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4553351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225449" y="2205537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317398" y="241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17398" y="2893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17398" y="2728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17398" y="286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17398" y="274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52871" y="2566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52871" y="257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52871" y="267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52871" y="276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52871" y="279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52871" y="31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52871" y="2256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52871" y="259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52871" y="3202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52871" y="2995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52871" y="2788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52871" y="2509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52871" y="261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52871" y="3031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52871" y="2767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52871" y="251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52871" y="310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52871" y="265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52871" y="2996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52871" y="301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52871" y="307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77025" y="2442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77025" y="277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77025" y="251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88188" y="2538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388188" y="306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388188" y="28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88188" y="2317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27445" y="286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27445" y="2569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27445" y="295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27445" y="309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27445" y="2963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27445" y="2598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27445" y="2763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27445" y="305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27445" y="310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427445" y="252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27445" y="3049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27445" y="269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27445" y="2459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27445" y="2704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427445" y="291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427445" y="290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427445" y="2922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27445" y="2655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427445" y="3162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427445" y="3125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427445" y="297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427445" y="2450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427445" y="2935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458656" y="242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498727" y="2400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498727" y="2984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98727" y="291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498727" y="266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498727" y="2510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498727" y="247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498727" y="2843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498727" y="3255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498727" y="3038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498727" y="2589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498727" y="258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498727" y="270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498727" y="3232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498727" y="2510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498727" y="3005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498727" y="224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498727" y="30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498727" y="267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498727" y="245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498727" y="2490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98727" y="2868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498727" y="2819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498727" y="25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498727" y="3148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498727" y="2489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498727" y="255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27124" y="2608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527124" y="322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564477" y="3258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564477" y="3024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64477" y="2392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74247" y="272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08688" y="274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08688" y="3105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08688" y="2549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08688" y="2660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08688" y="2950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08688" y="260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08688" y="295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08688" y="3019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08688" y="299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635144" y="2635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35144" y="2844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635144" y="307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35144" y="299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635144" y="317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635144" y="309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635144" y="2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35144" y="242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35144" y="237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635144" y="29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35144" y="2921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35144" y="290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35144" y="2304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635144" y="271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635144" y="285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35144" y="2746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35144" y="283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35144" y="287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635144" y="2896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35144" y="2396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635144" y="2938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635144" y="240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35144" y="254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635144" y="264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635144" y="2677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635144" y="2516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635144" y="2502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635144" y="26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35144" y="266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35144" y="286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635144" y="301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35144" y="25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635144" y="2657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635144" y="3197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35144" y="297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35144" y="2783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35144" y="2948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35144" y="303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35144" y="2896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650669" y="2480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50669" y="2970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69690" y="2910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669690" y="246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9690" y="3144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69690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05647" y="2735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705647" y="251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705647" y="2375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705647" y="2709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705647" y="3164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705647" y="3063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705647" y="317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705647" y="289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705647" y="256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705647" y="2885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705647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705647" y="250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705647" y="320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5647" y="3065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05647" y="245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05647" y="282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05647" y="27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05647" y="3070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05647" y="271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05647" y="303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705647" y="2894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705647" y="29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705647" y="3147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705647" y="246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705813" y="2626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705813" y="3012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705813" y="302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719448" y="3002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741416" y="306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741416" y="2912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741416" y="2528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741416" y="2602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741416" y="310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741416" y="310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741416" y="263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741416" y="3094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748963" y="281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748963" y="300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748963" y="3173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748963" y="22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748963" y="3196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748963" y="308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748963" y="3027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748963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748963" y="267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748963" y="284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748963" y="2709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748963" y="23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748963" y="2342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748963" y="300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748963" y="3202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748963" y="3123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748963" y="289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748963" y="3195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748963" y="2959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748963" y="3128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790254" y="29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790254" y="2576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790254" y="2674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790254" y="2608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790254" y="252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790254" y="3103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790254" y="2567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790254" y="28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812870" y="2695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812870" y="264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812870" y="309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820228" y="3111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820228" y="264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820228" y="256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820228" y="2589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820228" y="2469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820228" y="292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820228" y="3243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820228" y="2966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820228" y="2520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820228" y="3153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820228" y="286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820228" y="2686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820228" y="3235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820228" y="2876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864401" y="2395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864401" y="2809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882752" y="275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882752" y="270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882752" y="2872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882752" y="3100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923008" y="2802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923008" y="287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23008" y="2982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923008" y="277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923008" y="2927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923008" y="3074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923008" y="276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923008" y="308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923008" y="2738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923008" y="3092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923008" y="3078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923008" y="277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923008" y="317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923008" y="2933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923008" y="3217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923008" y="2551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923020" y="264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923020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923020" y="274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923020" y="225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953661" y="3014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953661" y="2586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953661" y="241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953661" y="292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953661" y="2528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53661" y="2255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53661" y="2804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53661" y="3215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953661" y="27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993345" y="317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993345" y="2981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993345" y="3087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993345" y="2610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993345" y="2334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993345" y="2681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993345" y="2808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993345" y="260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993345" y="29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993345" y="3042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993345" y="30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993345" y="304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993345" y="292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993345" y="2521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006246" y="2691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006246" y="2665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006246" y="3142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006246" y="2426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006246" y="28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21818" y="3165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021818" y="3041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21818" y="2582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021818" y="2935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059584" y="3033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59584" y="281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059584" y="244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059584" y="2805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059584" y="262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059584" y="2391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59584" y="230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059584" y="2555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095684" y="3038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095684" y="2783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095684" y="2790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095684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101664" y="312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101664" y="2617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101664" y="2468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101664" y="3100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101664" y="2709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101664" y="308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101664" y="227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101664" y="286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130605" y="295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130605" y="3030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130605" y="2787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130605" y="278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130605" y="290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130605" y="3030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130605" y="2989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130605" y="2857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130605" y="2789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130605" y="2790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130605" y="2949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130605" y="2999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30605" y="3178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130605" y="247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130605" y="2906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30605" y="2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130605" y="2446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130605" y="3153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130605" y="320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130605" y="2709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130605" y="310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130605" y="307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130605" y="264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130605" y="279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130605" y="2677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130688" y="282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130688" y="3106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130688" y="245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130688" y="2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130688" y="2297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141594" y="2579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141594" y="2509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141594" y="298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159380" y="2602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159380" y="2403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174914" y="243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174914" y="277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174914" y="2727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174914" y="2617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174914" y="317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174914" y="285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174914" y="308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174914" y="311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174914" y="241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174914" y="2836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174914" y="2642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174914" y="2374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174914" y="234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174914" y="2707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174914" y="2409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174914" y="27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174914" y="266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174914" y="2606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74914" y="296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74914" y="2514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174914" y="2627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74914" y="303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174914" y="316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174914" y="29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174914" y="3108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201114" y="254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201114" y="2754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201114" y="271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201114" y="3029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201114" y="29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201114" y="312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201114" y="2904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201114" y="2455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201114" y="2617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201114" y="2467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201114" y="3021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201114" y="3137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201114" y="309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201114" y="275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238008" y="24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238008" y="2991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246147" y="231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246147" y="296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246147" y="2951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246147" y="2388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246147" y="3153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246147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46147" y="3246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246147" y="289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246147" y="28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246147" y="268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246147" y="27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246147" y="276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246147" y="305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246147" y="3090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46147" y="2921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246147" y="2691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246147" y="315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246147" y="308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46147" y="3243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246147" y="281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246147" y="275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271835" y="292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71835" y="2793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271835" y="308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271835" y="3142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306868" y="288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306868" y="2952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06868" y="3076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06868" y="2903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42838" y="2940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342838" y="310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42838" y="320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342838" y="2597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342838" y="247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342838" y="30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342838" y="292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342838" y="2897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342838" y="298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342838" y="2851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342838" y="264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342838" y="3107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342838" y="312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342838" y="301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342838" y="293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342838" y="248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342838" y="2535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342838" y="313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342838" y="302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342838" y="310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342838" y="3157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342838" y="259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342838" y="3090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342838" y="278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342838" y="2879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42904" y="319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58917" y="287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358917" y="2405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378973" y="2385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378973" y="2329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378973" y="23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378973" y="2344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378973" y="2300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378973" y="2450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378973" y="2424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378973" y="243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378973" y="246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378973" y="251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378973" y="2534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378973" y="253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378973" y="251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378973" y="246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378973" y="249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378973" y="245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378973" y="233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378973" y="2347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378973" y="2502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378973" y="2463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378973" y="2453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378973" y="2407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378973" y="2457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378973" y="235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378973" y="2452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378973" y="2482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378973" y="2420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378973" y="2333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378973" y="255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378973" y="309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378973" y="3010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378973" y="268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378973" y="308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378973" y="2796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417284" y="319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417284" y="236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417284" y="322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417284" y="301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417284" y="260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417284" y="254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417284" y="249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417284" y="265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417284" y="297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417284" y="276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417284" y="261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417284" y="26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417284" y="290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417284" y="2510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417284" y="3102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417316" y="255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417316" y="24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417316" y="26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417316" y="27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417316" y="324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417316" y="2658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417316" y="2416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417316" y="2638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417316" y="312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417316" y="282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417316" y="282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417316" y="2763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417316" y="31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417316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417316" y="313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417316" y="3105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452508" y="26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452508" y="245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452508" y="255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452508" y="293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52508" y="265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452508" y="309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452508" y="2994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52508" y="2592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452508" y="300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452508" y="231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452508" y="3135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452508" y="24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452508" y="3042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452508" y="246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452508" y="2387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452508" y="2399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452508" y="3054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452508" y="305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452508" y="2690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452508" y="262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452508" y="293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88652" y="235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488652" y="232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488652" y="237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488652" y="2851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488652" y="283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488652" y="3104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488652" y="3130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88652" y="310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488652" y="299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488652" y="2845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488652" y="2717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488652" y="275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488652" y="2418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488652" y="242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488652" y="2857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488652" y="262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488652" y="2599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488652" y="308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488652" y="294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488652" y="243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488652" y="250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488652" y="3070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488652" y="2544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488652" y="3073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488652" y="235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488652" y="2436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488652" y="223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508455" y="286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508455" y="2943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508455" y="236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508455" y="3028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508455" y="2333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508455" y="23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508455" y="282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508455" y="3086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508455" y="235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508455" y="2535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508455" y="2633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508455" y="245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508455" y="29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508455" y="2383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508455" y="234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508455" y="270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521352" y="299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521352" y="27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521352" y="2329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317398" y="241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317398" y="2893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317398" y="2728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317398" y="286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317398" y="274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352871" y="2566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352871" y="257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352871" y="267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352871" y="276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352871" y="279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352871" y="31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352871" y="2256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352871" y="259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352871" y="3202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352871" y="2995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352871" y="2788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352871" y="2509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352871" y="261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352871" y="3031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352871" y="2767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352871" y="251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352871" y="310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352871" y="265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352871" y="2996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352871" y="301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352871" y="307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377025" y="2442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377025" y="277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377025" y="251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388188" y="2538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388188" y="306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388188" y="28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388188" y="2317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427445" y="286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427445" y="2569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427445" y="295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427445" y="309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427445" y="2963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427445" y="2598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427445" y="2763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427445" y="305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427445" y="310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427445" y="252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427445" y="3049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427445" y="269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427445" y="2459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427445" y="2704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427445" y="291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427445" y="290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427445" y="2922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427445" y="2655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427445" y="3162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427445" y="3125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427445" y="297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427445" y="2450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427445" y="2935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458656" y="242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498727" y="2400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498727" y="2984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498727" y="291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498727" y="266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498727" y="2510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498727" y="247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498727" y="2843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498727" y="3255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498727" y="3038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498727" y="2589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498727" y="258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498727" y="270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5498727" y="3232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5498727" y="2510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498727" y="3005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498727" y="224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5498727" y="30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498727" y="267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498727" y="245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498727" y="2490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5498727" y="2868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498727" y="2819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498727" y="25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498727" y="3148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498727" y="2489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498727" y="255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527124" y="2608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527124" y="322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564477" y="3258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564477" y="3024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564477" y="2392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574247" y="272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608688" y="274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5608688" y="3105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608688" y="2549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5608688" y="2660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608688" y="2950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608688" y="260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608688" y="295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608688" y="3019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608688" y="299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635144" y="2635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635144" y="2844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635144" y="307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635144" y="299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635144" y="317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635144" y="309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635144" y="2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635144" y="242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635144" y="237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5635144" y="29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635144" y="2921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635144" y="290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5635144" y="2304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635144" y="271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635144" y="285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635144" y="2746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635144" y="283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635144" y="287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635144" y="2896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635144" y="2396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635144" y="2938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5635144" y="240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5635144" y="254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635144" y="264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635144" y="2677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5635144" y="2516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635144" y="2502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635144" y="26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635144" y="266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635144" y="286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635144" y="301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635144" y="25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635144" y="2657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5635144" y="3197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635144" y="297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635144" y="2783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635144" y="2948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635144" y="303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635144" y="2896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650669" y="2480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650669" y="2970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669690" y="2910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669690" y="246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669690" y="3144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669690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705647" y="2735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705647" y="251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705647" y="2375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705647" y="2709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705647" y="3164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5705647" y="3063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5705647" y="317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5705647" y="289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705647" y="256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5705647" y="2885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705647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705647" y="250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5705647" y="320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705647" y="3065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5705647" y="245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705647" y="282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5705647" y="27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705647" y="3070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5705647" y="271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705647" y="303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705647" y="2894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705647" y="29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705647" y="3147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705647" y="246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705813" y="2626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705813" y="3012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705813" y="302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719448" y="3002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741416" y="306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741416" y="2912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5741416" y="2528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741416" y="2602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741416" y="310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741416" y="310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741416" y="263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5741416" y="3094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748963" y="281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748963" y="300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748963" y="3173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748963" y="22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748963" y="3196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748963" y="308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748963" y="3027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748963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748963" y="267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748963" y="284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748963" y="2709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748963" y="23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748963" y="2342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748963" y="300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748963" y="3202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748963" y="3123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748963" y="289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748963" y="3195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748963" y="2959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748963" y="3128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790254" y="29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790254" y="2576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790254" y="2674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790254" y="2608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790254" y="252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790254" y="3103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790254" y="2567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790254" y="28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812870" y="2695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5812870" y="264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812870" y="309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820228" y="3111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820228" y="264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820228" y="256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820228" y="2589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820228" y="2469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5820228" y="292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820228" y="3243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820228" y="2966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5820228" y="2520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5820228" y="3153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820228" y="286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820228" y="2686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5820228" y="3235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820228" y="2876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864401" y="2395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864401" y="2809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882752" y="275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882752" y="270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882752" y="2872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882752" y="3100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923008" y="2802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923008" y="287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923008" y="2982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923008" y="277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923008" y="2927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923008" y="3074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923008" y="276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923008" y="308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923008" y="2738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923008" y="3092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923008" y="3078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923008" y="277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923008" y="317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923008" y="2933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923008" y="3217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923008" y="2551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923020" y="264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923020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923020" y="274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923020" y="225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953661" y="3014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953661" y="2586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953661" y="241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953661" y="292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953661" y="2528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953661" y="2255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953661" y="2804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953661" y="3215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953661" y="27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993345" y="317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993345" y="2981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993345" y="3087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993345" y="2610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993345" y="2334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993345" y="2681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993345" y="2808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993345" y="260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993345" y="29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993345" y="3042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993345" y="30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993345" y="304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993345" y="292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993345" y="2521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006246" y="2691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006246" y="2665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006246" y="3142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006246" y="2426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006246" y="28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021818" y="3165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021818" y="3041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021818" y="2582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021818" y="2935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059584" y="3033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059584" y="281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059584" y="244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059584" y="2805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059584" y="262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059584" y="2391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059584" y="230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059584" y="2555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095684" y="3038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095684" y="2783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095684" y="2790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095684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101664" y="312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101664" y="2617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101664" y="2468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101664" y="3100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101664" y="2709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101664" y="308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101664" y="227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101664" y="286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130605" y="295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130605" y="3030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130605" y="2787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130605" y="278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130605" y="290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130605" y="3030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130605" y="2989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130605" y="2857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130605" y="2789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130605" y="2790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130605" y="2949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130605" y="2999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130605" y="3178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30605" y="247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130605" y="2906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30605" y="2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130605" y="2446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130605" y="3153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130605" y="320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130605" y="2709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130605" y="310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130605" y="307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130605" y="264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130605" y="279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30605" y="2677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130688" y="282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130688" y="3106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130688" y="245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130688" y="2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130688" y="2297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141594" y="2579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141594" y="2509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141594" y="298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159380" y="2602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159380" y="2403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174914" y="243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174914" y="277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174914" y="2727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174914" y="2617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174914" y="317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174914" y="285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174914" y="308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174914" y="311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174914" y="241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174914" y="2836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174914" y="2642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174914" y="2374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174914" y="234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174914" y="2707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174914" y="2409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174914" y="27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174914" y="266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174914" y="2606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174914" y="296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174914" y="2514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174914" y="2627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174914" y="303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174914" y="316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174914" y="29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174914" y="3108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201114" y="254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201114" y="2754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201114" y="271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201114" y="3029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201114" y="29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201114" y="312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201114" y="2904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201114" y="2455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201114" y="2617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201114" y="2467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201114" y="3021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201114" y="3137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201114" y="309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201114" y="275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238008" y="24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238008" y="2991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246147" y="231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246147" y="296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246147" y="2951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246147" y="2388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246147" y="3153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246147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246147" y="3246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246147" y="289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246147" y="28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246147" y="268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246147" y="27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246147" y="276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246147" y="305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246147" y="3090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246147" y="2921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246147" y="2691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246147" y="315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246147" y="308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246147" y="3243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246147" y="281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246147" y="275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271835" y="292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271835" y="2793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271835" y="308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271835" y="3142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306868" y="288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306868" y="2952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306868" y="3076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306868" y="2903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342838" y="2940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342838" y="310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342838" y="320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342838" y="2597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342838" y="247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342838" y="30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342838" y="292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342838" y="2897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342838" y="298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342838" y="2851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342838" y="264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342838" y="3107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342838" y="312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342838" y="301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342838" y="293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342838" y="248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342838" y="2535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342838" y="313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342838" y="302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342838" y="310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342838" y="3157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342838" y="259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342838" y="3090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342838" y="278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342838" y="2879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342904" y="319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358917" y="287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358917" y="2405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378973" y="2385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378973" y="2329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378973" y="23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378973" y="2344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378973" y="2300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378973" y="2450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378973" y="2424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378973" y="243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378973" y="246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378973" y="251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378973" y="2534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378973" y="253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378973" y="251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378973" y="246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378973" y="249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378973" y="245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378973" y="233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378973" y="2347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378973" y="2502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378973" y="2463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378973" y="2453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378973" y="2407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378973" y="2457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378973" y="235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378973" y="2452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378973" y="2482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378973" y="2420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378973" y="2333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378973" y="255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378973" y="309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378973" y="3010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378973" y="268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378973" y="308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378973" y="2796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417284" y="319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417284" y="236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417284" y="322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417284" y="301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417284" y="260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417284" y="254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417284" y="249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417284" y="265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417284" y="297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417284" y="276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417284" y="261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417284" y="26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417284" y="290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417284" y="2510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417284" y="3102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417316" y="255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417316" y="24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417316" y="26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417316" y="27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417316" y="324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417316" y="2658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417316" y="2416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417316" y="2638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417316" y="312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417316" y="282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417316" y="282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417316" y="2763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417316" y="31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417316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417316" y="313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417316" y="3105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452508" y="26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452508" y="245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452508" y="255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452508" y="293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452508" y="265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452508" y="309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452508" y="2994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452508" y="2592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452508" y="300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452508" y="231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452508" y="3135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452508" y="24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452508" y="3042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452508" y="246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452508" y="2387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452508" y="2399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452508" y="3054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452508" y="305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452508" y="2690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452508" y="262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452508" y="293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488652" y="235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488652" y="232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488652" y="237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488652" y="2851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488652" y="283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488652" y="3104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488652" y="3130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488652" y="310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488652" y="299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488652" y="2845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488652" y="2717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488652" y="275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488652" y="2418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488652" y="242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488652" y="2857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488652" y="262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488652" y="2599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488652" y="308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488652" y="294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488652" y="243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488652" y="250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488652" y="3070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488652" y="2544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488652" y="3073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488652" y="235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488652" y="2436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488652" y="223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508455" y="286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508455" y="2943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508455" y="236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508455" y="3028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508455" y="2333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508455" y="23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508455" y="282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508455" y="3086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508455" y="235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508455" y="2535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508455" y="2633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508455" y="245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508455" y="29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508455" y="2383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508455" y="234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508455" y="270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521352" y="299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521352" y="27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521352" y="2329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417284" y="319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417284" y="236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417284" y="322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417284" y="301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417284" y="260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417284" y="254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417284" y="249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417284" y="265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417284" y="297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417284" y="276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417284" y="261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417284" y="26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417284" y="290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417284" y="2510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417284" y="3102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417316" y="255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417316" y="24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417316" y="26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417316" y="27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417316" y="324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417316" y="2658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417316" y="2416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417316" y="2638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417316" y="312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417316" y="282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417316" y="282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417316" y="2763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417316" y="31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417316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417316" y="313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417316" y="3105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452508" y="26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452508" y="245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452508" y="255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452508" y="293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452508" y="265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452508" y="309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452508" y="2994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452508" y="2592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452508" y="300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452508" y="231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452508" y="3135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452508" y="24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452508" y="3042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452508" y="246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452508" y="2387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452508" y="2399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452508" y="3054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452508" y="305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452508" y="2690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452508" y="262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452508" y="293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488652" y="235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488652" y="232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488652" y="237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488652" y="2851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488652" y="283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488652" y="3104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488652" y="3130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488652" y="310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488652" y="299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488652" y="2845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488652" y="2717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488652" y="275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488652" y="2418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488652" y="242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488652" y="2857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488652" y="262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488652" y="2599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488652" y="308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488652" y="294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488652" y="243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488652" y="250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488652" y="3070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488652" y="2544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488652" y="3073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488652" y="235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488652" y="2436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488652" y="223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508455" y="286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508455" y="2943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508455" y="236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508455" y="3028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508455" y="2333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508455" y="23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508455" y="282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508455" y="3086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508455" y="235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508455" y="2535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508455" y="2633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508455" y="245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508455" y="29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508455" y="2383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508455" y="234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508455" y="270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521352" y="299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521352" y="27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521352" y="2329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554811" y="31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554811" y="3066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554811" y="3058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554811" y="310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554811" y="3051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554811" y="3212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554811" y="2705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554811" y="285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554811" y="3181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588593" y="2795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588593" y="3170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588593" y="2960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588593" y="2549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588593" y="2630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588593" y="2502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588593" y="2416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588593" y="2822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588593" y="2757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625714" y="3010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625714" y="2893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625714" y="3051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625714" y="245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625714" y="2778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625714" y="281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625714" y="3101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625714" y="2883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625714" y="289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625714" y="2860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625714" y="2566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625714" y="2427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625714" y="308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625714" y="2709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625714" y="2953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625714" y="3154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625714" y="2972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625714" y="2526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625714" y="296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625714" y="275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625714" y="3209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625714" y="250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625714" y="2506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625714" y="2994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625714" y="2352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625714" y="2852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625714" y="2989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625714" y="2530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625714" y="2834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625714" y="2332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625714" y="244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625714" y="2793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625714" y="308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625714" y="282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657186" y="2477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657186" y="2699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657186" y="2511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657186" y="254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657186" y="292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664211" y="2921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664211" y="2450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664211" y="317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664211" y="3051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664211" y="2357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664211" y="2396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664211" y="2691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664211" y="2358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664211" y="3141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664211" y="3341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664211" y="2585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664211" y="2381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664211" y="3083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664211" y="2890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664211" y="2800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664211" y="2400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664211" y="2238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664211" y="2238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664211" y="2492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664211" y="3039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664211" y="286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696666" y="2737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696666" y="2959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696689" y="2742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696689" y="2360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696689" y="3035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696689" y="2823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696689" y="264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696689" y="2969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696689" y="2497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696689" y="2697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696689" y="2967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696689" y="248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696689" y="2468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696689" y="250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735112" y="3133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735112" y="295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735112" y="2710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735112" y="2571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735112" y="2432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735112" y="2533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735112" y="2373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735112" y="2561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735112" y="3027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735112" y="3013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735112" y="2698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735112" y="3030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735112" y="2460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735112" y="3029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735112" y="299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735112" y="2533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735112" y="2464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735112" y="2563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735112" y="2431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735112" y="2604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735112" y="2632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766960" y="257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766960" y="3064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766960" y="2682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766960" y="2825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766986" y="264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766986" y="2620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766986" y="288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766986" y="2720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766986" y="3069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766986" y="310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766986" y="2332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766986" y="2889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766986" y="2725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766986" y="240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766986" y="320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766986" y="2392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766986" y="2406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766986" y="306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766986" y="2644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766986" y="2496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766986" y="307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766986" y="2781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766986" y="317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766986" y="2976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766986" y="3040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766986" y="2568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766986" y="2628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6766986" y="280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766986" y="305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766986" y="2374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803835" y="2348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803835" y="3146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803835" y="3257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803835" y="2562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803835" y="2900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803835" y="2624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837597" y="2956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6837597" y="2874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837597" y="2580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837597" y="2819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837597" y="3131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837622" y="2936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837622" y="310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837622" y="269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837622" y="256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837622" y="2515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837622" y="3016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837622" y="2545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837622" y="2828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837622" y="2352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837622" y="2516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837622" y="3072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837622" y="2806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837622" y="2702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837622" y="2796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837622" y="2609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6837622" y="2645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837622" y="2850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837622" y="257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6837622" y="2670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837622" y="2260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837622" y="2768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837622" y="2467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837622" y="2990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837622" y="2900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876447" y="2773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876447" y="2749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876447" y="3027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876447" y="226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876447" y="3059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912878" y="3018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912878" y="2753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912878" y="2899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912878" y="276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912878" y="292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912878" y="2901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912878" y="3114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912878" y="2754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912878" y="2513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912878" y="3009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912878" y="2609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912878" y="2610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912878" y="255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912878" y="259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912878" y="2690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6912878" y="2395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912935" y="2888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912935" y="2555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912935" y="2909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912935" y="2360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912935" y="2361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912935" y="2436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912935" y="2926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912935" y="2555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912935" y="2532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912935" y="31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912935" y="3090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912935" y="2600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912935" y="307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912935" y="3064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912935" y="2958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912935" y="252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912935" y="2277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912935" y="2491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912935" y="2527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939076" y="2530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942822" y="3054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942822" y="2684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942822" y="256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947243" y="248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947243" y="233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947243" y="2536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947243" y="3058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947243" y="2705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947243" y="2439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949836" y="283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949836" y="2827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949836" y="2792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949836" y="2324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983605" y="2441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983605" y="2390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983605" y="2458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983605" y="3140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983605" y="232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983605" y="2849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983605" y="3017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983636" y="3087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983636" y="2688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983636" y="3128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983636" y="313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983636" y="2584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983636" y="2772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983636" y="3213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983636" y="283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983636" y="2967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983636" y="3068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983636" y="300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983636" y="29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983636" y="2483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983636" y="2477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983636" y="3107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983636" y="3212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983636" y="253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983636" y="2775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983636" y="310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983636" y="317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983636" y="3019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983636" y="3135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983636" y="3080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7000478" y="2508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7000478" y="2685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7000478" y="2507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7018462" y="271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7018462" y="2692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7018462" y="2462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7050059" y="263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7050059" y="3006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7050059" y="302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7050059" y="300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7050059" y="2996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7050059" y="2602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7050059" y="2597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7050059" y="2600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7050059" y="2893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7050059" y="2901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7085711" y="307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7085711" y="3101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7085711" y="2409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7093819" y="236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7093819" y="3103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7093819" y="2927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7093819" y="2381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7093819" y="2740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7093819" y="241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7093819" y="2950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7093819" y="3084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7093819" y="2738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7093819" y="2464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7093819" y="2754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7093819" y="2663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7093819" y="2945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7093819" y="2959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7093819" y="2873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7093819" y="3028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7093819" y="2467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7093819" y="2514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5427445" y="26026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5458656" y="3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5458656" y="3007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5458656" y="2880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5458656" y="2939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5458656" y="3017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5458656" y="2892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5458656" y="310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5458656" y="2589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5458656" y="3233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5458656" y="31616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5458656" y="2587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5458656" y="2490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5458656" y="3156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5458656" y="2635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498727" y="3071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5498727" y="3148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5608688" y="3020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5608688" y="2586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5635144" y="2282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5650669" y="30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5748963" y="3071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5748963" y="269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5748963" y="2694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5812870" y="3259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5812870" y="3207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5812870" y="2790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5812870" y="3033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5812870" y="24721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5812870" y="2563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5812870" y="3210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5812870" y="2671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5812870" y="2730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5812870" y="3004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5812870" y="2837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5812870" y="2763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5812870" y="2685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5812870" y="299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5812870" y="3264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5812870" y="2992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5812870" y="2518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5812870" y="2768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5820228" y="2916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5882752" y="2538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5882752" y="2901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5882752" y="25917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5882752" y="31881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5882752" y="296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5923008" y="2969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5953661" y="25824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5993345" y="2483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059584" y="313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059584" y="3105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059584" y="26334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095684" y="29260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6095684" y="320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130605" y="2732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130605" y="29119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130605" y="3070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174914" y="2503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174914" y="3168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6201114" y="2954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201114" y="234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238008" y="2998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238008" y="2889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238008" y="308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238008" y="3039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238008" y="2868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238008" y="3118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6238008" y="2842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238008" y="2564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238008" y="2918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238008" y="2694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238008" y="2488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246147" y="2779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271835" y="2726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271835" y="2742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306868" y="2416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306868" y="31230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306868" y="3082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306868" y="288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342838" y="31931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342838" y="27874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342838" y="3007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378973" y="2967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378973" y="2976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378973" y="2790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378973" y="3142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417316" y="3161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417316" y="2999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452508" y="2965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452508" y="2873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488652" y="3087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488652" y="3066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508455" y="30361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508455" y="2959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521352" y="2951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521352" y="3173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521352" y="269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521352" y="306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521352" y="309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521352" y="280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5427445" y="26026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5458656" y="3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5458656" y="3007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5458656" y="2880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5458656" y="2939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5458656" y="3017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5458656" y="2892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5458656" y="310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5458656" y="2589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5458656" y="3233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5458656" y="31616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5458656" y="2587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5458656" y="2490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5458656" y="3156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5458656" y="2635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498727" y="3071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5498727" y="3148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5608688" y="3020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5608688" y="2586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5635144" y="2282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5650669" y="30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5748963" y="3071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5748963" y="269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5748963" y="2694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5812870" y="3259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5812870" y="3207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5812870" y="2790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5812870" y="3033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5812870" y="24721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5812870" y="2563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5812870" y="3210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5812870" y="2671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5812870" y="2730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5812870" y="3004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5812870" y="2837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5812870" y="2763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5812870" y="2685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5812870" y="299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5812870" y="3264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5812870" y="2992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5812870" y="2518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5812870" y="2768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5820228" y="2916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5882752" y="2538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5882752" y="2901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5882752" y="25917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5882752" y="31881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5882752" y="296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5923008" y="2969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5953661" y="25824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5993345" y="2483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059584" y="313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059584" y="3105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059584" y="26334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095684" y="29260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095684" y="320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130605" y="2732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130605" y="29119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130605" y="3070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174914" y="2503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174914" y="3168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201114" y="2954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201114" y="234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238008" y="2998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238008" y="2889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238008" y="308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238008" y="3039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238008" y="2868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238008" y="3118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238008" y="2842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238008" y="2564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238008" y="2918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238008" y="2694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238008" y="2488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246147" y="2779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271835" y="2726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271835" y="2742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306868" y="2416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306868" y="31230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306868" y="3082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306868" y="288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342838" y="31931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342838" y="27874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342838" y="3007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378973" y="2967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378973" y="2976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378973" y="2790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378973" y="3142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417316" y="3161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417316" y="2999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452508" y="2965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452508" y="2873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488652" y="3087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488652" y="3066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508455" y="30361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508455" y="2959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521352" y="2951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521352" y="3173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521352" y="269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521352" y="306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521352" y="309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521352" y="280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417316" y="3161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417316" y="2999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452508" y="2965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452508" y="2873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488652" y="3087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488652" y="3066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508455" y="30361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508455" y="2959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521352" y="2951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521352" y="3173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521352" y="269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521352" y="306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521352" y="309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521352" y="280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554811" y="2907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554811" y="30361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554811" y="2968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588593" y="2948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588593" y="30933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588593" y="27816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625714" y="2983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625714" y="30337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625714" y="3102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625714" y="2620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664211" y="2500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664211" y="28384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664211" y="3106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664211" y="3097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664211" y="2509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664211" y="31812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664211" y="3157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696666" y="3018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696689" y="2657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696689" y="2772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6735112" y="31694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735112" y="3038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735112" y="3137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735112" y="2498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735112" y="2886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735112" y="3156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735112" y="2833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766960" y="2932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766986" y="3034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766986" y="3013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6766986" y="31685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766986" y="2828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766986" y="3156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766986" y="3073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766986" y="2813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803835" y="259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803835" y="2896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803835" y="31793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803835" y="3097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803835" y="26130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803835" y="2998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837597" y="2519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837597" y="2973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837622" y="28983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837622" y="2559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837622" y="31238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837622" y="2422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837622" y="2686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837622" y="28113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876447" y="2915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876447" y="3062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876447" y="2970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876447" y="2929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876447" y="2445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876447" y="3092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876447" y="3247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876447" y="2918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912878" y="3134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912878" y="3183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912878" y="26257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912935" y="2689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912935" y="282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942822" y="3038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942822" y="3041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942822" y="29526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942822" y="3212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947243" y="2866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947243" y="2610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947243" y="2422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947243" y="2741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949836" y="29172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949836" y="27944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949836" y="3130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983605" y="3036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983605" y="3115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983605" y="2970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983636" y="3056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983636" y="29271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983636" y="306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983636" y="306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983636" y="2987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7000478" y="29733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7018462" y="2532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7018462" y="2654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7050059" y="3267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7070264" y="2930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7085711" y="252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7085711" y="2863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7085711" y="2776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7085711" y="2767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7085711" y="26061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7085711" y="3136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7085711" y="31362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7093819" y="284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7093819" y="3128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7093819" y="25325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7093819" y="262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7093819" y="2801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7093819" y="24552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rc1854"/>
            <p:cNvSpPr/>
            <p:nvPr/>
          </p:nvSpPr>
          <p:spPr>
            <a:xfrm>
              <a:off x="5225449" y="3786425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5294626" y="413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5294626" y="3905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5294626" y="420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5294626" y="3874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5294626" y="4280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5294626" y="4497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5294626" y="38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5294626" y="394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5295582" y="3883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5295582" y="422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5295582" y="454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5295582" y="417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5295582" y="4406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5297006" y="4624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5297006" y="4112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5297006" y="4590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5297006" y="4615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5297006" y="4223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5297006" y="456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5297006" y="4682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5297006" y="45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5297006" y="4795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5297006" y="448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5297006" y="3898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5297006" y="4728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5298227" y="4647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5298227" y="4814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5298227" y="479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5298227" y="4510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5298227" y="4546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5298227" y="476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5298227" y="474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5298227" y="451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5298227" y="448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5298227" y="4475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5298227" y="4812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5298227" y="4211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5298227" y="404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5298227" y="3822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5298227" y="4751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5298227" y="4686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5298227" y="4797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5298227" y="4439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5321120" y="4819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5321120" y="3904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5321120" y="4455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5365552" y="4336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5365552" y="4024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5365552" y="391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5365552" y="4471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5365552" y="4390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5365552" y="4655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5365552" y="4079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5365552" y="409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5365552" y="480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5365552" y="4837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5386761" y="3986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5386761" y="415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5386761" y="419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5386761" y="4607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5386761" y="4432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5386761" y="425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5386761" y="3880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5386761" y="392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5386761" y="4757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5386761" y="484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5386761" y="4263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5386761" y="449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5386761" y="460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5386761" y="428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5386761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5386761" y="4597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5386761" y="463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5386761" y="4335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5392792" y="440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5392792" y="4733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5392792" y="39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5392792" y="459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5392792" y="4674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5392792" y="3944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5392792" y="3939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5392792" y="4730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5392792" y="4679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5392792" y="4045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5392792" y="4221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5392792" y="4732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5392792" y="4356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5392792" y="38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5435490" y="414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5435490" y="4738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5435490" y="3863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5435490" y="4072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5435490" y="469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5435490" y="415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5435490" y="4402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5435490" y="4275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5435490" y="4459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5435490" y="4441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5435490" y="4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5437253" y="3947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5437253" y="4624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5437253" y="4119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5437253" y="4113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5437253" y="4623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5437253" y="4435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5437253" y="4693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5437253" y="427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5462729" y="4163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5462729" y="464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5462729" y="435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5464644" y="454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5464644" y="436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5464644" y="441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5464644" y="449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5464644" y="435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5464644" y="4020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5464644" y="4606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5464644" y="4063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5466120" y="3932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5466120" y="45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5508899" y="485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5508899" y="4528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5508899" y="455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5508899" y="437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5508899" y="4415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5508899" y="4051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5508899" y="477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5508899" y="453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5509640" y="480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5519500" y="482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5531406" y="4589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5531406" y="4112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5531406" y="442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5531406" y="464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5531406" y="4669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5531406" y="4802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5531406" y="4419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5531406" y="4244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5533753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5533753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5533753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5533753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5535205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5535205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5535205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5535205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5578113" y="4545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5578113" y="4621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5578113" y="4691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557811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5578113" y="384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5578113" y="3931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5578113" y="4584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5578113" y="468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5578113" y="43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5578113" y="4331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5578113" y="452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5578113" y="4571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5578113" y="4659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5578113" y="4729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5578113" y="432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5578113" y="4764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5578113" y="4766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5578113" y="4657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5578113" y="443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5578113" y="4664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5578113" y="449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5578113" y="4563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5578113" y="3931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5599935" y="45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5599935" y="3941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5599935" y="424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5599935" y="398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5599935" y="388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5599935" y="3962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5599935" y="4512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5599935" y="40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5599935" y="4108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5599935" y="4787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5599935" y="4023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5599935" y="452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5599935" y="4886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5599935" y="392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5599935" y="4079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5599935" y="4532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5603311" y="4068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5603311" y="424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5603311" y="436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5603311" y="453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5603311" y="4039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5603311" y="3996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5603311" y="436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5603311" y="3970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5603311" y="4223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5603311" y="438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5652879" y="470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5652879" y="404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5652879" y="407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5652879" y="4669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5652879" y="466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5652879" y="4313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5652879" y="450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5652879" y="4548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5652879" y="3840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5652879" y="450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5653189" y="4836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5653189" y="460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5653189" y="4184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5653189" y="4096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5653189" y="4500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5653189" y="4230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5653189" y="3943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5655894" y="400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5655894" y="4784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5655894" y="4597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5655894" y="472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5669838" y="4005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5669838" y="428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5669838" y="441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5669838" y="482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5669838" y="4351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5669838" y="473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5672691" y="449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5672691" y="421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5672691" y="3933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5672691" y="48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5672691" y="4375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5672691" y="4367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5720089" y="453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5720089" y="3854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5720089" y="4693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5720089" y="4129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5720089" y="4746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5720089" y="4663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5720089" y="3895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5720089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5720089" y="4609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5720089" y="4560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5720089" y="4659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5720089" y="465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5720089" y="405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5720089" y="4538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5720089" y="420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5720089" y="40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5720089" y="4529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5720089" y="451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5720089" y="440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5720089" y="4286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5720089" y="4733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5720089" y="450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5720089" y="4767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5720089" y="4422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5720089" y="471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5720089" y="38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5721346" y="467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5721346" y="388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5721346" y="4813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5721346" y="4121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5721346" y="4677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5721346" y="406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5742204" y="469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5742204" y="4309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5742204" y="407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5742204" y="4734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5742204" y="407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5742204" y="4552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5742204" y="455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5742204" y="4689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5742204" y="4632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5742204" y="4416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5742204" y="4589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5742204" y="4401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5742204" y="484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5742204" y="4661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5788732" y="440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5788732" y="3892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5788732" y="4450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5788732" y="4694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5788732" y="420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5788732" y="469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5788732" y="449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5788732" y="4525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5788732" y="4588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5788732" y="4492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5788732" y="427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5788732" y="4680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5810964" y="393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5810964" y="47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5810964" y="4698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5810964" y="451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5810964" y="4386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5810964" y="4739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5810964" y="417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5810964" y="4876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5810964" y="4157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5810964" y="4705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5810964" y="4027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5813512" y="4304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5813512" y="414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5813512" y="423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5861833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5861836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5862672" y="430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5862672" y="45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5862672" y="4677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5862672" y="398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5862672" y="3865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5862672" y="4364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5862672" y="4243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5862672" y="4423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5862672" y="4365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5862672" y="468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5862672" y="4876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5862672" y="410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5862672" y="4551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5862672" y="426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5862672" y="467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5862672" y="396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5862672" y="4429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5862672" y="4214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5862672" y="469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5862672" y="3974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5862672" y="4047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5862672" y="47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5862672" y="4371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5882246" y="45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5882246" y="4620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5882246" y="450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5882246" y="4686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5882246" y="461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5882246" y="462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5882246" y="4363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5882246" y="4848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5884889" y="4442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5884889" y="4093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5884889" y="408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5884889" y="4258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5884889" y="433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5884889" y="406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5884889" y="432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5884889" y="3966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5932027" y="471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5932027" y="481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5932027" y="3990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5932027" y="4620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5932027" y="4794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5932027" y="461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5932027" y="408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5932027" y="421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5932027" y="4130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5932027" y="487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5932027" y="428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5932027" y="3940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5932027" y="4032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5932027" y="389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5932027" y="4137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5932051" y="3940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5932051" y="3909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5932051" y="406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5932051" y="4285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5932051" y="4530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5932051" y="463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5932051" y="407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5932051" y="4619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5932051" y="413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5932051" y="4460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5953151" y="396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5953151" y="4074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5953151" y="3880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5959654" y="413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5959654" y="476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5959654" y="440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5959654" y="4766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5959654" y="4571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5959654" y="4153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5959654" y="4002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5960789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5960789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5960789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5960789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5960789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5960789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5994517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5994517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5994517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5994517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5994517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5994517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003468" y="4554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003468" y="4480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003468" y="4650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003468" y="4605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003468" y="479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003468" y="389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003468" y="4766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003468" y="4600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003468" y="389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003468" y="4439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003468" y="388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003468" y="3910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027055" y="479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027055" y="434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027055" y="429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027055" y="4430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027055" y="4811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027055" y="449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6027055" y="468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027055" y="4230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027055" y="3992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027055" y="432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076633" y="4401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076633" y="4389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076633" y="460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076633" y="4243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076633" y="4036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076633" y="479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076633" y="46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076633" y="4741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076633" y="4304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076633" y="4552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076633" y="3919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076633" y="4604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076633" y="436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076633" y="4278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094404" y="435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094404" y="446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094404" y="3917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6094404" y="46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094404" y="3887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094404" y="4863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094404" y="453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101101" y="4408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101101" y="409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101101" y="3994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101101" y="425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101101" y="4352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101101" y="4691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101101" y="396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101101" y="4045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101101" y="388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101101" y="454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101101" y="4409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6101101" y="3978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145173" y="4705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145173" y="4065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145173" y="4488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145173" y="4068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145173" y="4554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145173" y="438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145173" y="4197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146493" y="403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146493" y="4771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6146493" y="480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146493" y="442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146493" y="4069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146493" y="4426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146493" y="4298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146493" y="452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6146493" y="4368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146493" y="3954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146493" y="440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146493" y="4036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146493" y="4503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146493" y="4586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146493" y="463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147345" y="412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147345" y="439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6165135" y="400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165135" y="4568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166758" y="4179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166758" y="466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166758" y="3921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166758" y="464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215058" y="4791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215058" y="43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215058" y="4712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215058" y="407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215058" y="3835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215058" y="470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215058" y="452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215058" y="4805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215058" y="3980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215058" y="46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215301" y="387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215301" y="391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215301" y="468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215301" y="4524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215301" y="462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215301" y="4501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235795" y="385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235795" y="3968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235795" y="388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235795" y="480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6235795" y="4262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235795" y="4354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235795" y="443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235795" y="462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235795" y="4509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235795" y="3987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238951" y="4536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285746" y="4510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285746" y="4547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285746" y="407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285746" y="456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285746" y="454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285746" y="482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285746" y="4089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285746" y="480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287123" y="466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6287123" y="4164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287123" y="4436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287123" y="483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6287123" y="464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287123" y="477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287123" y="4654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287123" y="386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287123" y="443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287129" y="4455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287129" y="4767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287129" y="4483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287129" y="41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287129" y="4669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6287129" y="492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308548" y="3932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308548" y="445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308548" y="4546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308548" y="402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308548" y="395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308548" y="4511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308548" y="4410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308553" y="464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308553" y="4417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308553" y="435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308553" y="3889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308553" y="4545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357644" y="460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357644" y="493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357644" y="4828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357644" y="4615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357644" y="422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357644" y="393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357644" y="3843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357644" y="42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357644" y="4574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357644" y="467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357644" y="393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357644" y="488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357644" y="476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357644" y="4386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357644" y="407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357644" y="461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357644" y="4055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357644" y="458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357644" y="434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357644" y="4614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357644" y="4551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357644" y="46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357644" y="4525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357644" y="4653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357644" y="432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357644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357644" y="4758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357644" y="395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357644" y="4738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357644" y="4555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357644" y="452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363098" y="467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363098" y="3814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363098" y="393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6363098" y="399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363098" y="456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363098" y="464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363098" y="4561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363098" y="4494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363098" y="3972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363098" y="4678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363098" y="413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363098" y="473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363098" y="475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6363118" y="4516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363118" y="4560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363118" y="389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363118" y="3924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363118" y="4571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363118" y="4249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363118" y="4150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363118" y="4004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363118" y="4625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363118" y="474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363118" y="428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6363118" y="440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363118" y="47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363118" y="4795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6363118" y="3882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363118" y="4769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363118" y="473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363118" y="413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380716" y="4528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380716" y="4235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380716" y="406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380716" y="4349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6380716" y="444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380716" y="478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380716" y="4260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380716" y="4599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380716" y="428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380716" y="4563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380716" y="451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380716" y="4372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6380716" y="4387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380716" y="4298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380716" y="3873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381738" y="471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381738" y="459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381738" y="4168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6425605" y="4532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6425605" y="452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425605" y="452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425605" y="4223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6425605" y="391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425605" y="3858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425605" y="3912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429979" y="4695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6429979" y="466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6429979" y="4670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429979" y="4280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429979" y="405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429979" y="458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6429979" y="39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429979" y="410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429979" y="4138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429979" y="4797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429979" y="422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429979" y="4373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429979" y="407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429979" y="441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429979" y="414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6429979" y="391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450849" y="44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450849" y="473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450849" y="3861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450849" y="4172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450849" y="4220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450849" y="391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450849" y="3949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450849" y="38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450849" y="398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450849" y="469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450849" y="488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450849" y="412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450849" y="485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450849" y="4444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454397" y="4649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454397" y="41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454397" y="38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454397" y="444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454397" y="4361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454397" y="452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454397" y="4405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454397" y="453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454397" y="4455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454397" y="393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6454397" y="4679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454397" y="446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454397" y="439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454397" y="3860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497605" y="4712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6497605" y="470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497605" y="4617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497605" y="3962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497605" y="441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497605" y="3859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497605" y="438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6497605" y="471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497605" y="4262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497605" y="395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497605" y="3940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497605" y="440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497605" y="448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497605" y="4711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6497605" y="473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497605" y="4511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6497605" y="3957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6519690" y="4575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6519690" y="392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519690" y="4519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6519690" y="448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519690" y="401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6519690" y="4076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520829" y="463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520829" y="465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520829" y="3955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520829" y="48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5294626" y="413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5294626" y="3905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5294626" y="420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5294626" y="3874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5294626" y="4280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5294626" y="4497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5294626" y="38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5294626" y="394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5295582" y="3883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5295582" y="422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5295582" y="454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5295582" y="417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5295582" y="4406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5297006" y="4624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5297006" y="4112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5297006" y="4590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5297006" y="4615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5297006" y="4223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5297006" y="456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5297006" y="4682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5297006" y="45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5297006" y="4795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5297006" y="448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5297006" y="3898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5297006" y="4728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5298227" y="4647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5298227" y="4814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5298227" y="479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5298227" y="4510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5298227" y="4546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5298227" y="476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5298227" y="474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5298227" y="451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5298227" y="448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5298227" y="4475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5298227" y="4812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5298227" y="4211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5298227" y="404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5298227" y="3822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5298227" y="4751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5298227" y="4686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5298227" y="4797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5298227" y="4439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5321120" y="4819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5321120" y="3904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5321120" y="4455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5365552" y="4336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5365552" y="4024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5365552" y="391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5365552" y="4471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5365552" y="4390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5365552" y="4655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5365552" y="4079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5365552" y="409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5365552" y="480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5365552" y="4837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5386761" y="3986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5386761" y="415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5386761" y="419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5386761" y="4607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5386761" y="4432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5386761" y="425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5386761" y="3880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5386761" y="392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5386761" y="4757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5386761" y="484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5386761" y="4263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5386761" y="449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5386761" y="460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5386761" y="428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5386761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5386761" y="4597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5386761" y="463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5386761" y="4335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5392792" y="440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5392792" y="4733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5392792" y="39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5392792" y="459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5392792" y="4674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5392792" y="3944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5392792" y="3939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5392792" y="4730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5392792" y="4679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5392792" y="4045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5392792" y="4221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5392792" y="4732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5392792" y="4356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5392792" y="38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5435490" y="414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5435490" y="4738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5435490" y="3863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5435490" y="4072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5435490" y="469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5435490" y="415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5435490" y="4402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5435490" y="4275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5435490" y="4459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5435490" y="4441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5435490" y="4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5437253" y="3947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5437253" y="4624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5437253" y="4119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5437253" y="4113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5437253" y="4623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5437253" y="4435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5437253" y="4693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5437253" y="427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5462729" y="4163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5462729" y="464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5462729" y="435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5464644" y="454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5464644" y="436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5464644" y="441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5464644" y="449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5464644" y="435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5464644" y="4020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5464644" y="4606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5464644" y="4063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5466120" y="3932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5466120" y="45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5508899" y="485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5508899" y="4528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5508899" y="455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5508899" y="437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5508899" y="4415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5508899" y="4051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5508899" y="477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5508899" y="453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5509640" y="480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5519500" y="482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5531406" y="4589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5531406" y="4112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5531406" y="442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5531406" y="464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5531406" y="4669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5531406" y="4802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5531406" y="4419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5531406" y="4244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5533753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5533753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5533753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5533753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5535205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5535205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5535205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5535205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5578113" y="4545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5578113" y="4621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5578113" y="4691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557811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5578113" y="384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5578113" y="3931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5578113" y="4584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5578113" y="468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5578113" y="43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5578113" y="4331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5578113" y="452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5578113" y="4571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5578113" y="4659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5578113" y="4729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5578113" y="432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5578113" y="4764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5578113" y="4766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5578113" y="4657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5578113" y="443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5578113" y="4664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5578113" y="449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5578113" y="4563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5578113" y="3931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5599935" y="45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5599935" y="3941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5599935" y="424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5599935" y="398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5599935" y="388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5599935" y="3962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5599935" y="4512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5599935" y="40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5599935" y="4108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5599935" y="4787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5599935" y="4023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5599935" y="452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5599935" y="4886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5599935" y="392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5599935" y="4079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5599935" y="4532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5603311" y="4068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5603311" y="424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5603311" y="436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5603311" y="453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5603311" y="4039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5603311" y="3996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5603311" y="436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5603311" y="3970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5603311" y="4223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5603311" y="438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5652879" y="470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5652879" y="404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5652879" y="407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5652879" y="4669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5652879" y="466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5652879" y="4313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5652879" y="450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5652879" y="4548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5652879" y="3840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5652879" y="450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5653189" y="4836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5653189" y="460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5653189" y="4184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5653189" y="4096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5653189" y="4500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5653189" y="4230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5653189" y="3943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5655894" y="400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5655894" y="4784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5655894" y="4597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5655894" y="472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5669838" y="4005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5669838" y="428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5669838" y="441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5669838" y="482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5669838" y="4351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5669838" y="473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5672691" y="449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5672691" y="421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5672691" y="3933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5672691" y="48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5672691" y="4375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5672691" y="4367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5720089" y="453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5720089" y="3854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5720089" y="4693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5720089" y="4129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5720089" y="4746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5720089" y="4663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5720089" y="3895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5720089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5720089" y="4609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5720089" y="4560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5720089" y="4659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5720089" y="465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5720089" y="405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5720089" y="4538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5720089" y="420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5720089" y="40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5720089" y="4529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5720089" y="451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5720089" y="440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5720089" y="4286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5720089" y="4733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5720089" y="450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5720089" y="4767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5720089" y="4422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5720089" y="471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5720089" y="38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5721346" y="467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5721346" y="388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5721346" y="4813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5721346" y="4121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5721346" y="4677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5721346" y="406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5742204" y="469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5742204" y="4309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5742204" y="407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5742204" y="4734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5742204" y="407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5742204" y="4552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5742204" y="455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5742204" y="4689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5742204" y="4632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5742204" y="4416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5742204" y="4589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5742204" y="4401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5742204" y="484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5742204" y="4661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5788732" y="440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5788732" y="3892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5788732" y="4450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5788732" y="4694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5788732" y="420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5788732" y="469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5788732" y="449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5788732" y="4525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5788732" y="4588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5788732" y="4492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5788732" y="427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5788732" y="4680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5810964" y="393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5810964" y="47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5810964" y="4698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5810964" y="451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5810964" y="4386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5810964" y="4739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5810964" y="417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5810964" y="4876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5810964" y="4157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5810964" y="4705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5810964" y="4027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5813512" y="4304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5813512" y="414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5813512" y="423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5861833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5861836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5862672" y="430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5862672" y="45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5862672" y="4677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5862672" y="398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5862672" y="3865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5862672" y="4364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5862672" y="4243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5862672" y="4423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5862672" y="4365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5862672" y="468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5862672" y="4876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5862672" y="410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5862672" y="4551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5862672" y="426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5862672" y="467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5862672" y="396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5862672" y="4429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5862672" y="4214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5862672" y="469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5862672" y="3974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5862672" y="4047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5862672" y="47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5862672" y="4371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5882246" y="45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5882246" y="4620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5882246" y="450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5882246" y="4686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5882246" y="461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5882246" y="462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5882246" y="4363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5882246" y="4848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5884889" y="4442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5884889" y="4093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5884889" y="408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5884889" y="4258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5884889" y="433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5884889" y="406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5884889" y="432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5884889" y="3966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5932027" y="471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5932027" y="481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5932027" y="3990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5932027" y="4620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5932027" y="4794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5932027" y="461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5932027" y="408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5932027" y="421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5932027" y="4130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5932027" y="487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5932027" y="428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5932027" y="3940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5932027" y="4032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5932027" y="389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5932027" y="4137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5932051" y="3940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5932051" y="3909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5932051" y="406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5932051" y="4285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5932051" y="4530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5932051" y="463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5932051" y="407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5932051" y="4619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5932051" y="413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5932051" y="4460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5953151" y="396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5953151" y="4074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5953151" y="3880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5959654" y="413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5959654" y="476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5959654" y="440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5959654" y="4766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5959654" y="4571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5959654" y="4153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5959654" y="4002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5960789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5960789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5960789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5960789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5960789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5960789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5994517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5994517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5994517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5994517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5994517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5994517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003468" y="4554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003468" y="4480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6003468" y="4650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6003468" y="4605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003468" y="479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003468" y="389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003468" y="4766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003468" y="4600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003468" y="389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003468" y="4439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6003468" y="388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003468" y="3910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027055" y="479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027055" y="434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027055" y="429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6027055" y="4430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027055" y="4811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027055" y="449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6027055" y="468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027055" y="4230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027055" y="3992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027055" y="432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076633" y="4401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6076633" y="4389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076633" y="460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6076633" y="4243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076633" y="4036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076633" y="479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076633" y="46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6076633" y="4741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6076633" y="4304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6076633" y="4552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6076633" y="3919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6076633" y="4604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6076633" y="436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6076633" y="4278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094404" y="435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6094404" y="446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094404" y="3917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094404" y="46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6094404" y="3887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094404" y="4863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094404" y="453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6101101" y="4408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6101101" y="409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101101" y="3994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6101101" y="425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6101101" y="4352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101101" y="4691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101101" y="396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6101101" y="4045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101101" y="388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101101" y="454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101101" y="4409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101101" y="3978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6145173" y="4705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145173" y="4065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6145173" y="4488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145173" y="4068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145173" y="4554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145173" y="438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145173" y="4197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146493" y="403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146493" y="4771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146493" y="480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146493" y="442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6146493" y="4069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146493" y="4426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6146493" y="4298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6146493" y="452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146493" y="4368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146493" y="3954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6146493" y="440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146493" y="4036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6146493" y="4503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6146493" y="4586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146493" y="463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147345" y="412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147345" y="439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6165135" y="400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165135" y="4568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6166758" y="4179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166758" y="466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166758" y="3921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6166758" y="464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215058" y="4791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6215058" y="43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215058" y="4712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215058" y="407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215058" y="3835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6215058" y="470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6215058" y="452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215058" y="4805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215058" y="3980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215058" y="46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6215301" y="387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215301" y="391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6215301" y="468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6215301" y="4524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6215301" y="462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6215301" y="4501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235795" y="385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6235795" y="3968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6235795" y="388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235795" y="480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6235795" y="4262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6235795" y="4354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6235795" y="443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235795" y="462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235795" y="4509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6235795" y="3987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238951" y="4536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6285746" y="4510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6285746" y="4547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6285746" y="407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6285746" y="456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285746" y="454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6285746" y="482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285746" y="4089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285746" y="480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6287123" y="466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287123" y="4164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287123" y="4436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287123" y="483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287123" y="464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287123" y="477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6287123" y="4654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6287123" y="386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6287123" y="443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287129" y="4455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287129" y="4767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6287129" y="4483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6287129" y="41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287129" y="4669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6287129" y="492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308548" y="3932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6308548" y="445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6308548" y="4546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308548" y="402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6308548" y="395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308548" y="4511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308548" y="4410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308553" y="464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308553" y="4417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308553" y="435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308553" y="3889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308553" y="4545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6357644" y="460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357644" y="493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6357644" y="4828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6357644" y="4615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357644" y="422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6357644" y="393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357644" y="3843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357644" y="42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6357644" y="4574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6357644" y="467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357644" y="393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357644" y="488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6357644" y="476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6357644" y="4386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357644" y="407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357644" y="461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357644" y="4055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357644" y="458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357644" y="434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357644" y="4614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6357644" y="4551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6357644" y="46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357644" y="4525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6357644" y="4653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6357644" y="432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6357644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357644" y="4758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6357644" y="395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357644" y="4738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6357644" y="4555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357644" y="452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6363098" y="467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363098" y="3814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363098" y="393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6363098" y="399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363098" y="456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6363098" y="464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363098" y="4561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6363098" y="4494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363098" y="3972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363098" y="4678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363098" y="413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363098" y="473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363098" y="475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363118" y="4516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363118" y="4560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6363118" y="389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6363118" y="3924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363118" y="4571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6363118" y="4249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363118" y="4150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6363118" y="4004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6363118" y="4625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363118" y="474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363118" y="428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6363118" y="440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363118" y="47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6363118" y="4795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363118" y="3882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363118" y="4769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6363118" y="473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363118" y="413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380716" y="4528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380716" y="4235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380716" y="406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6380716" y="4349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6380716" y="444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6380716" y="478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380716" y="4260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380716" y="4599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380716" y="428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6380716" y="4563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380716" y="451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380716" y="4372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6380716" y="4387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380716" y="4298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380716" y="3873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381738" y="471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381738" y="459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6381738" y="4168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425605" y="4532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6425605" y="452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425605" y="452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6425605" y="4223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425605" y="391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425605" y="3858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425605" y="3912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429979" y="4695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429979" y="466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429979" y="4670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429979" y="4280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6429979" y="405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6429979" y="458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429979" y="39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429979" y="410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6429979" y="4138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429979" y="4797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429979" y="422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6429979" y="4373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429979" y="407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429979" y="441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429979" y="414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6429979" y="391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450849" y="44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450849" y="473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450849" y="3861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450849" y="4172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450849" y="4220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6450849" y="391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6450849" y="3949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450849" y="38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6450849" y="398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6450849" y="469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450849" y="488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450849" y="412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450849" y="485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450849" y="4444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454397" y="4649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454397" y="41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6454397" y="38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6454397" y="444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6454397" y="4361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454397" y="452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454397" y="4405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6454397" y="453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454397" y="4455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6454397" y="393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6454397" y="4679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454397" y="446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454397" y="439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454397" y="3860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6497605" y="4712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497605" y="470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497605" y="4617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497605" y="3962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497605" y="441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6497605" y="3859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497605" y="438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497605" y="471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497605" y="4262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6497605" y="395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6497605" y="3940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6497605" y="440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6497605" y="448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6497605" y="4711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6497605" y="473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6497605" y="4511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497605" y="3957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519690" y="4575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6519690" y="392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6519690" y="4519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519690" y="448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519690" y="401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519690" y="4076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520829" y="463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6520829" y="465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520829" y="3955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6520829" y="48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425605" y="4532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6425605" y="452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425605" y="452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6425605" y="4223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425605" y="391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425605" y="3858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425605" y="3912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429979" y="4695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429979" y="466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429979" y="4670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6429979" y="4280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6429979" y="405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429979" y="458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6429979" y="39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6429979" y="410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429979" y="4138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429979" y="4797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429979" y="422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6429979" y="4373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6429979" y="407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429979" y="441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6429979" y="414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429979" y="391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6450849" y="44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450849" y="473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6450849" y="3861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6450849" y="4172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6450849" y="4220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450849" y="391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6450849" y="3949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6450849" y="38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450849" y="398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6450849" y="469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6450849" y="488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6450849" y="412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6450849" y="485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450849" y="4444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6454397" y="4649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454397" y="41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454397" y="38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6454397" y="444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454397" y="4361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6454397" y="452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454397" y="4405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454397" y="453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6454397" y="4455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6454397" y="393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454397" y="4679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6454397" y="446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6454397" y="439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6454397" y="3860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497605" y="4712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497605" y="470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497605" y="4617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6497605" y="3962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497605" y="441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497605" y="3859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6497605" y="438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497605" y="471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6497605" y="4262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497605" y="395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6497605" y="3940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6497605" y="440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497605" y="448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497605" y="4711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497605" y="473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497605" y="4511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497605" y="3957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6519690" y="4575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519690" y="392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6519690" y="4519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6519690" y="448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519690" y="401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6519690" y="4076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6520829" y="463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520829" y="465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6520829" y="3955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6520829" y="48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6567245" y="4828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567245" y="4677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567245" y="4214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6567245" y="487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568840" y="443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568840" y="3919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568840" y="4553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6568840" y="459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568840" y="4054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6568840" y="4404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568840" y="4235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6568840" y="4347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6568840" y="4017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568840" y="3943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568840" y="4511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568840" y="449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6568840" y="3898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568840" y="3897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6568840" y="4432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568840" y="445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568840" y="4175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6568840" y="3987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568840" y="4065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570648" y="4618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6570648" y="4168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6570648" y="3892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570648" y="480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581338" y="4145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6581338" y="389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6590154" y="3987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6590154" y="4743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6590154" y="3889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6590154" y="4241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590154" y="4587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590154" y="4359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590154" y="3898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590154" y="4444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6590154" y="44910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590154" y="4220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6593630" y="3991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6593630" y="3865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6593630" y="4267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593630" y="4134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593630" y="4544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6593630" y="4594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639363" y="4916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6639363" y="404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639363" y="474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6639363" y="3973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6639930" y="3910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6639930" y="4222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6639930" y="4708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6639930" y="4839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639930" y="471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639930" y="4227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639930" y="4497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6639930" y="3847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639930" y="3942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6639930" y="4504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6639930" y="3877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639930" y="4761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6639930" y="4457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639930" y="453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6639930" y="3929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641037" y="4124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6641037" y="3827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641037" y="479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641037" y="4494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641037" y="4684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6641037" y="413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651981" y="4358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651981" y="4294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651981" y="3973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6651981" y="4651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658640" y="4564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658640" y="3983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658640" y="4585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658640" y="3921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658640" y="4567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658640" y="4194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658640" y="4780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658640" y="4030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663424" y="456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6663424" y="46949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663424" y="4569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6663424" y="4262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6663424" y="397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663424" y="392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663424" y="3897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6663424" y="4807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663424" y="4664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6710046" y="4475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710046" y="3873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710046" y="4765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6710046" y="4206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6710046" y="4041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6710046" y="4569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710046" y="4926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6710046" y="3925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6710046" y="391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710046" y="4645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6710046" y="4246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6710046" y="462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710046" y="46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710046" y="4364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6710046" y="4279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6710046" y="3939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710046" y="4569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6710046" y="383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712071" y="4052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712071" y="448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6712071" y="3979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6713700" y="4610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6713700" y="478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713700" y="4678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6713700" y="4447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713700" y="3950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6713700" y="4546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6713700" y="425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713700" y="404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713700" y="4645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713700" y="458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713700" y="4281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6713700" y="4677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713700" y="4663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716692" y="4710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716692" y="4427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716692" y="4680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6716692" y="4534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716692" y="4445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6731863" y="4689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6731863" y="4600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731863" y="4698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6731863" y="4461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6731863" y="400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769035" y="4559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780615" y="3893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780615" y="406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780615" y="3885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780615" y="4033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780615" y="453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780615" y="4412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780615" y="4672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6780615" y="3930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6780615" y="4437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6780615" y="4494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780615" y="4371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780615" y="4272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780615" y="4705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780615" y="4683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780615" y="3944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6780615" y="4304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6780615" y="3968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780615" y="4585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6780615" y="412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6780615" y="4681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6780615" y="459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6782619" y="4502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6782619" y="478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6782619" y="4028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6782619" y="4023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6782619" y="436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6782619" y="4837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6782619" y="4456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6784055" y="3921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6786030" y="4421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6786030" y="4213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6786030" y="4667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6786030" y="4882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6786030" y="4516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6786030" y="4218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6786030" y="3981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6786030" y="4510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6786030" y="4163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6786030" y="4114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6786030" y="442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6802134" y="4619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6802134" y="4757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6802134" y="4781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6802134" y="461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6805780" y="4893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6805780" y="4496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6805780" y="447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6805780" y="461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6805780" y="465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6805780" y="438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6805780" y="3848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6853767" y="4844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6853767" y="4376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6853767" y="447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6853767" y="3911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6853767" y="4705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6855701" y="4616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6855701" y="4395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6855701" y="4445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6855701" y="4286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6855701" y="4303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6855701" y="3847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6855701" y="4840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6855701" y="4931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6855701" y="3925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6855701" y="4132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6855701" y="4424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6855701" y="4297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6855701" y="414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6855701" y="459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6855701" y="4130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6857200" y="4656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6857200" y="4156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6857200" y="4291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6857200" y="440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6857200" y="3981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6857200" y="4483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6873922" y="4725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6873922" y="4478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6873922" y="4003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6873922" y="4629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6873922" y="3996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6876143" y="4771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6876143" y="3906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6876143" y="4509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6876143" y="3903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6876143" y="3989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6876143" y="4104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6876143" y="424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6924176" y="4058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6924176" y="4470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6924176" y="4042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6924176" y="4634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6924176" y="4533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6924176" y="4807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6924176" y="4509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6924176" y="3966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6924176" y="4691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6924176" y="4222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6924176" y="3893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6924176" y="4179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6924176" y="4527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6924176" y="4289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6924176" y="477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6924176" y="4657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6924176" y="433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6927037" y="4504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6927037" y="4505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6928023" y="381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6928023" y="4189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6928023" y="473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6928023" y="4288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6928023" y="484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6944054" y="4595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6944054" y="4811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6944054" y="4637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6944054" y="425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6945263" y="4236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6945263" y="4688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6945263" y="475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6945263" y="4695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6945263" y="4762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6993359" y="4843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6993359" y="421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6993359" y="4681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6993359" y="4461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6993359" y="3924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6993359" y="4120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6993359" y="4354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6993359" y="4666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6994755" y="4881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6994755" y="4370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6994755" y="467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6994755" y="4928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6994755" y="431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7016245" y="4402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7016245" y="4785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7016245" y="3984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7016245" y="4491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7016245" y="480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7016245" y="4489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7016245" y="471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7016245" y="4586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7016245" y="4078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7018267" y="444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7018267" y="4361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7067580" y="4737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7067580" y="3985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7067580" y="426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7067580" y="4697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7067580" y="393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7067580" y="4799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7067580" y="452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7067580" y="4365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7067580" y="4625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7067580" y="474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7067580" y="435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7067580" y="468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7067637" y="4811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7067637" y="414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7067637" y="3863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7067637" y="3824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7067637" y="3994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7067637" y="4719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7067637" y="4014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7067637" y="451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7088569" y="4392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7088569" y="4007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7088569" y="4193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7088569" y="4704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7088569" y="4241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7088569" y="4612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7088569" y="477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7088581" y="4518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7088581" y="4592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7088581" y="3862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7088581" y="4611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5295582" y="4292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5295582" y="44433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5321120" y="4361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5321120" y="4792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5321120" y="473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5321120" y="4478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5365552" y="463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5386761" y="4647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5392792" y="4063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5392792" y="4316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5392792" y="4695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5435490" y="3962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5435490" y="4174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5435490" y="4785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5464644" y="4392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5508899" y="4525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5508899" y="4445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5508899" y="416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5508899" y="3950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5508899" y="4054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5508899" y="4499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5508899" y="4835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5508899" y="4219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5508899" y="3913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5508899" y="3952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5519500" y="40077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5531406" y="3929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5531406" y="397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5531406" y="4016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5531406" y="4515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5578113" y="4666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5578113" y="4867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5578113" y="4602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5579311" y="4321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5599935" y="4323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5599935" y="4788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5599935" y="4114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5599935" y="4462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5603311" y="3881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5652879" y="4339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5652879" y="4719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5652879" y="4824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5652879" y="4728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5652879" y="432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5653189" y="4541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5653189" y="4547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5653189" y="4779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5669838" y="426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5669838" y="4516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5669838" y="4329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5669838" y="4510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5672691" y="3854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5720089" y="4163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5742204" y="4502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5742204" y="4243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5788732" y="4736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5788732" y="4567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5788732" y="4372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5788732" y="4598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5788732" y="4501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5788732" y="444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5788732" y="4005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5788732" y="4085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5788732" y="4536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5788732" y="4485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5810964" y="462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5810964" y="477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5813512" y="414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5813512" y="4348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5862672" y="4514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5862672" y="39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5862672" y="4884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5882246" y="4350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5882246" y="4495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5884889" y="4736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5884889" y="45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5884889" y="4572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5932027" y="47801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5932027" y="4127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5932027" y="4419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5932027" y="4354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5932027" y="4701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5932027" y="46887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5932027" y="4671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5932027" y="4636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5932051" y="4395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5932051" y="4603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5932051" y="455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5932051" y="4838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5953151" y="4143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5953151" y="4118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5953151" y="4189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5959654" y="4574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5959654" y="4771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5959654" y="4484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5959654" y="4586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5959654" y="458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5959654" y="4581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5960789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5960789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5960789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5960789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5960789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5960789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5960789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5960789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5994517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5994517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5994517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5994517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5994517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5994517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5994517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5994517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6003468" y="471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6027055" y="4634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6027055" y="4671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6027055" y="459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6027055" y="420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6027055" y="4832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6027055" y="4536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6027055" y="484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6027055" y="4696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6076633" y="47936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6076633" y="4313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6076633" y="4771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6076633" y="4410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6076633" y="4794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6076633" y="4394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6094404" y="3935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6094404" y="4624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6094404" y="4290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6094404" y="4275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6101101" y="455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6101101" y="4784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6101101" y="39182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6101101" y="4628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6145173" y="4242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6145173" y="46896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6146493" y="4832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6146493" y="434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6146493" y="4498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6146493" y="43777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6146493" y="4505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6146493" y="3851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6146493" y="3994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6146493" y="4482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6146493" y="473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6165135" y="4271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6165135" y="3897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6165135" y="49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6165135" y="44720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6165135" y="3890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6166758" y="43003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6166758" y="4313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6166758" y="4187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6166758" y="4605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6215058" y="418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6215058" y="4181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6215058" y="4361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6215058" y="4805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6215301" y="42273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6215301" y="4648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6235795" y="473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6235795" y="4479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6235795" y="4201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6235795" y="471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6238951" y="4276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6238951" y="4578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6238951" y="4386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6238951" y="408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6285746" y="4338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6285746" y="47326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6285746" y="4672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6285746" y="45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6287123" y="4097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6287123" y="4194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6287123" y="4634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6287123" y="3915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6308548" y="4891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6308548" y="3959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6308548" y="4444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6308548" y="4544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6308548" y="4729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6308548" y="4052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6308548" y="4418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6357644" y="4642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6357644" y="43488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6357644" y="396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6357644" y="47305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6357644" y="435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6357644" y="4646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6363098" y="3987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6363098" y="383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6363098" y="3932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6363098" y="4612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6363098" y="4520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6363098" y="4289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6363118" y="4737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6363118" y="39557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6363118" y="468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6380716" y="4271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6380716" y="4244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6380716" y="429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6380716" y="3852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6380716" y="3867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6380716" y="4204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6380716" y="4583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6380716" y="4503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6425605" y="4700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6425605" y="4594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6425605" y="4874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6425605" y="4428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6425605" y="3861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6425605" y="4163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6429979" y="4666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6429979" y="46027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6429979" y="46039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6429979" y="4072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6429979" y="4561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6429979" y="4249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6429979" y="4454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6429979" y="3918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6429979" y="3965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6429979" y="4257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6429979" y="4703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6450849" y="4793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6450849" y="426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6450849" y="416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6454397" y="3997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6454397" y="3986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6454397" y="449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6454397" y="4691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6454397" y="3925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6454397" y="4715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6454397" y="4034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6454397" y="4886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6454397" y="4158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6454397" y="3871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6454397" y="3977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6454397" y="385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6454397" y="3932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6454397" y="3940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6454397" y="4355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6454397" y="3908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6497605" y="4696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6497605" y="409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6497605" y="47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6497605" y="4741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6497605" y="4540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6497605" y="4316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6497605" y="447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6519690" y="4060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6519690" y="4585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6519690" y="4883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6519690" y="412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6519690" y="47942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6519690" y="483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6519690" y="478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6519690" y="4611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6519690" y="409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6519690" y="4721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6519690" y="456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6519690" y="394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6519690" y="4657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6520829" y="427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6520829" y="459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6520829" y="4122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5295582" y="4292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5295582" y="44433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5321120" y="4361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5321120" y="4792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5321120" y="473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5321120" y="4478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5365552" y="463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5386761" y="4647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5392792" y="4063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5392792" y="4316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5392792" y="4695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5435490" y="3962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5435490" y="4174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5435490" y="4785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5464644" y="4392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5508899" y="4525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5508899" y="4445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5508899" y="416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5508899" y="3950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5508899" y="4054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5508899" y="4499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5508899" y="4835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5508899" y="4219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5508899" y="3913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5508899" y="3952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5519500" y="40077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5531406" y="3929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5531406" y="397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5531406" y="4016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5531406" y="4515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5578113" y="4666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5578113" y="4867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5578113" y="4602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5579311" y="4321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5599935" y="4323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5599935" y="4788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5599935" y="4114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5599935" y="4462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5603311" y="3881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5652879" y="4339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5652879" y="4719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5652879" y="4824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5652879" y="4728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5652879" y="432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5653189" y="4541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5653189" y="4547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5653189" y="4779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5669838" y="426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5669838" y="4516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5669838" y="4329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5669838" y="4510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5672691" y="3854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5720089" y="4163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5742204" y="4502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5742204" y="4243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5788732" y="4736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5788732" y="4567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5788732" y="4372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5788732" y="4598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5788732" y="4501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5788732" y="444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5788732" y="4005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5788732" y="4085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5788732" y="4536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5788732" y="4485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5810964" y="462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5810964" y="477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5813512" y="414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5813512" y="4348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5862672" y="4514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5862672" y="39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5862672" y="4884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5882246" y="4350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5882246" y="4495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5884889" y="4736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5884889" y="45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5884889" y="4572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5932027" y="47801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5932027" y="4127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5932027" y="4419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5932027" y="4354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5932027" y="4701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5932027" y="46887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5932027" y="4671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5932027" y="4636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5932051" y="4395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5932051" y="4603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5932051" y="455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5932051" y="4838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5953151" y="4143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5953151" y="4118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5953151" y="4189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5959654" y="4574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5959654" y="4771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5959654" y="4484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5959654" y="4586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5959654" y="458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5959654" y="4581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5960789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5960789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5960789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5960789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5960789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5960789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5960789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5960789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5994517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5994517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5994517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5994517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5994517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5994517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5994517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5994517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6003468" y="471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6027055" y="4634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6027055" y="4671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6027055" y="459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6027055" y="420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6027055" y="4832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6027055" y="4536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6027055" y="484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6027055" y="4696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6076633" y="47936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6076633" y="4313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6076633" y="4771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6076633" y="4410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6076633" y="4794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6076633" y="4394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6094404" y="3935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6094404" y="4624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6094404" y="4290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6094404" y="4275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6101101" y="455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6101101" y="4784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6101101" y="39182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6101101" y="4628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6145173" y="4242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6145173" y="46896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6146493" y="4832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6146493" y="434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6146493" y="4498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6146493" y="43777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6146493" y="4505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6146493" y="3851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6146493" y="3994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6146493" y="4482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6146493" y="473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6165135" y="4271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6165135" y="3897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6165135" y="49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6165135" y="44720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6165135" y="3890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6166758" y="43003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6166758" y="4313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6166758" y="4187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6166758" y="4605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6215058" y="418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6215058" y="4181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6215058" y="4361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6215058" y="4805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6215301" y="42273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6215301" y="4648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6235795" y="473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6235795" y="4479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6235795" y="4201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6235795" y="471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6238951" y="4276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6238951" y="4578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6238951" y="4386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6238951" y="408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6285746" y="4338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6285746" y="47326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6285746" y="4672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6285746" y="45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6287123" y="4097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6287123" y="4194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6287123" y="4634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6287123" y="3915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6308548" y="4891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6308548" y="3959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6308548" y="4444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6308548" y="4544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6308548" y="4729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6308548" y="4052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6308548" y="4418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6357644" y="4642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6357644" y="43488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6357644" y="396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6357644" y="47305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6357644" y="435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6357644" y="4646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6363098" y="3987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6363098" y="383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6363098" y="3932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6363098" y="4612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6363098" y="4520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6363098" y="4289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6363118" y="4737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6363118" y="39557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6363118" y="468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6380716" y="4271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6380716" y="4244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6380716" y="429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6380716" y="3852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6380716" y="3867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6380716" y="4204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6380716" y="4583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6380716" y="4503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6425605" y="4700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6425605" y="4594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6425605" y="4874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6425605" y="4428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6425605" y="3861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6425605" y="4163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6429979" y="4666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6429979" y="46027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6429979" y="46039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6429979" y="4072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6429979" y="4561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6429979" y="4249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6429979" y="4454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6429979" y="3918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6429979" y="3965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6429979" y="4257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6429979" y="4703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6450849" y="4793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6450849" y="426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6450849" y="416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6454397" y="3997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6454397" y="3986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6454397" y="449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6454397" y="4691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6454397" y="3925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6454397" y="4715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6454397" y="4034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6454397" y="4886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6454397" y="4158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6454397" y="3871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6454397" y="3977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6454397" y="385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6454397" y="3932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6454397" y="3940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6454397" y="4355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6454397" y="3908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6497605" y="4696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6497605" y="409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6497605" y="47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6497605" y="4741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6497605" y="4540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6497605" y="4316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6497605" y="447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6519690" y="4060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6519690" y="4585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6519690" y="4883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6519690" y="412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6519690" y="47942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6519690" y="483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6519690" y="478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6519690" y="4611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6519690" y="409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6519690" y="4721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6519690" y="456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6519690" y="394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6519690" y="4657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6520829" y="427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6520829" y="459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6520829" y="4122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6425605" y="4700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6425605" y="4594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6425605" y="4874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6425605" y="4428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6425605" y="3861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6425605" y="4163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6429979" y="4666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6429979" y="46027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6429979" y="46039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6429979" y="4072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6429979" y="4561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6429979" y="4249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6429979" y="4454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6429979" y="3918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6429979" y="3965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6429979" y="4257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6429979" y="4703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6450849" y="4793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6450849" y="426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6450849" y="416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6454397" y="3997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6454397" y="3986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6454397" y="449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6454397" y="4691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6454397" y="3925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6454397" y="4715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6454397" y="4034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6454397" y="4886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6454397" y="4158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6454397" y="3871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6454397" y="3977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6454397" y="385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6454397" y="3932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6454397" y="3940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6454397" y="4355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6454397" y="3908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6497605" y="4696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6497605" y="409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6497605" y="47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6497605" y="4741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6497605" y="4540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6497605" y="4316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6497605" y="447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6519690" y="4060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6519690" y="4585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6519690" y="4883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6519690" y="412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6519690" y="47942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6519690" y="483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6519690" y="478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6519690" y="4611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6519690" y="409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6519690" y="4721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6519690" y="456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6519690" y="394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6519690" y="4657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6520829" y="427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6520829" y="459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6520829" y="4122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6567245" y="4415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6567245" y="4450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6567245" y="4887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6567245" y="4225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6567245" y="39159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6568840" y="4162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6568840" y="4447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6568840" y="4373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6568840" y="4117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6568840" y="4068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6568840" y="4141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6568840" y="4880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6568840" y="4412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6568840" y="4041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6568840" y="4845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6568840" y="40701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6568840" y="4111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6570648" y="47805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6581338" y="3910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6590154" y="4886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6590154" y="4490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6590154" y="4658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6590154" y="49323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6590154" y="4735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6590154" y="4568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6590154" y="4723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6590154" y="463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6590154" y="38740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6590154" y="3917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6593630" y="4025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6593630" y="47890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6593630" y="4427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6593630" y="4090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6639363" y="4629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6639363" y="4100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6639363" y="4333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6639363" y="4397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6639363" y="42298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6639363" y="4458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6639363" y="4789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6639363" y="4683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6639363" y="4135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6639363" y="4482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6639363" y="4383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6639363" y="48728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6639363" y="4454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6639930" y="39213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6639930" y="4824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6639930" y="4376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6639930" y="4185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6639930" y="3858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6639930" y="478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6639930" y="4798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6639930" y="4749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6639930" y="4063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6639930" y="390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6639930" y="4797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6639930" y="4064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6639930" y="4163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6639930" y="46402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6639930" y="4043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6639930" y="3993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6639930" y="410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6641037" y="3873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6641037" y="4196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6651981" y="39789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6651981" y="4578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6651981" y="4574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6658640" y="48020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6658640" y="3876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6658640" y="4463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6658640" y="4779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6658640" y="4132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6658640" y="4120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6658640" y="476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6663424" y="4765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6663424" y="4012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6710046" y="4683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6712071" y="4604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6712071" y="3895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6712071" y="47120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6712071" y="479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6713700" y="4584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6713700" y="4356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6713700" y="4584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6713700" y="45705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6713700" y="3920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6713700" y="453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6713700" y="4403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6713700" y="47679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6713700" y="4831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6713700" y="4188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6713700" y="3915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6731863" y="4527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6731863" y="4608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6731863" y="4720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6731863" y="4689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6731863" y="4786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6731863" y="4484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6731863" y="4303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6731863" y="4643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6731863" y="4576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6731863" y="39681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6769035" y="4463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6769035" y="44244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6780615" y="4819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6780615" y="4402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6780615" y="40520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6780615" y="4806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6780615" y="4060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6780615" y="4163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6782619" y="4687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6782619" y="44722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6782619" y="46025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6782619" y="4706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6782619" y="4742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6782619" y="4481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6782619" y="4121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6782619" y="46285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6784609" y="4424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6786030" y="4334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6786030" y="4279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6786030" y="4713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6802134" y="4436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6802134" y="4931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6802134" y="3991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6802134" y="4695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6802134" y="461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6802134" y="4935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6805780" y="449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6805780" y="4680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6805780" y="4586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6805780" y="4226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6853767" y="4481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6853767" y="4262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6853767" y="4666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6853767" y="4541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6853767" y="4738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6853767" y="42432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6853767" y="46331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6853767" y="4444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6855701" y="4050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6855701" y="4434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6855701" y="4887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6855701" y="4011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6855701" y="4339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6857200" y="4213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6857417" y="4520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6857417" y="44236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6873922" y="470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6873922" y="4654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6873922" y="4628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6873922" y="4232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6873922" y="4637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6876143" y="4526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6876143" y="4589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6876143" y="4386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6876143" y="4176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6876143" y="4714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6876143" y="4670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6876143" y="4074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6876143" y="4600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6876143" y="4168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6876143" y="4734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6876143" y="46738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6876143" y="43379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6924176" y="3971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6924176" y="4673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6924176" y="4354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6924176" y="43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6924176" y="4227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6924176" y="4710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6924176" y="47345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6924176" y="4478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6924176" y="43961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6927037" y="47240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6927037" y="4659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6927037" y="4578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6927037" y="3966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6927037" y="3961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6927037" y="46834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6927037" y="44083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6927037" y="426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6927037" y="4368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6928023" y="4131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6944054" y="40708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6944054" y="4355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6944054" y="4360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6944054" y="4884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6944054" y="4692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6944054" y="4787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6944054" y="483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6944054" y="42598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6944054" y="4676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6944054" y="4773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6944054" y="4076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6944054" y="481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6944054" y="4688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6945263" y="45071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6945263" y="4783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6945263" y="44767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6945263" y="4718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6945263" y="4288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6945263" y="4808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6945263" y="4491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6993359" y="4225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6993359" y="4604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6993359" y="4519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6993359" y="45323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6993359" y="3889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6994755" y="41692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6994755" y="491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6994755" y="4590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6994755" y="4768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7016245" y="4824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7016245" y="445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7016245" y="4663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7016245" y="4483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7018267" y="467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7067580" y="4794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7067580" y="4005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7067580" y="4046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7067580" y="4524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7067580" y="4372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7067580" y="4752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7067580" y="4654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7067637" y="4360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7067637" y="4527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7067637" y="4346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7067637" y="46779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7067637" y="4595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7067637" y="429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7088569" y="44623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7088569" y="4877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7088569" y="4264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7088569" y="4169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7088569" y="4764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7088569" y="4628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7088581" y="4472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7088581" y="4366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7088581" y="4129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7088581" y="45077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7088581" y="4483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7088581" y="4513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7088581" y="4758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7088581" y="4566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7090453" y="4565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7090453" y="4567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rc4475"/>
            <p:cNvSpPr/>
            <p:nvPr/>
          </p:nvSpPr>
          <p:spPr>
            <a:xfrm>
              <a:off x="7289700" y="2205537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7357260" y="3244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7357260" y="314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7357260" y="268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7357260" y="223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7357260" y="2886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7357260" y="277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7357260" y="2365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7357260" y="235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7357260" y="3130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7357260" y="3021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7357260" y="2785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7357260" y="2425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7357260" y="250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7357260" y="291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7357260" y="2549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7357260" y="2619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7357260" y="2924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7357260" y="2828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7357260" y="23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7357260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7357260" y="2784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7357260" y="288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7357260" y="290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7357260" y="282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7360941" y="251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7360941" y="2711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7360941" y="2235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7360941" y="2323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7360941" y="229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7360941" y="326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7368270" y="2621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7368270" y="265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7368270" y="258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7368270" y="324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7368270" y="2419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7372156" y="279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7372156" y="289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7372156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7372156" y="326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7372156" y="2551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7372156" y="316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7372156" y="232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7372156" y="226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7372156" y="3179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7376421" y="3260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7376421" y="2273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7376421" y="305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7376421" y="2257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7378757" y="233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7378757" y="228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7378757" y="3127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7378757" y="2424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7378757" y="272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7378757" y="228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7378757" y="227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7378757" y="23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7378757" y="2281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7378757" y="3095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7378757" y="323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7378757" y="3272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7378757" y="2258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7378757" y="2323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7378757" y="231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7380792" y="232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7380792" y="2433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7380792" y="243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7380792" y="2815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7380792" y="329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7380792" y="2328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7384586" y="240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7384586" y="247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7384586" y="22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7384586" y="236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7384586" y="2358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7384586" y="2351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7387096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7387096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7387096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7387096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7387096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7387096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7387096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7387096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7387096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7387469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7387469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7387469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7387469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7387469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7387469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7387469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7387469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7387469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7387875" y="230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7387875" y="2641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7387875" y="22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7387875" y="2333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7387875" y="230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7387875" y="227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7387875" y="2294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7387875" y="2331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7419957" y="322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7419957" y="3309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7419957" y="3090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7419957" y="3169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7419957" y="2286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7419957" y="232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7419957" y="2991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7419957" y="286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7419957" y="3296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7419957" y="2410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7419957" y="295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7420529" y="2772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7420529" y="307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7420529" y="2377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7420529" y="2536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7420529" y="23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7420529" y="2313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7420529" y="224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7433653" y="263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7433653" y="3124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7433653" y="23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7433653" y="3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7433653" y="2632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7434803" y="232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7434803" y="3193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7434803" y="226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7434803" y="29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7434803" y="3005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7434803" y="279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7434803" y="3185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7434803" y="230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7437181" y="3073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7437181" y="244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7437181" y="242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7437181" y="244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7437181" y="239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7449894" y="235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7449894" y="232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7449894" y="236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7449894" y="2366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7449894" y="2419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7449894" y="2310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7449894" y="312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7453774" y="31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7453774" y="233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7453774" y="31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7459922" y="3077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7459922" y="2970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7459922" y="2830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7459922" y="2556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7459922" y="2375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7459922" y="224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7459922" y="248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7459922" y="265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7459922" y="228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7459922" y="2860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7459922" y="276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7459922" y="2847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7461998" y="273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7461998" y="2581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7461998" y="3050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7461998" y="3080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7461998" y="319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7500616" y="319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7500616" y="310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7500616" y="2680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7500616" y="241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7500616" y="2279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7500616" y="311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7500616" y="320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7500616" y="267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7500616" y="2253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7510139" y="310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7510139" y="317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7510139" y="324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7510139" y="2911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7510139" y="229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7510139" y="230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7510139" y="3242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7510139" y="2972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7510139" y="2823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7510139" y="278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7510139" y="3063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7510139" y="291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7510139" y="244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7510139" y="269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7510139" y="2546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7510139" y="312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7510630" y="319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7510630" y="2595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7510630" y="3054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7510630" y="2286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7510630" y="229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7510630" y="238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7528336" y="313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7528336" y="224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7528336" y="2270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7528336" y="289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7528336" y="227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7528336" y="2397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7528336" y="235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7530430" y="2272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7531340" y="225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7531340" y="238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7531340" y="2761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7531340" y="224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7531340" y="231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7531340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7587037" y="239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7587037" y="3051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7587037" y="320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7587037" y="2823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7587037" y="2442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7587037" y="2425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7587037" y="2617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7587037" y="2236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7587037" y="298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7587037" y="2240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7587037" y="326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7587037" y="315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7587037" y="2829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7587037" y="2750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7587037" y="2485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7587037" y="28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7587037" y="233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7587037" y="2446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7587887" y="2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7587887" y="239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7587887" y="2305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7587897" y="3062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7587897" y="3048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7587897" y="268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7587897" y="2354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7587897" y="28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7587897" y="2890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7587897" y="3093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7587897" y="234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7647668" y="229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7647668" y="235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7647668" y="233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7647668" y="304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7647668" y="309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7648179" y="2322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7648179" y="2558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7648179" y="2921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7648179" y="3268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7657314" y="2491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7657314" y="2677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7657314" y="2911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7657314" y="325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7657314" y="2412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7657314" y="273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7657314" y="3013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7657314" y="234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7657314" y="233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7657314" y="2671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7657314" y="242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7657314" y="2259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7657314" y="266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7657314" y="229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7657314" y="2924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7663686" y="2393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7663686" y="2285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7668286" y="2390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7668286" y="3208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7668286" y="232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7668286" y="237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7668286" y="2368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7676980" y="2393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7676980" y="3257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7676980" y="244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7676980" y="2568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7676980" y="22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7676980" y="2291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7676980" y="2553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7676980" y="240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7676980" y="2875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7676980" y="242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7676980" y="238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7676980" y="2840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7676980" y="2285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7677990" y="225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7677990" y="2286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7677990" y="2312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7677990" y="236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7677990" y="3065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7677990" y="237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7721290" y="243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7721290" y="3095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7721290" y="298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7721290" y="26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7721290" y="318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7721290" y="2978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7721290" y="3035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7721290" y="232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7721290" y="309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7721290" y="3175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7721290" y="2379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7721290" y="264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7721872" y="2670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7721872" y="3218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7721872" y="281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7721872" y="309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7721872" y="242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7721872" y="3106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7721872" y="3207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7721872" y="254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7721872" y="232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7721872" y="2348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7721872" y="2364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7721872" y="3085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7721872" y="2869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7721872" y="2284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7721872" y="2824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7721872" y="306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7721872" y="3076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7721872" y="3291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7721872" y="291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7721872" y="32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7721872" y="2446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7721872" y="32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7721872" y="2385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7736817" y="291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7736817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7736817" y="329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7736817" y="3243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7736817" y="3171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7736817" y="3137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7736817" y="301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7736817" y="274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7736817" y="2883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7736817" y="238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7736817" y="2428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7736817" y="2304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7738211" y="283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7738211" y="2371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7738211" y="2239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7738211" y="3135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7738211" y="293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7738211" y="323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7738211" y="2313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7738211" y="3135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7743705" y="2638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7743705" y="284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7743705" y="255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7743705" y="2744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7743705" y="27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7743705" y="233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7743705" y="23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7743705" y="325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7743705" y="260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7743705" y="2463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7743705" y="2570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7743705" y="3211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7743705" y="291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7743705" y="255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7743705" y="274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7743705" y="2526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7743705" y="256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7743705" y="232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7743705" y="2686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7743705" y="2503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7743705" y="2405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7743705" y="2668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7788952" y="2610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7788952" y="2668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7861775" y="2379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7861775" y="320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7861775" y="2894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7861775" y="261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7861775" y="238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7861775" y="2344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7861775" y="3138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7861775" y="30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7861775" y="2845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7861775" y="242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7861775" y="259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7861775" y="3119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7861775" y="2838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7861775" y="276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7861775" y="3186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7861775" y="3044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7861775" y="28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7861775" y="3153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7861775" y="322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7861775" y="310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7861775" y="3049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7861775" y="333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7861775" y="3254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7861775" y="2583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7861775" y="288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7861775" y="290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7861775" y="2898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7861775" y="2728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7861775" y="312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7861775" y="2582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7861775" y="3222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7861775" y="3041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7861775" y="318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7861775" y="3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7861775" y="3188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7878065" y="3005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7878065" y="308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7878065" y="2920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7878065" y="324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7878065" y="3006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7878065" y="2481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7878065" y="2304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7878065" y="2497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7878065" y="308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7878065" y="2949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7878065" y="2490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7886132" y="2401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7886132" y="3156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7886132" y="2868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7886132" y="3190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7889716" y="237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7889716" y="2811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7889716" y="230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7889716" y="280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7889716" y="3178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7889716" y="276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7889716" y="3083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7889716" y="307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7889716" y="271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7889716" y="299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7889716" y="243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7890280" y="2778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7890280" y="3209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7890280" y="317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7890280" y="31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7890280" y="2387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7890280" y="3094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7890280" y="2506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7890280" y="2397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7890280" y="3176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7890280" y="270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7890280" y="2544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7890280" y="279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7890280" y="269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7890280" y="232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7890280" y="235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7890862" y="3321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7890862" y="3099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7890862" y="327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7927743" y="3035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7927743" y="3244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7927743" y="246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7927743" y="280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7927743" y="2315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7927743" y="2799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7927743" y="2774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7927743" y="240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7927743" y="312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7927743" y="2927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7927743" y="3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7927743" y="249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7927743" y="298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7927743" y="2466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7932239" y="27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7932239" y="2324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7932239" y="318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7932239" y="3098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7932239" y="3101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7932239" y="232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7932239" y="313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7932239" y="271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7947448" y="3165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7947448" y="2920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7947448" y="2306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7947448" y="3257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7947448" y="3014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7947448" y="32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7947448" y="2947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7947448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7947448" y="310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7947448" y="2275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7947448" y="2649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7957019" y="2939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7957019" y="279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7957019" y="307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7957019" y="3012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7957019" y="235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7957019" y="2624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7957019" y="2361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7957019" y="2528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7957019" y="23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7957019" y="2836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7957019" y="2775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7957019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7957019" y="292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7957019" y="3067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7958091" y="2660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7958091" y="291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7958091" y="3138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7958091" y="2712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7958091" y="2787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7958091" y="241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7989727" y="238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8005986" y="236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8006234" y="3313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8006234" y="29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8006234" y="237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8006234" y="2299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8006234" y="227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8006234" y="2775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8025609" y="290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8025609" y="3112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8057663" y="266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8057663" y="233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8057663" y="25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8057663" y="2840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8057663" y="237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8057663" y="2911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8057663" y="291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8057663" y="31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8057663" y="247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8074134" y="257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8074134" y="3065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8074134" y="3017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8074134" y="27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8074134" y="31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8074722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8075056" y="302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8075056" y="3029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8075056" y="2256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8075056" y="227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8075056" y="2646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8075056" y="253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8075056" y="294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8075562" y="303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8075562" y="320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8075562" y="301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8075562" y="2823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8075562" y="2349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8075562" y="313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8075562" y="2951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8075562" y="2904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8075562" y="2773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8075562" y="271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8075562" y="295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8143954" y="3167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8143954" y="324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8144541" y="226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8144541" y="2328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8144541" y="283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8144821" y="241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8144821" y="223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8144821" y="24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8144821" y="3128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8144821" y="238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8145305" y="293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8145305" y="297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8145305" y="319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8145305" y="24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8145305" y="2414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8145305" y="238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8145305" y="269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8145305" y="2935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8145305" y="3038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8145305" y="280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8145305" y="2420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8145305" y="2559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8145305" y="2365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8158339" y="2712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8158339" y="2388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8158339" y="2760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8158339" y="3087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8158339" y="3108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8158339" y="30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8158339" y="235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8159550" y="2349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8159550" y="2501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8164254" y="2709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8169270" y="229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8169270" y="2798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8169270" y="2332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8169270" y="233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8169270" y="27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8169270" y="2893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8169270" y="2888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8169270" y="307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8169270" y="2325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8169270" y="223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8169270" y="3033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8169270" y="3194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8169270" y="26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8169270" y="287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8169270" y="227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8170226" y="2337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8170226" y="2615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8170226" y="2815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8170226" y="320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8170226" y="276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8170226" y="2839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8214993" y="293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8214993" y="3198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8214993" y="3336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8214993" y="3188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8214993" y="2983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8214993" y="2352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8214993" y="238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8220218" y="2354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8220218" y="2513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8220218" y="2459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8220218" y="2683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8220218" y="319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8220218" y="240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8220218" y="2776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8220218" y="2455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8220218" y="2328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8220218" y="289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8220523" y="320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8220523" y="2346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8220523" y="2740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8220523" y="2568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8220523" y="264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8220523" y="2736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8220523" y="3187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8220523" y="336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8220523" y="3189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8220523" y="2338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8220523" y="2422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8220523" y="2567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8220523" y="2878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8220523" y="278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8220523" y="2641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8220523" y="2705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8220523" y="3035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8220523" y="2555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8220523" y="3066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8220523" y="2518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8228510" y="2333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8228510" y="2662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8228510" y="3177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8228510" y="2444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8228510" y="2859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8231321" y="224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8231321" y="2426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8231321" y="2932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8231321" y="2865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8238042" y="257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8238042" y="3210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8238042" y="3080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8238042" y="223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8238042" y="3198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8238042" y="2515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8282962" y="320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8282962" y="263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8282962" y="3197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8282962" y="2444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8282962" y="2409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8282962" y="237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8282962" y="243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8282962" y="2932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8282962" y="2246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8282962" y="276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8282962" y="2298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8282962" y="320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8282962" y="287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8282962" y="269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8282962" y="286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8282962" y="2280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8283602" y="3317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8283602" y="311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8283602" y="234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8283602" y="3209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8283602" y="253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8283602" y="2325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8283602" y="2292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8300385" y="275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8300385" y="32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8300385" y="324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8300385" y="2333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8300385" y="293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8300385" y="288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8300385" y="2441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8300385" y="3143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8300385" y="2276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8300385" y="274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8300385" y="3038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8300385" y="2398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8300385" y="3053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8300385" y="2659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8308342" y="293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8308342" y="334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8308342" y="272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8308342" y="320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8308342" y="321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8308342" y="2370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8308342" y="2388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8308342" y="299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8308342" y="313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8308342" y="2852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8308342" y="326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8308342" y="27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8308342" y="275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8308342" y="2245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8308342" y="233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8353015" y="3073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8353015" y="289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8353015" y="3004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8353015" y="2820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8353015" y="2926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8353015" y="2279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8353015" y="269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8353015" y="266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8353015" y="291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8353015" y="2318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8353015" y="3079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8353015" y="300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8353015" y="2682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8353015" y="3038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8353015" y="2748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8353015" y="2986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8354316" y="2917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8354316" y="2283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8354316" y="304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8354316" y="303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8354316" y="317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8354316" y="2638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8354316" y="25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8354316" y="2964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8354316" y="2384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8370460" y="3007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8370460" y="2756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8370460" y="3142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8370460" y="2838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8370460" y="283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8370460" y="329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8370460" y="290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8370844" y="2346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8383004" y="282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8383004" y="2339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8383004" y="3130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8383004" y="2526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8383004" y="236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8383004" y="239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8383004" y="2875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8383004" y="23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8383004" y="239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8383004" y="2882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8383004" y="2444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8383004" y="309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8383004" y="2582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8383004" y="23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8383004" y="247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8383004" y="22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8383235" y="302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8383235" y="3151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8383235" y="2552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8383235" y="228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8383235" y="239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8383235" y="275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8383235" y="3020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8423318" y="302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8423318" y="302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8423318" y="2865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8423318" y="241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8423318" y="276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8423318" y="240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8423318" y="2512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8423318" y="269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8423318" y="2869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8424141" y="2477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8424141" y="324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8424141" y="280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8424141" y="260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8424316" y="3223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8424316" y="3108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8424316" y="2600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8424316" y="285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8444742" y="282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8444742" y="2891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8444742" y="297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8444742" y="2920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8444742" y="2894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8444742" y="3007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8444742" y="2681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8444742" y="303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8444742" y="300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8444742" y="2301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8444742" y="3249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8444742" y="321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8452953" y="293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8452953" y="233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8452953" y="278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8452953" y="250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8452953" y="288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8452953" y="2272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8452953" y="2313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8453284" y="321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8453284" y="3192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8453284" y="308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8453284" y="298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8453284" y="2900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8453284" y="2628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8453284" y="280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8453284" y="2259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8453284" y="317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8453284" y="225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8453284" y="303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8453284" y="250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8453284" y="265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8453284" y="2643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8453284" y="2680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8453284" y="3036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8453284" y="296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8453284" y="236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8453284" y="230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8453284" y="27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8495174" y="315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8495174" y="280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8495174" y="321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8495174" y="307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8495174" y="314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8495174" y="312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8495174" y="3013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8495174" y="231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8495174" y="30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8495174" y="3291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8495174" y="3180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8495174" y="3169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8495634" y="247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8495634" y="228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8495634" y="277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8495634" y="291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8495634" y="288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8495634" y="24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8495634" y="2356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8495634" y="311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8495634" y="2483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8495634" y="3236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8515462" y="2329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8515462" y="2349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8515462" y="286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8515462" y="340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8523192" y="2587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8523192" y="2543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8566162" y="328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8566162" y="319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8566162" y="304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8566162" y="2561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8566162" y="30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8566162" y="2419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8569720" y="324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8569720" y="243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8569720" y="3179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8569720" y="259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8569720" y="306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8569720" y="319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8569720" y="315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8569720" y="319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8569720" y="319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8570534" y="273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8570534" y="306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8570534" y="269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8570534" y="30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8570534" y="256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8570534" y="2469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8570534" y="2298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8570534" y="2671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8570534" y="2822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8570534" y="226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8575072" y="2826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7357260" y="3244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7357260" y="314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7357260" y="268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7357260" y="223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7357260" y="2886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7357260" y="277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7357260" y="2365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7357260" y="235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7357260" y="3130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7357260" y="3021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7357260" y="2785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7357260" y="2425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7357260" y="250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7357260" y="291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7357260" y="2549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7357260" y="2619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7357260" y="2924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7357260" y="2828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7357260" y="23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7357260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7357260" y="2784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7357260" y="288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7357260" y="290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7357260" y="282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7360941" y="251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7360941" y="2711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7360941" y="2235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7360941" y="2323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7360941" y="229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7360941" y="326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7368270" y="2621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7368270" y="265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7368270" y="258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7368270" y="324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7368270" y="2419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7372156" y="279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7372156" y="289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7372156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7372156" y="326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7372156" y="2551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7372156" y="316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7372156" y="232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7372156" y="226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7372156" y="3179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7376421" y="3260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7376421" y="2273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7376421" y="305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7376421" y="2257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7378757" y="233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7378757" y="228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7378757" y="3127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7378757" y="2424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7378757" y="272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7378757" y="228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7378757" y="227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7378757" y="23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7378757" y="2281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7378757" y="3095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7378757" y="323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7378757" y="3272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7378757" y="2258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7378757" y="2323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7378757" y="231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7380792" y="232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7380792" y="2433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7380792" y="243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7380792" y="2815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7380792" y="329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7380792" y="2328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7384586" y="240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7384586" y="247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7384586" y="22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7384586" y="236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7384586" y="2358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7384586" y="2351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7387096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7387096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7387096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7387096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7387096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7387096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7387096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7387096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7387096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7387469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7387469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7387469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7387469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7387469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7387469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7387469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7387469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7387469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7387875" y="230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7387875" y="2641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7387875" y="22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7387875" y="2333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7387875" y="230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7387875" y="227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7387875" y="2294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7387875" y="2331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7419957" y="322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7419957" y="3309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7419957" y="3090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7419957" y="3169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7419957" y="2286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7419957" y="232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7419957" y="2991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7419957" y="286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7419957" y="3296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7419957" y="2410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7419957" y="295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7420529" y="2772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7420529" y="307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7420529" y="2377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7420529" y="2536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7420529" y="23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7420529" y="2313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7420529" y="224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7433653" y="263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7433653" y="3124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7433653" y="23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7433653" y="3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7433653" y="2632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7434803" y="232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7434803" y="3193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7434803" y="226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7434803" y="29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7434803" y="3005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7434803" y="279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7434803" y="3185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7434803" y="230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7437181" y="3073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7437181" y="244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7437181" y="242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7437181" y="244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7437181" y="239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7449894" y="235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7449894" y="232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7449894" y="236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7449894" y="2366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7449894" y="2419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7449894" y="2310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7449894" y="312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7453774" y="31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7453774" y="233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7453774" y="31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7459922" y="3077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7459922" y="2970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7459922" y="2830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7459922" y="2556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7459922" y="2375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7459922" y="224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7459922" y="248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7459922" y="265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7459922" y="228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7459922" y="2860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7459922" y="276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7459922" y="2847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7461998" y="273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7461998" y="2581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7461998" y="3050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7461998" y="3080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7461998" y="319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7500616" y="319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7500616" y="310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7500616" y="2680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7500616" y="241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7500616" y="2279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7500616" y="311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7500616" y="320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7500616" y="267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7500616" y="2253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7510139" y="310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7510139" y="317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7510139" y="324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7510139" y="2911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7510139" y="229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7510139" y="230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7510139" y="3242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7510139" y="2972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7510139" y="2823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7510139" y="278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7510139" y="3063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7510139" y="291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7510139" y="244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7510139" y="269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7510139" y="2546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7510139" y="312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7510630" y="319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7510630" y="2595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7510630" y="3054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7510630" y="2286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7510630" y="229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7510630" y="238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7528336" y="313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7528336" y="224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7528336" y="2270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7528336" y="289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7528336" y="227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7528336" y="2397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7528336" y="235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7530430" y="2272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7531340" y="225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7531340" y="238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7531340" y="2761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7531340" y="224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7531340" y="231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7531340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7587037" y="239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7587037" y="3051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7587037" y="320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7587037" y="2823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7587037" y="2442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7587037" y="2425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7587037" y="2617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7587037" y="2236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7587037" y="298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7587037" y="2240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7587037" y="326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7587037" y="315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7587037" y="2829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7587037" y="2750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7587037" y="2485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7587037" y="28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7587037" y="233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7587037" y="2446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7587887" y="2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7587887" y="239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7587887" y="2305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7587897" y="3062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7587897" y="3048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7587897" y="268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7587897" y="2354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7587897" y="28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7587897" y="2890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7587897" y="3093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7587897" y="234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7647668" y="229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7647668" y="235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7647668" y="233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7647668" y="304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7647668" y="309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7648179" y="2322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7648179" y="2558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7648179" y="2921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7648179" y="3268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7657314" y="2491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7657314" y="2677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7657314" y="2911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7657314" y="325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7657314" y="2412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7657314" y="273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7657314" y="3013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7657314" y="234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7657314" y="233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7657314" y="2671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7657314" y="242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7657314" y="2259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7657314" y="266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7657314" y="229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7657314" y="2924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7663686" y="2393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7663686" y="2285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7668286" y="2390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7668286" y="3208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7668286" y="232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7668286" y="237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7668286" y="2368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7676980" y="2393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7676980" y="3257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7676980" y="244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7676980" y="2568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7676980" y="22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7676980" y="2291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7676980" y="2553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7676980" y="240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7676980" y="2875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7676980" y="242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7676980" y="238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7676980" y="2840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7676980" y="2285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7677990" y="225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7677990" y="2286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7677990" y="2312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7677990" y="236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7677990" y="3065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7677990" y="237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7721290" y="243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7721290" y="3095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7721290" y="298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7721290" y="26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7721290" y="318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7721290" y="2978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7721290" y="3035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7721290" y="232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7721290" y="309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7721290" y="3175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7721290" y="2379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7721290" y="264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7721872" y="2670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7721872" y="3218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7721872" y="281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7721872" y="309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7721872" y="242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7721872" y="3106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7721872" y="3207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7721872" y="254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7721872" y="232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7721872" y="2348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7721872" y="2364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7721872" y="3085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7721872" y="2869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7721872" y="2284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7721872" y="2824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7721872" y="306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7721872" y="3076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7721872" y="3291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7721872" y="291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7721872" y="32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7721872" y="2446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7721872" y="32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7721872" y="2385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7736817" y="291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7736817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7736817" y="329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7736817" y="3243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7736817" y="3171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7736817" y="3137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7736817" y="301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7736817" y="274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7736817" y="2883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7736817" y="238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7736817" y="2428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7736817" y="2304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7738211" y="283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7738211" y="2371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7738211" y="2239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7738211" y="3135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7738211" y="293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7738211" y="323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7738211" y="2313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7738211" y="3135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7743705" y="2638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7743705" y="284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7743705" y="255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7743705" y="2744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7743705" y="27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7743705" y="233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7743705" y="23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7743705" y="325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7743705" y="260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7743705" y="2463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7743705" y="2570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7743705" y="3211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7743705" y="291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7743705" y="255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7743705" y="274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7743705" y="2526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7743705" y="256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7743705" y="232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7743705" y="2686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7743705" y="2503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7743705" y="2405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7743705" y="2668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7788952" y="2610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7788952" y="2668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7861775" y="2379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7861775" y="320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7861775" y="2894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7861775" y="261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7861775" y="238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7861775" y="2344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7861775" y="3138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7861775" y="30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7861775" y="2845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7861775" y="242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7861775" y="259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7861775" y="3119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7861775" y="2838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7861775" y="276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7861775" y="3186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7861775" y="3044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7861775" y="28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7861775" y="3153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7861775" y="322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7861775" y="310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7861775" y="3049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7861775" y="333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7861775" y="3254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7861775" y="2583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7861775" y="288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7861775" y="290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7861775" y="2898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7861775" y="2728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7861775" y="312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7861775" y="2582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7861775" y="3222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7861775" y="3041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7861775" y="318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7861775" y="3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7861775" y="3188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7878065" y="3005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7878065" y="308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7878065" y="2920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7878065" y="324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7878065" y="3006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7878065" y="2481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7878065" y="2304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7878065" y="2497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7878065" y="308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7878065" y="2949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7878065" y="2490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7886132" y="2401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7886132" y="3156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7886132" y="2868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7886132" y="3190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7889716" y="237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7889716" y="2811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7889716" y="230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7889716" y="280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7889716" y="3178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7889716" y="276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7889716" y="3083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7889716" y="307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7889716" y="271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7889716" y="299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7889716" y="243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7890280" y="2778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7890280" y="3209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7890280" y="317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7890280" y="31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7890280" y="2387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7890280" y="3094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7890280" y="2506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7890280" y="2397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7890280" y="3176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7890280" y="270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7890280" y="2544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7890280" y="279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7890280" y="269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7890280" y="232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7890280" y="235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7890862" y="3321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7890862" y="3099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7890862" y="327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7927743" y="3035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7927743" y="3244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7927743" y="246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7927743" y="280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7927743" y="2315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7927743" y="2799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7927743" y="2774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7927743" y="240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7927743" y="312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7927743" y="2927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7927743" y="3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7927743" y="249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7927743" y="298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7927743" y="2466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7932239" y="27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7932239" y="2324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7932239" y="318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7932239" y="3098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7932239" y="3101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7932239" y="232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7932239" y="313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7932239" y="271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7947448" y="3165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7947448" y="2920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7947448" y="2306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7947448" y="3257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7947448" y="3014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7947448" y="32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7947448" y="2947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7947448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7947448" y="310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7947448" y="2275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7947448" y="2649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7957019" y="2939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7957019" y="279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7957019" y="307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7957019" y="3012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7957019" y="235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7957019" y="2624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7957019" y="2361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7957019" y="2528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7957019" y="23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7957019" y="2836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7957019" y="2775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7957019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7957019" y="292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7957019" y="3067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7958091" y="2660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7958091" y="291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7958091" y="3138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7958091" y="2712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7958091" y="2787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7958091" y="241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7989727" y="238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8005986" y="236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8006234" y="3313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8006234" y="29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8006234" y="237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8006234" y="2299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8006234" y="227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8006234" y="2775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8025609" y="290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8025609" y="3112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8057663" y="266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8057663" y="233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8057663" y="25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8057663" y="2840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8057663" y="237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8057663" y="2911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8057663" y="291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8057663" y="31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8057663" y="247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8074134" y="257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8074134" y="3065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8074134" y="3017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8074134" y="27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8074134" y="31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8074722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8075056" y="302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8075056" y="3029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8075056" y="2256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8075056" y="227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8075056" y="2646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8075056" y="253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8075056" y="294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8075562" y="303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8075562" y="320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8075562" y="301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8075562" y="2823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8075562" y="2349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8075562" y="313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8075562" y="2951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8075562" y="2904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8075562" y="2773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8075562" y="271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8075562" y="295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8143954" y="3167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8143954" y="324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8144541" y="226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8144541" y="2328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8144541" y="283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8144821" y="241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8144821" y="223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8144821" y="24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8144821" y="3128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8144821" y="238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8145305" y="293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8145305" y="297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8145305" y="319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8145305" y="24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8145305" y="2414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8145305" y="238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8145305" y="269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8145305" y="2935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8145305" y="3038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8145305" y="280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8145305" y="2420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8145305" y="2559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8145305" y="2365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8158339" y="2712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8158339" y="2388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8158339" y="2760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8158339" y="3087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8158339" y="3108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8158339" y="30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8158339" y="235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8159550" y="2349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8159550" y="2501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8164254" y="2709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8169270" y="229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8169270" y="2798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8169270" y="2332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8169270" y="233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8169270" y="27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8169270" y="2893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8169270" y="2888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8169270" y="307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8169270" y="2325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8169270" y="223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8169270" y="3033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8169270" y="3194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8169270" y="26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8169270" y="287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8169270" y="227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8170226" y="2337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8170226" y="2615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8170226" y="2815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8170226" y="320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8170226" y="276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8170226" y="2839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8214993" y="293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8214993" y="3198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8214993" y="3336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8214993" y="3188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8214993" y="2983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8214993" y="2352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8214993" y="238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8220218" y="2354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8220218" y="2513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8220218" y="2459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8220218" y="2683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8220218" y="319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8220218" y="240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8220218" y="2776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8220218" y="2455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8220218" y="2328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8220218" y="289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8220523" y="320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8220523" y="2346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8220523" y="2740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8220523" y="2568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8220523" y="264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8220523" y="2736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8220523" y="3187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8220523" y="336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8220523" y="3189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8220523" y="2338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8220523" y="2422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8220523" y="2567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8220523" y="2878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8220523" y="278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8220523" y="2641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8220523" y="2705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8220523" y="3035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8220523" y="2555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8220523" y="3066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8220523" y="2518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8228510" y="2333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8228510" y="2662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8228510" y="3177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8228510" y="2444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8228510" y="2859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8231321" y="224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8231321" y="2426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8231321" y="2932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8231321" y="2865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8238042" y="257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8238042" y="3210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8238042" y="3080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8238042" y="223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8238042" y="3198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8238042" y="2515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8282962" y="320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8282962" y="263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8282962" y="3197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8282962" y="2444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8282962" y="2409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8282962" y="237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8282962" y="243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8282962" y="2932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8282962" y="2246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8282962" y="276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8282962" y="2298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8282962" y="320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8282962" y="287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8282962" y="269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8282962" y="286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8282962" y="2280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8283602" y="3317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8283602" y="311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8283602" y="234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8283602" y="3209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8283602" y="253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8283602" y="2325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8283602" y="2292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8300385" y="275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8300385" y="32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8300385" y="324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8300385" y="2333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8300385" y="293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8300385" y="288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8300385" y="2441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8300385" y="3143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8300385" y="2276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8300385" y="274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8300385" y="3038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8300385" y="2398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8300385" y="3053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8300385" y="2659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8308342" y="293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8308342" y="334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8308342" y="272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8308342" y="320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8308342" y="321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8308342" y="2370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8308342" y="2388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8308342" y="299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8308342" y="313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8308342" y="2852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8308342" y="326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8308342" y="27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8308342" y="275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8308342" y="2245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8308342" y="233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8353015" y="3073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8353015" y="289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8353015" y="3004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8353015" y="2820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8353015" y="2926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8353015" y="2279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8353015" y="269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8353015" y="266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8353015" y="291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8353015" y="2318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8353015" y="3079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8353015" y="300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8353015" y="2682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8353015" y="3038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8353015" y="2748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8353015" y="2986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8354316" y="2917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8354316" y="2283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8354316" y="304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8354316" y="303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8354316" y="317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8354316" y="2638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8354316" y="25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8354316" y="2964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8354316" y="2384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8370460" y="3007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8370460" y="2756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8370460" y="3142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8370460" y="2838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8370460" y="283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8370460" y="329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8370460" y="290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8370844" y="2346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8383004" y="282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8383004" y="2339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8383004" y="3130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8383004" y="2526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8383004" y="236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8383004" y="239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8383004" y="2875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8383004" y="23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8383004" y="239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8383004" y="2882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8383004" y="2444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8383004" y="309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8383004" y="2582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8383004" y="23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8383004" y="247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8383004" y="22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8383235" y="302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8383235" y="3151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8383235" y="2552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8383235" y="228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8383235" y="239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8383235" y="275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8383235" y="3020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8423318" y="302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8423318" y="302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8423318" y="2865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8423318" y="241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8423318" y="276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8423318" y="240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8423318" y="2512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8423318" y="269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8423318" y="2869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8424141" y="2477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8424141" y="324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8424141" y="280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8424141" y="260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8424316" y="3223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8424316" y="3108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8424316" y="2600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8424316" y="285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8444742" y="282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8444742" y="2891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8444742" y="297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8444742" y="2920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8444742" y="2894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8444742" y="3007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8444742" y="2681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8444742" y="303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8444742" y="300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8444742" y="2301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8444742" y="3249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8444742" y="321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8452953" y="293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8452953" y="233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8452953" y="278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8452953" y="250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8452953" y="288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8452953" y="2272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8452953" y="2313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8453284" y="321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8453284" y="3192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8453284" y="308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8453284" y="298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8453284" y="2900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8453284" y="2628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8453284" y="280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8453284" y="2259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8453284" y="317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8453284" y="225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8453284" y="303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8453284" y="250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8453284" y="265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8453284" y="2643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8453284" y="2680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8453284" y="3036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8453284" y="296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8453284" y="236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8453284" y="230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8453284" y="27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8495174" y="315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8495174" y="280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8495174" y="321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8495174" y="307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8495174" y="314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8495174" y="312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8495174" y="3013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8495174" y="231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8495174" y="30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8495174" y="3291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8495174" y="3180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8495174" y="3169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8495634" y="247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8495634" y="228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8495634" y="277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8495634" y="291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8495634" y="288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8495634" y="24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8495634" y="2356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8495634" y="311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8495634" y="2483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8495634" y="3236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8515462" y="2329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8515462" y="2349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8515462" y="286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8515462" y="340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8523192" y="2587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8523192" y="2543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8566162" y="328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8566162" y="319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8566162" y="304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8566162" y="2561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8566162" y="30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8566162" y="2419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8569720" y="324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8569720" y="243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8569720" y="3179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8569720" y="259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8569720" y="306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8569720" y="319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8569720" y="315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8569720" y="319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8569720" y="319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8570534" y="273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8570534" y="306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8570534" y="269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8570534" y="30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8570534" y="256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8570534" y="2469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8570534" y="2298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8570534" y="2671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8570534" y="2822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8570534" y="226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8575072" y="2826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8495174" y="315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8495174" y="280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8495174" y="321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8495174" y="307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8495174" y="314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8495174" y="312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8495174" y="3013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8495174" y="231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8495174" y="30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8495174" y="3291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8495174" y="3180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8495174" y="3169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8495634" y="247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8495634" y="228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8495634" y="277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8495634" y="291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8495634" y="288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8495634" y="24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8495634" y="2356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8495634" y="311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8495634" y="2483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8495634" y="3236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8515462" y="2329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8515462" y="2349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8515462" y="286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8515462" y="340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8523192" y="2587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8523192" y="2543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8566162" y="328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8566162" y="319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8566162" y="304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8566162" y="2561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8566162" y="30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8566162" y="2419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8569720" y="324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8569720" y="243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8569720" y="3179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8569720" y="259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8569720" y="306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8569720" y="319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8569720" y="315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8569720" y="319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8569720" y="319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8570534" y="273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8570534" y="306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8570534" y="269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8570534" y="30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8570534" y="256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8570534" y="2469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8570534" y="2298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8570534" y="2671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8570534" y="2822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8570534" y="226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8575072" y="2826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8636221" y="2949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8636221" y="3253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8636221" y="2354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8636221" y="224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8636221" y="2486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8636221" y="230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8636221" y="2403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8636221" y="2623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8636221" y="2372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8636221" y="2373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8637545" y="2893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8637545" y="239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8637545" y="3296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8637545" y="3239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8639282" y="295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8639282" y="2697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8639282" y="2292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8639282" y="3088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8639282" y="228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8639282" y="2778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8639282" y="324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8639282" y="2729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8639774" y="323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8639774" y="2256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8659857" y="2944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8659857" y="2315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8659857" y="2331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8659857" y="2364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8659857" y="3072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8659857" y="2297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8659857" y="2293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8659857" y="2305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8659857" y="229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8659857" y="253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8659857" y="2285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8665606" y="3010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8665606" y="2617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8665606" y="2401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8665606" y="308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8665606" y="3083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8665606" y="2915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8665606" y="2915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8665606" y="2769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8665606" y="2251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8666808" y="3051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8666808" y="264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8666808" y="2639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8666808" y="2796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8666808" y="2249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8666808" y="2838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8666808" y="3101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8702353" y="2799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8702353" y="2763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8702353" y="3159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8702353" y="2235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8702353" y="300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8702353" y="2290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8702353" y="323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8702353" y="233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8702353" y="2415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8702353" y="2803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8702353" y="3130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8702353" y="2425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8702353" y="3154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8702353" y="2766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8705533" y="3137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8705533" y="3197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8705533" y="2319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8705533" y="33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8705533" y="2510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8705533" y="2581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8705533" y="3115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8705533" y="2421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8705533" y="2546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8705533" y="2554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8705533" y="30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8705533" y="2234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8705533" y="2741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8705533" y="2262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8705533" y="299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8705533" y="3132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8705533" y="2622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8705533" y="3080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8705533" y="3304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8705533" y="2347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8705533" y="3025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8707970" y="2404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8707970" y="230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8707970" y="2499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8707970" y="2520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8707970" y="2424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8707970" y="2825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8707970" y="2608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8707970" y="2234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8721433" y="3004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8732733" y="2931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8732733" y="2975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8732733" y="2293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8732733" y="2900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8732733" y="2492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8732733" y="2361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8732733" y="2675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8732733" y="2382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8732733" y="3070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8732733" y="3238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8732733" y="2865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8732733" y="2737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8732733" y="242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8732733" y="2313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8732733" y="2446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8732733" y="2703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8732733" y="261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8732733" y="301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8736065" y="2366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8736065" y="2936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8736065" y="302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8736065" y="3022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8736065" y="3033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8736065" y="3123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8736065" y="2867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8736065" y="3188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8736447" y="2964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8736447" y="3269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8736447" y="298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8736447" y="2899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8774563" y="241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8774563" y="3124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8774563" y="268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8775901" y="3048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8775901" y="30222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8775901" y="3023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8775901" y="269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8775901" y="281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8776830" y="2306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8776830" y="309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8776830" y="3012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8794143" y="3048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8794143" y="3178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8794143" y="3253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8794143" y="2307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8794143" y="3277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8794143" y="3246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8794143" y="2396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8794143" y="3178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8794143" y="3107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8796571" y="2458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8804475" y="249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8804475" y="2280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8804475" y="234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8804475" y="2665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8804475" y="321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8804475" y="2865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8804475" y="3062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8804475" y="292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8804475" y="2353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8804475" y="2935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8804475" y="2513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8804475" y="2864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8804475" y="3320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8804475" y="317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8806300" y="3091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8806300" y="3087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8806300" y="2736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8806300" y="2915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8806300" y="28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8806300" y="298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8806300" y="3008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8806300" y="3057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8806300" y="2524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8806300" y="2330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8806300" y="233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8806300" y="3144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8806300" y="3211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8851725" y="2528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8851725" y="3228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8851923" y="2555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8851923" y="2245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8851923" y="2921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8851923" y="2449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8851923" y="2977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8851923" y="2332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8851923" y="2938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8851923" y="2381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8851923" y="310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8851923" y="2820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8851923" y="3099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8866611" y="226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8866611" y="3116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8866611" y="2454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8866611" y="243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8866611" y="2507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8866611" y="2602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8866611" y="272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8866611" y="3050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8866611" y="2615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8866611" y="2935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8866611" y="3025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8874458" y="2259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8875191" y="3054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8875191" y="2557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8875624" y="2866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8875624" y="2411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8875624" y="3051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8875624" y="252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8875624" y="2446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8875624" y="2912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8875624" y="2665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8875624" y="302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8875624" y="2382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8875624" y="296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8919794" y="3212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8919794" y="3084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8919794" y="2302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8919794" y="274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8919794" y="2390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8919794" y="3217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8919794" y="23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8920964" y="2465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8920964" y="2364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8920964" y="2550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8920964" y="284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8920964" y="3230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8946317" y="3065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8946317" y="310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8946317" y="237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8946317" y="320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8946317" y="3315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8946317" y="3092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8946332" y="2328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8946332" y="31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8946332" y="2636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8946332" y="3100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8946332" y="3144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8946332" y="2817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8946332" y="296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8946332" y="3047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8946332" y="2287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8946677" y="3065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8946677" y="310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8946677" y="237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8946677" y="320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8946677" y="3315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8946677" y="3092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8946808" y="2328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8946808" y="31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8946808" y="2636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8946808" y="3100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8946808" y="3144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8946808" y="2817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8946808" y="296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8946808" y="3047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8946808" y="2287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8946886" y="305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8946886" y="2343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8946886" y="2726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8946886" y="313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8990188" y="298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8990188" y="2359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8990188" y="2848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8990188" y="2650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8990188" y="2274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8990188" y="3165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8990188" y="265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8990188" y="301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8990188" y="3102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8990188" y="2313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8990188" y="2812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8990188" y="2383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8990188" y="3285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8990188" y="2994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8991079" y="3025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8991079" y="294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8991079" y="2467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8991079" y="317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8991079" y="3118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8991079" y="3214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8991079" y="299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8991079" y="3074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8991079" y="233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8991079" y="3047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8992111" y="314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8992111" y="3221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8992111" y="2961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8992111" y="305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8992380" y="3108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8992380" y="227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8992380" y="2798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8992380" y="3249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8992380" y="230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8992380" y="2780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8992380" y="2469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9010374" y="2709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9010374" y="3011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9010374" y="236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9010374" y="3129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9010374" y="3151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9010374" y="2808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9010374" y="2778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9062667" y="2318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9062667" y="292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9062667" y="3207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9062667" y="2988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9062667" y="3153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9062667" y="2629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9062667" y="229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9062667" y="3215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9062667" y="2869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9062667" y="3267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9062667" y="2947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9067276" y="2956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9067276" y="312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9067276" y="3146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9067276" y="2555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9067276" y="3169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9067276" y="2352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9067276" y="2896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9067276" y="3278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9067276" y="2290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9067276" y="3238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9067276" y="332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9067276" y="2403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9067806" y="290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9067806" y="270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9067806" y="3113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9067806" y="2339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9067806" y="2801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9067806" y="2567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9067806" y="249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9067806" y="296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9067806" y="296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9067806" y="238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9067806" y="2318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9067806" y="2356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9068226" y="3141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9068226" y="2923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9135945" y="2232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9135945" y="2955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9135945" y="2753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9135945" y="2738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9135945" y="2892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9135945" y="240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9135945" y="286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9135945" y="2323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9135945" y="2914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9135945" y="275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9135945" y="2397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9135945" y="256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9135945" y="226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9136396" y="3012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9136396" y="2560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9136396" y="3050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9136396" y="2818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9139426" y="277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9139426" y="3211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9139426" y="3040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9139426" y="310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9139426" y="2998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9139426" y="2371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9139450" y="3107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9139450" y="2787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9139450" y="233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9151127" y="273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9151127" y="3047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9151127" y="281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9151127" y="2272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9151127" y="2723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9151127" y="3083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9151127" y="2890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9151127" y="2567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9151127" y="238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9151127" y="2590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9151127" y="2356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9151127" y="2397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9151127" y="2299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9151127" y="237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9151127" y="272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9161860" y="2673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9161860" y="2654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9161860" y="3032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9161860" y="3190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9162095" y="3237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9162095" y="3075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9162095" y="2612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9162095" y="2388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9162095" y="3217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7372156" y="2921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7378757" y="2410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7378757" y="2484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7378757" y="2523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7378757" y="269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7380792" y="2258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7387096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7387469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7387875" y="3054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7419957" y="2950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7420529" y="2760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7420529" y="309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7437181" y="2876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7437181" y="3274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7500616" y="2319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7500616" y="3241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7500616" y="247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7500616" y="2522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7510139" y="3088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7510139" y="2808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7528336" y="3026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7528336" y="32419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7531340" y="2270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7531340" y="23655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7531340" y="2946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7587887" y="2600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7587887" y="2339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7587897" y="2798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7587897" y="296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7587897" y="2975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7587897" y="2983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7587897" y="248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7587897" y="296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7648179" y="3019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7657314" y="3250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7657314" y="2410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7657314" y="2342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7657314" y="2889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7663686" y="3131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7663686" y="3088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7663686" y="2461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7663686" y="2533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7676980" y="32115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7676980" y="3218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7721290" y="285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7721290" y="286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7721290" y="260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7721872" y="2579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7721872" y="3037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7721872" y="3020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7721872" y="2838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7736817" y="2578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7743705" y="329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7743705" y="2429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7788952" y="2525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7788952" y="30907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7788952" y="2989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7861775" y="2461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7861775" y="2395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7861775" y="2393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7861775" y="3299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7861775" y="2572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7878065" y="269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7878065" y="3041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7878065" y="2932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7878065" y="27938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7878065" y="293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7878065" y="32449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7878065" y="2335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7886132" y="2676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7886132" y="2645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7886132" y="2360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7889716" y="2887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7889716" y="2364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7889716" y="307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7889716" y="319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7889716" y="3016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7890280" y="30606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7890280" y="3028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7927743" y="32423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7927743" y="2965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7927743" y="2564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7927743" y="2665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7932239" y="3132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7947448" y="274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7947448" y="3176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7947448" y="3307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7947448" y="24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7947448" y="314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7947448" y="2830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7957019" y="2496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7957019" y="3182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7957019" y="2889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7957019" y="3082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7957019" y="2577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7957019" y="3320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7958091" y="2950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8005986" y="30382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8006234" y="23771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8006234" y="29988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8006234" y="2583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8006234" y="3120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8006234" y="2513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8006234" y="282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8022357" y="3009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8022357" y="3075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8022357" y="3076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8022357" y="3239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8025609" y="3050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8057663" y="2933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8057663" y="3184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8057663" y="32659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8074134" y="2323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8074134" y="2465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8074134" y="255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8075056" y="2946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8075056" y="3285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8075056" y="287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8075056" y="2942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8075056" y="2733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8075562" y="2488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8075562" y="3229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8075562" y="3104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8075562" y="2918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8144541" y="304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8145305" y="29720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8145305" y="30290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8145305" y="3260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8158339" y="3054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8158339" y="23426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8158339" y="3200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8158339" y="3157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8158339" y="2911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8158339" y="2932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8158339" y="2568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8164254" y="3051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8169270" y="3124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8169270" y="32388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8169270" y="3202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8169270" y="24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8169270" y="3254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8169270" y="2650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8169270" y="2633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8169270" y="2788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8169270" y="2462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8169270" y="299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8170226" y="2802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8170226" y="3118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8170226" y="32427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8214993" y="3141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8214993" y="292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8214993" y="3058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8220218" y="3251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8220523" y="2495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8228510" y="3244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8231321" y="2914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8231321" y="3099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8231321" y="317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8231321" y="2636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8231321" y="2638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8231321" y="2442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8238042" y="23735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8238042" y="2536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8238042" y="2433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8238042" y="3186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8238042" y="3274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8238042" y="2269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8238042" y="3090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8282962" y="2687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8282962" y="3179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8282962" y="3164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8283602" y="326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8283602" y="312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8283602" y="269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8283602" y="2707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8300385" y="232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8300385" y="2918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8300385" y="2654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8300385" y="324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8308342" y="2316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8308342" y="3154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8308342" y="31959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8308342" y="2790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8308342" y="2573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8308342" y="29948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8353015" y="2301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8353015" y="2885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8353015" y="3118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8354316" y="3399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8354316" y="2291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8354316" y="2748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8383004" y="2478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8383004" y="2307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8383004" y="2436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8383004" y="303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8383004" y="3158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8383004" y="2370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8383004" y="2814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8383004" y="2526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8383004" y="2828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8383004" y="3000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8383004" y="3070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8423318" y="2882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8423318" y="280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8423318" y="2986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8423318" y="3162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8423318" y="248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8424141" y="29940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8424141" y="272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8424141" y="2509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8424316" y="3016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8444742" y="2616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8444742" y="2603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8444742" y="2782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8444742" y="2460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8444742" y="2874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8444742" y="3275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8444742" y="2761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8452953" y="2705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8452953" y="3019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8452953" y="2793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8452953" y="3208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8452953" y="3078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8452953" y="3051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8453284" y="3138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8453284" y="3037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8453284" y="3156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8453284" y="30279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8453284" y="24960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8453284" y="2920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8495174" y="333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8495174" y="276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8495634" y="274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8495634" y="28544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8515462" y="2961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8515462" y="2821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8515462" y="3007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8523192" y="31243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8566162" y="2949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8566162" y="3095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8566162" y="2952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8566162" y="2311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8566162" y="3227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8566162" y="2626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8566162" y="2634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8566162" y="2443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8566162" y="276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8569720" y="3153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8569720" y="3166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8569720" y="2568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8569720" y="2763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8569720" y="2587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8569720" y="2416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8569720" y="2433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8569720" y="2522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8569720" y="254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8569720" y="320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8569720" y="297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8569720" y="3014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8569720" y="2966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8569720" y="296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8569720" y="325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8569720" y="2800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8569720" y="2675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8569720" y="3256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8569720" y="2675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8570534" y="2833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8570534" y="293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8570534" y="2761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8570534" y="2645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8570534" y="2805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8570534" y="2320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8570534" y="3185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8575072" y="2281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8575072" y="328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7372156" y="2921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7378757" y="2410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7378757" y="2484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7378757" y="2523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7378757" y="269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7380792" y="2258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7387096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7387469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7387875" y="3054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7419957" y="2950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7420529" y="2760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7420529" y="309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7437181" y="2876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7437181" y="3274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7500616" y="2319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7500616" y="3241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7500616" y="247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7500616" y="2522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7510139" y="3088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7510139" y="2808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7528336" y="3026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7528336" y="32419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7531340" y="2270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7531340" y="23655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7531340" y="2946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7587887" y="2600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7587887" y="2339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7587897" y="2798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7587897" y="296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7587897" y="2975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7587897" y="2983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7587897" y="248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7587897" y="296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7648179" y="3019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7657314" y="3250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7657314" y="2410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7657314" y="2342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7657314" y="2889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7663686" y="3131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7663686" y="3088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7663686" y="2461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7663686" y="2533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7676980" y="32115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7676980" y="3218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7721290" y="285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7721290" y="286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7721290" y="260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7721872" y="2579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7721872" y="3037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7721872" y="3020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7721872" y="2838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7736817" y="2578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7743705" y="329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7743705" y="2429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7788952" y="2525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7788952" y="30907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7788952" y="2989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7861775" y="2461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7861775" y="2395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7861775" y="2393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7861775" y="3299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7861775" y="2572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7878065" y="269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7878065" y="3041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7878065" y="2932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7878065" y="27938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7878065" y="293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7878065" y="32449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7878065" y="2335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7886132" y="2676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7886132" y="2645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7886132" y="2360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7889716" y="2887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7889716" y="2364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7889716" y="307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7889716" y="319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7889716" y="3016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7890280" y="30606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7890280" y="3028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7927743" y="32423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7927743" y="2965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7927743" y="2564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7927743" y="2665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7932239" y="3132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7947448" y="274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7947448" y="3176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7947448" y="3307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7947448" y="24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7947448" y="314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7947448" y="2830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7957019" y="2496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7957019" y="3182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7957019" y="2889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7957019" y="3082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7957019" y="2577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7957019" y="3320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7958091" y="2950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8005986" y="30382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8006234" y="23771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8006234" y="29988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8006234" y="2583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8006234" y="3120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8006234" y="2513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8006234" y="282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8022357" y="3009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8022357" y="3075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8022357" y="3076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8022357" y="3239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8025609" y="3050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8057663" y="2933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8057663" y="3184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8057663" y="32659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8074134" y="2323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8074134" y="2465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8074134" y="255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8075056" y="2946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8075056" y="3285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8075056" y="287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8075056" y="2942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8075056" y="2733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8075562" y="2488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8075562" y="3229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8075562" y="3104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8075562" y="2918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8144541" y="304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8145305" y="29720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8145305" y="30290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8145305" y="3260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8158339" y="3054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8158339" y="23426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8158339" y="3200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8158339" y="3157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8158339" y="2911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8158339" y="2932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8158339" y="2568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8164254" y="3051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8169270" y="3124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8169270" y="32388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8169270" y="3202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8169270" y="24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8169270" y="3254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8169270" y="2650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8169270" y="2633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8169270" y="2788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8169270" y="2462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8169270" y="299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8170226" y="2802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8170226" y="3118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8170226" y="32427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8214993" y="3141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8214993" y="292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8214993" y="3058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8220218" y="3251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8220523" y="2495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8228510" y="3244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8231321" y="2914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8231321" y="3099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8231321" y="317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8231321" y="2636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8231321" y="2638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8231321" y="2442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8238042" y="23735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8238042" y="2536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8238042" y="2433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8238042" y="3186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8238042" y="3274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8238042" y="2269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8238042" y="3090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8282962" y="2687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8282962" y="3179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8282962" y="3164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8283602" y="326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8283602" y="312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8283602" y="269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8283602" y="2707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8300385" y="232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8300385" y="2918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8300385" y="2654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8300385" y="324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8308342" y="2316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8308342" y="3154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8308342" y="31959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8308342" y="2790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8308342" y="2573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8308342" y="29948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8353015" y="2301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8353015" y="2885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8353015" y="3118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8354316" y="3399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8354316" y="2291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8354316" y="2748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8383004" y="2478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8383004" y="2307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8383004" y="2436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8383004" y="303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8383004" y="3158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8383004" y="2370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8383004" y="2814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8383004" y="2526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8383004" y="2828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8383004" y="3000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8383004" y="3070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8423318" y="2882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8423318" y="280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8423318" y="2986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8423318" y="3162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8423318" y="248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8424141" y="29940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8424141" y="272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8424141" y="2509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8424316" y="3016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8444742" y="2616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8444742" y="2603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8444742" y="2782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8444742" y="2460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8444742" y="2874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8444742" y="3275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8444742" y="2761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8452953" y="2705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8452953" y="3019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8452953" y="2793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8452953" y="3208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8452953" y="3078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8452953" y="3051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8453284" y="3138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8453284" y="3037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8453284" y="3156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8453284" y="30279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8453284" y="24960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8453284" y="2920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8495174" y="333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8495174" y="276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8495634" y="274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8495634" y="28544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8515462" y="2961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8515462" y="2821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8515462" y="3007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8523192" y="31243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8566162" y="2949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8566162" y="3095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8566162" y="2952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8566162" y="2311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8566162" y="3227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8566162" y="2626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8566162" y="2634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8566162" y="2443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8566162" y="276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8569720" y="3153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8569720" y="3166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8569720" y="2568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8569720" y="2763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8569720" y="2587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8569720" y="2416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8569720" y="2433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8569720" y="2522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8569720" y="254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8569720" y="320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8569720" y="297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8569720" y="3014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8569720" y="2966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8569720" y="296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8569720" y="325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8569720" y="2800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8569720" y="2675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8569720" y="3256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8569720" y="2675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8570534" y="2833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8570534" y="293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8570534" y="2761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8570534" y="2645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8570534" y="2805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8570534" y="2320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8570534" y="3185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8575072" y="2281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8575072" y="328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8495174" y="333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8495174" y="276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8495634" y="274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8495634" y="28544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8515462" y="2961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8515462" y="2821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8515462" y="3007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8523192" y="31243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8566162" y="2949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8566162" y="3095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8566162" y="2952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8566162" y="2311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8566162" y="3227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8566162" y="2626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8566162" y="2634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8566162" y="2443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8566162" y="276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8569720" y="3153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8569720" y="3166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8569720" y="2568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8569720" y="2763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8569720" y="2587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8569720" y="2416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8569720" y="2433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8569720" y="2522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8569720" y="254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8569720" y="320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8569720" y="297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8569720" y="3014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8569720" y="2966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8569720" y="296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8569720" y="325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8569720" y="2800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8569720" y="2675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8569720" y="3256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8569720" y="2675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8570534" y="2833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8570534" y="293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8570534" y="2761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8570534" y="2645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8570534" y="2805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8570534" y="2320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8570534" y="3185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8575072" y="2281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8575072" y="328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8636221" y="311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8636221" y="2745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8636221" y="2962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8636221" y="241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8636221" y="2384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8636221" y="2780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8637545" y="2490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8637545" y="3213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8637545" y="3194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8637545" y="3219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8639282" y="2965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8639282" y="2892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8639282" y="32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8639774" y="3145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8639774" y="2424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8639774" y="3021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8639774" y="2761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8659857" y="28578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8659857" y="3200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8659857" y="32111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8659857" y="292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8659857" y="33080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8665606" y="2583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8665606" y="23579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8665606" y="3207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8665606" y="243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8665606" y="2516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8665606" y="2413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8665606" y="3200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8665606" y="2521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8665606" y="2522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8665606" y="24449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8665606" y="3202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8665606" y="28965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8665606" y="3122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8665606" y="31097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8665606" y="2271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8665606" y="2351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8665606" y="2301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8665606" y="24200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8665606" y="2459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8665606" y="3061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8665606" y="263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8665606" y="255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8666808" y="2973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8666808" y="3126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8666808" y="2830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8702353" y="3065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8702353" y="2908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8702353" y="2281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8702353" y="2950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8702353" y="2426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8702353" y="2788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8702353" y="2482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8702353" y="2308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8702353" y="306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8705533" y="24468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8705533" y="2971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8705533" y="2667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8705533" y="2571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8705533" y="2520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8705533" y="2830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8707970" y="2973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8707970" y="27586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8707970" y="3091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8707970" y="30243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8707970" y="26142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8721433" y="3067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8721433" y="3306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8721433" y="3155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8732733" y="3136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8732733" y="3292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8736065" y="3083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8736065" y="2891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8736065" y="2403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8736065" y="2890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8736065" y="3027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8736065" y="2376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8736065" y="2877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8736065" y="2847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8736065" y="2996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8736065" y="3203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8736065" y="3281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8736447" y="24391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8736447" y="31401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8736447" y="2511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8736447" y="2913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8774563" y="3015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8774563" y="2684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8774563" y="2576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8774563" y="3246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8774563" y="3201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8774563" y="24786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8774563" y="2773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8774563" y="2474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8774563" y="2602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8774563" y="3134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8774563" y="2748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8774563" y="2698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8774563" y="2669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8774563" y="2776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8774563" y="23439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8774563" y="2605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8775901" y="2625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8775901" y="2638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8775901" y="3010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8775901" y="2742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8794143" y="3140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8794143" y="3146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8796571" y="2965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8796571" y="2316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8804475" y="2867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8804475" y="3300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8804475" y="2381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8806300" y="3259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8806300" y="25062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8806300" y="2920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8806300" y="3043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8806300" y="31681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8806300" y="3014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8806300" y="3114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8843272" y="292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8851725" y="3105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8851923" y="3279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8851923" y="3173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8851923" y="3089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8851923" y="2836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8851923" y="29210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8851923" y="3172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8851923" y="2898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8866611" y="30736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8866611" y="3249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8866611" y="2363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8866611" y="3111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8875191" y="3295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8875191" y="2445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8875191" y="27215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8875191" y="2435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8875191" y="3214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8875191" y="24171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8875191" y="29101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8875191" y="24001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8875191" y="2520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8875191" y="2976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8875624" y="2890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8875624" y="2921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8875624" y="2829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8875624" y="3262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8875624" y="31897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8875624" y="2975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8875624" y="23964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8875624" y="3070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8875624" y="320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8875624" y="324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8875624" y="3106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8919794" y="2460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8919794" y="2968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8919794" y="2766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8919794" y="2338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8919794" y="2978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8919794" y="2926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8919794" y="26311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8919794" y="2829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8920964" y="24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8920964" y="2800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8920964" y="3053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8920964" y="2541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8946317" y="29802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8946332" y="324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8946332" y="2989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8946332" y="3000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8946332" y="3144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8946332" y="2955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8946332" y="316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8946677" y="29802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8946808" y="324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8946808" y="2989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8946808" y="3000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8946808" y="3144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8946808" y="2955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8946808" y="316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8990188" y="3050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8990188" y="3205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8990188" y="2976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8990188" y="2833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8990188" y="25725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8991079" y="3312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8991079" y="2412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8991079" y="2337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8992111" y="32008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8992111" y="3114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8992380" y="2744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8992380" y="2998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9010374" y="30777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9010374" y="3085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9010374" y="2948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9010374" y="2991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9010374" y="2824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9010374" y="3244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9010374" y="3124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9062667" y="3184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9062667" y="3246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9067276" y="2964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9067276" y="285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9067276" y="26429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9067276" y="2880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9067276" y="2456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9067276" y="3079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9067276" y="2451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9067276" y="2751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9067276" y="262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9067276" y="3004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9067806" y="28277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9067806" y="30790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9067806" y="2882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9135945" y="2923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9135945" y="2547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9135945" y="2756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9136396" y="2715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9136396" y="3021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9136396" y="3234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9136396" y="2686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9139426" y="3210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9139426" y="3110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9139426" y="3200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9139426" y="2343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9139426" y="3057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9139426" y="2739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9139426" y="3107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9139426" y="3145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9139450" y="2691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9151127" y="2562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9151127" y="25761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9151127" y="255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9151127" y="2947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9151127" y="279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9151127" y="3124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9151127" y="2888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9161860" y="2939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9161860" y="2682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9161860" y="2928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9161860" y="2931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9162095" y="2528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9162095" y="2954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9162095" y="321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9162095" y="28027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9162095" y="2815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9162095" y="3126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9162095" y="2911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rc7491"/>
            <p:cNvSpPr/>
            <p:nvPr/>
          </p:nvSpPr>
          <p:spPr>
            <a:xfrm>
              <a:off x="7289700" y="3786425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7348765" y="452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7348765" y="4238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7348765" y="4160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t7495"/>
            <p:cNvSpPr/>
            <p:nvPr/>
          </p:nvSpPr>
          <p:spPr>
            <a:xfrm>
              <a:off x="7348765" y="41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6" name="pt7496"/>
            <p:cNvSpPr/>
            <p:nvPr/>
          </p:nvSpPr>
          <p:spPr>
            <a:xfrm>
              <a:off x="7359807" y="4129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7" name="pt7497"/>
            <p:cNvSpPr/>
            <p:nvPr/>
          </p:nvSpPr>
          <p:spPr>
            <a:xfrm>
              <a:off x="7359807" y="386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7359807" y="3885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7359807" y="396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7376356" y="4128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7376356" y="4128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7376356" y="4355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7376356" y="426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7376356" y="4512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7376356" y="4039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7376356" y="452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7376356" y="4306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7376356" y="430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7376356" y="424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7376356" y="4802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7376356" y="4311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7377272" y="404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7392259" y="414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7392259" y="4532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7392259" y="4890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7392259" y="46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7392259" y="473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7392259" y="414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7393732" y="41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7393732" y="4028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7393732" y="4633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7393732" y="384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7393732" y="4387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7393732" y="420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7393732" y="437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7394179" y="4072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7394179" y="428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7394179" y="4625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7394179" y="4769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7431483" y="4143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7431483" y="417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7431483" y="426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7447368" y="40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7447368" y="471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7447368" y="4148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7447368" y="391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7447368" y="4037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7451189" y="4149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7451189" y="40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7451189" y="38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7451189" y="4121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7451189" y="382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7451189" y="449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7451189" y="446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7451189" y="4112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7452362" y="4158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7452362" y="44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7452362" y="4692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7461519" y="412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7461519" y="3997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7461519" y="419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7461519" y="397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7461519" y="387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7461519" y="4766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7461519" y="4576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7461519" y="4690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7461519" y="4598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7461519" y="4081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7462538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7462538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7462538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7462538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7462538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7462538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7462538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7464339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7464339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7464339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7464339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7464339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7464339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7464339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7504845" y="413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7515736" y="411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7515736" y="417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7515736" y="3896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7522506" y="410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7537562" y="40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7537562" y="4145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7537562" y="440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7537562" y="39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7537562" y="460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7537562" y="4627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7537562" y="4203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7537562" y="445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7537562" y="466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7537562" y="401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7537562" y="4126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7537562" y="4693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7537562" y="4754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7537562" y="4862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7537562" y="4496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7568890" y="412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7568890" y="413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7568890" y="481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7568890" y="4223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7568890" y="399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7568890" y="4063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7568890" y="483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7568890" y="468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7568890" y="4771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7568890" y="44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7568890" y="472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7568890" y="4733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7595501" y="416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7595501" y="41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7595501" y="4654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7595501" y="4504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7595501" y="469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7595501" y="4302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7595501" y="426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7608379" y="4137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7608379" y="4152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7608379" y="44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7608379" y="475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7608379" y="454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7608379" y="4527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7608379" y="4043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7608379" y="464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7639654" y="474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7639654" y="462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7639654" y="487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7639654" y="458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7639654" y="4903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7639654" y="413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7639654" y="413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7639654" y="4840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7658901" y="411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7658901" y="3879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7658901" y="410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7658901" y="413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7658901" y="388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7662464" y="41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7662464" y="4101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7662464" y="3883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7662464" y="3963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7662464" y="388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7662464" y="476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7662464" y="3964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7662464" y="4130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7662464" y="427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7666225" y="4105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7666225" y="410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7669640" y="411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7669640" y="409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7669640" y="481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7669640" y="390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7669640" y="4481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7669640" y="454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7669640" y="4700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7672239" y="411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7672239" y="408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7672239" y="44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7672239" y="4340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7672239" y="43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7672239" y="4751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7672239" y="4480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7672239" y="4474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7672239" y="4345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7672239" y="4411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7672239" y="4459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7672239" y="4694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7672239" y="442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7672239" y="445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7672239" y="4643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7672239" y="4662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7672239" y="4583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7674937" y="408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7674937" y="4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7674937" y="408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7674937" y="4669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7674937" y="463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7674937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7674937" y="466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7674937" y="4472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7674937" y="4422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7674937" y="4612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7674937" y="4676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7675856" y="413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7675856" y="4132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7675856" y="4477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7675856" y="4744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7675856" y="4566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7675856" y="491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7678960" y="413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7678960" y="416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7678960" y="459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7678960" y="4652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7678960" y="4321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7713056" y="411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7713056" y="391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7713056" y="401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7713056" y="4044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7713056" y="4029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7730567" y="4149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7730567" y="4143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7730567" y="390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7730567" y="422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7730567" y="4344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7730567" y="444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7730567" y="4043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7730567" y="4795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7742631" y="4119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7742631" y="4087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7742631" y="4196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7742631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7744267" y="4119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7744267" y="420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7744267" y="449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7744267" y="448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7744267" y="4601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7744267" y="484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7744267" y="440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7744722" y="412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7744722" y="4113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7744722" y="431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7744722" y="4241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7771206" y="4140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7771206" y="417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7771206" y="4429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7771206" y="458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7771206" y="4502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7771206" y="4047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7771206" y="456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7771206" y="4452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7771257" y="4069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7771257" y="463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7771257" y="4259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7771257" y="4161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7783479" y="4130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7799683" y="4107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7799683" y="4111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7802989" y="4079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7802989" y="4132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7802989" y="4211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7802989" y="4509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7802989" y="395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7802989" y="44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7802989" y="477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7802989" y="4878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7802989" y="4429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7808995" y="410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7808995" y="4142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7808995" y="416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7808995" y="3891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7808995" y="442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7812714" y="4170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7812714" y="417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7812714" y="4513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7812714" y="3923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7817048" y="414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7817048" y="4084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7817048" y="46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7817048" y="4669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7817048" y="484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7817048" y="4424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7817048" y="458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7817048" y="4087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7817048" y="4007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7842345" y="4097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7842345" y="4565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7852026" y="41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7852026" y="41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7869331" y="4169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7869331" y="415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7869331" y="428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7869331" y="396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7869331" y="479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7873763" y="4131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7873763" y="4328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7886240" y="4134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7886240" y="409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7886240" y="4180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7886240" y="4361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7886240" y="459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7886240" y="4684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7886240" y="4469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7887161" y="4151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7887161" y="4148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7887161" y="4687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7887161" y="479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7887161" y="4258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7887161" y="393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7887161" y="4004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7887161" y="3877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7889712" y="4173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7889712" y="4152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7889712" y="384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7890818" y="4102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7890818" y="415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7890818" y="475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7890818" y="4025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7890818" y="407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7890818" y="455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7890818" y="412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7890818" y="4271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7890818" y="465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7890818" y="461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7890818" y="480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7890818" y="45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7890818" y="462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7890818" y="4618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7890818" y="439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7890818" y="4447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7890818" y="418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7922954" y="408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7922954" y="4674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7922954" y="456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7922954" y="451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7922954" y="4793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7922954" y="4804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7922954" y="4691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7922954" y="4444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7922954" y="47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7922954" y="466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7922954" y="459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7922954" y="463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7922954" y="463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7922954" y="4656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7936703" y="4117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7936703" y="4069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7936703" y="4499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7942665" y="409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7942665" y="4106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7944788" y="418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7944788" y="4134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7944788" y="421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7944788" y="3946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7944788" y="462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7946376" y="4087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7946376" y="4557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7946376" y="4661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7946376" y="4452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7946376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7946376" y="4575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7955890" y="4097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7955890" y="418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7955890" y="4505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7960285" y="408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7960285" y="4132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7960285" y="459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7960285" y="4482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7960285" y="4629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7960285" y="3911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7960285" y="392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7960285" y="4446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7960285" y="4548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7960357" y="415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7960357" y="4127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7960357" y="4680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7960357" y="478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7960357" y="4712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7960357" y="460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7994477" y="410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7994477" y="387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8014463" y="409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8014463" y="418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8014463" y="386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8014463" y="439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8014463" y="46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8021180" y="420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8021180" y="411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8021180" y="4434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8021180" y="45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8021180" y="4165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8021180" y="4675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8021180" y="455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8029580" y="4085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8029580" y="409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8029580" y="3847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8029580" y="4770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8029580" y="463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8029580" y="472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8029580" y="4028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8029580" y="4624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8029580" y="3851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8029580" y="3861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8029580" y="4487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8056305" y="4071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8056305" y="4077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8056305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8056305" y="449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805630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8056305" y="4414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8056355" y="4125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8056355" y="479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8064907" y="4116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8064907" y="4148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8064907" y="3853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8064907" y="4686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8064907" y="4516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8064907" y="4431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8077475" y="4048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8077475" y="417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8077475" y="469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8085964" y="4109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8085964" y="41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8085964" y="405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8085964" y="484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8085964" y="4592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8085964" y="467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8085964" y="401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8090145" y="4090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8090145" y="4402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8090145" y="435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8090145" y="439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8103770" y="4099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8103770" y="40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8103770" y="4781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8103770" y="4321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8103770" y="4775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8103770" y="458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8105590" y="40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8105590" y="4084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8105590" y="4479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8105590" y="4539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8105590" y="4678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8138556" y="408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8138556" y="415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8138556" y="4658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8138556" y="465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8138556" y="39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8138556" y="42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8138556" y="445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8138556" y="4619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8138556" y="4606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8138556" y="466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8138556" y="4545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8138556" y="4557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8138556" y="4593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8144611" y="4057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8144611" y="452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8144611" y="428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8144611" y="4398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8144611" y="423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8150975" y="4109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8150975" y="4178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8150975" y="3861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8150975" y="493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8150975" y="4621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8150975" y="430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8150975" y="446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8150975" y="436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8150975" y="4298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8150975" y="4651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8156169" y="411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8156169" y="4130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8156169" y="4483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8156169" y="4176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8156169" y="4538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8156169" y="4223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8156169" y="396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8156169" y="478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8156169" y="4549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8156169" y="385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8156169" y="4435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8156169" y="4649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8156169" y="4339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8156169" y="4564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8156169" y="4365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8156169" y="453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8159742" y="410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8159742" y="412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8159742" y="3978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8159742" y="475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8159742" y="4059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8164679" y="4091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8164679" y="4095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8164679" y="4483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8164679" y="44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8164679" y="454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8164679" y="4538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8164679" y="4231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8164679" y="43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8164679" y="397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8164679" y="4701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8164679" y="4509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8171239" y="4117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8171239" y="409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8171239" y="3882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8171239" y="428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8171239" y="4541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8171239" y="4152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8171239" y="4458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8171239" y="451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8171239" y="4438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8171239" y="427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8195359" y="4146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8195359" y="4103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8195359" y="3918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8195359" y="4777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8195359" y="4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8195359" y="453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8195359" y="4049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8195359" y="388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8205077" y="4229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8205077" y="400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8205077" y="4779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8205077" y="4307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8205077" y="4827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8205077" y="4418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8205077" y="408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8205077" y="44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8205077" y="450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8205077" y="4065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8206560" y="4108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8206560" y="393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8206560" y="447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8206560" y="41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8206560" y="45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8206560" y="4133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8207790" y="411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8225501" y="4151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8225501" y="392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8225501" y="408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8225501" y="4577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8225501" y="404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8225501" y="454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8225501" y="3831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8225501" y="4046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8225501" y="4607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8225501" y="418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8225501" y="4171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8229684" y="4186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8229684" y="41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8229684" y="4156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8229684" y="421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8231769" y="41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8231769" y="415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8235333" y="409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8235333" y="466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8235333" y="4523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8235333" y="4437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8235333" y="408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8235333" y="4107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8237070" y="413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8237070" y="4161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8237070" y="470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8237070" y="4420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8237070" y="4285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8237070" y="4480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8237070" y="4693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8237070" y="471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8237070" y="4438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8240174" y="415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8240174" y="4135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8240174" y="4560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8240174" y="4588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8240174" y="416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8240174" y="4176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8240736" y="4136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8240736" y="4090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8240736" y="408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8240736" y="4799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8240736" y="483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8240736" y="4488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8240736" y="4432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8265224" y="4122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8265224" y="409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8265224" y="413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8265224" y="453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8265275" y="4151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8265275" y="4372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8265275" y="475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8265275" y="41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8265275" y="4633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8265275" y="4884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8265275" y="4827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8277857" y="4101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8277857" y="389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8277857" y="38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8298890" y="413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8298890" y="41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8298890" y="410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8298890" y="4115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8298890" y="432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8298890" y="4449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8298890" y="441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8298890" y="4210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8298890" y="471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8298890" y="4021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8298890" y="458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8298890" y="416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8298890" y="3957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8298890" y="4619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8298890" y="436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8298890" y="425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830317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8303175" y="416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8303175" y="464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8303175" y="4116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8303175" y="39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8304399" y="4089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8304399" y="40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8304399" y="476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8304399" y="4187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8304399" y="4065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8304399" y="430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8311731" y="4739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8311731" y="42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8311731" y="487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8311731" y="4091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8311731" y="4157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8311731" y="391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8311731" y="4271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8314501" y="476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8314501" y="4697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8314501" y="4260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8314501" y="407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8314501" y="4093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8314501" y="399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8314501" y="4091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8314501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8314501" y="3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8315565" y="4123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8315565" y="4669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8354682" y="409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8354682" y="4114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8354682" y="399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8365992" y="412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8365992" y="41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8365992" y="4185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8365992" y="390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8365992" y="4518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8371090" y="415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8371090" y="4461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8371090" y="413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8371090" y="480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8371090" y="482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8371090" y="4647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8371090" y="48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8377306" y="4128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8377306" y="409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8377306" y="4527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8377306" y="4606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8377412" y="4134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8377412" y="4417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8377412" y="472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8377412" y="4105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8377412" y="40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8377412" y="4257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8377412" y="4889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8377412" y="418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8377412" y="4734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8377412" y="4687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8381839" y="41638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8381839" y="410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8383370" y="4580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8383370" y="4666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8383370" y="4392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8383370" y="4107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8383370" y="395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8383370" y="413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8383730" y="411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8383730" y="406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8383730" y="417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8383730" y="392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8383730" y="4723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8383730" y="425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8383730" y="3883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8387433" y="436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8387433" y="445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8387433" y="449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8387433" y="456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8387433" y="440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8387433" y="4871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8387433" y="441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8387433" y="460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8387433" y="4163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8387433" y="415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8387433" y="4136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8388603" y="410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8388603" y="3828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8388603" y="4897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8388603" y="415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8417338" y="42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8417338" y="411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8417338" y="411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8417338" y="397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8417338" y="383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8425537" y="4150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8425537" y="461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8425537" y="401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8425537" y="4754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8425537" y="4463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8425537" y="4178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8425537" y="426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8425537" y="4868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8425537" y="4091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8425537" y="467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8425537" y="47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8425537" y="4141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8425537" y="4060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8425537" y="4877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8425537" y="4634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8425537" y="483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8425537" y="405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8425537" y="4677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8425537" y="4035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8438166" y="4119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8438166" y="413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8438166" y="3998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8438166" y="402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8438166" y="407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8438166" y="402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8438166" y="3972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8438166" y="399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8438166" y="439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8438166" y="40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8438166" y="402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8438166" y="399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8438166" y="3938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8438166" y="407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8438166" y="4050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8438166" y="4196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8438166" y="4248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8439646" y="417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8439646" y="4135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8439646" y="4522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8439646" y="4357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8443929" y="4142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8443929" y="4131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8443929" y="4322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8443929" y="4040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8443929" y="4434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8443930" y="4117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8443930" y="4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8443930" y="4629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8449177" y="4159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8449177" y="408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8449177" y="471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8449177" y="457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8449177" y="393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8449177" y="430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8449177" y="4486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8449177" y="407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8452840" y="4143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8452840" y="409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8452840" y="4581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8452840" y="461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8452840" y="4558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8452840" y="4262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8452840" y="424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8454827" y="417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8454827" y="4116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8454827" y="427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8454827" y="4293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8478415" y="408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8478415" y="4131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8478415" y="415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8478415" y="4072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8478415" y="449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8478415" y="417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8478416" y="416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8478416" y="417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8489407" y="41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8489407" y="4173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8489407" y="447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8489407" y="4412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8489407" y="4741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8489407" y="4464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8493273" y="4256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8493273" y="4149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8493273" y="4157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8493273" y="454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8493273" y="4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8499292" y="4120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8499292" y="48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8499292" y="4027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8509189" y="412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8509189" y="415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8510391" y="4126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8510391" y="4138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8510391" y="386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8510391" y="387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8518226" y="40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8518226" y="405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8522504" y="415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8522504" y="4128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8522504" y="387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8522504" y="4689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8522504" y="401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8525156" y="487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8525156" y="4780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8525156" y="45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8525156" y="435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8525156" y="4113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8525156" y="4116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8526906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8526906" y="406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8526906" y="399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8526906" y="4497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8526906" y="3990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8526906" y="3889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8526906" y="4539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8526906" y="4634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8527566" y="403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8527566" y="4444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8527566" y="439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8527566" y="478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8564525" y="4234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8564525" y="4112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8564525" y="4398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8564525" y="4801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8564525" y="4778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8564525" y="460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8564525" y="4381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8564525" y="4012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8564525" y="4134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8564525" y="437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8564525" y="47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8564573" y="4098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8564573" y="477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8564573" y="475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8564573" y="487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8564573" y="4861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8564573" y="4507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8564573" y="4667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8578973" y="4237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8578973" y="389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8578973" y="418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8578973" y="412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8581471" y="408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8581471" y="399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8581471" y="4008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8581471" y="384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8581471" y="417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8581471" y="414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8581471" y="4177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8583763" y="415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8583763" y="416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8583763" y="434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8583763" y="391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8583763" y="444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8583763" y="437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858376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8589450" y="416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8589450" y="4181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8589450" y="4697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8589450" y="3871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8589450" y="4552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8589450" y="474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8589450" y="445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8589450" y="4813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8589450" y="418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8593894" y="4150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8593894" y="419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8595275" y="421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8595275" y="4764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8595275" y="419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8595275" y="3867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8595275" y="45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8597599" y="461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8597599" y="463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8597599" y="415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8597599" y="4112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8597599" y="472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8597599" y="4820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8597599" y="46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8597599" y="3868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8597599" y="4723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8597599" y="4692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8597599" y="4847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8597599" y="403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8597599" y="4855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8597599" y="410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8597599" y="4621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7348765" y="452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7348765" y="4238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7348765" y="4160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7348765" y="41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7359807" y="4129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7359807" y="386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7359807" y="3885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7359807" y="396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7376356" y="4128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7376356" y="4128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7376356" y="4355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7376356" y="426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7376356" y="4512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7376356" y="4039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7376356" y="452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7376356" y="4306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7376356" y="430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7376356" y="424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7376356" y="4802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7376356" y="4311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7377272" y="404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7392259" y="414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7392259" y="4532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7392259" y="4890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7392259" y="46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7392259" y="473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7392259" y="414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7393732" y="41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7393732" y="4028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7393732" y="4633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7393732" y="384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7393732" y="4387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7393732" y="420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7393732" y="437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7394179" y="4072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7394179" y="428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7394179" y="4625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7394179" y="4769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7431483" y="4143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7431483" y="417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7431483" y="426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7447368" y="40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7447368" y="471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7447368" y="4148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7447368" y="391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7447368" y="4037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7451189" y="4149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7451189" y="40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7451189" y="38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7451189" y="4121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7451189" y="382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7451189" y="449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7451189" y="446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7451189" y="4112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7452362" y="4158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7452362" y="44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7452362" y="4692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7461519" y="412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7461519" y="3997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7461519" y="419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7461519" y="397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7461519" y="387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7461519" y="4766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7461519" y="4576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7461519" y="4690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7461519" y="4598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7461519" y="4081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7462538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7462538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7462538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7462538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7462538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7462538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7462538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7464339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7464339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7464339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7464339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7464339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7464339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7464339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7504845" y="413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7515736" y="411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7515736" y="417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7515736" y="3896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7522506" y="410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7537562" y="40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7537562" y="4145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7537562" y="440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7537562" y="39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7537562" y="460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7537562" y="4627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7537562" y="4203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7537562" y="445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7537562" y="466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7537562" y="401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7537562" y="4126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7537562" y="4693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7537562" y="4754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7537562" y="4862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7537562" y="4496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7568890" y="412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7568890" y="413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7568890" y="481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7568890" y="4223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7568890" y="399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7568890" y="4063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7568890" y="483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7568890" y="468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7568890" y="4771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7568890" y="44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7568890" y="472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7568890" y="4733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7595501" y="416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7595501" y="41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7595501" y="4654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7595501" y="4504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7595501" y="469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7595501" y="4302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7595501" y="426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7608379" y="4137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7608379" y="4152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7608379" y="44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7608379" y="475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7608379" y="454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7608379" y="4527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7608379" y="4043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7608379" y="464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7639654" y="474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7639654" y="462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7639654" y="487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7639654" y="458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7639654" y="4903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7639654" y="413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7639654" y="413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7639654" y="4840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7658901" y="411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7658901" y="3879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7658901" y="410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7658901" y="413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7658901" y="388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7662464" y="41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7662464" y="4101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7662464" y="3883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7662464" y="3963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7662464" y="388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7662464" y="476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7662464" y="3964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7662464" y="4130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7662464" y="427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7666225" y="4105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7666225" y="410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7669640" y="411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7669640" y="409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7669640" y="481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7669640" y="390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7669640" y="4481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7669640" y="454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7669640" y="4700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7672239" y="411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7672239" y="408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7672239" y="44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7672239" y="4340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7672239" y="43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7672239" y="4751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7672239" y="4480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7672239" y="4474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7672239" y="4345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7672239" y="4411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7672239" y="4459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7672239" y="4694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7672239" y="442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7672239" y="445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7672239" y="4643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7672239" y="4662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7672239" y="4583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7674937" y="408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7674937" y="4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7674937" y="408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7674937" y="4669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7674937" y="463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7674937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7674937" y="466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7674937" y="4472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7674937" y="4422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7674937" y="4612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7674937" y="4676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7675856" y="413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7675856" y="4132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7675856" y="4477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7675856" y="4744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7675856" y="4566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7675856" y="491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7678960" y="413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7678960" y="416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7678960" y="459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7678960" y="4652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7678960" y="4321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7713056" y="411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7713056" y="391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7713056" y="401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7713056" y="4044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7713056" y="4029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7730567" y="4149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7730567" y="4143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7730567" y="390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7730567" y="422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7730567" y="4344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7730567" y="444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7730567" y="4043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7730567" y="4795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7742631" y="4119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7742631" y="4087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7742631" y="4196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7742631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7744267" y="4119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7744267" y="420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7744267" y="449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7744267" y="448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7744267" y="4601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7744267" y="484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7744267" y="440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7744722" y="412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7744722" y="4113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7744722" y="431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7744722" y="4241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7771206" y="4140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7771206" y="417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7771206" y="4429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7771206" y="458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7771206" y="4502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7771206" y="4047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7771206" y="456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7771206" y="4452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7771257" y="4069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7771257" y="463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7771257" y="4259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7771257" y="4161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7783479" y="4130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7799683" y="4107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7799683" y="4111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7802989" y="4079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7802989" y="4132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7802989" y="4211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7802989" y="4509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7802989" y="395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7802989" y="44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7802989" y="477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7802989" y="4878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7802989" y="4429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7808995" y="410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7808995" y="4142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7808995" y="416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7808995" y="3891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7808995" y="442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7812714" y="4170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7812714" y="417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7812714" y="4513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7812714" y="3923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7817048" y="414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7817048" y="4084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7817048" y="46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7817048" y="4669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7817048" y="484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7817048" y="4424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7817048" y="458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7817048" y="4087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7817048" y="4007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7842345" y="4097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7842345" y="4565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7852026" y="41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7852026" y="41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7869331" y="4169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7869331" y="415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7869331" y="428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7869331" y="396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7869331" y="479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7873763" y="4131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7873763" y="4328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7886240" y="4134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7886240" y="409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7886240" y="4180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7886240" y="4361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7886240" y="459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7886240" y="4684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7886240" y="4469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7887161" y="4151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7887161" y="4148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7887161" y="4687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7887161" y="479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7887161" y="4258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7887161" y="393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7887161" y="4004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7887161" y="3877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7889712" y="4173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7889712" y="4152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7889712" y="384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7890818" y="4102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7890818" y="415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7890818" y="475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7890818" y="4025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7890818" y="407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7890818" y="455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7890818" y="412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7890818" y="4271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7890818" y="465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7890818" y="461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7890818" y="480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7890818" y="45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7890818" y="462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7890818" y="4618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7890818" y="439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7890818" y="4447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7890818" y="418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7922954" y="408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7922954" y="4674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7922954" y="456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7922954" y="451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7922954" y="4793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7922954" y="4804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7922954" y="4691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7922954" y="4444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7922954" y="47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7922954" y="466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7922954" y="459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7922954" y="463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7922954" y="463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7922954" y="4656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7936703" y="4117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7936703" y="4069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7936703" y="4499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7942665" y="409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7942665" y="4106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7944788" y="418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7944788" y="4134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7944788" y="421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7944788" y="3946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7944788" y="462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7946376" y="4087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7946376" y="4557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7946376" y="4661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7946376" y="4452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7946376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7946376" y="4575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7955890" y="4097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7955890" y="418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7955890" y="4505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7960285" y="408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7960285" y="4132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7960285" y="459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7960285" y="4482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7960285" y="4629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7960285" y="3911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7960285" y="392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7960285" y="4446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7960285" y="4548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7960357" y="415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7960357" y="4127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7960357" y="4680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7960357" y="478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7960357" y="4712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7960357" y="460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7994477" y="410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7994477" y="387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8014463" y="409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8014463" y="418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8014463" y="386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8014463" y="439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8014463" y="46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8021180" y="420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8021180" y="411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8021180" y="4434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8021180" y="45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8021180" y="4165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8021180" y="4675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8021180" y="455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8029580" y="4085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8029580" y="409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8029580" y="3847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8029580" y="4770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8029580" y="463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8029580" y="472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8029580" y="4028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8029580" y="4624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8029580" y="3851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8029580" y="3861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8029580" y="4487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8056305" y="4071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8056305" y="4077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8056305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8056305" y="449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805630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8056305" y="4414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8056355" y="4125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8056355" y="479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8064907" y="4116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8064907" y="4148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8064907" y="3853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8064907" y="4686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8064907" y="4516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8064907" y="4431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8077475" y="4048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8077475" y="417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8077475" y="469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8085964" y="4109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8085964" y="41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8085964" y="405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8085964" y="484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8085964" y="4592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8085964" y="467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8085964" y="401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8090145" y="4090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8090145" y="4402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8090145" y="435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8090145" y="439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8103770" y="4099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8103770" y="40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8103770" y="4781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8103770" y="4321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8103770" y="4775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8103770" y="458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8105590" y="40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8105590" y="4084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8105590" y="4479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8105590" y="4539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8105590" y="4678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8138556" y="408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8138556" y="415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8138556" y="4658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8138556" y="465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8138556" y="39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8138556" y="42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8138556" y="445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8138556" y="4619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8138556" y="4606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8138556" y="466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8138556" y="4545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8138556" y="4557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8138556" y="4593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8144611" y="4057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8144611" y="452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8144611" y="428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8144611" y="4398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8144611" y="423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8150975" y="4109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8150975" y="4178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8150975" y="3861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8150975" y="493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8150975" y="4621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8150975" y="430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8150975" y="446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8150975" y="436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8150975" y="4298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8150975" y="4651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8156169" y="411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8156169" y="4130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8156169" y="4483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8156169" y="4176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8156169" y="4538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8156169" y="4223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8156169" y="396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8156169" y="478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8156169" y="4549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8156169" y="385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8156169" y="4435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8156169" y="4649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8156169" y="4339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8156169" y="4564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8156169" y="4365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8156169" y="453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8159742" y="410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8159742" y="412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8159742" y="3978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8159742" y="475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8159742" y="4059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8164679" y="4091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8164679" y="4095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8164679" y="4483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8164679" y="44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8164679" y="454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8164679" y="4538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8164679" y="4231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8164679" y="43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8164679" y="397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8164679" y="4701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8164679" y="4509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8171239" y="4117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8171239" y="409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8171239" y="3882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8171239" y="428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8171239" y="4541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8171239" y="4152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8171239" y="4458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8171239" y="451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8171239" y="4438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8171239" y="427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8195359" y="4146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8195359" y="4103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8195359" y="3918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8195359" y="4777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8195359" y="4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8195359" y="453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8195359" y="4049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8195359" y="388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8205077" y="4229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8205077" y="400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8205077" y="4779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8205077" y="4307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8205077" y="4827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8205077" y="4418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8205077" y="408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8205077" y="44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8205077" y="450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8205077" y="4065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8206560" y="4108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8206560" y="393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8206560" y="447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8206560" y="41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8206560" y="45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8206560" y="4133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8207790" y="411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8225501" y="4151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8225501" y="392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8225501" y="408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8225501" y="4577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8225501" y="404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8225501" y="454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8225501" y="3831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8225501" y="4046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8225501" y="4607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8225501" y="418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8225501" y="4171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8229684" y="4186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8229684" y="41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8229684" y="4156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8229684" y="421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8231769" y="41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8231769" y="415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8235333" y="409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8235333" y="466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8235333" y="4523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8235333" y="4437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8235333" y="408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8235333" y="4107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8237070" y="413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8237070" y="4161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8237070" y="470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8237070" y="4420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8237070" y="4285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8237070" y="4480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8237070" y="4693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8237070" y="471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8237070" y="4438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8240174" y="415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8240174" y="4135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8240174" y="4560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8240174" y="4588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8240174" y="416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8240174" y="4176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8240736" y="4136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8240736" y="4090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8240736" y="408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8240736" y="4799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8240736" y="483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8240736" y="4488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8240736" y="4432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8265224" y="4122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8265224" y="409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8265224" y="413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8265224" y="453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8265275" y="4151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8265275" y="4372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8265275" y="475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8265275" y="41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8265275" y="4633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8265275" y="4884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8265275" y="4827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8277857" y="4101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8277857" y="389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8277857" y="38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8298890" y="413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8298890" y="41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8298890" y="410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8298890" y="4115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8298890" y="432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8298890" y="4449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8298890" y="441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8298890" y="4210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8298890" y="471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8298890" y="4021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8298890" y="458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8298890" y="416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8298890" y="3957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8298890" y="4619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8298890" y="436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8298890" y="425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830317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8303175" y="416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8303175" y="464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8303175" y="4116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8303175" y="39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8304399" y="4089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8304399" y="40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8304399" y="476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8304399" y="4187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8304399" y="4065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8304399" y="430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8311731" y="4739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8311731" y="42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8311731" y="487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8311731" y="4091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8311731" y="4157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8311731" y="391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8311731" y="4271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8314501" y="476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8314501" y="4697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8314501" y="4260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8314501" y="407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8314501" y="4093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8314501" y="399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8314501" y="4091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8314501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8314501" y="3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8315565" y="4123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8315565" y="4669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8354682" y="409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8354682" y="4114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8354682" y="399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8365992" y="412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8365992" y="41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8365992" y="4185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8365992" y="390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8365992" y="4518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8371090" y="415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8371090" y="4461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8371090" y="413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8371090" y="480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8371090" y="482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8371090" y="4647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8371090" y="48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8377306" y="4128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8377306" y="409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8377306" y="4527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8377306" y="4606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8377412" y="4134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8377412" y="4417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8377412" y="472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8377412" y="4105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8377412" y="40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8377412" y="4257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8377412" y="4889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8377412" y="418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8377412" y="4734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8377412" y="4687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8381839" y="41638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8381839" y="410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8383370" y="4580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8383370" y="4666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8383370" y="4392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8383370" y="4107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8383370" y="395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8383370" y="413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8383730" y="411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8383730" y="406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8383730" y="417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8383730" y="392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8383730" y="4723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8383730" y="425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8383730" y="3883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8387433" y="436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8387433" y="445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8387433" y="449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8387433" y="456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8387433" y="440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8387433" y="4871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8387433" y="441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8387433" y="460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8387433" y="4163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8387433" y="415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8387433" y="4136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8388603" y="410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8388603" y="3828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8388603" y="4897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8388603" y="415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8417338" y="42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8417338" y="411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8417338" y="411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8417338" y="397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8417338" y="383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8425537" y="4150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8425537" y="461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8425537" y="401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8425537" y="4754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8425537" y="4463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8425537" y="4178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8425537" y="426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8425537" y="4868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8425537" y="4091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8425537" y="467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8425537" y="47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8425537" y="4141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8425537" y="4060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8425537" y="4877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8425537" y="4634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8425537" y="483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8425537" y="405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8425537" y="4677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8425537" y="4035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8438166" y="4119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8438166" y="413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8438166" y="3998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8438166" y="402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8438166" y="407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8438166" y="402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8438166" y="3972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8438166" y="399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8438166" y="439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8438166" y="40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8438166" y="402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8438166" y="399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8438166" y="3938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8438166" y="407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8438166" y="4050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8438166" y="4196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8438166" y="4248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8439646" y="417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8439646" y="4135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8439646" y="4522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8439646" y="4357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8443929" y="4142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8443929" y="4131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8443929" y="4322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8443929" y="4040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8443929" y="4434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8443930" y="4117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8443930" y="4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8443930" y="4629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8449177" y="4159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8449177" y="408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8449177" y="471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8449177" y="457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8449177" y="393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8449177" y="430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8449177" y="4486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8449177" y="407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8452840" y="4143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8452840" y="409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8452840" y="4581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8452840" y="461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8452840" y="4558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8452840" y="4262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8452840" y="424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8454827" y="417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8454827" y="4116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8454827" y="427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8454827" y="4293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8478415" y="408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8478415" y="4131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8478415" y="415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8478415" y="4072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8478415" y="449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8478415" y="417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8478416" y="416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8478416" y="417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8489407" y="41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8489407" y="4173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8489407" y="447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8489407" y="4412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8489407" y="4741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8489407" y="4464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8493273" y="4256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8493273" y="4149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8493273" y="4157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8493273" y="454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8493273" y="4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8499292" y="4120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8499292" y="48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8499292" y="4027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8509189" y="412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8509189" y="415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8510391" y="4126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8510391" y="4138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8510391" y="386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8510391" y="387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8518226" y="40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8518226" y="405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8522504" y="415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8522504" y="4128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8522504" y="387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8522504" y="4689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8522504" y="401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8525156" y="487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8525156" y="4780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8525156" y="45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8525156" y="435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8525156" y="4113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8525156" y="4116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8526906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8526906" y="406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8526906" y="399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8526906" y="4497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8526906" y="3990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8526906" y="3889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8526906" y="4539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8526906" y="4634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8527566" y="403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8527566" y="4444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8527566" y="439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8527566" y="478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8564525" y="4234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8564525" y="4112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8564525" y="4398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8564525" y="4801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8564525" y="4778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8564525" y="460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8564525" y="4381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8564525" y="4012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8564525" y="4134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8564525" y="437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8564525" y="47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8564573" y="4098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8564573" y="477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8564573" y="475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8564573" y="487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8564573" y="4861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8564573" y="4507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8564573" y="4667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8578973" y="4237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8578973" y="389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8578973" y="418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8578973" y="412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8581471" y="408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8581471" y="399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8581471" y="4008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8581471" y="384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8581471" y="417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8581471" y="414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8581471" y="4177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8583763" y="415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8583763" y="416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8583763" y="434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8583763" y="391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8583763" y="444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8583763" y="437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858376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8589450" y="416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8589450" y="4181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8589450" y="4697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8589450" y="3871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8589450" y="4552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8589450" y="474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8589450" y="445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8589450" y="4813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8589450" y="418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8593894" y="4150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8593894" y="419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8595275" y="421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8595275" y="4764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8595275" y="419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8595275" y="3867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8595275" y="45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8597599" y="461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8597599" y="463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8597599" y="415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8597599" y="4112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8597599" y="472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8597599" y="4820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8597599" y="46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8597599" y="3868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8597599" y="4723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8597599" y="4692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8597599" y="4847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8597599" y="403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8597599" y="4855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8597599" y="410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8597599" y="4621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8478415" y="408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8478415" y="4131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8478415" y="415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8478415" y="4072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8478415" y="449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8478415" y="417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8478416" y="416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8478416" y="417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8489407" y="41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8489407" y="4173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8489407" y="447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8489407" y="4412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8489407" y="4741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8489407" y="4464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8493273" y="4256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8493273" y="4149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8493273" y="4157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8493273" y="454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8493273" y="4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8499292" y="4120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8499292" y="48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8499292" y="4027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8509189" y="412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8509189" y="415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8510391" y="4126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8510391" y="4138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8510391" y="386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8510391" y="387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8518226" y="40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8518226" y="405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8522504" y="415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8522504" y="4128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8522504" y="387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8522504" y="4689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8522504" y="401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8525156" y="487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8525156" y="4780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8525156" y="45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8525156" y="435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8525156" y="4113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8525156" y="4116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8526906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8526906" y="406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8526906" y="399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8526906" y="4497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8526906" y="3990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8526906" y="3889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8526906" y="4539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8526906" y="4634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8527566" y="403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8527566" y="4444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8527566" y="439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8527566" y="478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8564525" y="4234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8564525" y="4112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8564525" y="4398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8564525" y="4801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8564525" y="4778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8564525" y="460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8564525" y="4381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8564525" y="4012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8564525" y="4134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8564525" y="437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8564525" y="47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8564573" y="4098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8564573" y="477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8564573" y="475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8564573" y="487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8564573" y="4861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8564573" y="4507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8564573" y="4667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8578973" y="4237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8578973" y="389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8578973" y="418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8578973" y="412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8581471" y="408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8581471" y="399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8581471" y="4008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8581471" y="384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8581471" y="417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8581471" y="414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8581471" y="4177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8583763" y="415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8583763" y="416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8583763" y="434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8583763" y="391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8583763" y="444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8583763" y="437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858376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8589450" y="416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8589450" y="4181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8589450" y="4697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8589450" y="3871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8589450" y="4552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8589450" y="474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8589450" y="445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8589450" y="4813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8589450" y="418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8593894" y="4150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8593894" y="419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8595275" y="421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8595275" y="4764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8595275" y="419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8595275" y="3867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8595275" y="45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8597599" y="461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8597599" y="463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8597599" y="415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8597599" y="4112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8597599" y="472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8597599" y="4820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8597599" y="46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8597599" y="3868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8597599" y="4723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8597599" y="4692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8597599" y="4847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8597599" y="403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8597599" y="4855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8597599" y="410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8597599" y="4621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8619242" y="4128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8631555" y="4209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8631555" y="4238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8631555" y="4003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8646788" y="4114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8646788" y="4191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8646788" y="447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8646788" y="4661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8646788" y="467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8646788" y="4732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8654769" y="4281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8654769" y="3876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8654769" y="4227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8654769" y="4180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8654769" y="417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8654769" y="4587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8654822" y="4216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8654822" y="417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8654822" y="464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8654822" y="391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8654822" y="4483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8659811" y="4716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8659811" y="445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8659811" y="415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8659811" y="4128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8659811" y="4318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8659811" y="4622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8659811" y="4601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8659811" y="439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8659811" y="4205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8659811" y="4653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8659811" y="406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8661644" y="4098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8661644" y="4177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8661644" y="4637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8665514" y="411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8665514" y="4135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8665514" y="3917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8665514" y="4185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8665514" y="4230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8665514" y="4332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8668049" y="4132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8668049" y="4168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8668049" y="4200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8668049" y="4457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8668049" y="4044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8668049" y="455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8668049" y="4508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8668049" y="461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8669032" y="4201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8669032" y="4163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8669032" y="4841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8669643" y="4143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8669643" y="4004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8704162" y="4172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8704162" y="4121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8704162" y="408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8721930" y="4148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8721930" y="409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8721930" y="4029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8721930" y="3940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8721930" y="462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8721930" y="394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8721930" y="4155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8723410" y="4128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8724529" y="406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8724529" y="4079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8724529" y="4667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8728146" y="4122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8728146" y="4079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8728146" y="4402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8728146" y="465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8728146" y="4515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8728146" y="4721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8728146" y="4395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8728146" y="4487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8728146" y="4705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8734508" y="4166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8734508" y="4154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8734508" y="4267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8734508" y="4491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8734508" y="4732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8734508" y="4485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8734508" y="447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8734508" y="3935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8734508" y="4024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8736194" y="4083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8736194" y="4133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8736194" y="4468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8736194" y="4803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8736194" y="4519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8736194" y="4113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8739025" y="4112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8739025" y="4107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8739025" y="4016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8739025" y="4094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8739025" y="4829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8739025" y="452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8739025" y="4712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8739040" y="4118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8780088" y="4150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8780088" y="4736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8790468" y="4123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8790468" y="4147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8790468" y="3871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8790468" y="3887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8790468" y="4481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8791997" y="409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8791997" y="4231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8791997" y="3886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8791997" y="4468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8791997" y="4501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8791997" y="41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8791997" y="4376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8791997" y="470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8791997" y="4358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8795975" y="4231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8795975" y="4130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8795975" y="4010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8795975" y="387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8795975" y="4064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8798567" y="4109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8798567" y="414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8798567" y="422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8798567" y="4192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8799536" y="409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8799536" y="4640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8799536" y="4412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8799536" y="4791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8799536" y="4241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8799536" y="449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8799536" y="400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8799536" y="422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8802035" y="47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8802035" y="430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8802035" y="4373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8802035" y="4725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8802035" y="438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8802035" y="4785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8802035" y="472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8802035" y="4365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8802035" y="4220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8803980" y="4188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8803980" y="3973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8803980" y="4056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8803980" y="3886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8806839" y="3945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8806839" y="4799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8806839" y="4439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8806839" y="4491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8806839" y="478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8806839" y="4670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8806839" y="4829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8806839" y="4490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8806839" y="4225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8806839" y="4179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8829613" y="404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8829613" y="3938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8829613" y="3865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8829613" y="4086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8829613" y="4816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8829613" y="4327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8829613" y="4705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8829613" y="4745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8829613" y="4422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8829613" y="4740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8829613" y="3845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8829613" y="420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8829613" y="4214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8841082" y="4215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8841082" y="4163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8859506" y="4207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8859506" y="418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8859506" y="4186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8859506" y="3903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8862870" y="4227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8862870" y="420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8867104" y="422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8867104" y="4216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8867104" y="4115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8869136" y="4200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8869136" y="4209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8874538" y="4153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8874538" y="4869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8874538" y="4493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8874538" y="4215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8874538" y="417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8874538" y="4702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8874538" y="4336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8875908" y="4260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8875908" y="4257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8875908" y="416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8879372" y="4242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8879372" y="4684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8879372" y="4234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8879372" y="4651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8880486" y="4137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8880486" y="4216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8880486" y="450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8912921" y="4194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8929977" y="4196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8929977" y="411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8929977" y="3820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8929977" y="40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8929977" y="4787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8936736" y="4195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8936736" y="4242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8937663" y="4239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8937663" y="425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8937663" y="3848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8937663" y="385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8937663" y="4198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8940820" y="4199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8940820" y="4225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8940820" y="4134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8940820" y="4044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8940820" y="3923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8946006" y="4191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8946006" y="4166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8946006" y="4500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8946006" y="4497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8946006" y="4011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8946006" y="451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8949628" y="42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8949628" y="4253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8949628" y="3890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8949628" y="4662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8949628" y="4687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8949628" y="4667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8949628" y="429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8949628" y="461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8949628" y="4573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8951707" y="41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8951707" y="4218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8951707" y="4044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8951776" y="4228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8996056" y="419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8999932" y="4205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8999932" y="41990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8999932" y="4664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8999932" y="4125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9011284" y="4100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9011284" y="384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9011284" y="4201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9011284" y="444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9020337" y="4204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9020337" y="4193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9020337" y="409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9020337" y="4768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9020856" y="4178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9020856" y="4817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9020856" y="4767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9056736" y="4222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9069761" y="418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9069761" y="4170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9069761" y="4685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9087259" y="4219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9087259" y="4215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9087259" y="4141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9087259" y="4510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9087259" y="4827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9087259" y="468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9087259" y="4442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9087259" y="4630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9087259" y="4662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9093494" y="417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9093494" y="4196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9093494" y="4394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9093494" y="3974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9093510" y="4242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9093510" y="4179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9093510" y="471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9093510" y="4358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9093510" y="447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9093510" y="4682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9093510" y="387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9124058" y="3815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9124058" y="4149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9145439" y="421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9145439" y="4191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9145439" y="3848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9145439" y="417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9145439" y="3827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9145439" y="4099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9152512" y="4218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9152512" y="4215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9152512" y="4759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9152512" y="41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9152512" y="464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9156123" y="4246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9156123" y="4286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9156123" y="4152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9156123" y="4117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9156123" y="4522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9158425" y="4212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9158425" y="424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9158425" y="4306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9158425" y="4497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9159288" y="423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9159288" y="42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7348765" y="4152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7461519" y="4755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7461519" y="4840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7462538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7462538" y="4162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7462538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7464339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7464339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7522506" y="4686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7595501" y="4674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7595501" y="4402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7595501" y="4586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7658901" y="4664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7658901" y="4578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7658901" y="4642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7674937" y="39901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7678960" y="4800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7678960" y="4502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7678960" y="4656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7713056" y="381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7742631" y="3866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7744722" y="424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7799683" y="4189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7799683" y="4711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7799683" y="4717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7799683" y="3952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7799683" y="4601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7799683" y="466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7799683" y="4381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7799683" y="39885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7802989" y="480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7802989" y="4712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7802989" y="4559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7808995" y="4279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7808995" y="4527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7808995" y="4546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7808995" y="4538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7808995" y="4399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7808995" y="460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7808995" y="4006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7817048" y="416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7842345" y="4024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7852026" y="432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7886240" y="45039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7886240" y="45648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7889712" y="4134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7889712" y="3925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7890818" y="4427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7942665" y="4547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7942665" y="4496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7944788" y="4156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7955890" y="4680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7955890" y="471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7955890" y="4644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7955890" y="4324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7955890" y="3911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7955890" y="4084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7955890" y="4574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7955890" y="42752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7955890" y="4524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7955890" y="4662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7955890" y="3965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7955890" y="401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7955890" y="4633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7955890" y="43656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7955890" y="4170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7955890" y="441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7955890" y="4298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7955890" y="43162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7960357" y="4800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7994477" y="38631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8014463" y="47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8014463" y="4472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8021180" y="4570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8021180" y="4266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8021180" y="472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8029580" y="42848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8029580" y="4732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8029580" y="4185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8029580" y="4530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8077475" y="4211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8077475" y="45906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8077475" y="4263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8085964" y="454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8085964" y="4128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8085964" y="4116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8090145" y="3890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8103770" y="4724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8103770" y="4882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8103770" y="4503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8105590" y="4828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8105590" y="4643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8105590" y="47402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8105590" y="4323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8138556" y="4683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8138556" y="4616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8150975" y="3890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8150975" y="4159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8156169" y="4633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8159742" y="4112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8164679" y="455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8164679" y="4320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8171239" y="4461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8205077" y="4204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8205077" y="4831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8205077" y="4521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8205077" y="4690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8205077" y="4685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8229684" y="4816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8237070" y="4665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8237070" y="4493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8237070" y="4653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8240174" y="4521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8240174" y="4251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8240736" y="4528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8265224" y="468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8265224" y="4365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8265224" y="44582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8265275" y="42117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8277857" y="468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8298890" y="4088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8298890" y="42026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8298890" y="413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8298890" y="47248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8298890" y="444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8298890" y="465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8298890" y="42932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8298890" y="4007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8298890" y="4189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8298890" y="4415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8298890" y="4640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8303175" y="42057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8304399" y="4597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8304399" y="4512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8311731" y="4012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8314501" y="4341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8314501" y="4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8314501" y="4697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8314501" y="4693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8365992" y="44445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8381839" y="4389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8381839" y="4477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8381839" y="478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8381839" y="4485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8381839" y="4183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8381839" y="42267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8381839" y="4827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8381839" y="434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8381839" y="434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8381839" y="4409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8381839" y="4141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8381839" y="4109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8381839" y="4195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8381839" y="4532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8381839" y="4422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8381839" y="473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8381839" y="4434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8383370" y="3945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8383370" y="4124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8383370" y="401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8383370" y="4337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8383370" y="4249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8383370" y="3882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8383370" y="4620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8383370" y="434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8383370" y="4707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8383370" y="4334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8383370" y="4281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8383370" y="381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8383370" y="422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8383370" y="3871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8383370" y="4033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8383370" y="4272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8383370" y="4287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8383370" y="439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8383370" y="471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8387433" y="4119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8388603" y="4142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8388603" y="4793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8417338" y="3928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8417338" y="3873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8417338" y="4099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8417338" y="3883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8417338" y="390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8417338" y="3987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8438166" y="4699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8438166" y="4595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8443929" y="466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8443929" y="405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8443929" y="3930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8443929" y="3956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8443929" y="4083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8449177" y="4584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8449177" y="4234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8452840" y="455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8452840" y="4631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8452840" y="4671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8452840" y="41932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8454827" y="4826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8454827" y="4303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8478415" y="4436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8478415" y="4319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8478415" y="4583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8478415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8478415" y="4243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8478415" y="4265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8478415" y="4621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8478415" y="411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8478415" y="4294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8478415" y="4396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8478415" y="4173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8478415" y="442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8478415" y="4122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8478415" y="434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8478415" y="4349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8489407" y="4722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8489407" y="4221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8489407" y="4203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8489407" y="4375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8489407" y="4598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8489407" y="4582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8493273" y="4683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8493273" y="4043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8499292" y="434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8499292" y="4516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8499292" y="4570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8499292" y="4380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8509189" y="4375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8509189" y="437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8509189" y="479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8510391" y="418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8518226" y="4866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8518226" y="4731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8518226" y="4578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8518226" y="446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8518226" y="4551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8522504" y="4137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8522504" y="452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8522504" y="3879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8522504" y="414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8522504" y="4843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8522504" y="4550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8522504" y="485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8522504" y="4227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8522504" y="4114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8522504" y="3975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8522504" y="3953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8525156" y="4593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8525156" y="3897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8525156" y="478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8525156" y="467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8526906" y="476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8527566" y="4806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8564525" y="4281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8564525" y="4818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8564525" y="4795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8564525" y="476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8564525" y="4057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8564573" y="425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8578973" y="4542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8581471" y="4106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8581471" y="419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8581471" y="4174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8581471" y="4066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8581471" y="4048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8589450" y="4128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8589450" y="4447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8589450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8593894" y="458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8593894" y="4117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8593894" y="4003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8593894" y="3922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8595275" y="452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8595275" y="4779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8595275" y="4042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8595275" y="4238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8597599" y="4775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8597599" y="4332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7348765" y="4152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7461519" y="4755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7461519" y="4840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7462538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7462538" y="4162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7462538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7464339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7464339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7522506" y="4686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7595501" y="4674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7595501" y="4402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7595501" y="4586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7658901" y="4664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7658901" y="4578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7658901" y="4642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7674937" y="39901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7678960" y="4800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7678960" y="4502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7678960" y="4656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7713056" y="381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7742631" y="3866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7744722" y="424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7799683" y="4189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7799683" y="4711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7799683" y="4717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7799683" y="3952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7799683" y="4601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7799683" y="466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7799683" y="4381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7799683" y="39885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7802989" y="480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7802989" y="4712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7802989" y="4559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7808995" y="4279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7808995" y="4527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7808995" y="4546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7808995" y="4538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7808995" y="4399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7808995" y="460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7808995" y="4006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7817048" y="416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7842345" y="4024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7852026" y="432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7886240" y="45039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7886240" y="45648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7889712" y="4134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7889712" y="3925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7890818" y="4427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7942665" y="4547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7942665" y="4496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7944788" y="4156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7955890" y="4680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7955890" y="471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7955890" y="4644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7955890" y="4324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7955890" y="3911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7955890" y="4084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7955890" y="4574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7955890" y="42752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7955890" y="4524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7955890" y="4662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7955890" y="3965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7955890" y="401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7955890" y="4633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7955890" y="43656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7955890" y="4170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7955890" y="441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7955890" y="4298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7955890" y="43162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7960357" y="4800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7994477" y="38631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8014463" y="47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8014463" y="4472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8021180" y="4570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8021180" y="4266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8021180" y="472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8029580" y="42848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8029580" y="4732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8029580" y="4185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8029580" y="4530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8077475" y="4211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8077475" y="45906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8077475" y="4263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8085964" y="454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8085964" y="4128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8085964" y="4116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8090145" y="3890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8103770" y="4724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8103770" y="4882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8103770" y="4503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8105590" y="4828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8105590" y="4643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8105590" y="47402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8105590" y="4323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8138556" y="4683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8138556" y="4616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8150975" y="3890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8150975" y="4159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8156169" y="4633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8159742" y="4112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8164679" y="455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8164679" y="4320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8171239" y="4461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8205077" y="4204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8205077" y="4831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8205077" y="4521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8205077" y="4690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8205077" y="4685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8229684" y="4816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8237070" y="4665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8237070" y="4493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8237070" y="4653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8240174" y="4521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8240174" y="4251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8240736" y="4528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8265224" y="468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8265224" y="4365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8265224" y="44582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8265275" y="42117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8277857" y="468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8298890" y="4088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8298890" y="42026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8298890" y="413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8298890" y="47248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8298890" y="444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8298890" y="465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8298890" y="42932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8298890" y="4007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8298890" y="4189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8298890" y="4415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8298890" y="4640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8303175" y="42057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8304399" y="4597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8304399" y="4512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8311731" y="4012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8314501" y="4341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8314501" y="4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8314501" y="4697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8314501" y="4693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8365992" y="44445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8381839" y="4389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8381839" y="4477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8381839" y="478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8381839" y="4485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8381839" y="4183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8381839" y="42267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8381839" y="4827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8381839" y="434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8381839" y="434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8381839" y="4409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8381839" y="4141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8381839" y="4109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8381839" y="4195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8381839" y="4532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8381839" y="4422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8381839" y="473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8381839" y="4434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8383370" y="3945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8383370" y="4124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8383370" y="401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8383370" y="4337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8383370" y="4249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8383370" y="3882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8383370" y="4620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8383370" y="434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8383370" y="4707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8383370" y="4334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8383370" y="4281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8383370" y="381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8383370" y="422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8383370" y="3871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8383370" y="4033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8383370" y="4272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8383370" y="4287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8383370" y="439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8383370" y="471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8387433" y="4119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8388603" y="4142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8388603" y="4793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8417338" y="3928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8417338" y="3873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8417338" y="4099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8417338" y="3883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8417338" y="390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8417338" y="3987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8438166" y="4699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8438166" y="4595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8443929" y="466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8443929" y="405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8443929" y="3930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8443929" y="3956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8443929" y="4083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8449177" y="4584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8449177" y="4234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8452840" y="455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8452840" y="4631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8452840" y="4671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8452840" y="41932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8454827" y="4826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8454827" y="4303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8478415" y="4436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8478415" y="4319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8478415" y="4583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8478415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8478415" y="4243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8478415" y="4265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8478415" y="4621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8478415" y="411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8478415" y="4294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8478415" y="4396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8478415" y="4173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8478415" y="442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8478415" y="4122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8478415" y="434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8478415" y="4349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8489407" y="4722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8489407" y="4221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8489407" y="4203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8489407" y="4375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8489407" y="4598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8489407" y="4582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8493273" y="4683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8493273" y="4043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8499292" y="434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8499292" y="4516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8499292" y="4570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8499292" y="4380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8509189" y="4375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8509189" y="437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8509189" y="479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8510391" y="418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8518226" y="4866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8518226" y="4731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8518226" y="4578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8518226" y="446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8518226" y="4551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8522504" y="4137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8522504" y="452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8522504" y="3879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8522504" y="414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8522504" y="4843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8522504" y="4550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8522504" y="485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8522504" y="4227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8522504" y="4114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8522504" y="3975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8522504" y="3953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8525156" y="4593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8525156" y="3897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8525156" y="478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8525156" y="467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8526906" y="476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8527566" y="4806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8564525" y="4281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8564525" y="4818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8564525" y="4795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8564525" y="476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8564525" y="4057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8564573" y="425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8578973" y="4542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8581471" y="4106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8581471" y="419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8581471" y="4174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8581471" y="4066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8581471" y="4048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8589450" y="4128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8589450" y="4447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8589450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8593894" y="458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8593894" y="4117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8593894" y="4003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8593894" y="3922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8595275" y="452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8595275" y="4779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8595275" y="4042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8595275" y="4238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8597599" y="4775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8597599" y="4332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8478415" y="4436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8478415" y="4319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8478415" y="4583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8478415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8478415" y="4243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8478415" y="4265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8478415" y="4621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8478415" y="411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8478415" y="4294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8478415" y="4396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8478415" y="4173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8478415" y="442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8478415" y="4122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8478415" y="434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8478415" y="4349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8489407" y="4722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8489407" y="4221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8489407" y="4203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8489407" y="4375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8489407" y="4598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8489407" y="4582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8493273" y="4683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8493273" y="4043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8499292" y="434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8499292" y="4516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8499292" y="4570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8499292" y="4380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8509189" y="4375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8509189" y="437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8509189" y="479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8510391" y="418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8518226" y="4866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8518226" y="4731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8518226" y="4578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8518226" y="446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8518226" y="4551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8522504" y="4137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8522504" y="452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8522504" y="3879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8522504" y="414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8522504" y="4843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8522504" y="4550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8522504" y="485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8522504" y="4227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8522504" y="4114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8522504" y="3975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8522504" y="3953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8525156" y="4593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8525156" y="3897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8525156" y="478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8525156" y="467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8526906" y="476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8527566" y="4806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8564525" y="4281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8564525" y="4818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8564525" y="4795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8564525" y="476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8564525" y="4057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8564573" y="425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8578973" y="4542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8581471" y="4106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8581471" y="419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8581471" y="4174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8581471" y="4066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8581471" y="4048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8589450" y="4128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8589450" y="4447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8589450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8593894" y="458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8593894" y="4117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8593894" y="4003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8593894" y="3922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8595275" y="452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8595275" y="4779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8595275" y="4042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8595275" y="4238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8597599" y="4775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8597599" y="4332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8619242" y="4527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8619242" y="3859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8619242" y="4726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8646788" y="4635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8646788" y="4241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8646788" y="4638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8646788" y="4344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8646788" y="4082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8646788" y="4568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8646788" y="4558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8646788" y="40910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8654769" y="47224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8654769" y="4644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8659811" y="43123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8659811" y="4727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8661644" y="4042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8665514" y="436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8665514" y="46642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8668049" y="45197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8668049" y="4722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8668049" y="46669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8669032" y="485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8721930" y="41127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8721930" y="3938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8721930" y="4329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8721930" y="4550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8721930" y="41476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8721930" y="47649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8721930" y="4875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8721930" y="461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8724529" y="4026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8728146" y="4518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8728146" y="412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8728146" y="48004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8728146" y="47213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8728146" y="4682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8734508" y="4669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8734508" y="4690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8734508" y="432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8739025" y="4804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8739025" y="4249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8739025" y="4725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8739025" y="48160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8739025" y="4432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8739040" y="4065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8780088" y="4350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8790468" y="4563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8795975" y="38353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8795975" y="4181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8798567" y="4826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8798567" y="4011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8799536" y="4575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8799536" y="4681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8802035" y="4594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8802035" y="44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8802035" y="471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8806839" y="4086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8806839" y="4028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8829613" y="4752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8829613" y="43061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8829613" y="4342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8829613" y="42840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8829613" y="4567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8841082" y="39809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8859506" y="4657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8859506" y="4525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8859506" y="4238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8859506" y="4037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8869136" y="47789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8869136" y="4388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8869136" y="435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8874538" y="4680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8874538" y="43743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8874538" y="4145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8874538" y="4332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8874538" y="4711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8875908" y="4054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8879372" y="4671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8880486" y="4292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8880486" y="447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8936736" y="4182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8936736" y="4721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8936736" y="4315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8936736" y="4115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8936736" y="4475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8936736" y="443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8937663" y="4772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8937663" y="4841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8940820" y="4533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8940820" y="4144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8940820" y="4200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8946006" y="4311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8946006" y="4476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8946006" y="4513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8946006" y="452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8949628" y="42490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8949628" y="45035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8949628" y="4549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8949628" y="4739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8949628" y="46413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8951707" y="4325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8951707" y="4491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8999932" y="4442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8999932" y="4495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9011284" y="4535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9011284" y="4603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9020337" y="41948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9020337" y="4686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9020337" y="4499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9020337" y="4088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9020337" y="4529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9020856" y="41220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9069761" y="4474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9087259" y="4445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9087259" y="4429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9087259" y="4026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9093494" y="4430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9093494" y="4381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9093510" y="4538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9145439" y="4083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9145439" y="4621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9152512" y="43818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9152512" y="4394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9156123" y="46800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9156123" y="4400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9156123" y="45588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9158425" y="4495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9159288" y="45796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rc10426"/>
            <p:cNvSpPr/>
            <p:nvPr/>
          </p:nvSpPr>
          <p:spPr>
            <a:xfrm>
              <a:off x="5225449" y="3567870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tx10427"/>
            <p:cNvSpPr/>
            <p:nvPr/>
          </p:nvSpPr>
          <p:spPr>
            <a:xfrm>
              <a:off x="6114076" y="3635783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428" name="rc10428"/>
            <p:cNvSpPr/>
            <p:nvPr/>
          </p:nvSpPr>
          <p:spPr>
            <a:xfrm>
              <a:off x="7289700" y="3567870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tx10429"/>
            <p:cNvSpPr/>
            <p:nvPr/>
          </p:nvSpPr>
          <p:spPr>
            <a:xfrm>
              <a:off x="8032352" y="3635783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430" name="rc10430"/>
            <p:cNvSpPr/>
            <p:nvPr/>
          </p:nvSpPr>
          <p:spPr>
            <a:xfrm>
              <a:off x="5225449" y="19869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tx10431"/>
            <p:cNvSpPr/>
            <p:nvPr/>
          </p:nvSpPr>
          <p:spPr>
            <a:xfrm>
              <a:off x="6055113" y="2054949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432" name="rc10432"/>
            <p:cNvSpPr/>
            <p:nvPr/>
          </p:nvSpPr>
          <p:spPr>
            <a:xfrm>
              <a:off x="7289700" y="19869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3" name="tx10433"/>
            <p:cNvSpPr/>
            <p:nvPr/>
          </p:nvSpPr>
          <p:spPr>
            <a:xfrm>
              <a:off x="7870905" y="2053531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434" name="pl10434"/>
            <p:cNvSpPr/>
            <p:nvPr/>
          </p:nvSpPr>
          <p:spPr>
            <a:xfrm>
              <a:off x="5649102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5" name="pl10435"/>
            <p:cNvSpPr/>
            <p:nvPr/>
          </p:nvSpPr>
          <p:spPr>
            <a:xfrm>
              <a:off x="6144219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6" name="pl10436"/>
            <p:cNvSpPr/>
            <p:nvPr/>
          </p:nvSpPr>
          <p:spPr>
            <a:xfrm>
              <a:off x="6639336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7" name="pl10437"/>
            <p:cNvSpPr/>
            <p:nvPr/>
          </p:nvSpPr>
          <p:spPr>
            <a:xfrm>
              <a:off x="7134454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8" name="pl10438"/>
            <p:cNvSpPr/>
            <p:nvPr/>
          </p:nvSpPr>
          <p:spPr>
            <a:xfrm>
              <a:off x="7713353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9" name="pl10439"/>
            <p:cNvSpPr/>
            <p:nvPr/>
          </p:nvSpPr>
          <p:spPr>
            <a:xfrm>
              <a:off x="8208470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0" name="pl10440"/>
            <p:cNvSpPr/>
            <p:nvPr/>
          </p:nvSpPr>
          <p:spPr>
            <a:xfrm>
              <a:off x="8703588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1" name="pl10441"/>
            <p:cNvSpPr/>
            <p:nvPr/>
          </p:nvSpPr>
          <p:spPr>
            <a:xfrm>
              <a:off x="9198705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2" name="tx10442"/>
            <p:cNvSpPr/>
            <p:nvPr/>
          </p:nvSpPr>
          <p:spPr>
            <a:xfrm>
              <a:off x="5038508" y="31838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3" name="tx10443"/>
            <p:cNvSpPr/>
            <p:nvPr/>
          </p:nvSpPr>
          <p:spPr>
            <a:xfrm>
              <a:off x="5038508" y="27022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44" name="tx10444"/>
            <p:cNvSpPr/>
            <p:nvPr/>
          </p:nvSpPr>
          <p:spPr>
            <a:xfrm>
              <a:off x="5038508" y="22205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45" name="pl10445"/>
            <p:cNvSpPr/>
            <p:nvPr/>
          </p:nvSpPr>
          <p:spPr>
            <a:xfrm>
              <a:off x="5190654" y="3225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6" name="pl10446"/>
            <p:cNvSpPr/>
            <p:nvPr/>
          </p:nvSpPr>
          <p:spPr>
            <a:xfrm>
              <a:off x="5190654" y="274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7" name="pl10447"/>
            <p:cNvSpPr/>
            <p:nvPr/>
          </p:nvSpPr>
          <p:spPr>
            <a:xfrm>
              <a:off x="5190654" y="2262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8" name="tx10448"/>
            <p:cNvSpPr/>
            <p:nvPr/>
          </p:nvSpPr>
          <p:spPr>
            <a:xfrm>
              <a:off x="5038508" y="47647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9" name="tx10449"/>
            <p:cNvSpPr/>
            <p:nvPr/>
          </p:nvSpPr>
          <p:spPr>
            <a:xfrm>
              <a:off x="5038508" y="42831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50" name="tx10450"/>
            <p:cNvSpPr/>
            <p:nvPr/>
          </p:nvSpPr>
          <p:spPr>
            <a:xfrm>
              <a:off x="5038508" y="380145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51" name="pl10451"/>
            <p:cNvSpPr/>
            <p:nvPr/>
          </p:nvSpPr>
          <p:spPr>
            <a:xfrm>
              <a:off x="5190654" y="4806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2" name="pl10452"/>
            <p:cNvSpPr/>
            <p:nvPr/>
          </p:nvSpPr>
          <p:spPr>
            <a:xfrm>
              <a:off x="5190654" y="432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3" name="pl10453"/>
            <p:cNvSpPr/>
            <p:nvPr/>
          </p:nvSpPr>
          <p:spPr>
            <a:xfrm>
              <a:off x="5190654" y="3843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4" name="tx10454"/>
            <p:cNvSpPr/>
            <p:nvPr/>
          </p:nvSpPr>
          <p:spPr>
            <a:xfrm rot="-5400000">
              <a:off x="4662242" y="3590648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10455" name="tx10455"/>
            <p:cNvSpPr/>
            <p:nvPr/>
          </p:nvSpPr>
          <p:spPr>
            <a:xfrm>
              <a:off x="5225449" y="1725790"/>
              <a:ext cx="540573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456" name="rc10456"/>
            <p:cNvSpPr/>
            <p:nvPr/>
          </p:nvSpPr>
          <p:spPr>
            <a:xfrm>
              <a:off x="4800600" y="5349081"/>
              <a:ext cx="4553351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7" name="rc10457"/>
            <p:cNvSpPr/>
            <p:nvPr/>
          </p:nvSpPr>
          <p:spPr>
            <a:xfrm>
              <a:off x="5225449" y="5863137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8" name="pt10458"/>
            <p:cNvSpPr/>
            <p:nvPr/>
          </p:nvSpPr>
          <p:spPr>
            <a:xfrm>
              <a:off x="5317398" y="612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9" name="pt10459"/>
            <p:cNvSpPr/>
            <p:nvPr/>
          </p:nvSpPr>
          <p:spPr>
            <a:xfrm>
              <a:off x="5317398" y="6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0" name="pt10460"/>
            <p:cNvSpPr/>
            <p:nvPr/>
          </p:nvSpPr>
          <p:spPr>
            <a:xfrm>
              <a:off x="5317398" y="6456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1" name="pt10461"/>
            <p:cNvSpPr/>
            <p:nvPr/>
          </p:nvSpPr>
          <p:spPr>
            <a:xfrm>
              <a:off x="5317398" y="6458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2" name="pt10462"/>
            <p:cNvSpPr/>
            <p:nvPr/>
          </p:nvSpPr>
          <p:spPr>
            <a:xfrm>
              <a:off x="5317398" y="6407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3" name="pt10463"/>
            <p:cNvSpPr/>
            <p:nvPr/>
          </p:nvSpPr>
          <p:spPr>
            <a:xfrm>
              <a:off x="5352871" y="6231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4" name="pt10464"/>
            <p:cNvSpPr/>
            <p:nvPr/>
          </p:nvSpPr>
          <p:spPr>
            <a:xfrm>
              <a:off x="5352871" y="612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5" name="pt10465"/>
            <p:cNvSpPr/>
            <p:nvPr/>
          </p:nvSpPr>
          <p:spPr>
            <a:xfrm>
              <a:off x="5352871" y="663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6" name="pt10466"/>
            <p:cNvSpPr/>
            <p:nvPr/>
          </p:nvSpPr>
          <p:spPr>
            <a:xfrm>
              <a:off x="5352871" y="6269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7" name="pt10467"/>
            <p:cNvSpPr/>
            <p:nvPr/>
          </p:nvSpPr>
          <p:spPr>
            <a:xfrm>
              <a:off x="5352871" y="646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8" name="pt10468"/>
            <p:cNvSpPr/>
            <p:nvPr/>
          </p:nvSpPr>
          <p:spPr>
            <a:xfrm>
              <a:off x="5352871" y="6770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9" name="pt10469"/>
            <p:cNvSpPr/>
            <p:nvPr/>
          </p:nvSpPr>
          <p:spPr>
            <a:xfrm>
              <a:off x="5352871" y="5896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0" name="pt10470"/>
            <p:cNvSpPr/>
            <p:nvPr/>
          </p:nvSpPr>
          <p:spPr>
            <a:xfrm>
              <a:off x="5352871" y="61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1" name="pt10471"/>
            <p:cNvSpPr/>
            <p:nvPr/>
          </p:nvSpPr>
          <p:spPr>
            <a:xfrm>
              <a:off x="5352871" y="679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2" name="pt10472"/>
            <p:cNvSpPr/>
            <p:nvPr/>
          </p:nvSpPr>
          <p:spPr>
            <a:xfrm>
              <a:off x="5352871" y="660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3" name="pt10473"/>
            <p:cNvSpPr/>
            <p:nvPr/>
          </p:nvSpPr>
          <p:spPr>
            <a:xfrm>
              <a:off x="5352871" y="6327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4" name="pt10474"/>
            <p:cNvSpPr/>
            <p:nvPr/>
          </p:nvSpPr>
          <p:spPr>
            <a:xfrm>
              <a:off x="5352871" y="6108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5" name="pt10475"/>
            <p:cNvSpPr/>
            <p:nvPr/>
          </p:nvSpPr>
          <p:spPr>
            <a:xfrm>
              <a:off x="5352871" y="628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6" name="pt10476"/>
            <p:cNvSpPr/>
            <p:nvPr/>
          </p:nvSpPr>
          <p:spPr>
            <a:xfrm>
              <a:off x="5352871" y="6698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pt10477"/>
            <p:cNvSpPr/>
            <p:nvPr/>
          </p:nvSpPr>
          <p:spPr>
            <a:xfrm>
              <a:off x="5352871" y="639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5352871" y="6261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pt10479"/>
            <p:cNvSpPr/>
            <p:nvPr/>
          </p:nvSpPr>
          <p:spPr>
            <a:xfrm>
              <a:off x="5352871" y="674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5352871" y="630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pt10481"/>
            <p:cNvSpPr/>
            <p:nvPr/>
          </p:nvSpPr>
          <p:spPr>
            <a:xfrm>
              <a:off x="5352871" y="658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2" name="pt10482"/>
            <p:cNvSpPr/>
            <p:nvPr/>
          </p:nvSpPr>
          <p:spPr>
            <a:xfrm>
              <a:off x="5352871" y="6669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3" name="pt10483"/>
            <p:cNvSpPr/>
            <p:nvPr/>
          </p:nvSpPr>
          <p:spPr>
            <a:xfrm>
              <a:off x="5352871" y="6657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4" name="pt10484"/>
            <p:cNvSpPr/>
            <p:nvPr/>
          </p:nvSpPr>
          <p:spPr>
            <a:xfrm>
              <a:off x="5377025" y="600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5" name="pt10485"/>
            <p:cNvSpPr/>
            <p:nvPr/>
          </p:nvSpPr>
          <p:spPr>
            <a:xfrm>
              <a:off x="5377025" y="6441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6" name="pt10486"/>
            <p:cNvSpPr/>
            <p:nvPr/>
          </p:nvSpPr>
          <p:spPr>
            <a:xfrm>
              <a:off x="5377025" y="6181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7" name="pt10487"/>
            <p:cNvSpPr/>
            <p:nvPr/>
          </p:nvSpPr>
          <p:spPr>
            <a:xfrm>
              <a:off x="5388188" y="6409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8" name="pt10488"/>
            <p:cNvSpPr/>
            <p:nvPr/>
          </p:nvSpPr>
          <p:spPr>
            <a:xfrm>
              <a:off x="5388188" y="6671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9" name="pt10489"/>
            <p:cNvSpPr/>
            <p:nvPr/>
          </p:nvSpPr>
          <p:spPr>
            <a:xfrm>
              <a:off x="5388188" y="6658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0" name="pt10490"/>
            <p:cNvSpPr/>
            <p:nvPr/>
          </p:nvSpPr>
          <p:spPr>
            <a:xfrm>
              <a:off x="5388188" y="593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1" name="pt10491"/>
            <p:cNvSpPr/>
            <p:nvPr/>
          </p:nvSpPr>
          <p:spPr>
            <a:xfrm>
              <a:off x="5427445" y="6527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2" name="pt10492"/>
            <p:cNvSpPr/>
            <p:nvPr/>
          </p:nvSpPr>
          <p:spPr>
            <a:xfrm>
              <a:off x="5427445" y="6289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3" name="pt10493"/>
            <p:cNvSpPr/>
            <p:nvPr/>
          </p:nvSpPr>
          <p:spPr>
            <a:xfrm>
              <a:off x="5427445" y="6511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4" name="pt10494"/>
            <p:cNvSpPr/>
            <p:nvPr/>
          </p:nvSpPr>
          <p:spPr>
            <a:xfrm>
              <a:off x="5427445" y="670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5" name="pt10495"/>
            <p:cNvSpPr/>
            <p:nvPr/>
          </p:nvSpPr>
          <p:spPr>
            <a:xfrm>
              <a:off x="5427445" y="6548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6" name="pt10496"/>
            <p:cNvSpPr/>
            <p:nvPr/>
          </p:nvSpPr>
          <p:spPr>
            <a:xfrm>
              <a:off x="5427445" y="6246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7" name="pt10497"/>
            <p:cNvSpPr/>
            <p:nvPr/>
          </p:nvSpPr>
          <p:spPr>
            <a:xfrm>
              <a:off x="5427445" y="638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8" name="pt10498"/>
            <p:cNvSpPr/>
            <p:nvPr/>
          </p:nvSpPr>
          <p:spPr>
            <a:xfrm>
              <a:off x="5427445" y="662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9" name="pt10499"/>
            <p:cNvSpPr/>
            <p:nvPr/>
          </p:nvSpPr>
          <p:spPr>
            <a:xfrm>
              <a:off x="5427445" y="669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0" name="pt10500"/>
            <p:cNvSpPr/>
            <p:nvPr/>
          </p:nvSpPr>
          <p:spPr>
            <a:xfrm>
              <a:off x="5427445" y="601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1" name="pt10501"/>
            <p:cNvSpPr/>
            <p:nvPr/>
          </p:nvSpPr>
          <p:spPr>
            <a:xfrm>
              <a:off x="5427445" y="6686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2" name="pt10502"/>
            <p:cNvSpPr/>
            <p:nvPr/>
          </p:nvSpPr>
          <p:spPr>
            <a:xfrm>
              <a:off x="5427445" y="64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3" name="pt10503"/>
            <p:cNvSpPr/>
            <p:nvPr/>
          </p:nvSpPr>
          <p:spPr>
            <a:xfrm>
              <a:off x="5427445" y="5999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4" name="pt10504"/>
            <p:cNvSpPr/>
            <p:nvPr/>
          </p:nvSpPr>
          <p:spPr>
            <a:xfrm>
              <a:off x="5427445" y="639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5" name="pt10505"/>
            <p:cNvSpPr/>
            <p:nvPr/>
          </p:nvSpPr>
          <p:spPr>
            <a:xfrm>
              <a:off x="5427445" y="6623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6" name="pt10506"/>
            <p:cNvSpPr/>
            <p:nvPr/>
          </p:nvSpPr>
          <p:spPr>
            <a:xfrm>
              <a:off x="5427445" y="653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7" name="pt10507"/>
            <p:cNvSpPr/>
            <p:nvPr/>
          </p:nvSpPr>
          <p:spPr>
            <a:xfrm>
              <a:off x="5427445" y="6692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8" name="pt10508"/>
            <p:cNvSpPr/>
            <p:nvPr/>
          </p:nvSpPr>
          <p:spPr>
            <a:xfrm>
              <a:off x="5427445" y="6338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9" name="pt10509"/>
            <p:cNvSpPr/>
            <p:nvPr/>
          </p:nvSpPr>
          <p:spPr>
            <a:xfrm>
              <a:off x="5427445" y="6806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0" name="pt10510"/>
            <p:cNvSpPr/>
            <p:nvPr/>
          </p:nvSpPr>
          <p:spPr>
            <a:xfrm>
              <a:off x="5427445" y="6753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1" name="pt10511"/>
            <p:cNvSpPr/>
            <p:nvPr/>
          </p:nvSpPr>
          <p:spPr>
            <a:xfrm>
              <a:off x="5427445" y="663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2" name="pt10512"/>
            <p:cNvSpPr/>
            <p:nvPr/>
          </p:nvSpPr>
          <p:spPr>
            <a:xfrm>
              <a:off x="5427445" y="6044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3" name="pt10513"/>
            <p:cNvSpPr/>
            <p:nvPr/>
          </p:nvSpPr>
          <p:spPr>
            <a:xfrm>
              <a:off x="5427445" y="6562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4" name="pt10514"/>
            <p:cNvSpPr/>
            <p:nvPr/>
          </p:nvSpPr>
          <p:spPr>
            <a:xfrm>
              <a:off x="5458656" y="6231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5" name="pt10515"/>
            <p:cNvSpPr/>
            <p:nvPr/>
          </p:nvSpPr>
          <p:spPr>
            <a:xfrm>
              <a:off x="5498727" y="6139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6" name="pt10516"/>
            <p:cNvSpPr/>
            <p:nvPr/>
          </p:nvSpPr>
          <p:spPr>
            <a:xfrm>
              <a:off x="5498727" y="6571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7" name="pt10517"/>
            <p:cNvSpPr/>
            <p:nvPr/>
          </p:nvSpPr>
          <p:spPr>
            <a:xfrm>
              <a:off x="5498727" y="649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8" name="pt10518"/>
            <p:cNvSpPr/>
            <p:nvPr/>
          </p:nvSpPr>
          <p:spPr>
            <a:xfrm>
              <a:off x="5498727" y="6351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9" name="pt10519"/>
            <p:cNvSpPr/>
            <p:nvPr/>
          </p:nvSpPr>
          <p:spPr>
            <a:xfrm>
              <a:off x="5498727" y="596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0" name="pt10520"/>
            <p:cNvSpPr/>
            <p:nvPr/>
          </p:nvSpPr>
          <p:spPr>
            <a:xfrm>
              <a:off x="5498727" y="590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1" name="pt10521"/>
            <p:cNvSpPr/>
            <p:nvPr/>
          </p:nvSpPr>
          <p:spPr>
            <a:xfrm>
              <a:off x="5498727" y="64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2" name="pt10522"/>
            <p:cNvSpPr/>
            <p:nvPr/>
          </p:nvSpPr>
          <p:spPr>
            <a:xfrm>
              <a:off x="5498727" y="6844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3" name="pt10523"/>
            <p:cNvSpPr/>
            <p:nvPr/>
          </p:nvSpPr>
          <p:spPr>
            <a:xfrm>
              <a:off x="5498727" y="666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4" name="pt10524"/>
            <p:cNvSpPr/>
            <p:nvPr/>
          </p:nvSpPr>
          <p:spPr>
            <a:xfrm>
              <a:off x="5498727" y="608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5" name="pt10525"/>
            <p:cNvSpPr/>
            <p:nvPr/>
          </p:nvSpPr>
          <p:spPr>
            <a:xfrm>
              <a:off x="5498727" y="622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6" name="pt10526"/>
            <p:cNvSpPr/>
            <p:nvPr/>
          </p:nvSpPr>
          <p:spPr>
            <a:xfrm>
              <a:off x="5498727" y="6346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7" name="pt10527"/>
            <p:cNvSpPr/>
            <p:nvPr/>
          </p:nvSpPr>
          <p:spPr>
            <a:xfrm>
              <a:off x="5498727" y="680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8" name="pt10528"/>
            <p:cNvSpPr/>
            <p:nvPr/>
          </p:nvSpPr>
          <p:spPr>
            <a:xfrm>
              <a:off x="5498727" y="59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9" name="pt10529"/>
            <p:cNvSpPr/>
            <p:nvPr/>
          </p:nvSpPr>
          <p:spPr>
            <a:xfrm>
              <a:off x="5498727" y="6574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0" name="pt10530"/>
            <p:cNvSpPr/>
            <p:nvPr/>
          </p:nvSpPr>
          <p:spPr>
            <a:xfrm>
              <a:off x="5498727" y="6117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1" name="pt10531"/>
            <p:cNvSpPr/>
            <p:nvPr/>
          </p:nvSpPr>
          <p:spPr>
            <a:xfrm>
              <a:off x="5498727" y="66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2" name="pt10532"/>
            <p:cNvSpPr/>
            <p:nvPr/>
          </p:nvSpPr>
          <p:spPr>
            <a:xfrm>
              <a:off x="5498727" y="6111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3" name="pt10533"/>
            <p:cNvSpPr/>
            <p:nvPr/>
          </p:nvSpPr>
          <p:spPr>
            <a:xfrm>
              <a:off x="5498727" y="5952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4" name="pt10534"/>
            <p:cNvSpPr/>
            <p:nvPr/>
          </p:nvSpPr>
          <p:spPr>
            <a:xfrm>
              <a:off x="5498727" y="5990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5" name="pt10535"/>
            <p:cNvSpPr/>
            <p:nvPr/>
          </p:nvSpPr>
          <p:spPr>
            <a:xfrm>
              <a:off x="5498727" y="651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6" name="pt10536"/>
            <p:cNvSpPr/>
            <p:nvPr/>
          </p:nvSpPr>
          <p:spPr>
            <a:xfrm>
              <a:off x="5498727" y="6454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7" name="pt10537"/>
            <p:cNvSpPr/>
            <p:nvPr/>
          </p:nvSpPr>
          <p:spPr>
            <a:xfrm>
              <a:off x="5498727" y="60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8" name="pt10538"/>
            <p:cNvSpPr/>
            <p:nvPr/>
          </p:nvSpPr>
          <p:spPr>
            <a:xfrm>
              <a:off x="5498727" y="670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9" name="pt10539"/>
            <p:cNvSpPr/>
            <p:nvPr/>
          </p:nvSpPr>
          <p:spPr>
            <a:xfrm>
              <a:off x="5498727" y="599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0" name="pt10540"/>
            <p:cNvSpPr/>
            <p:nvPr/>
          </p:nvSpPr>
          <p:spPr>
            <a:xfrm>
              <a:off x="5498727" y="5945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1" name="pt10541"/>
            <p:cNvSpPr/>
            <p:nvPr/>
          </p:nvSpPr>
          <p:spPr>
            <a:xfrm>
              <a:off x="5527124" y="594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2" name="pt10542"/>
            <p:cNvSpPr/>
            <p:nvPr/>
          </p:nvSpPr>
          <p:spPr>
            <a:xfrm>
              <a:off x="5527124" y="683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3" name="pt10543"/>
            <p:cNvSpPr/>
            <p:nvPr/>
          </p:nvSpPr>
          <p:spPr>
            <a:xfrm>
              <a:off x="5564477" y="68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4" name="pt10544"/>
            <p:cNvSpPr/>
            <p:nvPr/>
          </p:nvSpPr>
          <p:spPr>
            <a:xfrm>
              <a:off x="5564477" y="6607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5" name="pt10545"/>
            <p:cNvSpPr/>
            <p:nvPr/>
          </p:nvSpPr>
          <p:spPr>
            <a:xfrm>
              <a:off x="5564477" y="6051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6" name="pt10546"/>
            <p:cNvSpPr/>
            <p:nvPr/>
          </p:nvSpPr>
          <p:spPr>
            <a:xfrm>
              <a:off x="5574247" y="6441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7" name="pt10547"/>
            <p:cNvSpPr/>
            <p:nvPr/>
          </p:nvSpPr>
          <p:spPr>
            <a:xfrm>
              <a:off x="5608688" y="63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8" name="pt10548"/>
            <p:cNvSpPr/>
            <p:nvPr/>
          </p:nvSpPr>
          <p:spPr>
            <a:xfrm>
              <a:off x="5608688" y="672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9" name="pt10549"/>
            <p:cNvSpPr/>
            <p:nvPr/>
          </p:nvSpPr>
          <p:spPr>
            <a:xfrm>
              <a:off x="5608688" y="6159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0" name="pt10550"/>
            <p:cNvSpPr/>
            <p:nvPr/>
          </p:nvSpPr>
          <p:spPr>
            <a:xfrm>
              <a:off x="5608688" y="6280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1" name="pt10551"/>
            <p:cNvSpPr/>
            <p:nvPr/>
          </p:nvSpPr>
          <p:spPr>
            <a:xfrm>
              <a:off x="5608688" y="6580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2" name="pt10552"/>
            <p:cNvSpPr/>
            <p:nvPr/>
          </p:nvSpPr>
          <p:spPr>
            <a:xfrm>
              <a:off x="5608688" y="628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3" name="pt10553"/>
            <p:cNvSpPr/>
            <p:nvPr/>
          </p:nvSpPr>
          <p:spPr>
            <a:xfrm>
              <a:off x="5608688" y="652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4" name="pt10554"/>
            <p:cNvSpPr/>
            <p:nvPr/>
          </p:nvSpPr>
          <p:spPr>
            <a:xfrm>
              <a:off x="5608688" y="6630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5" name="pt10555"/>
            <p:cNvSpPr/>
            <p:nvPr/>
          </p:nvSpPr>
          <p:spPr>
            <a:xfrm>
              <a:off x="5608688" y="661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6" name="pt10556"/>
            <p:cNvSpPr/>
            <p:nvPr/>
          </p:nvSpPr>
          <p:spPr>
            <a:xfrm>
              <a:off x="5635144" y="628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7" name="pt10557"/>
            <p:cNvSpPr/>
            <p:nvPr/>
          </p:nvSpPr>
          <p:spPr>
            <a:xfrm>
              <a:off x="5635144" y="6511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8" name="pt10558"/>
            <p:cNvSpPr/>
            <p:nvPr/>
          </p:nvSpPr>
          <p:spPr>
            <a:xfrm>
              <a:off x="5635144" y="6687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9" name="pt10559"/>
            <p:cNvSpPr/>
            <p:nvPr/>
          </p:nvSpPr>
          <p:spPr>
            <a:xfrm>
              <a:off x="5635144" y="6622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0" name="pt10560"/>
            <p:cNvSpPr/>
            <p:nvPr/>
          </p:nvSpPr>
          <p:spPr>
            <a:xfrm>
              <a:off x="5635144" y="6768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1" name="pt10561"/>
            <p:cNvSpPr/>
            <p:nvPr/>
          </p:nvSpPr>
          <p:spPr>
            <a:xfrm>
              <a:off x="5635144" y="671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2" name="pt10562"/>
            <p:cNvSpPr/>
            <p:nvPr/>
          </p:nvSpPr>
          <p:spPr>
            <a:xfrm>
              <a:off x="5635144" y="6023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3" name="pt10563"/>
            <p:cNvSpPr/>
            <p:nvPr/>
          </p:nvSpPr>
          <p:spPr>
            <a:xfrm>
              <a:off x="5635144" y="6005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4" name="pt10564"/>
            <p:cNvSpPr/>
            <p:nvPr/>
          </p:nvSpPr>
          <p:spPr>
            <a:xfrm>
              <a:off x="5635144" y="6014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5" name="pt10565"/>
            <p:cNvSpPr/>
            <p:nvPr/>
          </p:nvSpPr>
          <p:spPr>
            <a:xfrm>
              <a:off x="5635144" y="65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6" name="pt10566"/>
            <p:cNvSpPr/>
            <p:nvPr/>
          </p:nvSpPr>
          <p:spPr>
            <a:xfrm>
              <a:off x="5635144" y="655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7" name="pt10567"/>
            <p:cNvSpPr/>
            <p:nvPr/>
          </p:nvSpPr>
          <p:spPr>
            <a:xfrm>
              <a:off x="5635144" y="6476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8" name="pt10568"/>
            <p:cNvSpPr/>
            <p:nvPr/>
          </p:nvSpPr>
          <p:spPr>
            <a:xfrm>
              <a:off x="5635144" y="5943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9" name="pt10569"/>
            <p:cNvSpPr/>
            <p:nvPr/>
          </p:nvSpPr>
          <p:spPr>
            <a:xfrm>
              <a:off x="5635144" y="637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0" name="pt10570"/>
            <p:cNvSpPr/>
            <p:nvPr/>
          </p:nvSpPr>
          <p:spPr>
            <a:xfrm>
              <a:off x="5635144" y="6412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1" name="pt10571"/>
            <p:cNvSpPr/>
            <p:nvPr/>
          </p:nvSpPr>
          <p:spPr>
            <a:xfrm>
              <a:off x="5635144" y="640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2" name="pt10572"/>
            <p:cNvSpPr/>
            <p:nvPr/>
          </p:nvSpPr>
          <p:spPr>
            <a:xfrm>
              <a:off x="5635144" y="6533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3" name="pt10573"/>
            <p:cNvSpPr/>
            <p:nvPr/>
          </p:nvSpPr>
          <p:spPr>
            <a:xfrm>
              <a:off x="5635144" y="65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4" name="pt10574"/>
            <p:cNvSpPr/>
            <p:nvPr/>
          </p:nvSpPr>
          <p:spPr>
            <a:xfrm>
              <a:off x="5635144" y="6544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5" name="pt10575"/>
            <p:cNvSpPr/>
            <p:nvPr/>
          </p:nvSpPr>
          <p:spPr>
            <a:xfrm>
              <a:off x="5635144" y="6013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6" name="pt10576"/>
            <p:cNvSpPr/>
            <p:nvPr/>
          </p:nvSpPr>
          <p:spPr>
            <a:xfrm>
              <a:off x="5635144" y="661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7" name="pt10577"/>
            <p:cNvSpPr/>
            <p:nvPr/>
          </p:nvSpPr>
          <p:spPr>
            <a:xfrm>
              <a:off x="5635144" y="596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8" name="pt10578"/>
            <p:cNvSpPr/>
            <p:nvPr/>
          </p:nvSpPr>
          <p:spPr>
            <a:xfrm>
              <a:off x="5635144" y="6279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9" name="pt10579"/>
            <p:cNvSpPr/>
            <p:nvPr/>
          </p:nvSpPr>
          <p:spPr>
            <a:xfrm>
              <a:off x="5635144" y="6136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0" name="pt10580"/>
            <p:cNvSpPr/>
            <p:nvPr/>
          </p:nvSpPr>
          <p:spPr>
            <a:xfrm>
              <a:off x="5635144" y="635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1" name="pt10581"/>
            <p:cNvSpPr/>
            <p:nvPr/>
          </p:nvSpPr>
          <p:spPr>
            <a:xfrm>
              <a:off x="5635144" y="641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2" name="pt10582"/>
            <p:cNvSpPr/>
            <p:nvPr/>
          </p:nvSpPr>
          <p:spPr>
            <a:xfrm>
              <a:off x="5635144" y="601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3" name="pt10583"/>
            <p:cNvSpPr/>
            <p:nvPr/>
          </p:nvSpPr>
          <p:spPr>
            <a:xfrm>
              <a:off x="5635144" y="62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4" name="pt10584"/>
            <p:cNvSpPr/>
            <p:nvPr/>
          </p:nvSpPr>
          <p:spPr>
            <a:xfrm>
              <a:off x="5635144" y="6463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5" name="pt10585"/>
            <p:cNvSpPr/>
            <p:nvPr/>
          </p:nvSpPr>
          <p:spPr>
            <a:xfrm>
              <a:off x="5635144" y="654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6" name="pt10586"/>
            <p:cNvSpPr/>
            <p:nvPr/>
          </p:nvSpPr>
          <p:spPr>
            <a:xfrm>
              <a:off x="5635144" y="6610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7" name="pt10587"/>
            <p:cNvSpPr/>
            <p:nvPr/>
          </p:nvSpPr>
          <p:spPr>
            <a:xfrm>
              <a:off x="5635144" y="609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8" name="pt10588"/>
            <p:cNvSpPr/>
            <p:nvPr/>
          </p:nvSpPr>
          <p:spPr>
            <a:xfrm>
              <a:off x="5635144" y="6349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9" name="pt10589"/>
            <p:cNvSpPr/>
            <p:nvPr/>
          </p:nvSpPr>
          <p:spPr>
            <a:xfrm>
              <a:off x="5635144" y="6806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0" name="pt10590"/>
            <p:cNvSpPr/>
            <p:nvPr/>
          </p:nvSpPr>
          <p:spPr>
            <a:xfrm>
              <a:off x="5635144" y="664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1" name="pt10591"/>
            <p:cNvSpPr/>
            <p:nvPr/>
          </p:nvSpPr>
          <p:spPr>
            <a:xfrm>
              <a:off x="5635144" y="644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2" name="pt10592"/>
            <p:cNvSpPr/>
            <p:nvPr/>
          </p:nvSpPr>
          <p:spPr>
            <a:xfrm>
              <a:off x="5635144" y="664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3" name="pt10593"/>
            <p:cNvSpPr/>
            <p:nvPr/>
          </p:nvSpPr>
          <p:spPr>
            <a:xfrm>
              <a:off x="5635144" y="6678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4" name="pt10594"/>
            <p:cNvSpPr/>
            <p:nvPr/>
          </p:nvSpPr>
          <p:spPr>
            <a:xfrm>
              <a:off x="5635144" y="653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5" name="pt10595"/>
            <p:cNvSpPr/>
            <p:nvPr/>
          </p:nvSpPr>
          <p:spPr>
            <a:xfrm>
              <a:off x="5650669" y="617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6" name="pt10596"/>
            <p:cNvSpPr/>
            <p:nvPr/>
          </p:nvSpPr>
          <p:spPr>
            <a:xfrm>
              <a:off x="5650669" y="6536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7" name="pt10597"/>
            <p:cNvSpPr/>
            <p:nvPr/>
          </p:nvSpPr>
          <p:spPr>
            <a:xfrm>
              <a:off x="5669690" y="6577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8" name="pt10598"/>
            <p:cNvSpPr/>
            <p:nvPr/>
          </p:nvSpPr>
          <p:spPr>
            <a:xfrm>
              <a:off x="5669690" y="60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9" name="pt10599"/>
            <p:cNvSpPr/>
            <p:nvPr/>
          </p:nvSpPr>
          <p:spPr>
            <a:xfrm>
              <a:off x="5669690" y="676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0" name="pt10600"/>
            <p:cNvSpPr/>
            <p:nvPr/>
          </p:nvSpPr>
          <p:spPr>
            <a:xfrm>
              <a:off x="5669690" y="6621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1" name="pt10601"/>
            <p:cNvSpPr/>
            <p:nvPr/>
          </p:nvSpPr>
          <p:spPr>
            <a:xfrm>
              <a:off x="5705647" y="648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2" name="pt10602"/>
            <p:cNvSpPr/>
            <p:nvPr/>
          </p:nvSpPr>
          <p:spPr>
            <a:xfrm>
              <a:off x="5705647" y="6081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3" name="pt10603"/>
            <p:cNvSpPr/>
            <p:nvPr/>
          </p:nvSpPr>
          <p:spPr>
            <a:xfrm>
              <a:off x="5705647" y="591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4" name="pt10604"/>
            <p:cNvSpPr/>
            <p:nvPr/>
          </p:nvSpPr>
          <p:spPr>
            <a:xfrm>
              <a:off x="5705647" y="640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5" name="pt10605"/>
            <p:cNvSpPr/>
            <p:nvPr/>
          </p:nvSpPr>
          <p:spPr>
            <a:xfrm>
              <a:off x="5705647" y="6783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6" name="pt10606"/>
            <p:cNvSpPr/>
            <p:nvPr/>
          </p:nvSpPr>
          <p:spPr>
            <a:xfrm>
              <a:off x="5705647" y="6674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7" name="pt10607"/>
            <p:cNvSpPr/>
            <p:nvPr/>
          </p:nvSpPr>
          <p:spPr>
            <a:xfrm>
              <a:off x="5705647" y="6780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8" name="pt10608"/>
            <p:cNvSpPr/>
            <p:nvPr/>
          </p:nvSpPr>
          <p:spPr>
            <a:xfrm>
              <a:off x="5705647" y="6542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9" name="pt10609"/>
            <p:cNvSpPr/>
            <p:nvPr/>
          </p:nvSpPr>
          <p:spPr>
            <a:xfrm>
              <a:off x="5705647" y="604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0" name="pt10610"/>
            <p:cNvSpPr/>
            <p:nvPr/>
          </p:nvSpPr>
          <p:spPr>
            <a:xfrm>
              <a:off x="5705647" y="6583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1" name="pt10611"/>
            <p:cNvSpPr/>
            <p:nvPr/>
          </p:nvSpPr>
          <p:spPr>
            <a:xfrm>
              <a:off x="5705647" y="6701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2" name="pt10612"/>
            <p:cNvSpPr/>
            <p:nvPr/>
          </p:nvSpPr>
          <p:spPr>
            <a:xfrm>
              <a:off x="5705647" y="597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3" name="pt10613"/>
            <p:cNvSpPr/>
            <p:nvPr/>
          </p:nvSpPr>
          <p:spPr>
            <a:xfrm>
              <a:off x="5705647" y="6790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4" name="pt10614"/>
            <p:cNvSpPr/>
            <p:nvPr/>
          </p:nvSpPr>
          <p:spPr>
            <a:xfrm>
              <a:off x="5705647" y="674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5" name="pt10615"/>
            <p:cNvSpPr/>
            <p:nvPr/>
          </p:nvSpPr>
          <p:spPr>
            <a:xfrm>
              <a:off x="5705647" y="6034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6" name="pt10616"/>
            <p:cNvSpPr/>
            <p:nvPr/>
          </p:nvSpPr>
          <p:spPr>
            <a:xfrm>
              <a:off x="5705647" y="658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7" name="pt10617"/>
            <p:cNvSpPr/>
            <p:nvPr/>
          </p:nvSpPr>
          <p:spPr>
            <a:xfrm>
              <a:off x="5705647" y="625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8" name="pt10618"/>
            <p:cNvSpPr/>
            <p:nvPr/>
          </p:nvSpPr>
          <p:spPr>
            <a:xfrm>
              <a:off x="5705647" y="661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9" name="pt10619"/>
            <p:cNvSpPr/>
            <p:nvPr/>
          </p:nvSpPr>
          <p:spPr>
            <a:xfrm>
              <a:off x="5705647" y="6370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0" name="pt10620"/>
            <p:cNvSpPr/>
            <p:nvPr/>
          </p:nvSpPr>
          <p:spPr>
            <a:xfrm>
              <a:off x="5705647" y="6672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1" name="pt10621"/>
            <p:cNvSpPr/>
            <p:nvPr/>
          </p:nvSpPr>
          <p:spPr>
            <a:xfrm>
              <a:off x="5705647" y="65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2" name="pt10622"/>
            <p:cNvSpPr/>
            <p:nvPr/>
          </p:nvSpPr>
          <p:spPr>
            <a:xfrm>
              <a:off x="5705647" y="664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3" name="pt10623"/>
            <p:cNvSpPr/>
            <p:nvPr/>
          </p:nvSpPr>
          <p:spPr>
            <a:xfrm>
              <a:off x="5705647" y="6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4" name="pt10624"/>
            <p:cNvSpPr/>
            <p:nvPr/>
          </p:nvSpPr>
          <p:spPr>
            <a:xfrm>
              <a:off x="5705647" y="6024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5" name="pt10625"/>
            <p:cNvSpPr/>
            <p:nvPr/>
          </p:nvSpPr>
          <p:spPr>
            <a:xfrm>
              <a:off x="5705813" y="6313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6" name="pt10626"/>
            <p:cNvSpPr/>
            <p:nvPr/>
          </p:nvSpPr>
          <p:spPr>
            <a:xfrm>
              <a:off x="5705813" y="6659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7" name="pt10627"/>
            <p:cNvSpPr/>
            <p:nvPr/>
          </p:nvSpPr>
          <p:spPr>
            <a:xfrm>
              <a:off x="5705813" y="6661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8" name="pt10628"/>
            <p:cNvSpPr/>
            <p:nvPr/>
          </p:nvSpPr>
          <p:spPr>
            <a:xfrm>
              <a:off x="5719448" y="66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9" name="pt10629"/>
            <p:cNvSpPr/>
            <p:nvPr/>
          </p:nvSpPr>
          <p:spPr>
            <a:xfrm>
              <a:off x="5741416" y="6684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0" name="pt10630"/>
            <p:cNvSpPr/>
            <p:nvPr/>
          </p:nvSpPr>
          <p:spPr>
            <a:xfrm>
              <a:off x="5741416" y="6535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1" name="pt10631"/>
            <p:cNvSpPr/>
            <p:nvPr/>
          </p:nvSpPr>
          <p:spPr>
            <a:xfrm>
              <a:off x="5741416" y="6196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2" name="pt10632"/>
            <p:cNvSpPr/>
            <p:nvPr/>
          </p:nvSpPr>
          <p:spPr>
            <a:xfrm>
              <a:off x="5741416" y="6265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3" name="pt10633"/>
            <p:cNvSpPr/>
            <p:nvPr/>
          </p:nvSpPr>
          <p:spPr>
            <a:xfrm>
              <a:off x="5741416" y="6696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4" name="pt10634"/>
            <p:cNvSpPr/>
            <p:nvPr/>
          </p:nvSpPr>
          <p:spPr>
            <a:xfrm>
              <a:off x="5741416" y="668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5" name="pt10635"/>
            <p:cNvSpPr/>
            <p:nvPr/>
          </p:nvSpPr>
          <p:spPr>
            <a:xfrm>
              <a:off x="5741416" y="6329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6" name="pt10636"/>
            <p:cNvSpPr/>
            <p:nvPr/>
          </p:nvSpPr>
          <p:spPr>
            <a:xfrm>
              <a:off x="5741416" y="672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7" name="pt10637"/>
            <p:cNvSpPr/>
            <p:nvPr/>
          </p:nvSpPr>
          <p:spPr>
            <a:xfrm>
              <a:off x="5748963" y="65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8" name="pt10638"/>
            <p:cNvSpPr/>
            <p:nvPr/>
          </p:nvSpPr>
          <p:spPr>
            <a:xfrm>
              <a:off x="5748963" y="66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9" name="pt10639"/>
            <p:cNvSpPr/>
            <p:nvPr/>
          </p:nvSpPr>
          <p:spPr>
            <a:xfrm>
              <a:off x="5748963" y="6815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0" name="pt10640"/>
            <p:cNvSpPr/>
            <p:nvPr/>
          </p:nvSpPr>
          <p:spPr>
            <a:xfrm>
              <a:off x="5748963" y="6295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1" name="pt10641"/>
            <p:cNvSpPr/>
            <p:nvPr/>
          </p:nvSpPr>
          <p:spPr>
            <a:xfrm>
              <a:off x="5748963" y="6725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2" name="pt10642"/>
            <p:cNvSpPr/>
            <p:nvPr/>
          </p:nvSpPr>
          <p:spPr>
            <a:xfrm>
              <a:off x="5748963" y="6653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3" name="pt10643"/>
            <p:cNvSpPr/>
            <p:nvPr/>
          </p:nvSpPr>
          <p:spPr>
            <a:xfrm>
              <a:off x="5748963" y="6599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4" name="pt10644"/>
            <p:cNvSpPr/>
            <p:nvPr/>
          </p:nvSpPr>
          <p:spPr>
            <a:xfrm>
              <a:off x="5748963" y="6642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5" name="pt10645"/>
            <p:cNvSpPr/>
            <p:nvPr/>
          </p:nvSpPr>
          <p:spPr>
            <a:xfrm>
              <a:off x="5748963" y="614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6" name="pt10646"/>
            <p:cNvSpPr/>
            <p:nvPr/>
          </p:nvSpPr>
          <p:spPr>
            <a:xfrm>
              <a:off x="5748963" y="6438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7" name="pt10647"/>
            <p:cNvSpPr/>
            <p:nvPr/>
          </p:nvSpPr>
          <p:spPr>
            <a:xfrm>
              <a:off x="5748963" y="6192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8" name="pt10648"/>
            <p:cNvSpPr/>
            <p:nvPr/>
          </p:nvSpPr>
          <p:spPr>
            <a:xfrm>
              <a:off x="5748963" y="5962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9" name="pt10649"/>
            <p:cNvSpPr/>
            <p:nvPr/>
          </p:nvSpPr>
          <p:spPr>
            <a:xfrm>
              <a:off x="5748963" y="5962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0" name="pt10650"/>
            <p:cNvSpPr/>
            <p:nvPr/>
          </p:nvSpPr>
          <p:spPr>
            <a:xfrm>
              <a:off x="5748963" y="656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1" name="pt10651"/>
            <p:cNvSpPr/>
            <p:nvPr/>
          </p:nvSpPr>
          <p:spPr>
            <a:xfrm>
              <a:off x="5748963" y="680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2" name="pt10652"/>
            <p:cNvSpPr/>
            <p:nvPr/>
          </p:nvSpPr>
          <p:spPr>
            <a:xfrm>
              <a:off x="5748963" y="6747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3" name="pt10653"/>
            <p:cNvSpPr/>
            <p:nvPr/>
          </p:nvSpPr>
          <p:spPr>
            <a:xfrm>
              <a:off x="5748963" y="6505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4" name="pt10654"/>
            <p:cNvSpPr/>
            <p:nvPr/>
          </p:nvSpPr>
          <p:spPr>
            <a:xfrm>
              <a:off x="5748963" y="6768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5" name="pt10655"/>
            <p:cNvSpPr/>
            <p:nvPr/>
          </p:nvSpPr>
          <p:spPr>
            <a:xfrm>
              <a:off x="5748963" y="6563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6" name="pt10656"/>
            <p:cNvSpPr/>
            <p:nvPr/>
          </p:nvSpPr>
          <p:spPr>
            <a:xfrm>
              <a:off x="5748963" y="6754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7" name="pt10657"/>
            <p:cNvSpPr/>
            <p:nvPr/>
          </p:nvSpPr>
          <p:spPr>
            <a:xfrm>
              <a:off x="5790254" y="6532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8" name="pt10658"/>
            <p:cNvSpPr/>
            <p:nvPr/>
          </p:nvSpPr>
          <p:spPr>
            <a:xfrm>
              <a:off x="5790254" y="6241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9" name="pt10659"/>
            <p:cNvSpPr/>
            <p:nvPr/>
          </p:nvSpPr>
          <p:spPr>
            <a:xfrm>
              <a:off x="5790254" y="595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0" name="pt10660"/>
            <p:cNvSpPr/>
            <p:nvPr/>
          </p:nvSpPr>
          <p:spPr>
            <a:xfrm>
              <a:off x="5790254" y="6315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1" name="pt10661"/>
            <p:cNvSpPr/>
            <p:nvPr/>
          </p:nvSpPr>
          <p:spPr>
            <a:xfrm>
              <a:off x="5790254" y="593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2" name="pt10662"/>
            <p:cNvSpPr/>
            <p:nvPr/>
          </p:nvSpPr>
          <p:spPr>
            <a:xfrm>
              <a:off x="5790254" y="6731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3" name="pt10663"/>
            <p:cNvSpPr/>
            <p:nvPr/>
          </p:nvSpPr>
          <p:spPr>
            <a:xfrm>
              <a:off x="5790254" y="600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4" name="pt10664"/>
            <p:cNvSpPr/>
            <p:nvPr/>
          </p:nvSpPr>
          <p:spPr>
            <a:xfrm>
              <a:off x="5790254" y="6398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5" name="pt10665"/>
            <p:cNvSpPr/>
            <p:nvPr/>
          </p:nvSpPr>
          <p:spPr>
            <a:xfrm>
              <a:off x="5812870" y="63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6" name="pt10666"/>
            <p:cNvSpPr/>
            <p:nvPr/>
          </p:nvSpPr>
          <p:spPr>
            <a:xfrm>
              <a:off x="5812870" y="6375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7" name="pt10667"/>
            <p:cNvSpPr/>
            <p:nvPr/>
          </p:nvSpPr>
          <p:spPr>
            <a:xfrm>
              <a:off x="5812870" y="67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8" name="pt10668"/>
            <p:cNvSpPr/>
            <p:nvPr/>
          </p:nvSpPr>
          <p:spPr>
            <a:xfrm>
              <a:off x="5820228" y="6694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9" name="pt10669"/>
            <p:cNvSpPr/>
            <p:nvPr/>
          </p:nvSpPr>
          <p:spPr>
            <a:xfrm>
              <a:off x="5820228" y="6257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0" name="pt10670"/>
            <p:cNvSpPr/>
            <p:nvPr/>
          </p:nvSpPr>
          <p:spPr>
            <a:xfrm>
              <a:off x="5820228" y="6302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1" name="pt10671"/>
            <p:cNvSpPr/>
            <p:nvPr/>
          </p:nvSpPr>
          <p:spPr>
            <a:xfrm>
              <a:off x="5820228" y="630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2" name="pt10672"/>
            <p:cNvSpPr/>
            <p:nvPr/>
          </p:nvSpPr>
          <p:spPr>
            <a:xfrm>
              <a:off x="5820228" y="6157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3" name="pt10673"/>
            <p:cNvSpPr/>
            <p:nvPr/>
          </p:nvSpPr>
          <p:spPr>
            <a:xfrm>
              <a:off x="5820228" y="6584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4" name="pt10674"/>
            <p:cNvSpPr/>
            <p:nvPr/>
          </p:nvSpPr>
          <p:spPr>
            <a:xfrm>
              <a:off x="5820228" y="687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5" name="pt10675"/>
            <p:cNvSpPr/>
            <p:nvPr/>
          </p:nvSpPr>
          <p:spPr>
            <a:xfrm>
              <a:off x="5820228" y="648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6" name="pt10676"/>
            <p:cNvSpPr/>
            <p:nvPr/>
          </p:nvSpPr>
          <p:spPr>
            <a:xfrm>
              <a:off x="5820228" y="6141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7" name="pt10677"/>
            <p:cNvSpPr/>
            <p:nvPr/>
          </p:nvSpPr>
          <p:spPr>
            <a:xfrm>
              <a:off x="5820228" y="6790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8" name="pt10678"/>
            <p:cNvSpPr/>
            <p:nvPr/>
          </p:nvSpPr>
          <p:spPr>
            <a:xfrm>
              <a:off x="5820228" y="6479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9" name="pt10679"/>
            <p:cNvSpPr/>
            <p:nvPr/>
          </p:nvSpPr>
          <p:spPr>
            <a:xfrm>
              <a:off x="5820228" y="637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0" name="pt10680"/>
            <p:cNvSpPr/>
            <p:nvPr/>
          </p:nvSpPr>
          <p:spPr>
            <a:xfrm>
              <a:off x="5820228" y="684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1" name="pt10681"/>
            <p:cNvSpPr/>
            <p:nvPr/>
          </p:nvSpPr>
          <p:spPr>
            <a:xfrm>
              <a:off x="5820228" y="6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2" name="pt10682"/>
            <p:cNvSpPr/>
            <p:nvPr/>
          </p:nvSpPr>
          <p:spPr>
            <a:xfrm>
              <a:off x="5864401" y="605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3" name="pt10683"/>
            <p:cNvSpPr/>
            <p:nvPr/>
          </p:nvSpPr>
          <p:spPr>
            <a:xfrm>
              <a:off x="5864401" y="6571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4" name="pt10684"/>
            <p:cNvSpPr/>
            <p:nvPr/>
          </p:nvSpPr>
          <p:spPr>
            <a:xfrm>
              <a:off x="5882752" y="6492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5" name="pt10685"/>
            <p:cNvSpPr/>
            <p:nvPr/>
          </p:nvSpPr>
          <p:spPr>
            <a:xfrm>
              <a:off x="5882752" y="641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6" name="pt10686"/>
            <p:cNvSpPr/>
            <p:nvPr/>
          </p:nvSpPr>
          <p:spPr>
            <a:xfrm>
              <a:off x="5882752" y="6530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7" name="pt10687"/>
            <p:cNvSpPr/>
            <p:nvPr/>
          </p:nvSpPr>
          <p:spPr>
            <a:xfrm>
              <a:off x="5882752" y="6756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8" name="pt10688"/>
            <p:cNvSpPr/>
            <p:nvPr/>
          </p:nvSpPr>
          <p:spPr>
            <a:xfrm>
              <a:off x="5923008" y="63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9" name="pt10689"/>
            <p:cNvSpPr/>
            <p:nvPr/>
          </p:nvSpPr>
          <p:spPr>
            <a:xfrm>
              <a:off x="5923008" y="6562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0" name="pt10690"/>
            <p:cNvSpPr/>
            <p:nvPr/>
          </p:nvSpPr>
          <p:spPr>
            <a:xfrm>
              <a:off x="5923008" y="6565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1" name="pt10691"/>
            <p:cNvSpPr/>
            <p:nvPr/>
          </p:nvSpPr>
          <p:spPr>
            <a:xfrm>
              <a:off x="5923008" y="646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2" name="pt10692"/>
            <p:cNvSpPr/>
            <p:nvPr/>
          </p:nvSpPr>
          <p:spPr>
            <a:xfrm>
              <a:off x="5923008" y="6607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3" name="pt10693"/>
            <p:cNvSpPr/>
            <p:nvPr/>
          </p:nvSpPr>
          <p:spPr>
            <a:xfrm>
              <a:off x="5923008" y="6652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4" name="pt10694"/>
            <p:cNvSpPr/>
            <p:nvPr/>
          </p:nvSpPr>
          <p:spPr>
            <a:xfrm>
              <a:off x="5923008" y="6447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5" name="pt10695"/>
            <p:cNvSpPr/>
            <p:nvPr/>
          </p:nvSpPr>
          <p:spPr>
            <a:xfrm>
              <a:off x="5923008" y="6719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6" name="pt10696"/>
            <p:cNvSpPr/>
            <p:nvPr/>
          </p:nvSpPr>
          <p:spPr>
            <a:xfrm>
              <a:off x="5923008" y="635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7" name="pt10697"/>
            <p:cNvSpPr/>
            <p:nvPr/>
          </p:nvSpPr>
          <p:spPr>
            <a:xfrm>
              <a:off x="5923008" y="672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8" name="pt10698"/>
            <p:cNvSpPr/>
            <p:nvPr/>
          </p:nvSpPr>
          <p:spPr>
            <a:xfrm>
              <a:off x="5923008" y="667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9" name="pt10699"/>
            <p:cNvSpPr/>
            <p:nvPr/>
          </p:nvSpPr>
          <p:spPr>
            <a:xfrm>
              <a:off x="5923008" y="6478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0" name="pt10700"/>
            <p:cNvSpPr/>
            <p:nvPr/>
          </p:nvSpPr>
          <p:spPr>
            <a:xfrm>
              <a:off x="5923008" y="679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1" name="pt10701"/>
            <p:cNvSpPr/>
            <p:nvPr/>
          </p:nvSpPr>
          <p:spPr>
            <a:xfrm>
              <a:off x="5923008" y="6530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2" name="pt10702"/>
            <p:cNvSpPr/>
            <p:nvPr/>
          </p:nvSpPr>
          <p:spPr>
            <a:xfrm>
              <a:off x="5923008" y="685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3" name="pt10703"/>
            <p:cNvSpPr/>
            <p:nvPr/>
          </p:nvSpPr>
          <p:spPr>
            <a:xfrm>
              <a:off x="5923008" y="626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4" name="pt10704"/>
            <p:cNvSpPr/>
            <p:nvPr/>
          </p:nvSpPr>
          <p:spPr>
            <a:xfrm>
              <a:off x="5923020" y="6481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5" name="pt10705"/>
            <p:cNvSpPr/>
            <p:nvPr/>
          </p:nvSpPr>
          <p:spPr>
            <a:xfrm>
              <a:off x="5923020" y="6724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6" name="pt10706"/>
            <p:cNvSpPr/>
            <p:nvPr/>
          </p:nvSpPr>
          <p:spPr>
            <a:xfrm>
              <a:off x="5923020" y="645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7" name="pt10707"/>
            <p:cNvSpPr/>
            <p:nvPr/>
          </p:nvSpPr>
          <p:spPr>
            <a:xfrm>
              <a:off x="5923020" y="6019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8" name="pt10708"/>
            <p:cNvSpPr/>
            <p:nvPr/>
          </p:nvSpPr>
          <p:spPr>
            <a:xfrm>
              <a:off x="5953661" y="6610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9" name="pt10709"/>
            <p:cNvSpPr/>
            <p:nvPr/>
          </p:nvSpPr>
          <p:spPr>
            <a:xfrm>
              <a:off x="5953661" y="61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0" name="pt10710"/>
            <p:cNvSpPr/>
            <p:nvPr/>
          </p:nvSpPr>
          <p:spPr>
            <a:xfrm>
              <a:off x="5953661" y="6029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1" name="pt10711"/>
            <p:cNvSpPr/>
            <p:nvPr/>
          </p:nvSpPr>
          <p:spPr>
            <a:xfrm>
              <a:off x="5953661" y="6517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2" name="pt10712"/>
            <p:cNvSpPr/>
            <p:nvPr/>
          </p:nvSpPr>
          <p:spPr>
            <a:xfrm>
              <a:off x="5953661" y="6125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3" name="pt10713"/>
            <p:cNvSpPr/>
            <p:nvPr/>
          </p:nvSpPr>
          <p:spPr>
            <a:xfrm>
              <a:off x="5953661" y="6087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4" name="pt10714"/>
            <p:cNvSpPr/>
            <p:nvPr/>
          </p:nvSpPr>
          <p:spPr>
            <a:xfrm>
              <a:off x="5953661" y="6358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5" name="pt10715"/>
            <p:cNvSpPr/>
            <p:nvPr/>
          </p:nvSpPr>
          <p:spPr>
            <a:xfrm>
              <a:off x="5953661" y="677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6" name="pt10716"/>
            <p:cNvSpPr/>
            <p:nvPr/>
          </p:nvSpPr>
          <p:spPr>
            <a:xfrm>
              <a:off x="5953661" y="6345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7" name="pt10717"/>
            <p:cNvSpPr/>
            <p:nvPr/>
          </p:nvSpPr>
          <p:spPr>
            <a:xfrm>
              <a:off x="5993345" y="674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8" name="pt10718"/>
            <p:cNvSpPr/>
            <p:nvPr/>
          </p:nvSpPr>
          <p:spPr>
            <a:xfrm>
              <a:off x="5993345" y="6652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9" name="pt10719"/>
            <p:cNvSpPr/>
            <p:nvPr/>
          </p:nvSpPr>
          <p:spPr>
            <a:xfrm>
              <a:off x="5993345" y="665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0" name="pt10720"/>
            <p:cNvSpPr/>
            <p:nvPr/>
          </p:nvSpPr>
          <p:spPr>
            <a:xfrm>
              <a:off x="5993345" y="616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1" name="pt10721"/>
            <p:cNvSpPr/>
            <p:nvPr/>
          </p:nvSpPr>
          <p:spPr>
            <a:xfrm>
              <a:off x="5993345" y="609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2" name="pt10722"/>
            <p:cNvSpPr/>
            <p:nvPr/>
          </p:nvSpPr>
          <p:spPr>
            <a:xfrm>
              <a:off x="5993345" y="6330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3" name="pt10723"/>
            <p:cNvSpPr/>
            <p:nvPr/>
          </p:nvSpPr>
          <p:spPr>
            <a:xfrm>
              <a:off x="5993345" y="6479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4" name="pt10724"/>
            <p:cNvSpPr/>
            <p:nvPr/>
          </p:nvSpPr>
          <p:spPr>
            <a:xfrm>
              <a:off x="5993345" y="6308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5" name="pt10725"/>
            <p:cNvSpPr/>
            <p:nvPr/>
          </p:nvSpPr>
          <p:spPr>
            <a:xfrm>
              <a:off x="5993345" y="657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6" name="pt10726"/>
            <p:cNvSpPr/>
            <p:nvPr/>
          </p:nvSpPr>
          <p:spPr>
            <a:xfrm>
              <a:off x="5993345" y="6544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7" name="pt10727"/>
            <p:cNvSpPr/>
            <p:nvPr/>
          </p:nvSpPr>
          <p:spPr>
            <a:xfrm>
              <a:off x="5993345" y="6656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8" name="pt10728"/>
            <p:cNvSpPr/>
            <p:nvPr/>
          </p:nvSpPr>
          <p:spPr>
            <a:xfrm>
              <a:off x="5993345" y="6713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9" name="pt10729"/>
            <p:cNvSpPr/>
            <p:nvPr/>
          </p:nvSpPr>
          <p:spPr>
            <a:xfrm>
              <a:off x="5993345" y="659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0" name="pt10730"/>
            <p:cNvSpPr/>
            <p:nvPr/>
          </p:nvSpPr>
          <p:spPr>
            <a:xfrm>
              <a:off x="5993345" y="6192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1" name="pt10731"/>
            <p:cNvSpPr/>
            <p:nvPr/>
          </p:nvSpPr>
          <p:spPr>
            <a:xfrm>
              <a:off x="6006246" y="630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2" name="pt10732"/>
            <p:cNvSpPr/>
            <p:nvPr/>
          </p:nvSpPr>
          <p:spPr>
            <a:xfrm>
              <a:off x="6006246" y="6302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3" name="pt10733"/>
            <p:cNvSpPr/>
            <p:nvPr/>
          </p:nvSpPr>
          <p:spPr>
            <a:xfrm>
              <a:off x="6006246" y="6724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4" name="pt10734"/>
            <p:cNvSpPr/>
            <p:nvPr/>
          </p:nvSpPr>
          <p:spPr>
            <a:xfrm>
              <a:off x="6006246" y="598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5" name="pt10735"/>
            <p:cNvSpPr/>
            <p:nvPr/>
          </p:nvSpPr>
          <p:spPr>
            <a:xfrm>
              <a:off x="6006246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6" name="pt10736"/>
            <p:cNvSpPr/>
            <p:nvPr/>
          </p:nvSpPr>
          <p:spPr>
            <a:xfrm>
              <a:off x="6021818" y="676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7" name="pt10737"/>
            <p:cNvSpPr/>
            <p:nvPr/>
          </p:nvSpPr>
          <p:spPr>
            <a:xfrm>
              <a:off x="6021818" y="66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8" name="pt10738"/>
            <p:cNvSpPr/>
            <p:nvPr/>
          </p:nvSpPr>
          <p:spPr>
            <a:xfrm>
              <a:off x="6021818" y="62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9" name="pt10739"/>
            <p:cNvSpPr/>
            <p:nvPr/>
          </p:nvSpPr>
          <p:spPr>
            <a:xfrm>
              <a:off x="6021818" y="660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0" name="pt10740"/>
            <p:cNvSpPr/>
            <p:nvPr/>
          </p:nvSpPr>
          <p:spPr>
            <a:xfrm>
              <a:off x="6059584" y="664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1" name="pt10741"/>
            <p:cNvSpPr/>
            <p:nvPr/>
          </p:nvSpPr>
          <p:spPr>
            <a:xfrm>
              <a:off x="6059584" y="638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2" name="pt10742"/>
            <p:cNvSpPr/>
            <p:nvPr/>
          </p:nvSpPr>
          <p:spPr>
            <a:xfrm>
              <a:off x="6059584" y="591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3" name="pt10743"/>
            <p:cNvSpPr/>
            <p:nvPr/>
          </p:nvSpPr>
          <p:spPr>
            <a:xfrm>
              <a:off x="6059584" y="64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4" name="pt10744"/>
            <p:cNvSpPr/>
            <p:nvPr/>
          </p:nvSpPr>
          <p:spPr>
            <a:xfrm>
              <a:off x="6059584" y="616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5" name="pt10745"/>
            <p:cNvSpPr/>
            <p:nvPr/>
          </p:nvSpPr>
          <p:spPr>
            <a:xfrm>
              <a:off x="6059584" y="6063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6" name="pt10746"/>
            <p:cNvSpPr/>
            <p:nvPr/>
          </p:nvSpPr>
          <p:spPr>
            <a:xfrm>
              <a:off x="6059584" y="5967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7" name="pt10747"/>
            <p:cNvSpPr/>
            <p:nvPr/>
          </p:nvSpPr>
          <p:spPr>
            <a:xfrm>
              <a:off x="6059584" y="6333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8" name="pt10748"/>
            <p:cNvSpPr/>
            <p:nvPr/>
          </p:nvSpPr>
          <p:spPr>
            <a:xfrm>
              <a:off x="6095684" y="6667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9" name="pt10749"/>
            <p:cNvSpPr/>
            <p:nvPr/>
          </p:nvSpPr>
          <p:spPr>
            <a:xfrm>
              <a:off x="6095684" y="643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0" name="pt10750"/>
            <p:cNvSpPr/>
            <p:nvPr/>
          </p:nvSpPr>
          <p:spPr>
            <a:xfrm>
              <a:off x="6095684" y="64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1" name="pt10751"/>
            <p:cNvSpPr/>
            <p:nvPr/>
          </p:nvSpPr>
          <p:spPr>
            <a:xfrm>
              <a:off x="6095684" y="66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2" name="pt10752"/>
            <p:cNvSpPr/>
            <p:nvPr/>
          </p:nvSpPr>
          <p:spPr>
            <a:xfrm>
              <a:off x="6101664" y="667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3" name="pt10753"/>
            <p:cNvSpPr/>
            <p:nvPr/>
          </p:nvSpPr>
          <p:spPr>
            <a:xfrm>
              <a:off x="6101664" y="6302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4" name="pt10754"/>
            <p:cNvSpPr/>
            <p:nvPr/>
          </p:nvSpPr>
          <p:spPr>
            <a:xfrm>
              <a:off x="6101664" y="612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5" name="pt10755"/>
            <p:cNvSpPr/>
            <p:nvPr/>
          </p:nvSpPr>
          <p:spPr>
            <a:xfrm>
              <a:off x="6101664" y="670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6" name="pt10756"/>
            <p:cNvSpPr/>
            <p:nvPr/>
          </p:nvSpPr>
          <p:spPr>
            <a:xfrm>
              <a:off x="6101664" y="6359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7" name="pt10757"/>
            <p:cNvSpPr/>
            <p:nvPr/>
          </p:nvSpPr>
          <p:spPr>
            <a:xfrm>
              <a:off x="6101664" y="673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8" name="pt10758"/>
            <p:cNvSpPr/>
            <p:nvPr/>
          </p:nvSpPr>
          <p:spPr>
            <a:xfrm>
              <a:off x="6101664" y="5944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9" name="pt10759"/>
            <p:cNvSpPr/>
            <p:nvPr/>
          </p:nvSpPr>
          <p:spPr>
            <a:xfrm>
              <a:off x="6101664" y="6491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0" name="pt10760"/>
            <p:cNvSpPr/>
            <p:nvPr/>
          </p:nvSpPr>
          <p:spPr>
            <a:xfrm>
              <a:off x="6130605" y="6532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1" name="pt10761"/>
            <p:cNvSpPr/>
            <p:nvPr/>
          </p:nvSpPr>
          <p:spPr>
            <a:xfrm>
              <a:off x="6130605" y="66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2" name="pt10762"/>
            <p:cNvSpPr/>
            <p:nvPr/>
          </p:nvSpPr>
          <p:spPr>
            <a:xfrm>
              <a:off x="6130605" y="6407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3" name="pt10763"/>
            <p:cNvSpPr/>
            <p:nvPr/>
          </p:nvSpPr>
          <p:spPr>
            <a:xfrm>
              <a:off x="6130605" y="63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4" name="pt10764"/>
            <p:cNvSpPr/>
            <p:nvPr/>
          </p:nvSpPr>
          <p:spPr>
            <a:xfrm>
              <a:off x="6130605" y="6485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5" name="pt10765"/>
            <p:cNvSpPr/>
            <p:nvPr/>
          </p:nvSpPr>
          <p:spPr>
            <a:xfrm>
              <a:off x="6130605" y="666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6" name="pt10766"/>
            <p:cNvSpPr/>
            <p:nvPr/>
          </p:nvSpPr>
          <p:spPr>
            <a:xfrm>
              <a:off x="6130605" y="653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7" name="pt10767"/>
            <p:cNvSpPr/>
            <p:nvPr/>
          </p:nvSpPr>
          <p:spPr>
            <a:xfrm>
              <a:off x="6130605" y="644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8" name="pt10768"/>
            <p:cNvSpPr/>
            <p:nvPr/>
          </p:nvSpPr>
          <p:spPr>
            <a:xfrm>
              <a:off x="6130605" y="6374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9" name="pt10769"/>
            <p:cNvSpPr/>
            <p:nvPr/>
          </p:nvSpPr>
          <p:spPr>
            <a:xfrm>
              <a:off x="6130605" y="6448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0" name="pt10770"/>
            <p:cNvSpPr/>
            <p:nvPr/>
          </p:nvSpPr>
          <p:spPr>
            <a:xfrm>
              <a:off x="6130605" y="651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1" name="pt10771"/>
            <p:cNvSpPr/>
            <p:nvPr/>
          </p:nvSpPr>
          <p:spPr>
            <a:xfrm>
              <a:off x="6130605" y="656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2" name="pt10772"/>
            <p:cNvSpPr/>
            <p:nvPr/>
          </p:nvSpPr>
          <p:spPr>
            <a:xfrm>
              <a:off x="6130605" y="673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3" name="pt10773"/>
            <p:cNvSpPr/>
            <p:nvPr/>
          </p:nvSpPr>
          <p:spPr>
            <a:xfrm>
              <a:off x="6130605" y="595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4" name="pt10774"/>
            <p:cNvSpPr/>
            <p:nvPr/>
          </p:nvSpPr>
          <p:spPr>
            <a:xfrm>
              <a:off x="6130605" y="638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5" name="pt10775"/>
            <p:cNvSpPr/>
            <p:nvPr/>
          </p:nvSpPr>
          <p:spPr>
            <a:xfrm>
              <a:off x="6130605" y="6436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6" name="pt10776"/>
            <p:cNvSpPr/>
            <p:nvPr/>
          </p:nvSpPr>
          <p:spPr>
            <a:xfrm>
              <a:off x="6130605" y="6040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7" name="pt10777"/>
            <p:cNvSpPr/>
            <p:nvPr/>
          </p:nvSpPr>
          <p:spPr>
            <a:xfrm>
              <a:off x="6130605" y="6690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8" name="pt10778"/>
            <p:cNvSpPr/>
            <p:nvPr/>
          </p:nvSpPr>
          <p:spPr>
            <a:xfrm>
              <a:off x="6130605" y="680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9" name="pt10779"/>
            <p:cNvSpPr/>
            <p:nvPr/>
          </p:nvSpPr>
          <p:spPr>
            <a:xfrm>
              <a:off x="6130605" y="6360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0" name="pt10780"/>
            <p:cNvSpPr/>
            <p:nvPr/>
          </p:nvSpPr>
          <p:spPr>
            <a:xfrm>
              <a:off x="6130605" y="6643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1" name="pt10781"/>
            <p:cNvSpPr/>
            <p:nvPr/>
          </p:nvSpPr>
          <p:spPr>
            <a:xfrm>
              <a:off x="6130605" y="6660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2" name="pt10782"/>
            <p:cNvSpPr/>
            <p:nvPr/>
          </p:nvSpPr>
          <p:spPr>
            <a:xfrm>
              <a:off x="6130605" y="628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3" name="pt10783"/>
            <p:cNvSpPr/>
            <p:nvPr/>
          </p:nvSpPr>
          <p:spPr>
            <a:xfrm>
              <a:off x="6130605" y="6340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4" name="pt10784"/>
            <p:cNvSpPr/>
            <p:nvPr/>
          </p:nvSpPr>
          <p:spPr>
            <a:xfrm>
              <a:off x="6130605" y="6220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5" name="pt10785"/>
            <p:cNvSpPr/>
            <p:nvPr/>
          </p:nvSpPr>
          <p:spPr>
            <a:xfrm>
              <a:off x="6130688" y="641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6" name="pt10786"/>
            <p:cNvSpPr/>
            <p:nvPr/>
          </p:nvSpPr>
          <p:spPr>
            <a:xfrm>
              <a:off x="6130688" y="6723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7" name="pt10787"/>
            <p:cNvSpPr/>
            <p:nvPr/>
          </p:nvSpPr>
          <p:spPr>
            <a:xfrm>
              <a:off x="6130688" y="612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8" name="pt10788"/>
            <p:cNvSpPr/>
            <p:nvPr/>
          </p:nvSpPr>
          <p:spPr>
            <a:xfrm>
              <a:off x="6130688" y="6432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9" name="pt10789"/>
            <p:cNvSpPr/>
            <p:nvPr/>
          </p:nvSpPr>
          <p:spPr>
            <a:xfrm>
              <a:off x="6130688" y="597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0" name="pt10790"/>
            <p:cNvSpPr/>
            <p:nvPr/>
          </p:nvSpPr>
          <p:spPr>
            <a:xfrm>
              <a:off x="6141594" y="5986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1" name="pt10791"/>
            <p:cNvSpPr/>
            <p:nvPr/>
          </p:nvSpPr>
          <p:spPr>
            <a:xfrm>
              <a:off x="6141594" y="6127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2" name="pt10792"/>
            <p:cNvSpPr/>
            <p:nvPr/>
          </p:nvSpPr>
          <p:spPr>
            <a:xfrm>
              <a:off x="6141594" y="6575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3" name="pt10793"/>
            <p:cNvSpPr/>
            <p:nvPr/>
          </p:nvSpPr>
          <p:spPr>
            <a:xfrm>
              <a:off x="6159380" y="6151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4" name="pt10794"/>
            <p:cNvSpPr/>
            <p:nvPr/>
          </p:nvSpPr>
          <p:spPr>
            <a:xfrm>
              <a:off x="6159380" y="600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5" name="pt10795"/>
            <p:cNvSpPr/>
            <p:nvPr/>
          </p:nvSpPr>
          <p:spPr>
            <a:xfrm>
              <a:off x="6174914" y="5898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6" name="pt10796"/>
            <p:cNvSpPr/>
            <p:nvPr/>
          </p:nvSpPr>
          <p:spPr>
            <a:xfrm>
              <a:off x="6174914" y="6391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7" name="pt10797"/>
            <p:cNvSpPr/>
            <p:nvPr/>
          </p:nvSpPr>
          <p:spPr>
            <a:xfrm>
              <a:off x="6174914" y="6371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8" name="pt10798"/>
            <p:cNvSpPr/>
            <p:nvPr/>
          </p:nvSpPr>
          <p:spPr>
            <a:xfrm>
              <a:off x="6174914" y="6298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9" name="pt10799"/>
            <p:cNvSpPr/>
            <p:nvPr/>
          </p:nvSpPr>
          <p:spPr>
            <a:xfrm>
              <a:off x="6174914" y="680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0" name="pt10800"/>
            <p:cNvSpPr/>
            <p:nvPr/>
          </p:nvSpPr>
          <p:spPr>
            <a:xfrm>
              <a:off x="6174914" y="64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1" name="pt10801"/>
            <p:cNvSpPr/>
            <p:nvPr/>
          </p:nvSpPr>
          <p:spPr>
            <a:xfrm>
              <a:off x="6174914" y="667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2" name="pt10802"/>
            <p:cNvSpPr/>
            <p:nvPr/>
          </p:nvSpPr>
          <p:spPr>
            <a:xfrm>
              <a:off x="6174914" y="672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3" name="pt10803"/>
            <p:cNvSpPr/>
            <p:nvPr/>
          </p:nvSpPr>
          <p:spPr>
            <a:xfrm>
              <a:off x="6174914" y="590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4" name="pt10804"/>
            <p:cNvSpPr/>
            <p:nvPr/>
          </p:nvSpPr>
          <p:spPr>
            <a:xfrm>
              <a:off x="6174914" y="6475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5" name="pt10805"/>
            <p:cNvSpPr/>
            <p:nvPr/>
          </p:nvSpPr>
          <p:spPr>
            <a:xfrm>
              <a:off x="6174914" y="625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6" name="pt10806"/>
            <p:cNvSpPr/>
            <p:nvPr/>
          </p:nvSpPr>
          <p:spPr>
            <a:xfrm>
              <a:off x="6174914" y="6137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7" name="pt10807"/>
            <p:cNvSpPr/>
            <p:nvPr/>
          </p:nvSpPr>
          <p:spPr>
            <a:xfrm>
              <a:off x="6174914" y="61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8" name="pt10808"/>
            <p:cNvSpPr/>
            <p:nvPr/>
          </p:nvSpPr>
          <p:spPr>
            <a:xfrm>
              <a:off x="6174914" y="639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9" name="pt10809"/>
            <p:cNvSpPr/>
            <p:nvPr/>
          </p:nvSpPr>
          <p:spPr>
            <a:xfrm>
              <a:off x="6174914" y="6174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0" name="pt10810"/>
            <p:cNvSpPr/>
            <p:nvPr/>
          </p:nvSpPr>
          <p:spPr>
            <a:xfrm>
              <a:off x="6174914" y="6364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1" name="pt10811"/>
            <p:cNvSpPr/>
            <p:nvPr/>
          </p:nvSpPr>
          <p:spPr>
            <a:xfrm>
              <a:off x="6174914" y="630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2" name="pt10812"/>
            <p:cNvSpPr/>
            <p:nvPr/>
          </p:nvSpPr>
          <p:spPr>
            <a:xfrm>
              <a:off x="6174914" y="6264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3" name="pt10813"/>
            <p:cNvSpPr/>
            <p:nvPr/>
          </p:nvSpPr>
          <p:spPr>
            <a:xfrm>
              <a:off x="6174914" y="6534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4" name="pt10814"/>
            <p:cNvSpPr/>
            <p:nvPr/>
          </p:nvSpPr>
          <p:spPr>
            <a:xfrm>
              <a:off x="6174914" y="6105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5" name="pt10815"/>
            <p:cNvSpPr/>
            <p:nvPr/>
          </p:nvSpPr>
          <p:spPr>
            <a:xfrm>
              <a:off x="6174914" y="628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6" name="pt10816"/>
            <p:cNvSpPr/>
            <p:nvPr/>
          </p:nvSpPr>
          <p:spPr>
            <a:xfrm>
              <a:off x="6174914" y="661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7" name="pt10817"/>
            <p:cNvSpPr/>
            <p:nvPr/>
          </p:nvSpPr>
          <p:spPr>
            <a:xfrm>
              <a:off x="6174914" y="6806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8" name="pt10818"/>
            <p:cNvSpPr/>
            <p:nvPr/>
          </p:nvSpPr>
          <p:spPr>
            <a:xfrm>
              <a:off x="6174914" y="651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9" name="pt10819"/>
            <p:cNvSpPr/>
            <p:nvPr/>
          </p:nvSpPr>
          <p:spPr>
            <a:xfrm>
              <a:off x="6174914" y="6725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0" name="pt10820"/>
            <p:cNvSpPr/>
            <p:nvPr/>
          </p:nvSpPr>
          <p:spPr>
            <a:xfrm>
              <a:off x="6201114" y="62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1" name="pt10821"/>
            <p:cNvSpPr/>
            <p:nvPr/>
          </p:nvSpPr>
          <p:spPr>
            <a:xfrm>
              <a:off x="6201114" y="6385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2" name="pt10822"/>
            <p:cNvSpPr/>
            <p:nvPr/>
          </p:nvSpPr>
          <p:spPr>
            <a:xfrm>
              <a:off x="6201114" y="6306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3" name="pt10823"/>
            <p:cNvSpPr/>
            <p:nvPr/>
          </p:nvSpPr>
          <p:spPr>
            <a:xfrm>
              <a:off x="6201114" y="667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4" name="pt10824"/>
            <p:cNvSpPr/>
            <p:nvPr/>
          </p:nvSpPr>
          <p:spPr>
            <a:xfrm>
              <a:off x="6201114" y="6583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5" name="pt10825"/>
            <p:cNvSpPr/>
            <p:nvPr/>
          </p:nvSpPr>
          <p:spPr>
            <a:xfrm>
              <a:off x="6201114" y="6729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6" name="pt10826"/>
            <p:cNvSpPr/>
            <p:nvPr/>
          </p:nvSpPr>
          <p:spPr>
            <a:xfrm>
              <a:off x="6201114" y="656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7" name="pt10827"/>
            <p:cNvSpPr/>
            <p:nvPr/>
          </p:nvSpPr>
          <p:spPr>
            <a:xfrm>
              <a:off x="6201114" y="6091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8" name="pt10828"/>
            <p:cNvSpPr/>
            <p:nvPr/>
          </p:nvSpPr>
          <p:spPr>
            <a:xfrm>
              <a:off x="6201114" y="6204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9" name="pt10829"/>
            <p:cNvSpPr/>
            <p:nvPr/>
          </p:nvSpPr>
          <p:spPr>
            <a:xfrm>
              <a:off x="6201114" y="616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0" name="pt10830"/>
            <p:cNvSpPr/>
            <p:nvPr/>
          </p:nvSpPr>
          <p:spPr>
            <a:xfrm>
              <a:off x="6201114" y="666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1" name="pt10831"/>
            <p:cNvSpPr/>
            <p:nvPr/>
          </p:nvSpPr>
          <p:spPr>
            <a:xfrm>
              <a:off x="6201114" y="679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2" name="pt10832"/>
            <p:cNvSpPr/>
            <p:nvPr/>
          </p:nvSpPr>
          <p:spPr>
            <a:xfrm>
              <a:off x="6201114" y="6729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3" name="pt10833"/>
            <p:cNvSpPr/>
            <p:nvPr/>
          </p:nvSpPr>
          <p:spPr>
            <a:xfrm>
              <a:off x="6201114" y="640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4" name="pt10834"/>
            <p:cNvSpPr/>
            <p:nvPr/>
          </p:nvSpPr>
          <p:spPr>
            <a:xfrm>
              <a:off x="6238008" y="60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5" name="pt10835"/>
            <p:cNvSpPr/>
            <p:nvPr/>
          </p:nvSpPr>
          <p:spPr>
            <a:xfrm>
              <a:off x="6238008" y="659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6" name="pt10836"/>
            <p:cNvSpPr/>
            <p:nvPr/>
          </p:nvSpPr>
          <p:spPr>
            <a:xfrm>
              <a:off x="6246147" y="594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7" name="pt10837"/>
            <p:cNvSpPr/>
            <p:nvPr/>
          </p:nvSpPr>
          <p:spPr>
            <a:xfrm>
              <a:off x="6246147" y="655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8" name="pt10838"/>
            <p:cNvSpPr/>
            <p:nvPr/>
          </p:nvSpPr>
          <p:spPr>
            <a:xfrm>
              <a:off x="6246147" y="6543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9" name="pt10839"/>
            <p:cNvSpPr/>
            <p:nvPr/>
          </p:nvSpPr>
          <p:spPr>
            <a:xfrm>
              <a:off x="6246147" y="6018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0" name="pt10840"/>
            <p:cNvSpPr/>
            <p:nvPr/>
          </p:nvSpPr>
          <p:spPr>
            <a:xfrm>
              <a:off x="6246147" y="67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1" name="pt10841"/>
            <p:cNvSpPr/>
            <p:nvPr/>
          </p:nvSpPr>
          <p:spPr>
            <a:xfrm>
              <a:off x="6246147" y="641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2" name="pt10842"/>
            <p:cNvSpPr/>
            <p:nvPr/>
          </p:nvSpPr>
          <p:spPr>
            <a:xfrm>
              <a:off x="6246147" y="683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3" name="pt10843"/>
            <p:cNvSpPr/>
            <p:nvPr/>
          </p:nvSpPr>
          <p:spPr>
            <a:xfrm>
              <a:off x="6246147" y="651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4" name="pt10844"/>
            <p:cNvSpPr/>
            <p:nvPr/>
          </p:nvSpPr>
          <p:spPr>
            <a:xfrm>
              <a:off x="6246147" y="6450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5" name="pt10845"/>
            <p:cNvSpPr/>
            <p:nvPr/>
          </p:nvSpPr>
          <p:spPr>
            <a:xfrm>
              <a:off x="6246147" y="6306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6" name="pt10846"/>
            <p:cNvSpPr/>
            <p:nvPr/>
          </p:nvSpPr>
          <p:spPr>
            <a:xfrm>
              <a:off x="6246147" y="6348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7" name="pt10847"/>
            <p:cNvSpPr/>
            <p:nvPr/>
          </p:nvSpPr>
          <p:spPr>
            <a:xfrm>
              <a:off x="6246147" y="6308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8" name="pt10848"/>
            <p:cNvSpPr/>
            <p:nvPr/>
          </p:nvSpPr>
          <p:spPr>
            <a:xfrm>
              <a:off x="6246147" y="6631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9" name="pt10849"/>
            <p:cNvSpPr/>
            <p:nvPr/>
          </p:nvSpPr>
          <p:spPr>
            <a:xfrm>
              <a:off x="6246147" y="6666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0" name="pt10850"/>
            <p:cNvSpPr/>
            <p:nvPr/>
          </p:nvSpPr>
          <p:spPr>
            <a:xfrm>
              <a:off x="6246147" y="6531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1" name="pt10851"/>
            <p:cNvSpPr/>
            <p:nvPr/>
          </p:nvSpPr>
          <p:spPr>
            <a:xfrm>
              <a:off x="6246147" y="62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2" name="pt10852"/>
            <p:cNvSpPr/>
            <p:nvPr/>
          </p:nvSpPr>
          <p:spPr>
            <a:xfrm>
              <a:off x="6246147" y="681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3" name="pt10853"/>
            <p:cNvSpPr/>
            <p:nvPr/>
          </p:nvSpPr>
          <p:spPr>
            <a:xfrm>
              <a:off x="6246147" y="6680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4" name="pt10854"/>
            <p:cNvSpPr/>
            <p:nvPr/>
          </p:nvSpPr>
          <p:spPr>
            <a:xfrm>
              <a:off x="6246147" y="684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5" name="pt10855"/>
            <p:cNvSpPr/>
            <p:nvPr/>
          </p:nvSpPr>
          <p:spPr>
            <a:xfrm>
              <a:off x="6246147" y="651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6" name="pt10856"/>
            <p:cNvSpPr/>
            <p:nvPr/>
          </p:nvSpPr>
          <p:spPr>
            <a:xfrm>
              <a:off x="6246147" y="6441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7" name="pt10857"/>
            <p:cNvSpPr/>
            <p:nvPr/>
          </p:nvSpPr>
          <p:spPr>
            <a:xfrm>
              <a:off x="6271835" y="6703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8" name="pt10858"/>
            <p:cNvSpPr/>
            <p:nvPr/>
          </p:nvSpPr>
          <p:spPr>
            <a:xfrm>
              <a:off x="6271835" y="6542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9" name="pt10859"/>
            <p:cNvSpPr/>
            <p:nvPr/>
          </p:nvSpPr>
          <p:spPr>
            <a:xfrm>
              <a:off x="6271835" y="677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0" name="pt10860"/>
            <p:cNvSpPr/>
            <p:nvPr/>
          </p:nvSpPr>
          <p:spPr>
            <a:xfrm>
              <a:off x="6271835" y="678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1" name="pt10861"/>
            <p:cNvSpPr/>
            <p:nvPr/>
          </p:nvSpPr>
          <p:spPr>
            <a:xfrm>
              <a:off x="6306868" y="663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2" name="pt10862"/>
            <p:cNvSpPr/>
            <p:nvPr/>
          </p:nvSpPr>
          <p:spPr>
            <a:xfrm>
              <a:off x="6306868" y="669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3" name="pt10863"/>
            <p:cNvSpPr/>
            <p:nvPr/>
          </p:nvSpPr>
          <p:spPr>
            <a:xfrm>
              <a:off x="6306868" y="6700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4" name="pt10864"/>
            <p:cNvSpPr/>
            <p:nvPr/>
          </p:nvSpPr>
          <p:spPr>
            <a:xfrm>
              <a:off x="6306868" y="660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5" name="pt10865"/>
            <p:cNvSpPr/>
            <p:nvPr/>
          </p:nvSpPr>
          <p:spPr>
            <a:xfrm>
              <a:off x="6342838" y="65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6" name="pt10866"/>
            <p:cNvSpPr/>
            <p:nvPr/>
          </p:nvSpPr>
          <p:spPr>
            <a:xfrm>
              <a:off x="6342838" y="6629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7" name="pt10867"/>
            <p:cNvSpPr/>
            <p:nvPr/>
          </p:nvSpPr>
          <p:spPr>
            <a:xfrm>
              <a:off x="6342838" y="6750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8" name="pt10868"/>
            <p:cNvSpPr/>
            <p:nvPr/>
          </p:nvSpPr>
          <p:spPr>
            <a:xfrm>
              <a:off x="6342838" y="606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9" name="pt10869"/>
            <p:cNvSpPr/>
            <p:nvPr/>
          </p:nvSpPr>
          <p:spPr>
            <a:xfrm>
              <a:off x="6342838" y="5995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0" name="pt10870"/>
            <p:cNvSpPr/>
            <p:nvPr/>
          </p:nvSpPr>
          <p:spPr>
            <a:xfrm>
              <a:off x="6342838" y="66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1" name="pt10871"/>
            <p:cNvSpPr/>
            <p:nvPr/>
          </p:nvSpPr>
          <p:spPr>
            <a:xfrm>
              <a:off x="6342838" y="6504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2" name="pt10872"/>
            <p:cNvSpPr/>
            <p:nvPr/>
          </p:nvSpPr>
          <p:spPr>
            <a:xfrm>
              <a:off x="6342838" y="6533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3" name="pt10873"/>
            <p:cNvSpPr/>
            <p:nvPr/>
          </p:nvSpPr>
          <p:spPr>
            <a:xfrm>
              <a:off x="6342838" y="665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4" name="pt10874"/>
            <p:cNvSpPr/>
            <p:nvPr/>
          </p:nvSpPr>
          <p:spPr>
            <a:xfrm>
              <a:off x="6342838" y="6550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5" name="pt10875"/>
            <p:cNvSpPr/>
            <p:nvPr/>
          </p:nvSpPr>
          <p:spPr>
            <a:xfrm>
              <a:off x="6342838" y="633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6" name="pt10876"/>
            <p:cNvSpPr/>
            <p:nvPr/>
          </p:nvSpPr>
          <p:spPr>
            <a:xfrm>
              <a:off x="6342838" y="6772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7" name="pt10877"/>
            <p:cNvSpPr/>
            <p:nvPr/>
          </p:nvSpPr>
          <p:spPr>
            <a:xfrm>
              <a:off x="6342838" y="669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8" name="pt10878"/>
            <p:cNvSpPr/>
            <p:nvPr/>
          </p:nvSpPr>
          <p:spPr>
            <a:xfrm>
              <a:off x="6342838" y="6592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9" name="pt10879"/>
            <p:cNvSpPr/>
            <p:nvPr/>
          </p:nvSpPr>
          <p:spPr>
            <a:xfrm>
              <a:off x="6342838" y="6517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0" name="pt10880"/>
            <p:cNvSpPr/>
            <p:nvPr/>
          </p:nvSpPr>
          <p:spPr>
            <a:xfrm>
              <a:off x="6342838" y="607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1" name="pt10881"/>
            <p:cNvSpPr/>
            <p:nvPr/>
          </p:nvSpPr>
          <p:spPr>
            <a:xfrm>
              <a:off x="6342838" y="6154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2" name="pt10882"/>
            <p:cNvSpPr/>
            <p:nvPr/>
          </p:nvSpPr>
          <p:spPr>
            <a:xfrm>
              <a:off x="6342838" y="6757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3" name="pt10883"/>
            <p:cNvSpPr/>
            <p:nvPr/>
          </p:nvSpPr>
          <p:spPr>
            <a:xfrm>
              <a:off x="6342838" y="663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4" name="pt10884"/>
            <p:cNvSpPr/>
            <p:nvPr/>
          </p:nvSpPr>
          <p:spPr>
            <a:xfrm>
              <a:off x="6342838" y="6643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5" name="pt10885"/>
            <p:cNvSpPr/>
            <p:nvPr/>
          </p:nvSpPr>
          <p:spPr>
            <a:xfrm>
              <a:off x="6342838" y="6661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6" name="pt10886"/>
            <p:cNvSpPr/>
            <p:nvPr/>
          </p:nvSpPr>
          <p:spPr>
            <a:xfrm>
              <a:off x="6342838" y="6206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7" name="pt10887"/>
            <p:cNvSpPr/>
            <p:nvPr/>
          </p:nvSpPr>
          <p:spPr>
            <a:xfrm>
              <a:off x="6342838" y="666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8" name="pt10888"/>
            <p:cNvSpPr/>
            <p:nvPr/>
          </p:nvSpPr>
          <p:spPr>
            <a:xfrm>
              <a:off x="6342838" y="649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9" name="pt10889"/>
            <p:cNvSpPr/>
            <p:nvPr/>
          </p:nvSpPr>
          <p:spPr>
            <a:xfrm>
              <a:off x="6342838" y="654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0" name="pt10890"/>
            <p:cNvSpPr/>
            <p:nvPr/>
          </p:nvSpPr>
          <p:spPr>
            <a:xfrm>
              <a:off x="6342904" y="671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1" name="pt10891"/>
            <p:cNvSpPr/>
            <p:nvPr/>
          </p:nvSpPr>
          <p:spPr>
            <a:xfrm>
              <a:off x="6358917" y="656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2" name="pt10892"/>
            <p:cNvSpPr/>
            <p:nvPr/>
          </p:nvSpPr>
          <p:spPr>
            <a:xfrm>
              <a:off x="6358917" y="5996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3" name="pt10893"/>
            <p:cNvSpPr/>
            <p:nvPr/>
          </p:nvSpPr>
          <p:spPr>
            <a:xfrm>
              <a:off x="6378973" y="5932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4" name="pt10894"/>
            <p:cNvSpPr/>
            <p:nvPr/>
          </p:nvSpPr>
          <p:spPr>
            <a:xfrm>
              <a:off x="6378973" y="595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5" name="pt10895"/>
            <p:cNvSpPr/>
            <p:nvPr/>
          </p:nvSpPr>
          <p:spPr>
            <a:xfrm>
              <a:off x="6378973" y="594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6" name="pt10896"/>
            <p:cNvSpPr/>
            <p:nvPr/>
          </p:nvSpPr>
          <p:spPr>
            <a:xfrm>
              <a:off x="6378973" y="592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7" name="pt10897"/>
            <p:cNvSpPr/>
            <p:nvPr/>
          </p:nvSpPr>
          <p:spPr>
            <a:xfrm>
              <a:off x="6378973" y="592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8" name="pt10898"/>
            <p:cNvSpPr/>
            <p:nvPr/>
          </p:nvSpPr>
          <p:spPr>
            <a:xfrm>
              <a:off x="6378973" y="630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9" name="pt10899"/>
            <p:cNvSpPr/>
            <p:nvPr/>
          </p:nvSpPr>
          <p:spPr>
            <a:xfrm>
              <a:off x="6378973" y="5971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0" name="pt10900"/>
            <p:cNvSpPr/>
            <p:nvPr/>
          </p:nvSpPr>
          <p:spPr>
            <a:xfrm>
              <a:off x="6378973" y="6356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1" name="pt10901"/>
            <p:cNvSpPr/>
            <p:nvPr/>
          </p:nvSpPr>
          <p:spPr>
            <a:xfrm>
              <a:off x="6378973" y="647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2" name="pt10902"/>
            <p:cNvSpPr/>
            <p:nvPr/>
          </p:nvSpPr>
          <p:spPr>
            <a:xfrm>
              <a:off x="6378973" y="641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3" name="pt10903"/>
            <p:cNvSpPr/>
            <p:nvPr/>
          </p:nvSpPr>
          <p:spPr>
            <a:xfrm>
              <a:off x="6378973" y="6372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4" name="pt10904"/>
            <p:cNvSpPr/>
            <p:nvPr/>
          </p:nvSpPr>
          <p:spPr>
            <a:xfrm>
              <a:off x="6378973" y="638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5" name="pt10905"/>
            <p:cNvSpPr/>
            <p:nvPr/>
          </p:nvSpPr>
          <p:spPr>
            <a:xfrm>
              <a:off x="6378973" y="5956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6" name="pt10906"/>
            <p:cNvSpPr/>
            <p:nvPr/>
          </p:nvSpPr>
          <p:spPr>
            <a:xfrm>
              <a:off x="6378973" y="63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7" name="pt10907"/>
            <p:cNvSpPr/>
            <p:nvPr/>
          </p:nvSpPr>
          <p:spPr>
            <a:xfrm>
              <a:off x="6378973" y="598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8" name="pt10908"/>
            <p:cNvSpPr/>
            <p:nvPr/>
          </p:nvSpPr>
          <p:spPr>
            <a:xfrm>
              <a:off x="6378973" y="6448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9" name="pt10909"/>
            <p:cNvSpPr/>
            <p:nvPr/>
          </p:nvSpPr>
          <p:spPr>
            <a:xfrm>
              <a:off x="6378973" y="5987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0" name="pt10910"/>
            <p:cNvSpPr/>
            <p:nvPr/>
          </p:nvSpPr>
          <p:spPr>
            <a:xfrm>
              <a:off x="6378973" y="6409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1" name="pt10911"/>
            <p:cNvSpPr/>
            <p:nvPr/>
          </p:nvSpPr>
          <p:spPr>
            <a:xfrm>
              <a:off x="6378973" y="6281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2" name="pt10912"/>
            <p:cNvSpPr/>
            <p:nvPr/>
          </p:nvSpPr>
          <p:spPr>
            <a:xfrm>
              <a:off x="6378973" y="6247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3" name="pt10913"/>
            <p:cNvSpPr/>
            <p:nvPr/>
          </p:nvSpPr>
          <p:spPr>
            <a:xfrm>
              <a:off x="6378973" y="6262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4" name="pt10914"/>
            <p:cNvSpPr/>
            <p:nvPr/>
          </p:nvSpPr>
          <p:spPr>
            <a:xfrm>
              <a:off x="6378973" y="612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5" name="pt10915"/>
            <p:cNvSpPr/>
            <p:nvPr/>
          </p:nvSpPr>
          <p:spPr>
            <a:xfrm>
              <a:off x="6378973" y="618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6" name="pt10916"/>
            <p:cNvSpPr/>
            <p:nvPr/>
          </p:nvSpPr>
          <p:spPr>
            <a:xfrm>
              <a:off x="6378973" y="603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7" name="pt10917"/>
            <p:cNvSpPr/>
            <p:nvPr/>
          </p:nvSpPr>
          <p:spPr>
            <a:xfrm>
              <a:off x="6378973" y="630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8" name="pt10918"/>
            <p:cNvSpPr/>
            <p:nvPr/>
          </p:nvSpPr>
          <p:spPr>
            <a:xfrm>
              <a:off x="6378973" y="6293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9" name="pt10919"/>
            <p:cNvSpPr/>
            <p:nvPr/>
          </p:nvSpPr>
          <p:spPr>
            <a:xfrm>
              <a:off x="6378973" y="599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0" name="pt10920"/>
            <p:cNvSpPr/>
            <p:nvPr/>
          </p:nvSpPr>
          <p:spPr>
            <a:xfrm>
              <a:off x="6378973" y="6007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1" name="pt10921"/>
            <p:cNvSpPr/>
            <p:nvPr/>
          </p:nvSpPr>
          <p:spPr>
            <a:xfrm>
              <a:off x="6378973" y="6376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2" name="pt10922"/>
            <p:cNvSpPr/>
            <p:nvPr/>
          </p:nvSpPr>
          <p:spPr>
            <a:xfrm>
              <a:off x="6378973" y="674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3" name="pt10923"/>
            <p:cNvSpPr/>
            <p:nvPr/>
          </p:nvSpPr>
          <p:spPr>
            <a:xfrm>
              <a:off x="6378973" y="6652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4" name="pt10924"/>
            <p:cNvSpPr/>
            <p:nvPr/>
          </p:nvSpPr>
          <p:spPr>
            <a:xfrm>
              <a:off x="6378973" y="6295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5" name="pt10925"/>
            <p:cNvSpPr/>
            <p:nvPr/>
          </p:nvSpPr>
          <p:spPr>
            <a:xfrm>
              <a:off x="6378973" y="665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6" name="pt10926"/>
            <p:cNvSpPr/>
            <p:nvPr/>
          </p:nvSpPr>
          <p:spPr>
            <a:xfrm>
              <a:off x="6378973" y="6517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7" name="pt10927"/>
            <p:cNvSpPr/>
            <p:nvPr/>
          </p:nvSpPr>
          <p:spPr>
            <a:xfrm>
              <a:off x="6417284" y="678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8" name="pt10928"/>
            <p:cNvSpPr/>
            <p:nvPr/>
          </p:nvSpPr>
          <p:spPr>
            <a:xfrm>
              <a:off x="6417284" y="6052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9" name="pt10929"/>
            <p:cNvSpPr/>
            <p:nvPr/>
          </p:nvSpPr>
          <p:spPr>
            <a:xfrm>
              <a:off x="6417284" y="6782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0" name="pt10930"/>
            <p:cNvSpPr/>
            <p:nvPr/>
          </p:nvSpPr>
          <p:spPr>
            <a:xfrm>
              <a:off x="6417284" y="66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1" name="pt10931"/>
            <p:cNvSpPr/>
            <p:nvPr/>
          </p:nvSpPr>
          <p:spPr>
            <a:xfrm>
              <a:off x="6417284" y="632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2" name="pt10932"/>
            <p:cNvSpPr/>
            <p:nvPr/>
          </p:nvSpPr>
          <p:spPr>
            <a:xfrm>
              <a:off x="6417284" y="628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3" name="pt10933"/>
            <p:cNvSpPr/>
            <p:nvPr/>
          </p:nvSpPr>
          <p:spPr>
            <a:xfrm>
              <a:off x="6417284" y="625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4" name="pt10934"/>
            <p:cNvSpPr/>
            <p:nvPr/>
          </p:nvSpPr>
          <p:spPr>
            <a:xfrm>
              <a:off x="6417284" y="6355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5" name="pt10935"/>
            <p:cNvSpPr/>
            <p:nvPr/>
          </p:nvSpPr>
          <p:spPr>
            <a:xfrm>
              <a:off x="6417284" y="6683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6" name="pt10936"/>
            <p:cNvSpPr/>
            <p:nvPr/>
          </p:nvSpPr>
          <p:spPr>
            <a:xfrm>
              <a:off x="6417284" y="647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7" name="pt10937"/>
            <p:cNvSpPr/>
            <p:nvPr/>
          </p:nvSpPr>
          <p:spPr>
            <a:xfrm>
              <a:off x="6417284" y="618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8" name="pt10938"/>
            <p:cNvSpPr/>
            <p:nvPr/>
          </p:nvSpPr>
          <p:spPr>
            <a:xfrm>
              <a:off x="6417284" y="6287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9" name="pt10939"/>
            <p:cNvSpPr/>
            <p:nvPr/>
          </p:nvSpPr>
          <p:spPr>
            <a:xfrm>
              <a:off x="6417284" y="6634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0" name="pt10940"/>
            <p:cNvSpPr/>
            <p:nvPr/>
          </p:nvSpPr>
          <p:spPr>
            <a:xfrm>
              <a:off x="6417284" y="641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1" name="pt10941"/>
            <p:cNvSpPr/>
            <p:nvPr/>
          </p:nvSpPr>
          <p:spPr>
            <a:xfrm>
              <a:off x="6417284" y="675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2" name="pt10942"/>
            <p:cNvSpPr/>
            <p:nvPr/>
          </p:nvSpPr>
          <p:spPr>
            <a:xfrm>
              <a:off x="6417316" y="617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3" name="pt10943"/>
            <p:cNvSpPr/>
            <p:nvPr/>
          </p:nvSpPr>
          <p:spPr>
            <a:xfrm>
              <a:off x="6417316" y="614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4" name="pt10944"/>
            <p:cNvSpPr/>
            <p:nvPr/>
          </p:nvSpPr>
          <p:spPr>
            <a:xfrm>
              <a:off x="6417316" y="635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5" name="pt10945"/>
            <p:cNvSpPr/>
            <p:nvPr/>
          </p:nvSpPr>
          <p:spPr>
            <a:xfrm>
              <a:off x="6417316" y="6484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6" name="pt10946"/>
            <p:cNvSpPr/>
            <p:nvPr/>
          </p:nvSpPr>
          <p:spPr>
            <a:xfrm>
              <a:off x="6417316" y="691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7" name="pt10947"/>
            <p:cNvSpPr/>
            <p:nvPr/>
          </p:nvSpPr>
          <p:spPr>
            <a:xfrm>
              <a:off x="6417316" y="6272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8" name="pt10948"/>
            <p:cNvSpPr/>
            <p:nvPr/>
          </p:nvSpPr>
          <p:spPr>
            <a:xfrm>
              <a:off x="6417316" y="614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9" name="pt10949"/>
            <p:cNvSpPr/>
            <p:nvPr/>
          </p:nvSpPr>
          <p:spPr>
            <a:xfrm>
              <a:off x="6417316" y="6308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0" name="pt10950"/>
            <p:cNvSpPr/>
            <p:nvPr/>
          </p:nvSpPr>
          <p:spPr>
            <a:xfrm>
              <a:off x="6417316" y="675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1" name="pt10951"/>
            <p:cNvSpPr/>
            <p:nvPr/>
          </p:nvSpPr>
          <p:spPr>
            <a:xfrm>
              <a:off x="6417316" y="6508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2" name="pt10952"/>
            <p:cNvSpPr/>
            <p:nvPr/>
          </p:nvSpPr>
          <p:spPr>
            <a:xfrm>
              <a:off x="6417316" y="649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3" name="pt10953"/>
            <p:cNvSpPr/>
            <p:nvPr/>
          </p:nvSpPr>
          <p:spPr>
            <a:xfrm>
              <a:off x="6417316" y="642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4" name="pt10954"/>
            <p:cNvSpPr/>
            <p:nvPr/>
          </p:nvSpPr>
          <p:spPr>
            <a:xfrm>
              <a:off x="6417316" y="6869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5" name="pt10955"/>
            <p:cNvSpPr/>
            <p:nvPr/>
          </p:nvSpPr>
          <p:spPr>
            <a:xfrm>
              <a:off x="6417316" y="665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6" name="pt10956"/>
            <p:cNvSpPr/>
            <p:nvPr/>
          </p:nvSpPr>
          <p:spPr>
            <a:xfrm>
              <a:off x="6417316" y="6745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7" name="pt10957"/>
            <p:cNvSpPr/>
            <p:nvPr/>
          </p:nvSpPr>
          <p:spPr>
            <a:xfrm>
              <a:off x="6417316" y="6723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8" name="pt10958"/>
            <p:cNvSpPr/>
            <p:nvPr/>
          </p:nvSpPr>
          <p:spPr>
            <a:xfrm>
              <a:off x="6452508" y="6303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9" name="pt10959"/>
            <p:cNvSpPr/>
            <p:nvPr/>
          </p:nvSpPr>
          <p:spPr>
            <a:xfrm>
              <a:off x="6452508" y="613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0" name="pt10960"/>
            <p:cNvSpPr/>
            <p:nvPr/>
          </p:nvSpPr>
          <p:spPr>
            <a:xfrm>
              <a:off x="6452508" y="627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1" name="pt10961"/>
            <p:cNvSpPr/>
            <p:nvPr/>
          </p:nvSpPr>
          <p:spPr>
            <a:xfrm>
              <a:off x="6452508" y="6538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2" name="pt10962"/>
            <p:cNvSpPr/>
            <p:nvPr/>
          </p:nvSpPr>
          <p:spPr>
            <a:xfrm>
              <a:off x="6452508" y="632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3" name="pt10963"/>
            <p:cNvSpPr/>
            <p:nvPr/>
          </p:nvSpPr>
          <p:spPr>
            <a:xfrm>
              <a:off x="6452508" y="6772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4" name="pt10964"/>
            <p:cNvSpPr/>
            <p:nvPr/>
          </p:nvSpPr>
          <p:spPr>
            <a:xfrm>
              <a:off x="6452508" y="663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5" name="pt10965"/>
            <p:cNvSpPr/>
            <p:nvPr/>
          </p:nvSpPr>
          <p:spPr>
            <a:xfrm>
              <a:off x="6452508" y="6304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6" name="pt10966"/>
            <p:cNvSpPr/>
            <p:nvPr/>
          </p:nvSpPr>
          <p:spPr>
            <a:xfrm>
              <a:off x="6452508" y="6654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7" name="pt10967"/>
            <p:cNvSpPr/>
            <p:nvPr/>
          </p:nvSpPr>
          <p:spPr>
            <a:xfrm>
              <a:off x="6452508" y="6053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8" name="pt10968"/>
            <p:cNvSpPr/>
            <p:nvPr/>
          </p:nvSpPr>
          <p:spPr>
            <a:xfrm>
              <a:off x="6452508" y="67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9" name="pt10969"/>
            <p:cNvSpPr/>
            <p:nvPr/>
          </p:nvSpPr>
          <p:spPr>
            <a:xfrm>
              <a:off x="6452508" y="603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0" name="pt10970"/>
            <p:cNvSpPr/>
            <p:nvPr/>
          </p:nvSpPr>
          <p:spPr>
            <a:xfrm>
              <a:off x="6452508" y="6595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1" name="pt10971"/>
            <p:cNvSpPr/>
            <p:nvPr/>
          </p:nvSpPr>
          <p:spPr>
            <a:xfrm>
              <a:off x="6452508" y="61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2" name="pt10972"/>
            <p:cNvSpPr/>
            <p:nvPr/>
          </p:nvSpPr>
          <p:spPr>
            <a:xfrm>
              <a:off x="6452508" y="6095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3" name="pt10973"/>
            <p:cNvSpPr/>
            <p:nvPr/>
          </p:nvSpPr>
          <p:spPr>
            <a:xfrm>
              <a:off x="6452508" y="6095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4" name="pt10974"/>
            <p:cNvSpPr/>
            <p:nvPr/>
          </p:nvSpPr>
          <p:spPr>
            <a:xfrm>
              <a:off x="6452508" y="66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5" name="pt10975"/>
            <p:cNvSpPr/>
            <p:nvPr/>
          </p:nvSpPr>
          <p:spPr>
            <a:xfrm>
              <a:off x="6452508" y="66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6" name="pt10976"/>
            <p:cNvSpPr/>
            <p:nvPr/>
          </p:nvSpPr>
          <p:spPr>
            <a:xfrm>
              <a:off x="6452508" y="6382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7" name="pt10977"/>
            <p:cNvSpPr/>
            <p:nvPr/>
          </p:nvSpPr>
          <p:spPr>
            <a:xfrm>
              <a:off x="6452508" y="6240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8" name="pt10978"/>
            <p:cNvSpPr/>
            <p:nvPr/>
          </p:nvSpPr>
          <p:spPr>
            <a:xfrm>
              <a:off x="6452508" y="65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9" name="pt10979"/>
            <p:cNvSpPr/>
            <p:nvPr/>
          </p:nvSpPr>
          <p:spPr>
            <a:xfrm>
              <a:off x="6488652" y="59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0" name="pt10980"/>
            <p:cNvSpPr/>
            <p:nvPr/>
          </p:nvSpPr>
          <p:spPr>
            <a:xfrm>
              <a:off x="6488652" y="608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1" name="pt10981"/>
            <p:cNvSpPr/>
            <p:nvPr/>
          </p:nvSpPr>
          <p:spPr>
            <a:xfrm>
              <a:off x="6488652" y="5938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2" name="pt10982"/>
            <p:cNvSpPr/>
            <p:nvPr/>
          </p:nvSpPr>
          <p:spPr>
            <a:xfrm>
              <a:off x="6488652" y="653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3" name="pt10983"/>
            <p:cNvSpPr/>
            <p:nvPr/>
          </p:nvSpPr>
          <p:spPr>
            <a:xfrm>
              <a:off x="6488652" y="6376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4" name="pt10984"/>
            <p:cNvSpPr/>
            <p:nvPr/>
          </p:nvSpPr>
          <p:spPr>
            <a:xfrm>
              <a:off x="6488652" y="674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5" name="pt10985"/>
            <p:cNvSpPr/>
            <p:nvPr/>
          </p:nvSpPr>
          <p:spPr>
            <a:xfrm>
              <a:off x="6488652" y="6711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6" name="pt10986"/>
            <p:cNvSpPr/>
            <p:nvPr/>
          </p:nvSpPr>
          <p:spPr>
            <a:xfrm>
              <a:off x="6488652" y="6736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7" name="pt10987"/>
            <p:cNvSpPr/>
            <p:nvPr/>
          </p:nvSpPr>
          <p:spPr>
            <a:xfrm>
              <a:off x="6488652" y="668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8" name="pt10988"/>
            <p:cNvSpPr/>
            <p:nvPr/>
          </p:nvSpPr>
          <p:spPr>
            <a:xfrm>
              <a:off x="6488652" y="648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9" name="pt10989"/>
            <p:cNvSpPr/>
            <p:nvPr/>
          </p:nvSpPr>
          <p:spPr>
            <a:xfrm>
              <a:off x="6488652" y="645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0" name="pt10990"/>
            <p:cNvSpPr/>
            <p:nvPr/>
          </p:nvSpPr>
          <p:spPr>
            <a:xfrm>
              <a:off x="6488652" y="6376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1" name="pt10991"/>
            <p:cNvSpPr/>
            <p:nvPr/>
          </p:nvSpPr>
          <p:spPr>
            <a:xfrm>
              <a:off x="6488652" y="61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2" name="pt10992"/>
            <p:cNvSpPr/>
            <p:nvPr/>
          </p:nvSpPr>
          <p:spPr>
            <a:xfrm>
              <a:off x="6488652" y="58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3" name="pt10993"/>
            <p:cNvSpPr/>
            <p:nvPr/>
          </p:nvSpPr>
          <p:spPr>
            <a:xfrm>
              <a:off x="6488652" y="647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4" name="pt10994"/>
            <p:cNvSpPr/>
            <p:nvPr/>
          </p:nvSpPr>
          <p:spPr>
            <a:xfrm>
              <a:off x="6488652" y="632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5" name="pt10995"/>
            <p:cNvSpPr/>
            <p:nvPr/>
          </p:nvSpPr>
          <p:spPr>
            <a:xfrm>
              <a:off x="6488652" y="631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6" name="pt10996"/>
            <p:cNvSpPr/>
            <p:nvPr/>
          </p:nvSpPr>
          <p:spPr>
            <a:xfrm>
              <a:off x="6488652" y="6693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7" name="pt10997"/>
            <p:cNvSpPr/>
            <p:nvPr/>
          </p:nvSpPr>
          <p:spPr>
            <a:xfrm>
              <a:off x="6488652" y="6563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8" name="pt10998"/>
            <p:cNvSpPr/>
            <p:nvPr/>
          </p:nvSpPr>
          <p:spPr>
            <a:xfrm>
              <a:off x="6488652" y="594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9" name="pt10999"/>
            <p:cNvSpPr/>
            <p:nvPr/>
          </p:nvSpPr>
          <p:spPr>
            <a:xfrm>
              <a:off x="6488652" y="621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0" name="pt11000"/>
            <p:cNvSpPr/>
            <p:nvPr/>
          </p:nvSpPr>
          <p:spPr>
            <a:xfrm>
              <a:off x="6488652" y="669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1" name="pt11001"/>
            <p:cNvSpPr/>
            <p:nvPr/>
          </p:nvSpPr>
          <p:spPr>
            <a:xfrm>
              <a:off x="6488652" y="628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2" name="pt11002"/>
            <p:cNvSpPr/>
            <p:nvPr/>
          </p:nvSpPr>
          <p:spPr>
            <a:xfrm>
              <a:off x="6488652" y="674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3" name="pt11003"/>
            <p:cNvSpPr/>
            <p:nvPr/>
          </p:nvSpPr>
          <p:spPr>
            <a:xfrm>
              <a:off x="6488652" y="614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4" name="pt11004"/>
            <p:cNvSpPr/>
            <p:nvPr/>
          </p:nvSpPr>
          <p:spPr>
            <a:xfrm>
              <a:off x="6488652" y="6106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5" name="pt11005"/>
            <p:cNvSpPr/>
            <p:nvPr/>
          </p:nvSpPr>
          <p:spPr>
            <a:xfrm>
              <a:off x="6488652" y="6205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6" name="pt11006"/>
            <p:cNvSpPr/>
            <p:nvPr/>
          </p:nvSpPr>
          <p:spPr>
            <a:xfrm>
              <a:off x="6508455" y="65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7" name="pt11007"/>
            <p:cNvSpPr/>
            <p:nvPr/>
          </p:nvSpPr>
          <p:spPr>
            <a:xfrm>
              <a:off x="6508455" y="6589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8" name="pt11008"/>
            <p:cNvSpPr/>
            <p:nvPr/>
          </p:nvSpPr>
          <p:spPr>
            <a:xfrm>
              <a:off x="6508455" y="598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9" name="pt11009"/>
            <p:cNvSpPr/>
            <p:nvPr/>
          </p:nvSpPr>
          <p:spPr>
            <a:xfrm>
              <a:off x="6508455" y="667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0" name="pt11010"/>
            <p:cNvSpPr/>
            <p:nvPr/>
          </p:nvSpPr>
          <p:spPr>
            <a:xfrm>
              <a:off x="6508455" y="595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1" name="pt11011"/>
            <p:cNvSpPr/>
            <p:nvPr/>
          </p:nvSpPr>
          <p:spPr>
            <a:xfrm>
              <a:off x="6508455" y="591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2" name="pt11012"/>
            <p:cNvSpPr/>
            <p:nvPr/>
          </p:nvSpPr>
          <p:spPr>
            <a:xfrm>
              <a:off x="6508455" y="641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3" name="pt11013"/>
            <p:cNvSpPr/>
            <p:nvPr/>
          </p:nvSpPr>
          <p:spPr>
            <a:xfrm>
              <a:off x="6508455" y="671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4" name="pt11014"/>
            <p:cNvSpPr/>
            <p:nvPr/>
          </p:nvSpPr>
          <p:spPr>
            <a:xfrm>
              <a:off x="6508455" y="590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5" name="pt11015"/>
            <p:cNvSpPr/>
            <p:nvPr/>
          </p:nvSpPr>
          <p:spPr>
            <a:xfrm>
              <a:off x="6508455" y="6182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6" name="pt11016"/>
            <p:cNvSpPr/>
            <p:nvPr/>
          </p:nvSpPr>
          <p:spPr>
            <a:xfrm>
              <a:off x="6508455" y="638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7" name="pt11017"/>
            <p:cNvSpPr/>
            <p:nvPr/>
          </p:nvSpPr>
          <p:spPr>
            <a:xfrm>
              <a:off x="6508455" y="616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8" name="pt11018"/>
            <p:cNvSpPr/>
            <p:nvPr/>
          </p:nvSpPr>
          <p:spPr>
            <a:xfrm>
              <a:off x="6508455" y="6622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9" name="pt11019"/>
            <p:cNvSpPr/>
            <p:nvPr/>
          </p:nvSpPr>
          <p:spPr>
            <a:xfrm>
              <a:off x="6508455" y="5911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0" name="pt11020"/>
            <p:cNvSpPr/>
            <p:nvPr/>
          </p:nvSpPr>
          <p:spPr>
            <a:xfrm>
              <a:off x="6508455" y="5923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1" name="pt11021"/>
            <p:cNvSpPr/>
            <p:nvPr/>
          </p:nvSpPr>
          <p:spPr>
            <a:xfrm>
              <a:off x="6508455" y="639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2" name="pt11022"/>
            <p:cNvSpPr/>
            <p:nvPr/>
          </p:nvSpPr>
          <p:spPr>
            <a:xfrm>
              <a:off x="6521352" y="6500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3" name="pt11023"/>
            <p:cNvSpPr/>
            <p:nvPr/>
          </p:nvSpPr>
          <p:spPr>
            <a:xfrm>
              <a:off x="6521352" y="6464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4" name="pt11024"/>
            <p:cNvSpPr/>
            <p:nvPr/>
          </p:nvSpPr>
          <p:spPr>
            <a:xfrm>
              <a:off x="6521352" y="600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5" name="pt11025"/>
            <p:cNvSpPr/>
            <p:nvPr/>
          </p:nvSpPr>
          <p:spPr>
            <a:xfrm>
              <a:off x="5317398" y="612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6" name="pt11026"/>
            <p:cNvSpPr/>
            <p:nvPr/>
          </p:nvSpPr>
          <p:spPr>
            <a:xfrm>
              <a:off x="5317398" y="6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7" name="pt11027"/>
            <p:cNvSpPr/>
            <p:nvPr/>
          </p:nvSpPr>
          <p:spPr>
            <a:xfrm>
              <a:off x="5317398" y="6456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8" name="pt11028"/>
            <p:cNvSpPr/>
            <p:nvPr/>
          </p:nvSpPr>
          <p:spPr>
            <a:xfrm>
              <a:off x="5317398" y="6458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9" name="pt11029"/>
            <p:cNvSpPr/>
            <p:nvPr/>
          </p:nvSpPr>
          <p:spPr>
            <a:xfrm>
              <a:off x="5317398" y="6407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0" name="pt11030"/>
            <p:cNvSpPr/>
            <p:nvPr/>
          </p:nvSpPr>
          <p:spPr>
            <a:xfrm>
              <a:off x="5352871" y="6231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1" name="pt11031"/>
            <p:cNvSpPr/>
            <p:nvPr/>
          </p:nvSpPr>
          <p:spPr>
            <a:xfrm>
              <a:off x="5352871" y="612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2" name="pt11032"/>
            <p:cNvSpPr/>
            <p:nvPr/>
          </p:nvSpPr>
          <p:spPr>
            <a:xfrm>
              <a:off x="5352871" y="663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3" name="pt11033"/>
            <p:cNvSpPr/>
            <p:nvPr/>
          </p:nvSpPr>
          <p:spPr>
            <a:xfrm>
              <a:off x="5352871" y="6269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4" name="pt11034"/>
            <p:cNvSpPr/>
            <p:nvPr/>
          </p:nvSpPr>
          <p:spPr>
            <a:xfrm>
              <a:off x="5352871" y="646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5" name="pt11035"/>
            <p:cNvSpPr/>
            <p:nvPr/>
          </p:nvSpPr>
          <p:spPr>
            <a:xfrm>
              <a:off x="5352871" y="6770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6" name="pt11036"/>
            <p:cNvSpPr/>
            <p:nvPr/>
          </p:nvSpPr>
          <p:spPr>
            <a:xfrm>
              <a:off x="5352871" y="5896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7" name="pt11037"/>
            <p:cNvSpPr/>
            <p:nvPr/>
          </p:nvSpPr>
          <p:spPr>
            <a:xfrm>
              <a:off x="5352871" y="61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8" name="pt11038"/>
            <p:cNvSpPr/>
            <p:nvPr/>
          </p:nvSpPr>
          <p:spPr>
            <a:xfrm>
              <a:off x="5352871" y="679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9" name="pt11039"/>
            <p:cNvSpPr/>
            <p:nvPr/>
          </p:nvSpPr>
          <p:spPr>
            <a:xfrm>
              <a:off x="5352871" y="660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0" name="pt11040"/>
            <p:cNvSpPr/>
            <p:nvPr/>
          </p:nvSpPr>
          <p:spPr>
            <a:xfrm>
              <a:off x="5352871" y="6327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1" name="pt11041"/>
            <p:cNvSpPr/>
            <p:nvPr/>
          </p:nvSpPr>
          <p:spPr>
            <a:xfrm>
              <a:off x="5352871" y="6108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2" name="pt11042"/>
            <p:cNvSpPr/>
            <p:nvPr/>
          </p:nvSpPr>
          <p:spPr>
            <a:xfrm>
              <a:off x="5352871" y="628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3" name="pt11043"/>
            <p:cNvSpPr/>
            <p:nvPr/>
          </p:nvSpPr>
          <p:spPr>
            <a:xfrm>
              <a:off x="5352871" y="6698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4" name="pt11044"/>
            <p:cNvSpPr/>
            <p:nvPr/>
          </p:nvSpPr>
          <p:spPr>
            <a:xfrm>
              <a:off x="5352871" y="639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5" name="pt11045"/>
            <p:cNvSpPr/>
            <p:nvPr/>
          </p:nvSpPr>
          <p:spPr>
            <a:xfrm>
              <a:off x="5352871" y="6261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6" name="pt11046"/>
            <p:cNvSpPr/>
            <p:nvPr/>
          </p:nvSpPr>
          <p:spPr>
            <a:xfrm>
              <a:off x="5352871" y="674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7" name="pt11047"/>
            <p:cNvSpPr/>
            <p:nvPr/>
          </p:nvSpPr>
          <p:spPr>
            <a:xfrm>
              <a:off x="5352871" y="630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8" name="pt11048"/>
            <p:cNvSpPr/>
            <p:nvPr/>
          </p:nvSpPr>
          <p:spPr>
            <a:xfrm>
              <a:off x="5352871" y="658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9" name="pt11049"/>
            <p:cNvSpPr/>
            <p:nvPr/>
          </p:nvSpPr>
          <p:spPr>
            <a:xfrm>
              <a:off x="5352871" y="6669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0" name="pt11050"/>
            <p:cNvSpPr/>
            <p:nvPr/>
          </p:nvSpPr>
          <p:spPr>
            <a:xfrm>
              <a:off x="5352871" y="6657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1" name="pt11051"/>
            <p:cNvSpPr/>
            <p:nvPr/>
          </p:nvSpPr>
          <p:spPr>
            <a:xfrm>
              <a:off x="5377025" y="600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2" name="pt11052"/>
            <p:cNvSpPr/>
            <p:nvPr/>
          </p:nvSpPr>
          <p:spPr>
            <a:xfrm>
              <a:off x="5377025" y="6441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3" name="pt11053"/>
            <p:cNvSpPr/>
            <p:nvPr/>
          </p:nvSpPr>
          <p:spPr>
            <a:xfrm>
              <a:off x="5377025" y="6181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4" name="pt11054"/>
            <p:cNvSpPr/>
            <p:nvPr/>
          </p:nvSpPr>
          <p:spPr>
            <a:xfrm>
              <a:off x="5388188" y="6409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5" name="pt11055"/>
            <p:cNvSpPr/>
            <p:nvPr/>
          </p:nvSpPr>
          <p:spPr>
            <a:xfrm>
              <a:off x="5388188" y="6671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6" name="pt11056"/>
            <p:cNvSpPr/>
            <p:nvPr/>
          </p:nvSpPr>
          <p:spPr>
            <a:xfrm>
              <a:off x="5388188" y="6658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7" name="pt11057"/>
            <p:cNvSpPr/>
            <p:nvPr/>
          </p:nvSpPr>
          <p:spPr>
            <a:xfrm>
              <a:off x="5388188" y="593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8" name="pt11058"/>
            <p:cNvSpPr/>
            <p:nvPr/>
          </p:nvSpPr>
          <p:spPr>
            <a:xfrm>
              <a:off x="5427445" y="6527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9" name="pt11059"/>
            <p:cNvSpPr/>
            <p:nvPr/>
          </p:nvSpPr>
          <p:spPr>
            <a:xfrm>
              <a:off x="5427445" y="6289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0" name="pt11060"/>
            <p:cNvSpPr/>
            <p:nvPr/>
          </p:nvSpPr>
          <p:spPr>
            <a:xfrm>
              <a:off x="5427445" y="6511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1" name="pt11061"/>
            <p:cNvSpPr/>
            <p:nvPr/>
          </p:nvSpPr>
          <p:spPr>
            <a:xfrm>
              <a:off x="5427445" y="670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2" name="pt11062"/>
            <p:cNvSpPr/>
            <p:nvPr/>
          </p:nvSpPr>
          <p:spPr>
            <a:xfrm>
              <a:off x="5427445" y="6548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3" name="pt11063"/>
            <p:cNvSpPr/>
            <p:nvPr/>
          </p:nvSpPr>
          <p:spPr>
            <a:xfrm>
              <a:off x="5427445" y="6246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4" name="pt11064"/>
            <p:cNvSpPr/>
            <p:nvPr/>
          </p:nvSpPr>
          <p:spPr>
            <a:xfrm>
              <a:off x="5427445" y="638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5" name="pt11065"/>
            <p:cNvSpPr/>
            <p:nvPr/>
          </p:nvSpPr>
          <p:spPr>
            <a:xfrm>
              <a:off x="5427445" y="662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6" name="pt11066"/>
            <p:cNvSpPr/>
            <p:nvPr/>
          </p:nvSpPr>
          <p:spPr>
            <a:xfrm>
              <a:off x="5427445" y="669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7" name="pt11067"/>
            <p:cNvSpPr/>
            <p:nvPr/>
          </p:nvSpPr>
          <p:spPr>
            <a:xfrm>
              <a:off x="5427445" y="601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8" name="pt11068"/>
            <p:cNvSpPr/>
            <p:nvPr/>
          </p:nvSpPr>
          <p:spPr>
            <a:xfrm>
              <a:off x="5427445" y="6686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9" name="pt11069"/>
            <p:cNvSpPr/>
            <p:nvPr/>
          </p:nvSpPr>
          <p:spPr>
            <a:xfrm>
              <a:off x="5427445" y="64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0" name="pt11070"/>
            <p:cNvSpPr/>
            <p:nvPr/>
          </p:nvSpPr>
          <p:spPr>
            <a:xfrm>
              <a:off x="5427445" y="5999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1" name="pt11071"/>
            <p:cNvSpPr/>
            <p:nvPr/>
          </p:nvSpPr>
          <p:spPr>
            <a:xfrm>
              <a:off x="5427445" y="639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2" name="pt11072"/>
            <p:cNvSpPr/>
            <p:nvPr/>
          </p:nvSpPr>
          <p:spPr>
            <a:xfrm>
              <a:off x="5427445" y="6623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3" name="pt11073"/>
            <p:cNvSpPr/>
            <p:nvPr/>
          </p:nvSpPr>
          <p:spPr>
            <a:xfrm>
              <a:off x="5427445" y="653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4" name="pt11074"/>
            <p:cNvSpPr/>
            <p:nvPr/>
          </p:nvSpPr>
          <p:spPr>
            <a:xfrm>
              <a:off x="5427445" y="6692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5" name="pt11075"/>
            <p:cNvSpPr/>
            <p:nvPr/>
          </p:nvSpPr>
          <p:spPr>
            <a:xfrm>
              <a:off x="5427445" y="6338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6" name="pt11076"/>
            <p:cNvSpPr/>
            <p:nvPr/>
          </p:nvSpPr>
          <p:spPr>
            <a:xfrm>
              <a:off x="5427445" y="6806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7" name="pt11077"/>
            <p:cNvSpPr/>
            <p:nvPr/>
          </p:nvSpPr>
          <p:spPr>
            <a:xfrm>
              <a:off x="5427445" y="6753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8" name="pt11078"/>
            <p:cNvSpPr/>
            <p:nvPr/>
          </p:nvSpPr>
          <p:spPr>
            <a:xfrm>
              <a:off x="5427445" y="663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9" name="pt11079"/>
            <p:cNvSpPr/>
            <p:nvPr/>
          </p:nvSpPr>
          <p:spPr>
            <a:xfrm>
              <a:off x="5427445" y="6044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0" name="pt11080"/>
            <p:cNvSpPr/>
            <p:nvPr/>
          </p:nvSpPr>
          <p:spPr>
            <a:xfrm>
              <a:off x="5427445" y="6562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1" name="pt11081"/>
            <p:cNvSpPr/>
            <p:nvPr/>
          </p:nvSpPr>
          <p:spPr>
            <a:xfrm>
              <a:off x="5458656" y="6231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2" name="pt11082"/>
            <p:cNvSpPr/>
            <p:nvPr/>
          </p:nvSpPr>
          <p:spPr>
            <a:xfrm>
              <a:off x="5498727" y="6139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3" name="pt11083"/>
            <p:cNvSpPr/>
            <p:nvPr/>
          </p:nvSpPr>
          <p:spPr>
            <a:xfrm>
              <a:off x="5498727" y="6571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4" name="pt11084"/>
            <p:cNvSpPr/>
            <p:nvPr/>
          </p:nvSpPr>
          <p:spPr>
            <a:xfrm>
              <a:off x="5498727" y="649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5" name="pt11085"/>
            <p:cNvSpPr/>
            <p:nvPr/>
          </p:nvSpPr>
          <p:spPr>
            <a:xfrm>
              <a:off x="5498727" y="6351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6" name="pt11086"/>
            <p:cNvSpPr/>
            <p:nvPr/>
          </p:nvSpPr>
          <p:spPr>
            <a:xfrm>
              <a:off x="5498727" y="596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7" name="pt11087"/>
            <p:cNvSpPr/>
            <p:nvPr/>
          </p:nvSpPr>
          <p:spPr>
            <a:xfrm>
              <a:off x="5498727" y="590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8" name="pt11088"/>
            <p:cNvSpPr/>
            <p:nvPr/>
          </p:nvSpPr>
          <p:spPr>
            <a:xfrm>
              <a:off x="5498727" y="64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9" name="pt11089"/>
            <p:cNvSpPr/>
            <p:nvPr/>
          </p:nvSpPr>
          <p:spPr>
            <a:xfrm>
              <a:off x="5498727" y="6844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0" name="pt11090"/>
            <p:cNvSpPr/>
            <p:nvPr/>
          </p:nvSpPr>
          <p:spPr>
            <a:xfrm>
              <a:off x="5498727" y="666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1" name="pt11091"/>
            <p:cNvSpPr/>
            <p:nvPr/>
          </p:nvSpPr>
          <p:spPr>
            <a:xfrm>
              <a:off x="5498727" y="608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2" name="pt11092"/>
            <p:cNvSpPr/>
            <p:nvPr/>
          </p:nvSpPr>
          <p:spPr>
            <a:xfrm>
              <a:off x="5498727" y="622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3" name="pt11093"/>
            <p:cNvSpPr/>
            <p:nvPr/>
          </p:nvSpPr>
          <p:spPr>
            <a:xfrm>
              <a:off x="5498727" y="6346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4" name="pt11094"/>
            <p:cNvSpPr/>
            <p:nvPr/>
          </p:nvSpPr>
          <p:spPr>
            <a:xfrm>
              <a:off x="5498727" y="680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5" name="pt11095"/>
            <p:cNvSpPr/>
            <p:nvPr/>
          </p:nvSpPr>
          <p:spPr>
            <a:xfrm>
              <a:off x="5498727" y="59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6" name="pt11096"/>
            <p:cNvSpPr/>
            <p:nvPr/>
          </p:nvSpPr>
          <p:spPr>
            <a:xfrm>
              <a:off x="5498727" y="6574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7" name="pt11097"/>
            <p:cNvSpPr/>
            <p:nvPr/>
          </p:nvSpPr>
          <p:spPr>
            <a:xfrm>
              <a:off x="5498727" y="6117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8" name="pt11098"/>
            <p:cNvSpPr/>
            <p:nvPr/>
          </p:nvSpPr>
          <p:spPr>
            <a:xfrm>
              <a:off x="5498727" y="66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9" name="pt11099"/>
            <p:cNvSpPr/>
            <p:nvPr/>
          </p:nvSpPr>
          <p:spPr>
            <a:xfrm>
              <a:off x="5498727" y="6111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0" name="pt11100"/>
            <p:cNvSpPr/>
            <p:nvPr/>
          </p:nvSpPr>
          <p:spPr>
            <a:xfrm>
              <a:off x="5498727" y="5952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1" name="pt11101"/>
            <p:cNvSpPr/>
            <p:nvPr/>
          </p:nvSpPr>
          <p:spPr>
            <a:xfrm>
              <a:off x="5498727" y="5990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2" name="pt11102"/>
            <p:cNvSpPr/>
            <p:nvPr/>
          </p:nvSpPr>
          <p:spPr>
            <a:xfrm>
              <a:off x="5498727" y="651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3" name="pt11103"/>
            <p:cNvSpPr/>
            <p:nvPr/>
          </p:nvSpPr>
          <p:spPr>
            <a:xfrm>
              <a:off x="5498727" y="6454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4" name="pt11104"/>
            <p:cNvSpPr/>
            <p:nvPr/>
          </p:nvSpPr>
          <p:spPr>
            <a:xfrm>
              <a:off x="5498727" y="60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5" name="pt11105"/>
            <p:cNvSpPr/>
            <p:nvPr/>
          </p:nvSpPr>
          <p:spPr>
            <a:xfrm>
              <a:off x="5498727" y="670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6" name="pt11106"/>
            <p:cNvSpPr/>
            <p:nvPr/>
          </p:nvSpPr>
          <p:spPr>
            <a:xfrm>
              <a:off x="5498727" y="599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7" name="pt11107"/>
            <p:cNvSpPr/>
            <p:nvPr/>
          </p:nvSpPr>
          <p:spPr>
            <a:xfrm>
              <a:off x="5498727" y="5945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8" name="pt11108"/>
            <p:cNvSpPr/>
            <p:nvPr/>
          </p:nvSpPr>
          <p:spPr>
            <a:xfrm>
              <a:off x="5527124" y="594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9" name="pt11109"/>
            <p:cNvSpPr/>
            <p:nvPr/>
          </p:nvSpPr>
          <p:spPr>
            <a:xfrm>
              <a:off x="5527124" y="683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0" name="pt11110"/>
            <p:cNvSpPr/>
            <p:nvPr/>
          </p:nvSpPr>
          <p:spPr>
            <a:xfrm>
              <a:off x="5564477" y="68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1" name="pt11111"/>
            <p:cNvSpPr/>
            <p:nvPr/>
          </p:nvSpPr>
          <p:spPr>
            <a:xfrm>
              <a:off x="5564477" y="6607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2" name="pt11112"/>
            <p:cNvSpPr/>
            <p:nvPr/>
          </p:nvSpPr>
          <p:spPr>
            <a:xfrm>
              <a:off x="5564477" y="6051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3" name="pt11113"/>
            <p:cNvSpPr/>
            <p:nvPr/>
          </p:nvSpPr>
          <p:spPr>
            <a:xfrm>
              <a:off x="5574247" y="6441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4" name="pt11114"/>
            <p:cNvSpPr/>
            <p:nvPr/>
          </p:nvSpPr>
          <p:spPr>
            <a:xfrm>
              <a:off x="5608688" y="63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5" name="pt11115"/>
            <p:cNvSpPr/>
            <p:nvPr/>
          </p:nvSpPr>
          <p:spPr>
            <a:xfrm>
              <a:off x="5608688" y="672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6" name="pt11116"/>
            <p:cNvSpPr/>
            <p:nvPr/>
          </p:nvSpPr>
          <p:spPr>
            <a:xfrm>
              <a:off x="5608688" y="6159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7" name="pt11117"/>
            <p:cNvSpPr/>
            <p:nvPr/>
          </p:nvSpPr>
          <p:spPr>
            <a:xfrm>
              <a:off x="5608688" y="6280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8" name="pt11118"/>
            <p:cNvSpPr/>
            <p:nvPr/>
          </p:nvSpPr>
          <p:spPr>
            <a:xfrm>
              <a:off x="5608688" y="6580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9" name="pt11119"/>
            <p:cNvSpPr/>
            <p:nvPr/>
          </p:nvSpPr>
          <p:spPr>
            <a:xfrm>
              <a:off x="5608688" y="628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0" name="pt11120"/>
            <p:cNvSpPr/>
            <p:nvPr/>
          </p:nvSpPr>
          <p:spPr>
            <a:xfrm>
              <a:off x="5608688" y="652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1" name="pt11121"/>
            <p:cNvSpPr/>
            <p:nvPr/>
          </p:nvSpPr>
          <p:spPr>
            <a:xfrm>
              <a:off x="5608688" y="6630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2" name="pt11122"/>
            <p:cNvSpPr/>
            <p:nvPr/>
          </p:nvSpPr>
          <p:spPr>
            <a:xfrm>
              <a:off x="5608688" y="661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3" name="pt11123"/>
            <p:cNvSpPr/>
            <p:nvPr/>
          </p:nvSpPr>
          <p:spPr>
            <a:xfrm>
              <a:off x="5635144" y="628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4" name="pt11124"/>
            <p:cNvSpPr/>
            <p:nvPr/>
          </p:nvSpPr>
          <p:spPr>
            <a:xfrm>
              <a:off x="5635144" y="6511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5" name="pt11125"/>
            <p:cNvSpPr/>
            <p:nvPr/>
          </p:nvSpPr>
          <p:spPr>
            <a:xfrm>
              <a:off x="5635144" y="6687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6" name="pt11126"/>
            <p:cNvSpPr/>
            <p:nvPr/>
          </p:nvSpPr>
          <p:spPr>
            <a:xfrm>
              <a:off x="5635144" y="6622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7" name="pt11127"/>
            <p:cNvSpPr/>
            <p:nvPr/>
          </p:nvSpPr>
          <p:spPr>
            <a:xfrm>
              <a:off x="5635144" y="6768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8" name="pt11128"/>
            <p:cNvSpPr/>
            <p:nvPr/>
          </p:nvSpPr>
          <p:spPr>
            <a:xfrm>
              <a:off x="5635144" y="671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9" name="pt11129"/>
            <p:cNvSpPr/>
            <p:nvPr/>
          </p:nvSpPr>
          <p:spPr>
            <a:xfrm>
              <a:off x="5635144" y="6023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0" name="pt11130"/>
            <p:cNvSpPr/>
            <p:nvPr/>
          </p:nvSpPr>
          <p:spPr>
            <a:xfrm>
              <a:off x="5635144" y="6005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1" name="pt11131"/>
            <p:cNvSpPr/>
            <p:nvPr/>
          </p:nvSpPr>
          <p:spPr>
            <a:xfrm>
              <a:off x="5635144" y="6014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2" name="pt11132"/>
            <p:cNvSpPr/>
            <p:nvPr/>
          </p:nvSpPr>
          <p:spPr>
            <a:xfrm>
              <a:off x="5635144" y="65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3" name="pt11133"/>
            <p:cNvSpPr/>
            <p:nvPr/>
          </p:nvSpPr>
          <p:spPr>
            <a:xfrm>
              <a:off x="5635144" y="655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4" name="pt11134"/>
            <p:cNvSpPr/>
            <p:nvPr/>
          </p:nvSpPr>
          <p:spPr>
            <a:xfrm>
              <a:off x="5635144" y="6476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5" name="pt11135"/>
            <p:cNvSpPr/>
            <p:nvPr/>
          </p:nvSpPr>
          <p:spPr>
            <a:xfrm>
              <a:off x="5635144" y="5943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6" name="pt11136"/>
            <p:cNvSpPr/>
            <p:nvPr/>
          </p:nvSpPr>
          <p:spPr>
            <a:xfrm>
              <a:off x="5635144" y="637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7" name="pt11137"/>
            <p:cNvSpPr/>
            <p:nvPr/>
          </p:nvSpPr>
          <p:spPr>
            <a:xfrm>
              <a:off x="5635144" y="6412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8" name="pt11138"/>
            <p:cNvSpPr/>
            <p:nvPr/>
          </p:nvSpPr>
          <p:spPr>
            <a:xfrm>
              <a:off x="5635144" y="640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9" name="pt11139"/>
            <p:cNvSpPr/>
            <p:nvPr/>
          </p:nvSpPr>
          <p:spPr>
            <a:xfrm>
              <a:off x="5635144" y="6533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0" name="pt11140"/>
            <p:cNvSpPr/>
            <p:nvPr/>
          </p:nvSpPr>
          <p:spPr>
            <a:xfrm>
              <a:off x="5635144" y="65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1" name="pt11141"/>
            <p:cNvSpPr/>
            <p:nvPr/>
          </p:nvSpPr>
          <p:spPr>
            <a:xfrm>
              <a:off x="5635144" y="6544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2" name="pt11142"/>
            <p:cNvSpPr/>
            <p:nvPr/>
          </p:nvSpPr>
          <p:spPr>
            <a:xfrm>
              <a:off x="5635144" y="6013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3" name="pt11143"/>
            <p:cNvSpPr/>
            <p:nvPr/>
          </p:nvSpPr>
          <p:spPr>
            <a:xfrm>
              <a:off x="5635144" y="661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4" name="pt11144"/>
            <p:cNvSpPr/>
            <p:nvPr/>
          </p:nvSpPr>
          <p:spPr>
            <a:xfrm>
              <a:off x="5635144" y="596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5" name="pt11145"/>
            <p:cNvSpPr/>
            <p:nvPr/>
          </p:nvSpPr>
          <p:spPr>
            <a:xfrm>
              <a:off x="5635144" y="6279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6" name="pt11146"/>
            <p:cNvSpPr/>
            <p:nvPr/>
          </p:nvSpPr>
          <p:spPr>
            <a:xfrm>
              <a:off x="5635144" y="6136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7" name="pt11147"/>
            <p:cNvSpPr/>
            <p:nvPr/>
          </p:nvSpPr>
          <p:spPr>
            <a:xfrm>
              <a:off x="5635144" y="635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8" name="pt11148"/>
            <p:cNvSpPr/>
            <p:nvPr/>
          </p:nvSpPr>
          <p:spPr>
            <a:xfrm>
              <a:off x="5635144" y="641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9" name="pt11149"/>
            <p:cNvSpPr/>
            <p:nvPr/>
          </p:nvSpPr>
          <p:spPr>
            <a:xfrm>
              <a:off x="5635144" y="601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0" name="pt11150"/>
            <p:cNvSpPr/>
            <p:nvPr/>
          </p:nvSpPr>
          <p:spPr>
            <a:xfrm>
              <a:off x="5635144" y="62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1" name="pt11151"/>
            <p:cNvSpPr/>
            <p:nvPr/>
          </p:nvSpPr>
          <p:spPr>
            <a:xfrm>
              <a:off x="5635144" y="6463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2" name="pt11152"/>
            <p:cNvSpPr/>
            <p:nvPr/>
          </p:nvSpPr>
          <p:spPr>
            <a:xfrm>
              <a:off x="5635144" y="654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3" name="pt11153"/>
            <p:cNvSpPr/>
            <p:nvPr/>
          </p:nvSpPr>
          <p:spPr>
            <a:xfrm>
              <a:off x="5635144" y="6610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4" name="pt11154"/>
            <p:cNvSpPr/>
            <p:nvPr/>
          </p:nvSpPr>
          <p:spPr>
            <a:xfrm>
              <a:off x="5635144" y="609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5" name="pt11155"/>
            <p:cNvSpPr/>
            <p:nvPr/>
          </p:nvSpPr>
          <p:spPr>
            <a:xfrm>
              <a:off x="5635144" y="6349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6" name="pt11156"/>
            <p:cNvSpPr/>
            <p:nvPr/>
          </p:nvSpPr>
          <p:spPr>
            <a:xfrm>
              <a:off x="5635144" y="6806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7" name="pt11157"/>
            <p:cNvSpPr/>
            <p:nvPr/>
          </p:nvSpPr>
          <p:spPr>
            <a:xfrm>
              <a:off x="5635144" y="664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8" name="pt11158"/>
            <p:cNvSpPr/>
            <p:nvPr/>
          </p:nvSpPr>
          <p:spPr>
            <a:xfrm>
              <a:off x="5635144" y="644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9" name="pt11159"/>
            <p:cNvSpPr/>
            <p:nvPr/>
          </p:nvSpPr>
          <p:spPr>
            <a:xfrm>
              <a:off x="5635144" y="664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0" name="pt11160"/>
            <p:cNvSpPr/>
            <p:nvPr/>
          </p:nvSpPr>
          <p:spPr>
            <a:xfrm>
              <a:off x="5635144" y="6678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1" name="pt11161"/>
            <p:cNvSpPr/>
            <p:nvPr/>
          </p:nvSpPr>
          <p:spPr>
            <a:xfrm>
              <a:off x="5635144" y="653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2" name="pt11162"/>
            <p:cNvSpPr/>
            <p:nvPr/>
          </p:nvSpPr>
          <p:spPr>
            <a:xfrm>
              <a:off x="5650669" y="617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3" name="pt11163"/>
            <p:cNvSpPr/>
            <p:nvPr/>
          </p:nvSpPr>
          <p:spPr>
            <a:xfrm>
              <a:off x="5650669" y="6536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4" name="pt11164"/>
            <p:cNvSpPr/>
            <p:nvPr/>
          </p:nvSpPr>
          <p:spPr>
            <a:xfrm>
              <a:off x="5669690" y="6577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5" name="pt11165"/>
            <p:cNvSpPr/>
            <p:nvPr/>
          </p:nvSpPr>
          <p:spPr>
            <a:xfrm>
              <a:off x="5669690" y="60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6" name="pt11166"/>
            <p:cNvSpPr/>
            <p:nvPr/>
          </p:nvSpPr>
          <p:spPr>
            <a:xfrm>
              <a:off x="5669690" y="676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7" name="pt11167"/>
            <p:cNvSpPr/>
            <p:nvPr/>
          </p:nvSpPr>
          <p:spPr>
            <a:xfrm>
              <a:off x="5669690" y="6621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8" name="pt11168"/>
            <p:cNvSpPr/>
            <p:nvPr/>
          </p:nvSpPr>
          <p:spPr>
            <a:xfrm>
              <a:off x="5705647" y="648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9" name="pt11169"/>
            <p:cNvSpPr/>
            <p:nvPr/>
          </p:nvSpPr>
          <p:spPr>
            <a:xfrm>
              <a:off x="5705647" y="6081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0" name="pt11170"/>
            <p:cNvSpPr/>
            <p:nvPr/>
          </p:nvSpPr>
          <p:spPr>
            <a:xfrm>
              <a:off x="5705647" y="591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1" name="pt11171"/>
            <p:cNvSpPr/>
            <p:nvPr/>
          </p:nvSpPr>
          <p:spPr>
            <a:xfrm>
              <a:off x="5705647" y="640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2" name="pt11172"/>
            <p:cNvSpPr/>
            <p:nvPr/>
          </p:nvSpPr>
          <p:spPr>
            <a:xfrm>
              <a:off x="5705647" y="6783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3" name="pt11173"/>
            <p:cNvSpPr/>
            <p:nvPr/>
          </p:nvSpPr>
          <p:spPr>
            <a:xfrm>
              <a:off x="5705647" y="6674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4" name="pt11174"/>
            <p:cNvSpPr/>
            <p:nvPr/>
          </p:nvSpPr>
          <p:spPr>
            <a:xfrm>
              <a:off x="5705647" y="6780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5" name="pt11175"/>
            <p:cNvSpPr/>
            <p:nvPr/>
          </p:nvSpPr>
          <p:spPr>
            <a:xfrm>
              <a:off x="5705647" y="6542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6" name="pt11176"/>
            <p:cNvSpPr/>
            <p:nvPr/>
          </p:nvSpPr>
          <p:spPr>
            <a:xfrm>
              <a:off x="5705647" y="604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7" name="pt11177"/>
            <p:cNvSpPr/>
            <p:nvPr/>
          </p:nvSpPr>
          <p:spPr>
            <a:xfrm>
              <a:off x="5705647" y="6583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8" name="pt11178"/>
            <p:cNvSpPr/>
            <p:nvPr/>
          </p:nvSpPr>
          <p:spPr>
            <a:xfrm>
              <a:off x="5705647" y="6701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9" name="pt11179"/>
            <p:cNvSpPr/>
            <p:nvPr/>
          </p:nvSpPr>
          <p:spPr>
            <a:xfrm>
              <a:off x="5705647" y="597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0" name="pt11180"/>
            <p:cNvSpPr/>
            <p:nvPr/>
          </p:nvSpPr>
          <p:spPr>
            <a:xfrm>
              <a:off x="5705647" y="6790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1" name="pt11181"/>
            <p:cNvSpPr/>
            <p:nvPr/>
          </p:nvSpPr>
          <p:spPr>
            <a:xfrm>
              <a:off x="5705647" y="674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2" name="pt11182"/>
            <p:cNvSpPr/>
            <p:nvPr/>
          </p:nvSpPr>
          <p:spPr>
            <a:xfrm>
              <a:off x="5705647" y="6034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3" name="pt11183"/>
            <p:cNvSpPr/>
            <p:nvPr/>
          </p:nvSpPr>
          <p:spPr>
            <a:xfrm>
              <a:off x="5705647" y="658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4" name="pt11184"/>
            <p:cNvSpPr/>
            <p:nvPr/>
          </p:nvSpPr>
          <p:spPr>
            <a:xfrm>
              <a:off x="5705647" y="625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5" name="pt11185"/>
            <p:cNvSpPr/>
            <p:nvPr/>
          </p:nvSpPr>
          <p:spPr>
            <a:xfrm>
              <a:off x="5705647" y="661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6" name="pt11186"/>
            <p:cNvSpPr/>
            <p:nvPr/>
          </p:nvSpPr>
          <p:spPr>
            <a:xfrm>
              <a:off x="5705647" y="6370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7" name="pt11187"/>
            <p:cNvSpPr/>
            <p:nvPr/>
          </p:nvSpPr>
          <p:spPr>
            <a:xfrm>
              <a:off x="5705647" y="6672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8" name="pt11188"/>
            <p:cNvSpPr/>
            <p:nvPr/>
          </p:nvSpPr>
          <p:spPr>
            <a:xfrm>
              <a:off x="5705647" y="65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9" name="pt11189"/>
            <p:cNvSpPr/>
            <p:nvPr/>
          </p:nvSpPr>
          <p:spPr>
            <a:xfrm>
              <a:off x="5705647" y="664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0" name="pt11190"/>
            <p:cNvSpPr/>
            <p:nvPr/>
          </p:nvSpPr>
          <p:spPr>
            <a:xfrm>
              <a:off x="5705647" y="6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1" name="pt11191"/>
            <p:cNvSpPr/>
            <p:nvPr/>
          </p:nvSpPr>
          <p:spPr>
            <a:xfrm>
              <a:off x="5705647" y="6024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2" name="pt11192"/>
            <p:cNvSpPr/>
            <p:nvPr/>
          </p:nvSpPr>
          <p:spPr>
            <a:xfrm>
              <a:off x="5705813" y="6313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3" name="pt11193"/>
            <p:cNvSpPr/>
            <p:nvPr/>
          </p:nvSpPr>
          <p:spPr>
            <a:xfrm>
              <a:off x="5705813" y="6659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4" name="pt11194"/>
            <p:cNvSpPr/>
            <p:nvPr/>
          </p:nvSpPr>
          <p:spPr>
            <a:xfrm>
              <a:off x="5705813" y="6661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5" name="pt11195"/>
            <p:cNvSpPr/>
            <p:nvPr/>
          </p:nvSpPr>
          <p:spPr>
            <a:xfrm>
              <a:off x="5719448" y="66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6" name="pt11196"/>
            <p:cNvSpPr/>
            <p:nvPr/>
          </p:nvSpPr>
          <p:spPr>
            <a:xfrm>
              <a:off x="5741416" y="6684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7" name="pt11197"/>
            <p:cNvSpPr/>
            <p:nvPr/>
          </p:nvSpPr>
          <p:spPr>
            <a:xfrm>
              <a:off x="5741416" y="6535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8" name="pt11198"/>
            <p:cNvSpPr/>
            <p:nvPr/>
          </p:nvSpPr>
          <p:spPr>
            <a:xfrm>
              <a:off x="5741416" y="6196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9" name="pt11199"/>
            <p:cNvSpPr/>
            <p:nvPr/>
          </p:nvSpPr>
          <p:spPr>
            <a:xfrm>
              <a:off x="5741416" y="6265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0" name="pt11200"/>
            <p:cNvSpPr/>
            <p:nvPr/>
          </p:nvSpPr>
          <p:spPr>
            <a:xfrm>
              <a:off x="5741416" y="6696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1" name="pt11201"/>
            <p:cNvSpPr/>
            <p:nvPr/>
          </p:nvSpPr>
          <p:spPr>
            <a:xfrm>
              <a:off x="5741416" y="668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2" name="pt11202"/>
            <p:cNvSpPr/>
            <p:nvPr/>
          </p:nvSpPr>
          <p:spPr>
            <a:xfrm>
              <a:off x="5741416" y="6329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3" name="pt11203"/>
            <p:cNvSpPr/>
            <p:nvPr/>
          </p:nvSpPr>
          <p:spPr>
            <a:xfrm>
              <a:off x="5741416" y="672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4" name="pt11204"/>
            <p:cNvSpPr/>
            <p:nvPr/>
          </p:nvSpPr>
          <p:spPr>
            <a:xfrm>
              <a:off x="5748963" y="65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5" name="pt11205"/>
            <p:cNvSpPr/>
            <p:nvPr/>
          </p:nvSpPr>
          <p:spPr>
            <a:xfrm>
              <a:off x="5748963" y="66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6" name="pt11206"/>
            <p:cNvSpPr/>
            <p:nvPr/>
          </p:nvSpPr>
          <p:spPr>
            <a:xfrm>
              <a:off x="5748963" y="6815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7" name="pt11207"/>
            <p:cNvSpPr/>
            <p:nvPr/>
          </p:nvSpPr>
          <p:spPr>
            <a:xfrm>
              <a:off x="5748963" y="6295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8" name="pt11208"/>
            <p:cNvSpPr/>
            <p:nvPr/>
          </p:nvSpPr>
          <p:spPr>
            <a:xfrm>
              <a:off x="5748963" y="6725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9" name="pt11209"/>
            <p:cNvSpPr/>
            <p:nvPr/>
          </p:nvSpPr>
          <p:spPr>
            <a:xfrm>
              <a:off x="5748963" y="6653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0" name="pt11210"/>
            <p:cNvSpPr/>
            <p:nvPr/>
          </p:nvSpPr>
          <p:spPr>
            <a:xfrm>
              <a:off x="5748963" y="6599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1" name="pt11211"/>
            <p:cNvSpPr/>
            <p:nvPr/>
          </p:nvSpPr>
          <p:spPr>
            <a:xfrm>
              <a:off x="5748963" y="6642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2" name="pt11212"/>
            <p:cNvSpPr/>
            <p:nvPr/>
          </p:nvSpPr>
          <p:spPr>
            <a:xfrm>
              <a:off x="5748963" y="614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3" name="pt11213"/>
            <p:cNvSpPr/>
            <p:nvPr/>
          </p:nvSpPr>
          <p:spPr>
            <a:xfrm>
              <a:off x="5748963" y="6438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4" name="pt11214"/>
            <p:cNvSpPr/>
            <p:nvPr/>
          </p:nvSpPr>
          <p:spPr>
            <a:xfrm>
              <a:off x="5748963" y="6192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5" name="pt11215"/>
            <p:cNvSpPr/>
            <p:nvPr/>
          </p:nvSpPr>
          <p:spPr>
            <a:xfrm>
              <a:off x="5748963" y="5962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6" name="pt11216"/>
            <p:cNvSpPr/>
            <p:nvPr/>
          </p:nvSpPr>
          <p:spPr>
            <a:xfrm>
              <a:off x="5748963" y="5962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7" name="pt11217"/>
            <p:cNvSpPr/>
            <p:nvPr/>
          </p:nvSpPr>
          <p:spPr>
            <a:xfrm>
              <a:off x="5748963" y="656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8" name="pt11218"/>
            <p:cNvSpPr/>
            <p:nvPr/>
          </p:nvSpPr>
          <p:spPr>
            <a:xfrm>
              <a:off x="5748963" y="680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9" name="pt11219"/>
            <p:cNvSpPr/>
            <p:nvPr/>
          </p:nvSpPr>
          <p:spPr>
            <a:xfrm>
              <a:off x="5748963" y="6747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0" name="pt11220"/>
            <p:cNvSpPr/>
            <p:nvPr/>
          </p:nvSpPr>
          <p:spPr>
            <a:xfrm>
              <a:off x="5748963" y="6505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1" name="pt11221"/>
            <p:cNvSpPr/>
            <p:nvPr/>
          </p:nvSpPr>
          <p:spPr>
            <a:xfrm>
              <a:off x="5748963" y="6768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2" name="pt11222"/>
            <p:cNvSpPr/>
            <p:nvPr/>
          </p:nvSpPr>
          <p:spPr>
            <a:xfrm>
              <a:off x="5748963" y="6563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3" name="pt11223"/>
            <p:cNvSpPr/>
            <p:nvPr/>
          </p:nvSpPr>
          <p:spPr>
            <a:xfrm>
              <a:off x="5748963" y="6754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4" name="pt11224"/>
            <p:cNvSpPr/>
            <p:nvPr/>
          </p:nvSpPr>
          <p:spPr>
            <a:xfrm>
              <a:off x="5790254" y="6532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5" name="pt11225"/>
            <p:cNvSpPr/>
            <p:nvPr/>
          </p:nvSpPr>
          <p:spPr>
            <a:xfrm>
              <a:off x="5790254" y="6241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6" name="pt11226"/>
            <p:cNvSpPr/>
            <p:nvPr/>
          </p:nvSpPr>
          <p:spPr>
            <a:xfrm>
              <a:off x="5790254" y="595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7" name="pt11227"/>
            <p:cNvSpPr/>
            <p:nvPr/>
          </p:nvSpPr>
          <p:spPr>
            <a:xfrm>
              <a:off x="5790254" y="6315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8" name="pt11228"/>
            <p:cNvSpPr/>
            <p:nvPr/>
          </p:nvSpPr>
          <p:spPr>
            <a:xfrm>
              <a:off x="5790254" y="593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9" name="pt11229"/>
            <p:cNvSpPr/>
            <p:nvPr/>
          </p:nvSpPr>
          <p:spPr>
            <a:xfrm>
              <a:off x="5790254" y="6731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0" name="pt11230"/>
            <p:cNvSpPr/>
            <p:nvPr/>
          </p:nvSpPr>
          <p:spPr>
            <a:xfrm>
              <a:off x="5790254" y="600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1" name="pt11231"/>
            <p:cNvSpPr/>
            <p:nvPr/>
          </p:nvSpPr>
          <p:spPr>
            <a:xfrm>
              <a:off x="5790254" y="6398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2" name="pt11232"/>
            <p:cNvSpPr/>
            <p:nvPr/>
          </p:nvSpPr>
          <p:spPr>
            <a:xfrm>
              <a:off x="5812870" y="63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3" name="pt11233"/>
            <p:cNvSpPr/>
            <p:nvPr/>
          </p:nvSpPr>
          <p:spPr>
            <a:xfrm>
              <a:off x="5812870" y="6375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4" name="pt11234"/>
            <p:cNvSpPr/>
            <p:nvPr/>
          </p:nvSpPr>
          <p:spPr>
            <a:xfrm>
              <a:off x="5812870" y="67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5" name="pt11235"/>
            <p:cNvSpPr/>
            <p:nvPr/>
          </p:nvSpPr>
          <p:spPr>
            <a:xfrm>
              <a:off x="5820228" y="6694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6" name="pt11236"/>
            <p:cNvSpPr/>
            <p:nvPr/>
          </p:nvSpPr>
          <p:spPr>
            <a:xfrm>
              <a:off x="5820228" y="6257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7" name="pt11237"/>
            <p:cNvSpPr/>
            <p:nvPr/>
          </p:nvSpPr>
          <p:spPr>
            <a:xfrm>
              <a:off x="5820228" y="6302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8" name="pt11238"/>
            <p:cNvSpPr/>
            <p:nvPr/>
          </p:nvSpPr>
          <p:spPr>
            <a:xfrm>
              <a:off x="5820228" y="630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9" name="pt11239"/>
            <p:cNvSpPr/>
            <p:nvPr/>
          </p:nvSpPr>
          <p:spPr>
            <a:xfrm>
              <a:off x="5820228" y="6157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0" name="pt11240"/>
            <p:cNvSpPr/>
            <p:nvPr/>
          </p:nvSpPr>
          <p:spPr>
            <a:xfrm>
              <a:off x="5820228" y="6584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1" name="pt11241"/>
            <p:cNvSpPr/>
            <p:nvPr/>
          </p:nvSpPr>
          <p:spPr>
            <a:xfrm>
              <a:off x="5820228" y="687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2" name="pt11242"/>
            <p:cNvSpPr/>
            <p:nvPr/>
          </p:nvSpPr>
          <p:spPr>
            <a:xfrm>
              <a:off x="5820228" y="648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3" name="pt11243"/>
            <p:cNvSpPr/>
            <p:nvPr/>
          </p:nvSpPr>
          <p:spPr>
            <a:xfrm>
              <a:off x="5820228" y="6141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4" name="pt11244"/>
            <p:cNvSpPr/>
            <p:nvPr/>
          </p:nvSpPr>
          <p:spPr>
            <a:xfrm>
              <a:off x="5820228" y="6790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5" name="pt11245"/>
            <p:cNvSpPr/>
            <p:nvPr/>
          </p:nvSpPr>
          <p:spPr>
            <a:xfrm>
              <a:off x="5820228" y="6479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6" name="pt11246"/>
            <p:cNvSpPr/>
            <p:nvPr/>
          </p:nvSpPr>
          <p:spPr>
            <a:xfrm>
              <a:off x="5820228" y="637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7" name="pt11247"/>
            <p:cNvSpPr/>
            <p:nvPr/>
          </p:nvSpPr>
          <p:spPr>
            <a:xfrm>
              <a:off x="5820228" y="684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8" name="pt11248"/>
            <p:cNvSpPr/>
            <p:nvPr/>
          </p:nvSpPr>
          <p:spPr>
            <a:xfrm>
              <a:off x="5820228" y="6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9" name="pt11249"/>
            <p:cNvSpPr/>
            <p:nvPr/>
          </p:nvSpPr>
          <p:spPr>
            <a:xfrm>
              <a:off x="5864401" y="605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0" name="pt11250"/>
            <p:cNvSpPr/>
            <p:nvPr/>
          </p:nvSpPr>
          <p:spPr>
            <a:xfrm>
              <a:off x="5864401" y="6571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1" name="pt11251"/>
            <p:cNvSpPr/>
            <p:nvPr/>
          </p:nvSpPr>
          <p:spPr>
            <a:xfrm>
              <a:off x="5882752" y="6492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2" name="pt11252"/>
            <p:cNvSpPr/>
            <p:nvPr/>
          </p:nvSpPr>
          <p:spPr>
            <a:xfrm>
              <a:off x="5882752" y="641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3" name="pt11253"/>
            <p:cNvSpPr/>
            <p:nvPr/>
          </p:nvSpPr>
          <p:spPr>
            <a:xfrm>
              <a:off x="5882752" y="6530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4" name="pt11254"/>
            <p:cNvSpPr/>
            <p:nvPr/>
          </p:nvSpPr>
          <p:spPr>
            <a:xfrm>
              <a:off x="5882752" y="6756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5" name="pt11255"/>
            <p:cNvSpPr/>
            <p:nvPr/>
          </p:nvSpPr>
          <p:spPr>
            <a:xfrm>
              <a:off x="5923008" y="63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6" name="pt11256"/>
            <p:cNvSpPr/>
            <p:nvPr/>
          </p:nvSpPr>
          <p:spPr>
            <a:xfrm>
              <a:off x="5923008" y="6562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7" name="pt11257"/>
            <p:cNvSpPr/>
            <p:nvPr/>
          </p:nvSpPr>
          <p:spPr>
            <a:xfrm>
              <a:off x="5923008" y="6565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8" name="pt11258"/>
            <p:cNvSpPr/>
            <p:nvPr/>
          </p:nvSpPr>
          <p:spPr>
            <a:xfrm>
              <a:off x="5923008" y="646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9" name="pt11259"/>
            <p:cNvSpPr/>
            <p:nvPr/>
          </p:nvSpPr>
          <p:spPr>
            <a:xfrm>
              <a:off x="5923008" y="6607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0" name="pt11260"/>
            <p:cNvSpPr/>
            <p:nvPr/>
          </p:nvSpPr>
          <p:spPr>
            <a:xfrm>
              <a:off x="5923008" y="6652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1" name="pt11261"/>
            <p:cNvSpPr/>
            <p:nvPr/>
          </p:nvSpPr>
          <p:spPr>
            <a:xfrm>
              <a:off x="5923008" y="6447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2" name="pt11262"/>
            <p:cNvSpPr/>
            <p:nvPr/>
          </p:nvSpPr>
          <p:spPr>
            <a:xfrm>
              <a:off x="5923008" y="6719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3" name="pt11263"/>
            <p:cNvSpPr/>
            <p:nvPr/>
          </p:nvSpPr>
          <p:spPr>
            <a:xfrm>
              <a:off x="5923008" y="635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4" name="pt11264"/>
            <p:cNvSpPr/>
            <p:nvPr/>
          </p:nvSpPr>
          <p:spPr>
            <a:xfrm>
              <a:off x="5923008" y="672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5" name="pt11265"/>
            <p:cNvSpPr/>
            <p:nvPr/>
          </p:nvSpPr>
          <p:spPr>
            <a:xfrm>
              <a:off x="5923008" y="667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6" name="pt11266"/>
            <p:cNvSpPr/>
            <p:nvPr/>
          </p:nvSpPr>
          <p:spPr>
            <a:xfrm>
              <a:off x="5923008" y="6478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7" name="pt11267"/>
            <p:cNvSpPr/>
            <p:nvPr/>
          </p:nvSpPr>
          <p:spPr>
            <a:xfrm>
              <a:off x="5923008" y="679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8" name="pt11268"/>
            <p:cNvSpPr/>
            <p:nvPr/>
          </p:nvSpPr>
          <p:spPr>
            <a:xfrm>
              <a:off x="5923008" y="6530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9" name="pt11269"/>
            <p:cNvSpPr/>
            <p:nvPr/>
          </p:nvSpPr>
          <p:spPr>
            <a:xfrm>
              <a:off x="5923008" y="685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0" name="pt11270"/>
            <p:cNvSpPr/>
            <p:nvPr/>
          </p:nvSpPr>
          <p:spPr>
            <a:xfrm>
              <a:off x="5923008" y="626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1" name="pt11271"/>
            <p:cNvSpPr/>
            <p:nvPr/>
          </p:nvSpPr>
          <p:spPr>
            <a:xfrm>
              <a:off x="5923020" y="6481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2" name="pt11272"/>
            <p:cNvSpPr/>
            <p:nvPr/>
          </p:nvSpPr>
          <p:spPr>
            <a:xfrm>
              <a:off x="5923020" y="6724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3" name="pt11273"/>
            <p:cNvSpPr/>
            <p:nvPr/>
          </p:nvSpPr>
          <p:spPr>
            <a:xfrm>
              <a:off x="5923020" y="645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4" name="pt11274"/>
            <p:cNvSpPr/>
            <p:nvPr/>
          </p:nvSpPr>
          <p:spPr>
            <a:xfrm>
              <a:off x="5923020" y="6019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5" name="pt11275"/>
            <p:cNvSpPr/>
            <p:nvPr/>
          </p:nvSpPr>
          <p:spPr>
            <a:xfrm>
              <a:off x="5953661" y="6610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6" name="pt11276"/>
            <p:cNvSpPr/>
            <p:nvPr/>
          </p:nvSpPr>
          <p:spPr>
            <a:xfrm>
              <a:off x="5953661" y="61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7" name="pt11277"/>
            <p:cNvSpPr/>
            <p:nvPr/>
          </p:nvSpPr>
          <p:spPr>
            <a:xfrm>
              <a:off x="5953661" y="6029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8" name="pt11278"/>
            <p:cNvSpPr/>
            <p:nvPr/>
          </p:nvSpPr>
          <p:spPr>
            <a:xfrm>
              <a:off x="5953661" y="6517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9" name="pt11279"/>
            <p:cNvSpPr/>
            <p:nvPr/>
          </p:nvSpPr>
          <p:spPr>
            <a:xfrm>
              <a:off x="5953661" y="6125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0" name="pt11280"/>
            <p:cNvSpPr/>
            <p:nvPr/>
          </p:nvSpPr>
          <p:spPr>
            <a:xfrm>
              <a:off x="5953661" y="6087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1" name="pt11281"/>
            <p:cNvSpPr/>
            <p:nvPr/>
          </p:nvSpPr>
          <p:spPr>
            <a:xfrm>
              <a:off x="5953661" y="6358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2" name="pt11282"/>
            <p:cNvSpPr/>
            <p:nvPr/>
          </p:nvSpPr>
          <p:spPr>
            <a:xfrm>
              <a:off x="5953661" y="677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3" name="pt11283"/>
            <p:cNvSpPr/>
            <p:nvPr/>
          </p:nvSpPr>
          <p:spPr>
            <a:xfrm>
              <a:off x="5953661" y="6345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4" name="pt11284"/>
            <p:cNvSpPr/>
            <p:nvPr/>
          </p:nvSpPr>
          <p:spPr>
            <a:xfrm>
              <a:off x="5993345" y="674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5" name="pt11285"/>
            <p:cNvSpPr/>
            <p:nvPr/>
          </p:nvSpPr>
          <p:spPr>
            <a:xfrm>
              <a:off x="5993345" y="6652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6" name="pt11286"/>
            <p:cNvSpPr/>
            <p:nvPr/>
          </p:nvSpPr>
          <p:spPr>
            <a:xfrm>
              <a:off x="5993345" y="665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7" name="pt11287"/>
            <p:cNvSpPr/>
            <p:nvPr/>
          </p:nvSpPr>
          <p:spPr>
            <a:xfrm>
              <a:off x="5993345" y="616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8" name="pt11288"/>
            <p:cNvSpPr/>
            <p:nvPr/>
          </p:nvSpPr>
          <p:spPr>
            <a:xfrm>
              <a:off x="5993345" y="609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9" name="pt11289"/>
            <p:cNvSpPr/>
            <p:nvPr/>
          </p:nvSpPr>
          <p:spPr>
            <a:xfrm>
              <a:off x="5993345" y="6330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0" name="pt11290"/>
            <p:cNvSpPr/>
            <p:nvPr/>
          </p:nvSpPr>
          <p:spPr>
            <a:xfrm>
              <a:off x="5993345" y="6479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1" name="pt11291"/>
            <p:cNvSpPr/>
            <p:nvPr/>
          </p:nvSpPr>
          <p:spPr>
            <a:xfrm>
              <a:off x="5993345" y="6308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2" name="pt11292"/>
            <p:cNvSpPr/>
            <p:nvPr/>
          </p:nvSpPr>
          <p:spPr>
            <a:xfrm>
              <a:off x="5993345" y="657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3" name="pt11293"/>
            <p:cNvSpPr/>
            <p:nvPr/>
          </p:nvSpPr>
          <p:spPr>
            <a:xfrm>
              <a:off x="5993345" y="6544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4" name="pt11294"/>
            <p:cNvSpPr/>
            <p:nvPr/>
          </p:nvSpPr>
          <p:spPr>
            <a:xfrm>
              <a:off x="5993345" y="6656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5" name="pt11295"/>
            <p:cNvSpPr/>
            <p:nvPr/>
          </p:nvSpPr>
          <p:spPr>
            <a:xfrm>
              <a:off x="5993345" y="6713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6" name="pt11296"/>
            <p:cNvSpPr/>
            <p:nvPr/>
          </p:nvSpPr>
          <p:spPr>
            <a:xfrm>
              <a:off x="5993345" y="659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7" name="pt11297"/>
            <p:cNvSpPr/>
            <p:nvPr/>
          </p:nvSpPr>
          <p:spPr>
            <a:xfrm>
              <a:off x="5993345" y="6192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8" name="pt11298"/>
            <p:cNvSpPr/>
            <p:nvPr/>
          </p:nvSpPr>
          <p:spPr>
            <a:xfrm>
              <a:off x="6006246" y="630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9" name="pt11299"/>
            <p:cNvSpPr/>
            <p:nvPr/>
          </p:nvSpPr>
          <p:spPr>
            <a:xfrm>
              <a:off x="6006246" y="6302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0" name="pt11300"/>
            <p:cNvSpPr/>
            <p:nvPr/>
          </p:nvSpPr>
          <p:spPr>
            <a:xfrm>
              <a:off x="6006246" y="6724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1" name="pt11301"/>
            <p:cNvSpPr/>
            <p:nvPr/>
          </p:nvSpPr>
          <p:spPr>
            <a:xfrm>
              <a:off x="6006246" y="598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2" name="pt11302"/>
            <p:cNvSpPr/>
            <p:nvPr/>
          </p:nvSpPr>
          <p:spPr>
            <a:xfrm>
              <a:off x="6006246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3" name="pt11303"/>
            <p:cNvSpPr/>
            <p:nvPr/>
          </p:nvSpPr>
          <p:spPr>
            <a:xfrm>
              <a:off x="6021818" y="676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4" name="pt11304"/>
            <p:cNvSpPr/>
            <p:nvPr/>
          </p:nvSpPr>
          <p:spPr>
            <a:xfrm>
              <a:off x="6021818" y="66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5" name="pt11305"/>
            <p:cNvSpPr/>
            <p:nvPr/>
          </p:nvSpPr>
          <p:spPr>
            <a:xfrm>
              <a:off x="6021818" y="62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6" name="pt11306"/>
            <p:cNvSpPr/>
            <p:nvPr/>
          </p:nvSpPr>
          <p:spPr>
            <a:xfrm>
              <a:off x="6021818" y="660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7" name="pt11307"/>
            <p:cNvSpPr/>
            <p:nvPr/>
          </p:nvSpPr>
          <p:spPr>
            <a:xfrm>
              <a:off x="6059584" y="664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8" name="pt11308"/>
            <p:cNvSpPr/>
            <p:nvPr/>
          </p:nvSpPr>
          <p:spPr>
            <a:xfrm>
              <a:off x="6059584" y="638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9" name="pt11309"/>
            <p:cNvSpPr/>
            <p:nvPr/>
          </p:nvSpPr>
          <p:spPr>
            <a:xfrm>
              <a:off x="6059584" y="591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0" name="pt11310"/>
            <p:cNvSpPr/>
            <p:nvPr/>
          </p:nvSpPr>
          <p:spPr>
            <a:xfrm>
              <a:off x="6059584" y="64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1" name="pt11311"/>
            <p:cNvSpPr/>
            <p:nvPr/>
          </p:nvSpPr>
          <p:spPr>
            <a:xfrm>
              <a:off x="6059584" y="616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2" name="pt11312"/>
            <p:cNvSpPr/>
            <p:nvPr/>
          </p:nvSpPr>
          <p:spPr>
            <a:xfrm>
              <a:off x="6059584" y="6063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3" name="pt11313"/>
            <p:cNvSpPr/>
            <p:nvPr/>
          </p:nvSpPr>
          <p:spPr>
            <a:xfrm>
              <a:off x="6059584" y="5967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4" name="pt11314"/>
            <p:cNvSpPr/>
            <p:nvPr/>
          </p:nvSpPr>
          <p:spPr>
            <a:xfrm>
              <a:off x="6059584" y="6333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5" name="pt11315"/>
            <p:cNvSpPr/>
            <p:nvPr/>
          </p:nvSpPr>
          <p:spPr>
            <a:xfrm>
              <a:off x="6095684" y="6667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6" name="pt11316"/>
            <p:cNvSpPr/>
            <p:nvPr/>
          </p:nvSpPr>
          <p:spPr>
            <a:xfrm>
              <a:off x="6095684" y="643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7" name="pt11317"/>
            <p:cNvSpPr/>
            <p:nvPr/>
          </p:nvSpPr>
          <p:spPr>
            <a:xfrm>
              <a:off x="6095684" y="64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8" name="pt11318"/>
            <p:cNvSpPr/>
            <p:nvPr/>
          </p:nvSpPr>
          <p:spPr>
            <a:xfrm>
              <a:off x="6095684" y="66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9" name="pt11319"/>
            <p:cNvSpPr/>
            <p:nvPr/>
          </p:nvSpPr>
          <p:spPr>
            <a:xfrm>
              <a:off x="6101664" y="667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0" name="pt11320"/>
            <p:cNvSpPr/>
            <p:nvPr/>
          </p:nvSpPr>
          <p:spPr>
            <a:xfrm>
              <a:off x="6101664" y="6302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1" name="pt11321"/>
            <p:cNvSpPr/>
            <p:nvPr/>
          </p:nvSpPr>
          <p:spPr>
            <a:xfrm>
              <a:off x="6101664" y="612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2" name="pt11322"/>
            <p:cNvSpPr/>
            <p:nvPr/>
          </p:nvSpPr>
          <p:spPr>
            <a:xfrm>
              <a:off x="6101664" y="670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3" name="pt11323"/>
            <p:cNvSpPr/>
            <p:nvPr/>
          </p:nvSpPr>
          <p:spPr>
            <a:xfrm>
              <a:off x="6101664" y="6359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4" name="pt11324"/>
            <p:cNvSpPr/>
            <p:nvPr/>
          </p:nvSpPr>
          <p:spPr>
            <a:xfrm>
              <a:off x="6101664" y="673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5" name="pt11325"/>
            <p:cNvSpPr/>
            <p:nvPr/>
          </p:nvSpPr>
          <p:spPr>
            <a:xfrm>
              <a:off x="6101664" y="5944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6" name="pt11326"/>
            <p:cNvSpPr/>
            <p:nvPr/>
          </p:nvSpPr>
          <p:spPr>
            <a:xfrm>
              <a:off x="6101664" y="6491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7" name="pt11327"/>
            <p:cNvSpPr/>
            <p:nvPr/>
          </p:nvSpPr>
          <p:spPr>
            <a:xfrm>
              <a:off x="6130605" y="6532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8" name="pt11328"/>
            <p:cNvSpPr/>
            <p:nvPr/>
          </p:nvSpPr>
          <p:spPr>
            <a:xfrm>
              <a:off x="6130605" y="66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9" name="pt11329"/>
            <p:cNvSpPr/>
            <p:nvPr/>
          </p:nvSpPr>
          <p:spPr>
            <a:xfrm>
              <a:off x="6130605" y="6407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0" name="pt11330"/>
            <p:cNvSpPr/>
            <p:nvPr/>
          </p:nvSpPr>
          <p:spPr>
            <a:xfrm>
              <a:off x="6130605" y="63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1" name="pt11331"/>
            <p:cNvSpPr/>
            <p:nvPr/>
          </p:nvSpPr>
          <p:spPr>
            <a:xfrm>
              <a:off x="6130605" y="6485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2" name="pt11332"/>
            <p:cNvSpPr/>
            <p:nvPr/>
          </p:nvSpPr>
          <p:spPr>
            <a:xfrm>
              <a:off x="6130605" y="666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3" name="pt11333"/>
            <p:cNvSpPr/>
            <p:nvPr/>
          </p:nvSpPr>
          <p:spPr>
            <a:xfrm>
              <a:off x="6130605" y="653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4" name="pt11334"/>
            <p:cNvSpPr/>
            <p:nvPr/>
          </p:nvSpPr>
          <p:spPr>
            <a:xfrm>
              <a:off x="6130605" y="644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5" name="pt11335"/>
            <p:cNvSpPr/>
            <p:nvPr/>
          </p:nvSpPr>
          <p:spPr>
            <a:xfrm>
              <a:off x="6130605" y="6374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6" name="pt11336"/>
            <p:cNvSpPr/>
            <p:nvPr/>
          </p:nvSpPr>
          <p:spPr>
            <a:xfrm>
              <a:off x="6130605" y="6448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7" name="pt11337"/>
            <p:cNvSpPr/>
            <p:nvPr/>
          </p:nvSpPr>
          <p:spPr>
            <a:xfrm>
              <a:off x="6130605" y="651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8" name="pt11338"/>
            <p:cNvSpPr/>
            <p:nvPr/>
          </p:nvSpPr>
          <p:spPr>
            <a:xfrm>
              <a:off x="6130605" y="656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9" name="pt11339"/>
            <p:cNvSpPr/>
            <p:nvPr/>
          </p:nvSpPr>
          <p:spPr>
            <a:xfrm>
              <a:off x="6130605" y="673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0" name="pt11340"/>
            <p:cNvSpPr/>
            <p:nvPr/>
          </p:nvSpPr>
          <p:spPr>
            <a:xfrm>
              <a:off x="6130605" y="595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1" name="pt11341"/>
            <p:cNvSpPr/>
            <p:nvPr/>
          </p:nvSpPr>
          <p:spPr>
            <a:xfrm>
              <a:off x="6130605" y="638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2" name="pt11342"/>
            <p:cNvSpPr/>
            <p:nvPr/>
          </p:nvSpPr>
          <p:spPr>
            <a:xfrm>
              <a:off x="6130605" y="6436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3" name="pt11343"/>
            <p:cNvSpPr/>
            <p:nvPr/>
          </p:nvSpPr>
          <p:spPr>
            <a:xfrm>
              <a:off x="6130605" y="6040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4" name="pt11344"/>
            <p:cNvSpPr/>
            <p:nvPr/>
          </p:nvSpPr>
          <p:spPr>
            <a:xfrm>
              <a:off x="6130605" y="6690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5" name="pt11345"/>
            <p:cNvSpPr/>
            <p:nvPr/>
          </p:nvSpPr>
          <p:spPr>
            <a:xfrm>
              <a:off x="6130605" y="680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6" name="pt11346"/>
            <p:cNvSpPr/>
            <p:nvPr/>
          </p:nvSpPr>
          <p:spPr>
            <a:xfrm>
              <a:off x="6130605" y="6360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7" name="pt11347"/>
            <p:cNvSpPr/>
            <p:nvPr/>
          </p:nvSpPr>
          <p:spPr>
            <a:xfrm>
              <a:off x="6130605" y="6643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8" name="pt11348"/>
            <p:cNvSpPr/>
            <p:nvPr/>
          </p:nvSpPr>
          <p:spPr>
            <a:xfrm>
              <a:off x="6130605" y="6660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9" name="pt11349"/>
            <p:cNvSpPr/>
            <p:nvPr/>
          </p:nvSpPr>
          <p:spPr>
            <a:xfrm>
              <a:off x="6130605" y="628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0" name="pt11350"/>
            <p:cNvSpPr/>
            <p:nvPr/>
          </p:nvSpPr>
          <p:spPr>
            <a:xfrm>
              <a:off x="6130605" y="6340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1" name="pt11351"/>
            <p:cNvSpPr/>
            <p:nvPr/>
          </p:nvSpPr>
          <p:spPr>
            <a:xfrm>
              <a:off x="6130605" y="6220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2" name="pt11352"/>
            <p:cNvSpPr/>
            <p:nvPr/>
          </p:nvSpPr>
          <p:spPr>
            <a:xfrm>
              <a:off x="6130688" y="641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3" name="pt11353"/>
            <p:cNvSpPr/>
            <p:nvPr/>
          </p:nvSpPr>
          <p:spPr>
            <a:xfrm>
              <a:off x="6130688" y="6723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4" name="pt11354"/>
            <p:cNvSpPr/>
            <p:nvPr/>
          </p:nvSpPr>
          <p:spPr>
            <a:xfrm>
              <a:off x="6130688" y="612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5" name="pt11355"/>
            <p:cNvSpPr/>
            <p:nvPr/>
          </p:nvSpPr>
          <p:spPr>
            <a:xfrm>
              <a:off x="6130688" y="6432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6" name="pt11356"/>
            <p:cNvSpPr/>
            <p:nvPr/>
          </p:nvSpPr>
          <p:spPr>
            <a:xfrm>
              <a:off x="6130688" y="597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7" name="pt11357"/>
            <p:cNvSpPr/>
            <p:nvPr/>
          </p:nvSpPr>
          <p:spPr>
            <a:xfrm>
              <a:off x="6141594" y="5986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8" name="pt11358"/>
            <p:cNvSpPr/>
            <p:nvPr/>
          </p:nvSpPr>
          <p:spPr>
            <a:xfrm>
              <a:off x="6141594" y="6127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9" name="pt11359"/>
            <p:cNvSpPr/>
            <p:nvPr/>
          </p:nvSpPr>
          <p:spPr>
            <a:xfrm>
              <a:off x="6141594" y="6575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0" name="pt11360"/>
            <p:cNvSpPr/>
            <p:nvPr/>
          </p:nvSpPr>
          <p:spPr>
            <a:xfrm>
              <a:off x="6159380" y="6151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1" name="pt11361"/>
            <p:cNvSpPr/>
            <p:nvPr/>
          </p:nvSpPr>
          <p:spPr>
            <a:xfrm>
              <a:off x="6159380" y="600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2" name="pt11362"/>
            <p:cNvSpPr/>
            <p:nvPr/>
          </p:nvSpPr>
          <p:spPr>
            <a:xfrm>
              <a:off x="6174914" y="5898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3" name="pt11363"/>
            <p:cNvSpPr/>
            <p:nvPr/>
          </p:nvSpPr>
          <p:spPr>
            <a:xfrm>
              <a:off x="6174914" y="6391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4" name="pt11364"/>
            <p:cNvSpPr/>
            <p:nvPr/>
          </p:nvSpPr>
          <p:spPr>
            <a:xfrm>
              <a:off x="6174914" y="6371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5" name="pt11365"/>
            <p:cNvSpPr/>
            <p:nvPr/>
          </p:nvSpPr>
          <p:spPr>
            <a:xfrm>
              <a:off x="6174914" y="6298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6" name="pt11366"/>
            <p:cNvSpPr/>
            <p:nvPr/>
          </p:nvSpPr>
          <p:spPr>
            <a:xfrm>
              <a:off x="6174914" y="680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7" name="pt11367"/>
            <p:cNvSpPr/>
            <p:nvPr/>
          </p:nvSpPr>
          <p:spPr>
            <a:xfrm>
              <a:off x="6174914" y="64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8" name="pt11368"/>
            <p:cNvSpPr/>
            <p:nvPr/>
          </p:nvSpPr>
          <p:spPr>
            <a:xfrm>
              <a:off x="6174914" y="667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9" name="pt11369"/>
            <p:cNvSpPr/>
            <p:nvPr/>
          </p:nvSpPr>
          <p:spPr>
            <a:xfrm>
              <a:off x="6174914" y="672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0" name="pt11370"/>
            <p:cNvSpPr/>
            <p:nvPr/>
          </p:nvSpPr>
          <p:spPr>
            <a:xfrm>
              <a:off x="6174914" y="590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1" name="pt11371"/>
            <p:cNvSpPr/>
            <p:nvPr/>
          </p:nvSpPr>
          <p:spPr>
            <a:xfrm>
              <a:off x="6174914" y="6475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2" name="pt11372"/>
            <p:cNvSpPr/>
            <p:nvPr/>
          </p:nvSpPr>
          <p:spPr>
            <a:xfrm>
              <a:off x="6174914" y="625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3" name="pt11373"/>
            <p:cNvSpPr/>
            <p:nvPr/>
          </p:nvSpPr>
          <p:spPr>
            <a:xfrm>
              <a:off x="6174914" y="6137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4" name="pt11374"/>
            <p:cNvSpPr/>
            <p:nvPr/>
          </p:nvSpPr>
          <p:spPr>
            <a:xfrm>
              <a:off x="6174914" y="61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5" name="pt11375"/>
            <p:cNvSpPr/>
            <p:nvPr/>
          </p:nvSpPr>
          <p:spPr>
            <a:xfrm>
              <a:off x="6174914" y="639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6" name="pt11376"/>
            <p:cNvSpPr/>
            <p:nvPr/>
          </p:nvSpPr>
          <p:spPr>
            <a:xfrm>
              <a:off x="6174914" y="6174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7" name="pt11377"/>
            <p:cNvSpPr/>
            <p:nvPr/>
          </p:nvSpPr>
          <p:spPr>
            <a:xfrm>
              <a:off x="6174914" y="6364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8" name="pt11378"/>
            <p:cNvSpPr/>
            <p:nvPr/>
          </p:nvSpPr>
          <p:spPr>
            <a:xfrm>
              <a:off x="6174914" y="630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9" name="pt11379"/>
            <p:cNvSpPr/>
            <p:nvPr/>
          </p:nvSpPr>
          <p:spPr>
            <a:xfrm>
              <a:off x="6174914" y="6264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0" name="pt11380"/>
            <p:cNvSpPr/>
            <p:nvPr/>
          </p:nvSpPr>
          <p:spPr>
            <a:xfrm>
              <a:off x="6174914" y="6534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1" name="pt11381"/>
            <p:cNvSpPr/>
            <p:nvPr/>
          </p:nvSpPr>
          <p:spPr>
            <a:xfrm>
              <a:off x="6174914" y="6105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2" name="pt11382"/>
            <p:cNvSpPr/>
            <p:nvPr/>
          </p:nvSpPr>
          <p:spPr>
            <a:xfrm>
              <a:off x="6174914" y="628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3" name="pt11383"/>
            <p:cNvSpPr/>
            <p:nvPr/>
          </p:nvSpPr>
          <p:spPr>
            <a:xfrm>
              <a:off x="6174914" y="661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4" name="pt11384"/>
            <p:cNvSpPr/>
            <p:nvPr/>
          </p:nvSpPr>
          <p:spPr>
            <a:xfrm>
              <a:off x="6174914" y="6806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5" name="pt11385"/>
            <p:cNvSpPr/>
            <p:nvPr/>
          </p:nvSpPr>
          <p:spPr>
            <a:xfrm>
              <a:off x="6174914" y="651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6" name="pt11386"/>
            <p:cNvSpPr/>
            <p:nvPr/>
          </p:nvSpPr>
          <p:spPr>
            <a:xfrm>
              <a:off x="6174914" y="6725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7" name="pt11387"/>
            <p:cNvSpPr/>
            <p:nvPr/>
          </p:nvSpPr>
          <p:spPr>
            <a:xfrm>
              <a:off x="6201114" y="62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8" name="pt11388"/>
            <p:cNvSpPr/>
            <p:nvPr/>
          </p:nvSpPr>
          <p:spPr>
            <a:xfrm>
              <a:off x="6201114" y="6385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9" name="pt11389"/>
            <p:cNvSpPr/>
            <p:nvPr/>
          </p:nvSpPr>
          <p:spPr>
            <a:xfrm>
              <a:off x="6201114" y="6306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0" name="pt11390"/>
            <p:cNvSpPr/>
            <p:nvPr/>
          </p:nvSpPr>
          <p:spPr>
            <a:xfrm>
              <a:off x="6201114" y="667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1" name="pt11391"/>
            <p:cNvSpPr/>
            <p:nvPr/>
          </p:nvSpPr>
          <p:spPr>
            <a:xfrm>
              <a:off x="6201114" y="6583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2" name="pt11392"/>
            <p:cNvSpPr/>
            <p:nvPr/>
          </p:nvSpPr>
          <p:spPr>
            <a:xfrm>
              <a:off x="6201114" y="6729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3" name="pt11393"/>
            <p:cNvSpPr/>
            <p:nvPr/>
          </p:nvSpPr>
          <p:spPr>
            <a:xfrm>
              <a:off x="6201114" y="656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4" name="pt11394"/>
            <p:cNvSpPr/>
            <p:nvPr/>
          </p:nvSpPr>
          <p:spPr>
            <a:xfrm>
              <a:off x="6201114" y="6091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5" name="pt11395"/>
            <p:cNvSpPr/>
            <p:nvPr/>
          </p:nvSpPr>
          <p:spPr>
            <a:xfrm>
              <a:off x="6201114" y="6204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6" name="pt11396"/>
            <p:cNvSpPr/>
            <p:nvPr/>
          </p:nvSpPr>
          <p:spPr>
            <a:xfrm>
              <a:off x="6201114" y="616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7" name="pt11397"/>
            <p:cNvSpPr/>
            <p:nvPr/>
          </p:nvSpPr>
          <p:spPr>
            <a:xfrm>
              <a:off x="6201114" y="666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8" name="pt11398"/>
            <p:cNvSpPr/>
            <p:nvPr/>
          </p:nvSpPr>
          <p:spPr>
            <a:xfrm>
              <a:off x="6201114" y="679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9" name="pt11399"/>
            <p:cNvSpPr/>
            <p:nvPr/>
          </p:nvSpPr>
          <p:spPr>
            <a:xfrm>
              <a:off x="6201114" y="6729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0" name="pt11400"/>
            <p:cNvSpPr/>
            <p:nvPr/>
          </p:nvSpPr>
          <p:spPr>
            <a:xfrm>
              <a:off x="6201114" y="640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1" name="pt11401"/>
            <p:cNvSpPr/>
            <p:nvPr/>
          </p:nvSpPr>
          <p:spPr>
            <a:xfrm>
              <a:off x="6238008" y="60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2" name="pt11402"/>
            <p:cNvSpPr/>
            <p:nvPr/>
          </p:nvSpPr>
          <p:spPr>
            <a:xfrm>
              <a:off x="6238008" y="659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3" name="pt11403"/>
            <p:cNvSpPr/>
            <p:nvPr/>
          </p:nvSpPr>
          <p:spPr>
            <a:xfrm>
              <a:off x="6246147" y="594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4" name="pt11404"/>
            <p:cNvSpPr/>
            <p:nvPr/>
          </p:nvSpPr>
          <p:spPr>
            <a:xfrm>
              <a:off x="6246147" y="655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5" name="pt11405"/>
            <p:cNvSpPr/>
            <p:nvPr/>
          </p:nvSpPr>
          <p:spPr>
            <a:xfrm>
              <a:off x="6246147" y="6543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6" name="pt11406"/>
            <p:cNvSpPr/>
            <p:nvPr/>
          </p:nvSpPr>
          <p:spPr>
            <a:xfrm>
              <a:off x="6246147" y="6018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7" name="pt11407"/>
            <p:cNvSpPr/>
            <p:nvPr/>
          </p:nvSpPr>
          <p:spPr>
            <a:xfrm>
              <a:off x="6246147" y="67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8" name="pt11408"/>
            <p:cNvSpPr/>
            <p:nvPr/>
          </p:nvSpPr>
          <p:spPr>
            <a:xfrm>
              <a:off x="6246147" y="641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9" name="pt11409"/>
            <p:cNvSpPr/>
            <p:nvPr/>
          </p:nvSpPr>
          <p:spPr>
            <a:xfrm>
              <a:off x="6246147" y="683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0" name="pt11410"/>
            <p:cNvSpPr/>
            <p:nvPr/>
          </p:nvSpPr>
          <p:spPr>
            <a:xfrm>
              <a:off x="6246147" y="651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1" name="pt11411"/>
            <p:cNvSpPr/>
            <p:nvPr/>
          </p:nvSpPr>
          <p:spPr>
            <a:xfrm>
              <a:off x="6246147" y="6450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2" name="pt11412"/>
            <p:cNvSpPr/>
            <p:nvPr/>
          </p:nvSpPr>
          <p:spPr>
            <a:xfrm>
              <a:off x="6246147" y="6306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3" name="pt11413"/>
            <p:cNvSpPr/>
            <p:nvPr/>
          </p:nvSpPr>
          <p:spPr>
            <a:xfrm>
              <a:off x="6246147" y="6348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4" name="pt11414"/>
            <p:cNvSpPr/>
            <p:nvPr/>
          </p:nvSpPr>
          <p:spPr>
            <a:xfrm>
              <a:off x="6246147" y="6308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5" name="pt11415"/>
            <p:cNvSpPr/>
            <p:nvPr/>
          </p:nvSpPr>
          <p:spPr>
            <a:xfrm>
              <a:off x="6246147" y="6631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6" name="pt11416"/>
            <p:cNvSpPr/>
            <p:nvPr/>
          </p:nvSpPr>
          <p:spPr>
            <a:xfrm>
              <a:off x="6246147" y="6666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7" name="pt11417"/>
            <p:cNvSpPr/>
            <p:nvPr/>
          </p:nvSpPr>
          <p:spPr>
            <a:xfrm>
              <a:off x="6246147" y="6531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8" name="pt11418"/>
            <p:cNvSpPr/>
            <p:nvPr/>
          </p:nvSpPr>
          <p:spPr>
            <a:xfrm>
              <a:off x="6246147" y="62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9" name="pt11419"/>
            <p:cNvSpPr/>
            <p:nvPr/>
          </p:nvSpPr>
          <p:spPr>
            <a:xfrm>
              <a:off x="6246147" y="681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0" name="pt11420"/>
            <p:cNvSpPr/>
            <p:nvPr/>
          </p:nvSpPr>
          <p:spPr>
            <a:xfrm>
              <a:off x="6246147" y="6680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1" name="pt11421"/>
            <p:cNvSpPr/>
            <p:nvPr/>
          </p:nvSpPr>
          <p:spPr>
            <a:xfrm>
              <a:off x="6246147" y="684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2" name="pt11422"/>
            <p:cNvSpPr/>
            <p:nvPr/>
          </p:nvSpPr>
          <p:spPr>
            <a:xfrm>
              <a:off x="6246147" y="651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3" name="pt11423"/>
            <p:cNvSpPr/>
            <p:nvPr/>
          </p:nvSpPr>
          <p:spPr>
            <a:xfrm>
              <a:off x="6246147" y="6441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4" name="pt11424"/>
            <p:cNvSpPr/>
            <p:nvPr/>
          </p:nvSpPr>
          <p:spPr>
            <a:xfrm>
              <a:off x="6271835" y="6703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5" name="pt11425"/>
            <p:cNvSpPr/>
            <p:nvPr/>
          </p:nvSpPr>
          <p:spPr>
            <a:xfrm>
              <a:off x="6271835" y="6542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6" name="pt11426"/>
            <p:cNvSpPr/>
            <p:nvPr/>
          </p:nvSpPr>
          <p:spPr>
            <a:xfrm>
              <a:off x="6271835" y="677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7" name="pt11427"/>
            <p:cNvSpPr/>
            <p:nvPr/>
          </p:nvSpPr>
          <p:spPr>
            <a:xfrm>
              <a:off x="6271835" y="678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8" name="pt11428"/>
            <p:cNvSpPr/>
            <p:nvPr/>
          </p:nvSpPr>
          <p:spPr>
            <a:xfrm>
              <a:off x="6306868" y="663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9" name="pt11429"/>
            <p:cNvSpPr/>
            <p:nvPr/>
          </p:nvSpPr>
          <p:spPr>
            <a:xfrm>
              <a:off x="6306868" y="669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0" name="pt11430"/>
            <p:cNvSpPr/>
            <p:nvPr/>
          </p:nvSpPr>
          <p:spPr>
            <a:xfrm>
              <a:off x="6306868" y="6700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1" name="pt11431"/>
            <p:cNvSpPr/>
            <p:nvPr/>
          </p:nvSpPr>
          <p:spPr>
            <a:xfrm>
              <a:off x="6306868" y="660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2" name="pt11432"/>
            <p:cNvSpPr/>
            <p:nvPr/>
          </p:nvSpPr>
          <p:spPr>
            <a:xfrm>
              <a:off x="6342838" y="65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3" name="pt11433"/>
            <p:cNvSpPr/>
            <p:nvPr/>
          </p:nvSpPr>
          <p:spPr>
            <a:xfrm>
              <a:off x="6342838" y="6629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4" name="pt11434"/>
            <p:cNvSpPr/>
            <p:nvPr/>
          </p:nvSpPr>
          <p:spPr>
            <a:xfrm>
              <a:off x="6342838" y="6750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5" name="pt11435"/>
            <p:cNvSpPr/>
            <p:nvPr/>
          </p:nvSpPr>
          <p:spPr>
            <a:xfrm>
              <a:off x="6342838" y="606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6" name="pt11436"/>
            <p:cNvSpPr/>
            <p:nvPr/>
          </p:nvSpPr>
          <p:spPr>
            <a:xfrm>
              <a:off x="6342838" y="5995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7" name="pt11437"/>
            <p:cNvSpPr/>
            <p:nvPr/>
          </p:nvSpPr>
          <p:spPr>
            <a:xfrm>
              <a:off x="6342838" y="66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8" name="pt11438"/>
            <p:cNvSpPr/>
            <p:nvPr/>
          </p:nvSpPr>
          <p:spPr>
            <a:xfrm>
              <a:off x="6342838" y="6504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9" name="pt11439"/>
            <p:cNvSpPr/>
            <p:nvPr/>
          </p:nvSpPr>
          <p:spPr>
            <a:xfrm>
              <a:off x="6342838" y="6533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0" name="pt11440"/>
            <p:cNvSpPr/>
            <p:nvPr/>
          </p:nvSpPr>
          <p:spPr>
            <a:xfrm>
              <a:off x="6342838" y="665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1" name="pt11441"/>
            <p:cNvSpPr/>
            <p:nvPr/>
          </p:nvSpPr>
          <p:spPr>
            <a:xfrm>
              <a:off x="6342838" y="6550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2" name="pt11442"/>
            <p:cNvSpPr/>
            <p:nvPr/>
          </p:nvSpPr>
          <p:spPr>
            <a:xfrm>
              <a:off x="6342838" y="633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3" name="pt11443"/>
            <p:cNvSpPr/>
            <p:nvPr/>
          </p:nvSpPr>
          <p:spPr>
            <a:xfrm>
              <a:off x="6342838" y="6772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4" name="pt11444"/>
            <p:cNvSpPr/>
            <p:nvPr/>
          </p:nvSpPr>
          <p:spPr>
            <a:xfrm>
              <a:off x="6342838" y="669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5" name="pt11445"/>
            <p:cNvSpPr/>
            <p:nvPr/>
          </p:nvSpPr>
          <p:spPr>
            <a:xfrm>
              <a:off x="6342838" y="6592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6" name="pt11446"/>
            <p:cNvSpPr/>
            <p:nvPr/>
          </p:nvSpPr>
          <p:spPr>
            <a:xfrm>
              <a:off x="6342838" y="6517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7" name="pt11447"/>
            <p:cNvSpPr/>
            <p:nvPr/>
          </p:nvSpPr>
          <p:spPr>
            <a:xfrm>
              <a:off x="6342838" y="607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8" name="pt11448"/>
            <p:cNvSpPr/>
            <p:nvPr/>
          </p:nvSpPr>
          <p:spPr>
            <a:xfrm>
              <a:off x="6342838" y="6154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9" name="pt11449"/>
            <p:cNvSpPr/>
            <p:nvPr/>
          </p:nvSpPr>
          <p:spPr>
            <a:xfrm>
              <a:off x="6342838" y="6757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0" name="pt11450"/>
            <p:cNvSpPr/>
            <p:nvPr/>
          </p:nvSpPr>
          <p:spPr>
            <a:xfrm>
              <a:off x="6342838" y="663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1" name="pt11451"/>
            <p:cNvSpPr/>
            <p:nvPr/>
          </p:nvSpPr>
          <p:spPr>
            <a:xfrm>
              <a:off x="6342838" y="6643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2" name="pt11452"/>
            <p:cNvSpPr/>
            <p:nvPr/>
          </p:nvSpPr>
          <p:spPr>
            <a:xfrm>
              <a:off x="6342838" y="6661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3" name="pt11453"/>
            <p:cNvSpPr/>
            <p:nvPr/>
          </p:nvSpPr>
          <p:spPr>
            <a:xfrm>
              <a:off x="6342838" y="6206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4" name="pt11454"/>
            <p:cNvSpPr/>
            <p:nvPr/>
          </p:nvSpPr>
          <p:spPr>
            <a:xfrm>
              <a:off x="6342838" y="666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5" name="pt11455"/>
            <p:cNvSpPr/>
            <p:nvPr/>
          </p:nvSpPr>
          <p:spPr>
            <a:xfrm>
              <a:off x="6342838" y="649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6" name="pt11456"/>
            <p:cNvSpPr/>
            <p:nvPr/>
          </p:nvSpPr>
          <p:spPr>
            <a:xfrm>
              <a:off x="6342838" y="654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7" name="pt11457"/>
            <p:cNvSpPr/>
            <p:nvPr/>
          </p:nvSpPr>
          <p:spPr>
            <a:xfrm>
              <a:off x="6342904" y="671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8" name="pt11458"/>
            <p:cNvSpPr/>
            <p:nvPr/>
          </p:nvSpPr>
          <p:spPr>
            <a:xfrm>
              <a:off x="6358917" y="656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9" name="pt11459"/>
            <p:cNvSpPr/>
            <p:nvPr/>
          </p:nvSpPr>
          <p:spPr>
            <a:xfrm>
              <a:off x="6358917" y="5996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0" name="pt11460"/>
            <p:cNvSpPr/>
            <p:nvPr/>
          </p:nvSpPr>
          <p:spPr>
            <a:xfrm>
              <a:off x="6378973" y="5932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1" name="pt11461"/>
            <p:cNvSpPr/>
            <p:nvPr/>
          </p:nvSpPr>
          <p:spPr>
            <a:xfrm>
              <a:off x="6378973" y="595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2" name="pt11462"/>
            <p:cNvSpPr/>
            <p:nvPr/>
          </p:nvSpPr>
          <p:spPr>
            <a:xfrm>
              <a:off x="6378973" y="594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3" name="pt11463"/>
            <p:cNvSpPr/>
            <p:nvPr/>
          </p:nvSpPr>
          <p:spPr>
            <a:xfrm>
              <a:off x="6378973" y="592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4" name="pt11464"/>
            <p:cNvSpPr/>
            <p:nvPr/>
          </p:nvSpPr>
          <p:spPr>
            <a:xfrm>
              <a:off x="6378973" y="592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5" name="pt11465"/>
            <p:cNvSpPr/>
            <p:nvPr/>
          </p:nvSpPr>
          <p:spPr>
            <a:xfrm>
              <a:off x="6378973" y="630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6" name="pt11466"/>
            <p:cNvSpPr/>
            <p:nvPr/>
          </p:nvSpPr>
          <p:spPr>
            <a:xfrm>
              <a:off x="6378973" y="5971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7" name="pt11467"/>
            <p:cNvSpPr/>
            <p:nvPr/>
          </p:nvSpPr>
          <p:spPr>
            <a:xfrm>
              <a:off x="6378973" y="6356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8" name="pt11468"/>
            <p:cNvSpPr/>
            <p:nvPr/>
          </p:nvSpPr>
          <p:spPr>
            <a:xfrm>
              <a:off x="6378973" y="647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9" name="pt11469"/>
            <p:cNvSpPr/>
            <p:nvPr/>
          </p:nvSpPr>
          <p:spPr>
            <a:xfrm>
              <a:off x="6378973" y="641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0" name="pt11470"/>
            <p:cNvSpPr/>
            <p:nvPr/>
          </p:nvSpPr>
          <p:spPr>
            <a:xfrm>
              <a:off x="6378973" y="6372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1" name="pt11471"/>
            <p:cNvSpPr/>
            <p:nvPr/>
          </p:nvSpPr>
          <p:spPr>
            <a:xfrm>
              <a:off x="6378973" y="638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2" name="pt11472"/>
            <p:cNvSpPr/>
            <p:nvPr/>
          </p:nvSpPr>
          <p:spPr>
            <a:xfrm>
              <a:off x="6378973" y="5956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3" name="pt11473"/>
            <p:cNvSpPr/>
            <p:nvPr/>
          </p:nvSpPr>
          <p:spPr>
            <a:xfrm>
              <a:off x="6378973" y="63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4" name="pt11474"/>
            <p:cNvSpPr/>
            <p:nvPr/>
          </p:nvSpPr>
          <p:spPr>
            <a:xfrm>
              <a:off x="6378973" y="598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5" name="pt11475"/>
            <p:cNvSpPr/>
            <p:nvPr/>
          </p:nvSpPr>
          <p:spPr>
            <a:xfrm>
              <a:off x="6378973" y="6448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6" name="pt11476"/>
            <p:cNvSpPr/>
            <p:nvPr/>
          </p:nvSpPr>
          <p:spPr>
            <a:xfrm>
              <a:off x="6378973" y="5987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7" name="pt11477"/>
            <p:cNvSpPr/>
            <p:nvPr/>
          </p:nvSpPr>
          <p:spPr>
            <a:xfrm>
              <a:off x="6378973" y="6409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8" name="pt11478"/>
            <p:cNvSpPr/>
            <p:nvPr/>
          </p:nvSpPr>
          <p:spPr>
            <a:xfrm>
              <a:off x="6378973" y="6281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9" name="pt11479"/>
            <p:cNvSpPr/>
            <p:nvPr/>
          </p:nvSpPr>
          <p:spPr>
            <a:xfrm>
              <a:off x="6378973" y="6247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0" name="pt11480"/>
            <p:cNvSpPr/>
            <p:nvPr/>
          </p:nvSpPr>
          <p:spPr>
            <a:xfrm>
              <a:off x="6378973" y="6262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1" name="pt11481"/>
            <p:cNvSpPr/>
            <p:nvPr/>
          </p:nvSpPr>
          <p:spPr>
            <a:xfrm>
              <a:off x="6378973" y="612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2" name="pt11482"/>
            <p:cNvSpPr/>
            <p:nvPr/>
          </p:nvSpPr>
          <p:spPr>
            <a:xfrm>
              <a:off x="6378973" y="618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3" name="pt11483"/>
            <p:cNvSpPr/>
            <p:nvPr/>
          </p:nvSpPr>
          <p:spPr>
            <a:xfrm>
              <a:off x="6378973" y="603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4" name="pt11484"/>
            <p:cNvSpPr/>
            <p:nvPr/>
          </p:nvSpPr>
          <p:spPr>
            <a:xfrm>
              <a:off x="6378973" y="630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5" name="pt11485"/>
            <p:cNvSpPr/>
            <p:nvPr/>
          </p:nvSpPr>
          <p:spPr>
            <a:xfrm>
              <a:off x="6378973" y="6293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6" name="pt11486"/>
            <p:cNvSpPr/>
            <p:nvPr/>
          </p:nvSpPr>
          <p:spPr>
            <a:xfrm>
              <a:off x="6378973" y="599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7" name="pt11487"/>
            <p:cNvSpPr/>
            <p:nvPr/>
          </p:nvSpPr>
          <p:spPr>
            <a:xfrm>
              <a:off x="6378973" y="6007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8" name="pt11488"/>
            <p:cNvSpPr/>
            <p:nvPr/>
          </p:nvSpPr>
          <p:spPr>
            <a:xfrm>
              <a:off x="6378973" y="6376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9" name="pt11489"/>
            <p:cNvSpPr/>
            <p:nvPr/>
          </p:nvSpPr>
          <p:spPr>
            <a:xfrm>
              <a:off x="6378973" y="674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0" name="pt11490"/>
            <p:cNvSpPr/>
            <p:nvPr/>
          </p:nvSpPr>
          <p:spPr>
            <a:xfrm>
              <a:off x="6378973" y="6652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1" name="pt11491"/>
            <p:cNvSpPr/>
            <p:nvPr/>
          </p:nvSpPr>
          <p:spPr>
            <a:xfrm>
              <a:off x="6378973" y="6295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2" name="pt11492"/>
            <p:cNvSpPr/>
            <p:nvPr/>
          </p:nvSpPr>
          <p:spPr>
            <a:xfrm>
              <a:off x="6378973" y="665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3" name="pt11493"/>
            <p:cNvSpPr/>
            <p:nvPr/>
          </p:nvSpPr>
          <p:spPr>
            <a:xfrm>
              <a:off x="6378973" y="6517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4" name="pt11494"/>
            <p:cNvSpPr/>
            <p:nvPr/>
          </p:nvSpPr>
          <p:spPr>
            <a:xfrm>
              <a:off x="6417284" y="678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5" name="pt11495"/>
            <p:cNvSpPr/>
            <p:nvPr/>
          </p:nvSpPr>
          <p:spPr>
            <a:xfrm>
              <a:off x="6417284" y="6052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6" name="pt11496"/>
            <p:cNvSpPr/>
            <p:nvPr/>
          </p:nvSpPr>
          <p:spPr>
            <a:xfrm>
              <a:off x="6417284" y="6782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7" name="pt11497"/>
            <p:cNvSpPr/>
            <p:nvPr/>
          </p:nvSpPr>
          <p:spPr>
            <a:xfrm>
              <a:off x="6417284" y="66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8" name="pt11498"/>
            <p:cNvSpPr/>
            <p:nvPr/>
          </p:nvSpPr>
          <p:spPr>
            <a:xfrm>
              <a:off x="6417284" y="632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9" name="pt11499"/>
            <p:cNvSpPr/>
            <p:nvPr/>
          </p:nvSpPr>
          <p:spPr>
            <a:xfrm>
              <a:off x="6417284" y="628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0" name="pt11500"/>
            <p:cNvSpPr/>
            <p:nvPr/>
          </p:nvSpPr>
          <p:spPr>
            <a:xfrm>
              <a:off x="6417284" y="625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1" name="pt11501"/>
            <p:cNvSpPr/>
            <p:nvPr/>
          </p:nvSpPr>
          <p:spPr>
            <a:xfrm>
              <a:off x="6417284" y="6355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2" name="pt11502"/>
            <p:cNvSpPr/>
            <p:nvPr/>
          </p:nvSpPr>
          <p:spPr>
            <a:xfrm>
              <a:off x="6417284" y="6683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3" name="pt11503"/>
            <p:cNvSpPr/>
            <p:nvPr/>
          </p:nvSpPr>
          <p:spPr>
            <a:xfrm>
              <a:off x="6417284" y="647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4" name="pt11504"/>
            <p:cNvSpPr/>
            <p:nvPr/>
          </p:nvSpPr>
          <p:spPr>
            <a:xfrm>
              <a:off x="6417284" y="618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5" name="pt11505"/>
            <p:cNvSpPr/>
            <p:nvPr/>
          </p:nvSpPr>
          <p:spPr>
            <a:xfrm>
              <a:off x="6417284" y="6287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6" name="pt11506"/>
            <p:cNvSpPr/>
            <p:nvPr/>
          </p:nvSpPr>
          <p:spPr>
            <a:xfrm>
              <a:off x="6417284" y="6634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7" name="pt11507"/>
            <p:cNvSpPr/>
            <p:nvPr/>
          </p:nvSpPr>
          <p:spPr>
            <a:xfrm>
              <a:off x="6417284" y="641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8" name="pt11508"/>
            <p:cNvSpPr/>
            <p:nvPr/>
          </p:nvSpPr>
          <p:spPr>
            <a:xfrm>
              <a:off x="6417284" y="675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9" name="pt11509"/>
            <p:cNvSpPr/>
            <p:nvPr/>
          </p:nvSpPr>
          <p:spPr>
            <a:xfrm>
              <a:off x="6417316" y="617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0" name="pt11510"/>
            <p:cNvSpPr/>
            <p:nvPr/>
          </p:nvSpPr>
          <p:spPr>
            <a:xfrm>
              <a:off x="6417316" y="614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1" name="pt11511"/>
            <p:cNvSpPr/>
            <p:nvPr/>
          </p:nvSpPr>
          <p:spPr>
            <a:xfrm>
              <a:off x="6417316" y="635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2" name="pt11512"/>
            <p:cNvSpPr/>
            <p:nvPr/>
          </p:nvSpPr>
          <p:spPr>
            <a:xfrm>
              <a:off x="6417316" y="6484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3" name="pt11513"/>
            <p:cNvSpPr/>
            <p:nvPr/>
          </p:nvSpPr>
          <p:spPr>
            <a:xfrm>
              <a:off x="6417316" y="691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4" name="pt11514"/>
            <p:cNvSpPr/>
            <p:nvPr/>
          </p:nvSpPr>
          <p:spPr>
            <a:xfrm>
              <a:off x="6417316" y="6272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5" name="pt11515"/>
            <p:cNvSpPr/>
            <p:nvPr/>
          </p:nvSpPr>
          <p:spPr>
            <a:xfrm>
              <a:off x="6417316" y="614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6" name="pt11516"/>
            <p:cNvSpPr/>
            <p:nvPr/>
          </p:nvSpPr>
          <p:spPr>
            <a:xfrm>
              <a:off x="6417316" y="6308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7" name="pt11517"/>
            <p:cNvSpPr/>
            <p:nvPr/>
          </p:nvSpPr>
          <p:spPr>
            <a:xfrm>
              <a:off x="6417316" y="675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8" name="pt11518"/>
            <p:cNvSpPr/>
            <p:nvPr/>
          </p:nvSpPr>
          <p:spPr>
            <a:xfrm>
              <a:off x="6417316" y="6508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9" name="pt11519"/>
            <p:cNvSpPr/>
            <p:nvPr/>
          </p:nvSpPr>
          <p:spPr>
            <a:xfrm>
              <a:off x="6417316" y="649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0" name="pt11520"/>
            <p:cNvSpPr/>
            <p:nvPr/>
          </p:nvSpPr>
          <p:spPr>
            <a:xfrm>
              <a:off x="6417316" y="642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1" name="pt11521"/>
            <p:cNvSpPr/>
            <p:nvPr/>
          </p:nvSpPr>
          <p:spPr>
            <a:xfrm>
              <a:off x="6417316" y="6869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2" name="pt11522"/>
            <p:cNvSpPr/>
            <p:nvPr/>
          </p:nvSpPr>
          <p:spPr>
            <a:xfrm>
              <a:off x="6417316" y="665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3" name="pt11523"/>
            <p:cNvSpPr/>
            <p:nvPr/>
          </p:nvSpPr>
          <p:spPr>
            <a:xfrm>
              <a:off x="6417316" y="6745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4" name="pt11524"/>
            <p:cNvSpPr/>
            <p:nvPr/>
          </p:nvSpPr>
          <p:spPr>
            <a:xfrm>
              <a:off x="6417316" y="6723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5" name="pt11525"/>
            <p:cNvSpPr/>
            <p:nvPr/>
          </p:nvSpPr>
          <p:spPr>
            <a:xfrm>
              <a:off x="6452508" y="6303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6" name="pt11526"/>
            <p:cNvSpPr/>
            <p:nvPr/>
          </p:nvSpPr>
          <p:spPr>
            <a:xfrm>
              <a:off x="6452508" y="613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7" name="pt11527"/>
            <p:cNvSpPr/>
            <p:nvPr/>
          </p:nvSpPr>
          <p:spPr>
            <a:xfrm>
              <a:off x="6452508" y="627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8" name="pt11528"/>
            <p:cNvSpPr/>
            <p:nvPr/>
          </p:nvSpPr>
          <p:spPr>
            <a:xfrm>
              <a:off x="6452508" y="6538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9" name="pt11529"/>
            <p:cNvSpPr/>
            <p:nvPr/>
          </p:nvSpPr>
          <p:spPr>
            <a:xfrm>
              <a:off x="6452508" y="632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0" name="pt11530"/>
            <p:cNvSpPr/>
            <p:nvPr/>
          </p:nvSpPr>
          <p:spPr>
            <a:xfrm>
              <a:off x="6452508" y="6772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1" name="pt11531"/>
            <p:cNvSpPr/>
            <p:nvPr/>
          </p:nvSpPr>
          <p:spPr>
            <a:xfrm>
              <a:off x="6452508" y="663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2" name="pt11532"/>
            <p:cNvSpPr/>
            <p:nvPr/>
          </p:nvSpPr>
          <p:spPr>
            <a:xfrm>
              <a:off x="6452508" y="6304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3" name="pt11533"/>
            <p:cNvSpPr/>
            <p:nvPr/>
          </p:nvSpPr>
          <p:spPr>
            <a:xfrm>
              <a:off x="6452508" y="6654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4" name="pt11534"/>
            <p:cNvSpPr/>
            <p:nvPr/>
          </p:nvSpPr>
          <p:spPr>
            <a:xfrm>
              <a:off x="6452508" y="6053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5" name="pt11535"/>
            <p:cNvSpPr/>
            <p:nvPr/>
          </p:nvSpPr>
          <p:spPr>
            <a:xfrm>
              <a:off x="6452508" y="67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6" name="pt11536"/>
            <p:cNvSpPr/>
            <p:nvPr/>
          </p:nvSpPr>
          <p:spPr>
            <a:xfrm>
              <a:off x="6452508" y="603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7" name="pt11537"/>
            <p:cNvSpPr/>
            <p:nvPr/>
          </p:nvSpPr>
          <p:spPr>
            <a:xfrm>
              <a:off x="6452508" y="6595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8" name="pt11538"/>
            <p:cNvSpPr/>
            <p:nvPr/>
          </p:nvSpPr>
          <p:spPr>
            <a:xfrm>
              <a:off x="6452508" y="61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9" name="pt11539"/>
            <p:cNvSpPr/>
            <p:nvPr/>
          </p:nvSpPr>
          <p:spPr>
            <a:xfrm>
              <a:off x="6452508" y="6095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0" name="pt11540"/>
            <p:cNvSpPr/>
            <p:nvPr/>
          </p:nvSpPr>
          <p:spPr>
            <a:xfrm>
              <a:off x="6452508" y="6095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1" name="pt11541"/>
            <p:cNvSpPr/>
            <p:nvPr/>
          </p:nvSpPr>
          <p:spPr>
            <a:xfrm>
              <a:off x="6452508" y="66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2" name="pt11542"/>
            <p:cNvSpPr/>
            <p:nvPr/>
          </p:nvSpPr>
          <p:spPr>
            <a:xfrm>
              <a:off x="6452508" y="66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3" name="pt11543"/>
            <p:cNvSpPr/>
            <p:nvPr/>
          </p:nvSpPr>
          <p:spPr>
            <a:xfrm>
              <a:off x="6452508" y="6382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4" name="pt11544"/>
            <p:cNvSpPr/>
            <p:nvPr/>
          </p:nvSpPr>
          <p:spPr>
            <a:xfrm>
              <a:off x="6452508" y="6240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5" name="pt11545"/>
            <p:cNvSpPr/>
            <p:nvPr/>
          </p:nvSpPr>
          <p:spPr>
            <a:xfrm>
              <a:off x="6452508" y="65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6" name="pt11546"/>
            <p:cNvSpPr/>
            <p:nvPr/>
          </p:nvSpPr>
          <p:spPr>
            <a:xfrm>
              <a:off x="6488652" y="59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7" name="pt11547"/>
            <p:cNvSpPr/>
            <p:nvPr/>
          </p:nvSpPr>
          <p:spPr>
            <a:xfrm>
              <a:off x="6488652" y="608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8" name="pt11548"/>
            <p:cNvSpPr/>
            <p:nvPr/>
          </p:nvSpPr>
          <p:spPr>
            <a:xfrm>
              <a:off x="6488652" y="5938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9" name="pt11549"/>
            <p:cNvSpPr/>
            <p:nvPr/>
          </p:nvSpPr>
          <p:spPr>
            <a:xfrm>
              <a:off x="6488652" y="653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0" name="pt11550"/>
            <p:cNvSpPr/>
            <p:nvPr/>
          </p:nvSpPr>
          <p:spPr>
            <a:xfrm>
              <a:off x="6488652" y="6376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1" name="pt11551"/>
            <p:cNvSpPr/>
            <p:nvPr/>
          </p:nvSpPr>
          <p:spPr>
            <a:xfrm>
              <a:off x="6488652" y="674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2" name="pt11552"/>
            <p:cNvSpPr/>
            <p:nvPr/>
          </p:nvSpPr>
          <p:spPr>
            <a:xfrm>
              <a:off x="6488652" y="6711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3" name="pt11553"/>
            <p:cNvSpPr/>
            <p:nvPr/>
          </p:nvSpPr>
          <p:spPr>
            <a:xfrm>
              <a:off x="6488652" y="6736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4" name="pt11554"/>
            <p:cNvSpPr/>
            <p:nvPr/>
          </p:nvSpPr>
          <p:spPr>
            <a:xfrm>
              <a:off x="6488652" y="668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5" name="pt11555"/>
            <p:cNvSpPr/>
            <p:nvPr/>
          </p:nvSpPr>
          <p:spPr>
            <a:xfrm>
              <a:off x="6488652" y="648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6" name="pt11556"/>
            <p:cNvSpPr/>
            <p:nvPr/>
          </p:nvSpPr>
          <p:spPr>
            <a:xfrm>
              <a:off x="6488652" y="645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7" name="pt11557"/>
            <p:cNvSpPr/>
            <p:nvPr/>
          </p:nvSpPr>
          <p:spPr>
            <a:xfrm>
              <a:off x="6488652" y="6376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8" name="pt11558"/>
            <p:cNvSpPr/>
            <p:nvPr/>
          </p:nvSpPr>
          <p:spPr>
            <a:xfrm>
              <a:off x="6488652" y="61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9" name="pt11559"/>
            <p:cNvSpPr/>
            <p:nvPr/>
          </p:nvSpPr>
          <p:spPr>
            <a:xfrm>
              <a:off x="6488652" y="58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0" name="pt11560"/>
            <p:cNvSpPr/>
            <p:nvPr/>
          </p:nvSpPr>
          <p:spPr>
            <a:xfrm>
              <a:off x="6488652" y="647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1" name="pt11561"/>
            <p:cNvSpPr/>
            <p:nvPr/>
          </p:nvSpPr>
          <p:spPr>
            <a:xfrm>
              <a:off x="6488652" y="632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2" name="pt11562"/>
            <p:cNvSpPr/>
            <p:nvPr/>
          </p:nvSpPr>
          <p:spPr>
            <a:xfrm>
              <a:off x="6488652" y="631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3" name="pt11563"/>
            <p:cNvSpPr/>
            <p:nvPr/>
          </p:nvSpPr>
          <p:spPr>
            <a:xfrm>
              <a:off x="6488652" y="6693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4" name="pt11564"/>
            <p:cNvSpPr/>
            <p:nvPr/>
          </p:nvSpPr>
          <p:spPr>
            <a:xfrm>
              <a:off x="6488652" y="6563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5" name="pt11565"/>
            <p:cNvSpPr/>
            <p:nvPr/>
          </p:nvSpPr>
          <p:spPr>
            <a:xfrm>
              <a:off x="6488652" y="594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6" name="pt11566"/>
            <p:cNvSpPr/>
            <p:nvPr/>
          </p:nvSpPr>
          <p:spPr>
            <a:xfrm>
              <a:off x="6488652" y="621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7" name="pt11567"/>
            <p:cNvSpPr/>
            <p:nvPr/>
          </p:nvSpPr>
          <p:spPr>
            <a:xfrm>
              <a:off x="6488652" y="669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8" name="pt11568"/>
            <p:cNvSpPr/>
            <p:nvPr/>
          </p:nvSpPr>
          <p:spPr>
            <a:xfrm>
              <a:off x="6488652" y="628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9" name="pt11569"/>
            <p:cNvSpPr/>
            <p:nvPr/>
          </p:nvSpPr>
          <p:spPr>
            <a:xfrm>
              <a:off x="6488652" y="674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0" name="pt11570"/>
            <p:cNvSpPr/>
            <p:nvPr/>
          </p:nvSpPr>
          <p:spPr>
            <a:xfrm>
              <a:off x="6488652" y="614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1" name="pt11571"/>
            <p:cNvSpPr/>
            <p:nvPr/>
          </p:nvSpPr>
          <p:spPr>
            <a:xfrm>
              <a:off x="6488652" y="6106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2" name="pt11572"/>
            <p:cNvSpPr/>
            <p:nvPr/>
          </p:nvSpPr>
          <p:spPr>
            <a:xfrm>
              <a:off x="6488652" y="6205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3" name="pt11573"/>
            <p:cNvSpPr/>
            <p:nvPr/>
          </p:nvSpPr>
          <p:spPr>
            <a:xfrm>
              <a:off x="6508455" y="65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4" name="pt11574"/>
            <p:cNvSpPr/>
            <p:nvPr/>
          </p:nvSpPr>
          <p:spPr>
            <a:xfrm>
              <a:off x="6508455" y="6589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5" name="pt11575"/>
            <p:cNvSpPr/>
            <p:nvPr/>
          </p:nvSpPr>
          <p:spPr>
            <a:xfrm>
              <a:off x="6508455" y="598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6" name="pt11576"/>
            <p:cNvSpPr/>
            <p:nvPr/>
          </p:nvSpPr>
          <p:spPr>
            <a:xfrm>
              <a:off x="6508455" y="667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7" name="pt11577"/>
            <p:cNvSpPr/>
            <p:nvPr/>
          </p:nvSpPr>
          <p:spPr>
            <a:xfrm>
              <a:off x="6508455" y="595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8" name="pt11578"/>
            <p:cNvSpPr/>
            <p:nvPr/>
          </p:nvSpPr>
          <p:spPr>
            <a:xfrm>
              <a:off x="6508455" y="591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9" name="pt11579"/>
            <p:cNvSpPr/>
            <p:nvPr/>
          </p:nvSpPr>
          <p:spPr>
            <a:xfrm>
              <a:off x="6508455" y="641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0" name="pt11580"/>
            <p:cNvSpPr/>
            <p:nvPr/>
          </p:nvSpPr>
          <p:spPr>
            <a:xfrm>
              <a:off x="6508455" y="671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1" name="pt11581"/>
            <p:cNvSpPr/>
            <p:nvPr/>
          </p:nvSpPr>
          <p:spPr>
            <a:xfrm>
              <a:off x="6508455" y="590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2" name="pt11582"/>
            <p:cNvSpPr/>
            <p:nvPr/>
          </p:nvSpPr>
          <p:spPr>
            <a:xfrm>
              <a:off x="6508455" y="6182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3" name="pt11583"/>
            <p:cNvSpPr/>
            <p:nvPr/>
          </p:nvSpPr>
          <p:spPr>
            <a:xfrm>
              <a:off x="6508455" y="638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4" name="pt11584"/>
            <p:cNvSpPr/>
            <p:nvPr/>
          </p:nvSpPr>
          <p:spPr>
            <a:xfrm>
              <a:off x="6508455" y="616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5" name="pt11585"/>
            <p:cNvSpPr/>
            <p:nvPr/>
          </p:nvSpPr>
          <p:spPr>
            <a:xfrm>
              <a:off x="6508455" y="6622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6" name="pt11586"/>
            <p:cNvSpPr/>
            <p:nvPr/>
          </p:nvSpPr>
          <p:spPr>
            <a:xfrm>
              <a:off x="6508455" y="5911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7" name="pt11587"/>
            <p:cNvSpPr/>
            <p:nvPr/>
          </p:nvSpPr>
          <p:spPr>
            <a:xfrm>
              <a:off x="6508455" y="5923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8" name="pt11588"/>
            <p:cNvSpPr/>
            <p:nvPr/>
          </p:nvSpPr>
          <p:spPr>
            <a:xfrm>
              <a:off x="6508455" y="639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9" name="pt11589"/>
            <p:cNvSpPr/>
            <p:nvPr/>
          </p:nvSpPr>
          <p:spPr>
            <a:xfrm>
              <a:off x="6521352" y="6500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0" name="pt11590"/>
            <p:cNvSpPr/>
            <p:nvPr/>
          </p:nvSpPr>
          <p:spPr>
            <a:xfrm>
              <a:off x="6521352" y="6464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1" name="pt11591"/>
            <p:cNvSpPr/>
            <p:nvPr/>
          </p:nvSpPr>
          <p:spPr>
            <a:xfrm>
              <a:off x="6521352" y="600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2" name="pt11592"/>
            <p:cNvSpPr/>
            <p:nvPr/>
          </p:nvSpPr>
          <p:spPr>
            <a:xfrm>
              <a:off x="6417284" y="678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3" name="pt11593"/>
            <p:cNvSpPr/>
            <p:nvPr/>
          </p:nvSpPr>
          <p:spPr>
            <a:xfrm>
              <a:off x="6417284" y="6052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4" name="pt11594"/>
            <p:cNvSpPr/>
            <p:nvPr/>
          </p:nvSpPr>
          <p:spPr>
            <a:xfrm>
              <a:off x="6417284" y="6782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5" name="pt11595"/>
            <p:cNvSpPr/>
            <p:nvPr/>
          </p:nvSpPr>
          <p:spPr>
            <a:xfrm>
              <a:off x="6417284" y="66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6" name="pt11596"/>
            <p:cNvSpPr/>
            <p:nvPr/>
          </p:nvSpPr>
          <p:spPr>
            <a:xfrm>
              <a:off x="6417284" y="632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7" name="pt11597"/>
            <p:cNvSpPr/>
            <p:nvPr/>
          </p:nvSpPr>
          <p:spPr>
            <a:xfrm>
              <a:off x="6417284" y="628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8" name="pt11598"/>
            <p:cNvSpPr/>
            <p:nvPr/>
          </p:nvSpPr>
          <p:spPr>
            <a:xfrm>
              <a:off x="6417284" y="625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9" name="pt11599"/>
            <p:cNvSpPr/>
            <p:nvPr/>
          </p:nvSpPr>
          <p:spPr>
            <a:xfrm>
              <a:off x="6417284" y="6355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0" name="pt11600"/>
            <p:cNvSpPr/>
            <p:nvPr/>
          </p:nvSpPr>
          <p:spPr>
            <a:xfrm>
              <a:off x="6417284" y="6683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1" name="pt11601"/>
            <p:cNvSpPr/>
            <p:nvPr/>
          </p:nvSpPr>
          <p:spPr>
            <a:xfrm>
              <a:off x="6417284" y="647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2" name="pt11602"/>
            <p:cNvSpPr/>
            <p:nvPr/>
          </p:nvSpPr>
          <p:spPr>
            <a:xfrm>
              <a:off x="6417284" y="618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3" name="pt11603"/>
            <p:cNvSpPr/>
            <p:nvPr/>
          </p:nvSpPr>
          <p:spPr>
            <a:xfrm>
              <a:off x="6417284" y="6287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4" name="pt11604"/>
            <p:cNvSpPr/>
            <p:nvPr/>
          </p:nvSpPr>
          <p:spPr>
            <a:xfrm>
              <a:off x="6417284" y="6634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5" name="pt11605"/>
            <p:cNvSpPr/>
            <p:nvPr/>
          </p:nvSpPr>
          <p:spPr>
            <a:xfrm>
              <a:off x="6417284" y="641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6" name="pt11606"/>
            <p:cNvSpPr/>
            <p:nvPr/>
          </p:nvSpPr>
          <p:spPr>
            <a:xfrm>
              <a:off x="6417284" y="675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7" name="pt11607"/>
            <p:cNvSpPr/>
            <p:nvPr/>
          </p:nvSpPr>
          <p:spPr>
            <a:xfrm>
              <a:off x="6417316" y="617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8" name="pt11608"/>
            <p:cNvSpPr/>
            <p:nvPr/>
          </p:nvSpPr>
          <p:spPr>
            <a:xfrm>
              <a:off x="6417316" y="614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9" name="pt11609"/>
            <p:cNvSpPr/>
            <p:nvPr/>
          </p:nvSpPr>
          <p:spPr>
            <a:xfrm>
              <a:off x="6417316" y="635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0" name="pt11610"/>
            <p:cNvSpPr/>
            <p:nvPr/>
          </p:nvSpPr>
          <p:spPr>
            <a:xfrm>
              <a:off x="6417316" y="6484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1" name="pt11611"/>
            <p:cNvSpPr/>
            <p:nvPr/>
          </p:nvSpPr>
          <p:spPr>
            <a:xfrm>
              <a:off x="6417316" y="691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2" name="pt11612"/>
            <p:cNvSpPr/>
            <p:nvPr/>
          </p:nvSpPr>
          <p:spPr>
            <a:xfrm>
              <a:off x="6417316" y="6272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3" name="pt11613"/>
            <p:cNvSpPr/>
            <p:nvPr/>
          </p:nvSpPr>
          <p:spPr>
            <a:xfrm>
              <a:off x="6417316" y="614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4" name="pt11614"/>
            <p:cNvSpPr/>
            <p:nvPr/>
          </p:nvSpPr>
          <p:spPr>
            <a:xfrm>
              <a:off x="6417316" y="6308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5" name="pt11615"/>
            <p:cNvSpPr/>
            <p:nvPr/>
          </p:nvSpPr>
          <p:spPr>
            <a:xfrm>
              <a:off x="6417316" y="675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6" name="pt11616"/>
            <p:cNvSpPr/>
            <p:nvPr/>
          </p:nvSpPr>
          <p:spPr>
            <a:xfrm>
              <a:off x="6417316" y="6508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7" name="pt11617"/>
            <p:cNvSpPr/>
            <p:nvPr/>
          </p:nvSpPr>
          <p:spPr>
            <a:xfrm>
              <a:off x="6417316" y="649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8" name="pt11618"/>
            <p:cNvSpPr/>
            <p:nvPr/>
          </p:nvSpPr>
          <p:spPr>
            <a:xfrm>
              <a:off x="6417316" y="642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9" name="pt11619"/>
            <p:cNvSpPr/>
            <p:nvPr/>
          </p:nvSpPr>
          <p:spPr>
            <a:xfrm>
              <a:off x="6417316" y="6869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0" name="pt11620"/>
            <p:cNvSpPr/>
            <p:nvPr/>
          </p:nvSpPr>
          <p:spPr>
            <a:xfrm>
              <a:off x="6417316" y="665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1" name="pt11621"/>
            <p:cNvSpPr/>
            <p:nvPr/>
          </p:nvSpPr>
          <p:spPr>
            <a:xfrm>
              <a:off x="6417316" y="6745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2" name="pt11622"/>
            <p:cNvSpPr/>
            <p:nvPr/>
          </p:nvSpPr>
          <p:spPr>
            <a:xfrm>
              <a:off x="6417316" y="6723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3" name="pt11623"/>
            <p:cNvSpPr/>
            <p:nvPr/>
          </p:nvSpPr>
          <p:spPr>
            <a:xfrm>
              <a:off x="6452508" y="6303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4" name="pt11624"/>
            <p:cNvSpPr/>
            <p:nvPr/>
          </p:nvSpPr>
          <p:spPr>
            <a:xfrm>
              <a:off x="6452508" y="613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5" name="pt11625"/>
            <p:cNvSpPr/>
            <p:nvPr/>
          </p:nvSpPr>
          <p:spPr>
            <a:xfrm>
              <a:off x="6452508" y="627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6" name="pt11626"/>
            <p:cNvSpPr/>
            <p:nvPr/>
          </p:nvSpPr>
          <p:spPr>
            <a:xfrm>
              <a:off x="6452508" y="6538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7" name="pt11627"/>
            <p:cNvSpPr/>
            <p:nvPr/>
          </p:nvSpPr>
          <p:spPr>
            <a:xfrm>
              <a:off x="6452508" y="632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8" name="pt11628"/>
            <p:cNvSpPr/>
            <p:nvPr/>
          </p:nvSpPr>
          <p:spPr>
            <a:xfrm>
              <a:off x="6452508" y="6772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9" name="pt11629"/>
            <p:cNvSpPr/>
            <p:nvPr/>
          </p:nvSpPr>
          <p:spPr>
            <a:xfrm>
              <a:off x="6452508" y="663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0" name="pt11630"/>
            <p:cNvSpPr/>
            <p:nvPr/>
          </p:nvSpPr>
          <p:spPr>
            <a:xfrm>
              <a:off x="6452508" y="6304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1" name="pt11631"/>
            <p:cNvSpPr/>
            <p:nvPr/>
          </p:nvSpPr>
          <p:spPr>
            <a:xfrm>
              <a:off x="6452508" y="6654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2" name="pt11632"/>
            <p:cNvSpPr/>
            <p:nvPr/>
          </p:nvSpPr>
          <p:spPr>
            <a:xfrm>
              <a:off x="6452508" y="6053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3" name="pt11633"/>
            <p:cNvSpPr/>
            <p:nvPr/>
          </p:nvSpPr>
          <p:spPr>
            <a:xfrm>
              <a:off x="6452508" y="67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4" name="pt11634"/>
            <p:cNvSpPr/>
            <p:nvPr/>
          </p:nvSpPr>
          <p:spPr>
            <a:xfrm>
              <a:off x="6452508" y="603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5" name="pt11635"/>
            <p:cNvSpPr/>
            <p:nvPr/>
          </p:nvSpPr>
          <p:spPr>
            <a:xfrm>
              <a:off x="6452508" y="6595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6" name="pt11636"/>
            <p:cNvSpPr/>
            <p:nvPr/>
          </p:nvSpPr>
          <p:spPr>
            <a:xfrm>
              <a:off x="6452508" y="61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7" name="pt11637"/>
            <p:cNvSpPr/>
            <p:nvPr/>
          </p:nvSpPr>
          <p:spPr>
            <a:xfrm>
              <a:off x="6452508" y="6095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8" name="pt11638"/>
            <p:cNvSpPr/>
            <p:nvPr/>
          </p:nvSpPr>
          <p:spPr>
            <a:xfrm>
              <a:off x="6452508" y="6095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9" name="pt11639"/>
            <p:cNvSpPr/>
            <p:nvPr/>
          </p:nvSpPr>
          <p:spPr>
            <a:xfrm>
              <a:off x="6452508" y="66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0" name="pt11640"/>
            <p:cNvSpPr/>
            <p:nvPr/>
          </p:nvSpPr>
          <p:spPr>
            <a:xfrm>
              <a:off x="6452508" y="66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1" name="pt11641"/>
            <p:cNvSpPr/>
            <p:nvPr/>
          </p:nvSpPr>
          <p:spPr>
            <a:xfrm>
              <a:off x="6452508" y="6382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2" name="pt11642"/>
            <p:cNvSpPr/>
            <p:nvPr/>
          </p:nvSpPr>
          <p:spPr>
            <a:xfrm>
              <a:off x="6452508" y="6240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3" name="pt11643"/>
            <p:cNvSpPr/>
            <p:nvPr/>
          </p:nvSpPr>
          <p:spPr>
            <a:xfrm>
              <a:off x="6452508" y="65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4" name="pt11644"/>
            <p:cNvSpPr/>
            <p:nvPr/>
          </p:nvSpPr>
          <p:spPr>
            <a:xfrm>
              <a:off x="6488652" y="59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5" name="pt11645"/>
            <p:cNvSpPr/>
            <p:nvPr/>
          </p:nvSpPr>
          <p:spPr>
            <a:xfrm>
              <a:off x="6488652" y="608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6" name="pt11646"/>
            <p:cNvSpPr/>
            <p:nvPr/>
          </p:nvSpPr>
          <p:spPr>
            <a:xfrm>
              <a:off x="6488652" y="5938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7" name="pt11647"/>
            <p:cNvSpPr/>
            <p:nvPr/>
          </p:nvSpPr>
          <p:spPr>
            <a:xfrm>
              <a:off x="6488652" y="653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8" name="pt11648"/>
            <p:cNvSpPr/>
            <p:nvPr/>
          </p:nvSpPr>
          <p:spPr>
            <a:xfrm>
              <a:off x="6488652" y="6376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9" name="pt11649"/>
            <p:cNvSpPr/>
            <p:nvPr/>
          </p:nvSpPr>
          <p:spPr>
            <a:xfrm>
              <a:off x="6488652" y="674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0" name="pt11650"/>
            <p:cNvSpPr/>
            <p:nvPr/>
          </p:nvSpPr>
          <p:spPr>
            <a:xfrm>
              <a:off x="6488652" y="6711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1" name="pt11651"/>
            <p:cNvSpPr/>
            <p:nvPr/>
          </p:nvSpPr>
          <p:spPr>
            <a:xfrm>
              <a:off x="6488652" y="6736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2" name="pt11652"/>
            <p:cNvSpPr/>
            <p:nvPr/>
          </p:nvSpPr>
          <p:spPr>
            <a:xfrm>
              <a:off x="6488652" y="668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3" name="pt11653"/>
            <p:cNvSpPr/>
            <p:nvPr/>
          </p:nvSpPr>
          <p:spPr>
            <a:xfrm>
              <a:off x="6488652" y="648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4" name="pt11654"/>
            <p:cNvSpPr/>
            <p:nvPr/>
          </p:nvSpPr>
          <p:spPr>
            <a:xfrm>
              <a:off x="6488652" y="645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5" name="pt11655"/>
            <p:cNvSpPr/>
            <p:nvPr/>
          </p:nvSpPr>
          <p:spPr>
            <a:xfrm>
              <a:off x="6488652" y="6376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6" name="pt11656"/>
            <p:cNvSpPr/>
            <p:nvPr/>
          </p:nvSpPr>
          <p:spPr>
            <a:xfrm>
              <a:off x="6488652" y="61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7" name="pt11657"/>
            <p:cNvSpPr/>
            <p:nvPr/>
          </p:nvSpPr>
          <p:spPr>
            <a:xfrm>
              <a:off x="6488652" y="58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8" name="pt11658"/>
            <p:cNvSpPr/>
            <p:nvPr/>
          </p:nvSpPr>
          <p:spPr>
            <a:xfrm>
              <a:off x="6488652" y="647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9" name="pt11659"/>
            <p:cNvSpPr/>
            <p:nvPr/>
          </p:nvSpPr>
          <p:spPr>
            <a:xfrm>
              <a:off x="6488652" y="632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0" name="pt11660"/>
            <p:cNvSpPr/>
            <p:nvPr/>
          </p:nvSpPr>
          <p:spPr>
            <a:xfrm>
              <a:off x="6488652" y="631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1" name="pt11661"/>
            <p:cNvSpPr/>
            <p:nvPr/>
          </p:nvSpPr>
          <p:spPr>
            <a:xfrm>
              <a:off x="6488652" y="6693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2" name="pt11662"/>
            <p:cNvSpPr/>
            <p:nvPr/>
          </p:nvSpPr>
          <p:spPr>
            <a:xfrm>
              <a:off x="6488652" y="6563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3" name="pt11663"/>
            <p:cNvSpPr/>
            <p:nvPr/>
          </p:nvSpPr>
          <p:spPr>
            <a:xfrm>
              <a:off x="6488652" y="594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4" name="pt11664"/>
            <p:cNvSpPr/>
            <p:nvPr/>
          </p:nvSpPr>
          <p:spPr>
            <a:xfrm>
              <a:off x="6488652" y="621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5" name="pt11665"/>
            <p:cNvSpPr/>
            <p:nvPr/>
          </p:nvSpPr>
          <p:spPr>
            <a:xfrm>
              <a:off x="6488652" y="669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6" name="pt11666"/>
            <p:cNvSpPr/>
            <p:nvPr/>
          </p:nvSpPr>
          <p:spPr>
            <a:xfrm>
              <a:off x="6488652" y="628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7" name="pt11667"/>
            <p:cNvSpPr/>
            <p:nvPr/>
          </p:nvSpPr>
          <p:spPr>
            <a:xfrm>
              <a:off x="6488652" y="674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8" name="pt11668"/>
            <p:cNvSpPr/>
            <p:nvPr/>
          </p:nvSpPr>
          <p:spPr>
            <a:xfrm>
              <a:off x="6488652" y="614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9" name="pt11669"/>
            <p:cNvSpPr/>
            <p:nvPr/>
          </p:nvSpPr>
          <p:spPr>
            <a:xfrm>
              <a:off x="6488652" y="6106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0" name="pt11670"/>
            <p:cNvSpPr/>
            <p:nvPr/>
          </p:nvSpPr>
          <p:spPr>
            <a:xfrm>
              <a:off x="6488652" y="6205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1" name="pt11671"/>
            <p:cNvSpPr/>
            <p:nvPr/>
          </p:nvSpPr>
          <p:spPr>
            <a:xfrm>
              <a:off x="6508455" y="65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2" name="pt11672"/>
            <p:cNvSpPr/>
            <p:nvPr/>
          </p:nvSpPr>
          <p:spPr>
            <a:xfrm>
              <a:off x="6508455" y="6589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3" name="pt11673"/>
            <p:cNvSpPr/>
            <p:nvPr/>
          </p:nvSpPr>
          <p:spPr>
            <a:xfrm>
              <a:off x="6508455" y="598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4" name="pt11674"/>
            <p:cNvSpPr/>
            <p:nvPr/>
          </p:nvSpPr>
          <p:spPr>
            <a:xfrm>
              <a:off x="6508455" y="667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5" name="pt11675"/>
            <p:cNvSpPr/>
            <p:nvPr/>
          </p:nvSpPr>
          <p:spPr>
            <a:xfrm>
              <a:off x="6508455" y="595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6" name="pt11676"/>
            <p:cNvSpPr/>
            <p:nvPr/>
          </p:nvSpPr>
          <p:spPr>
            <a:xfrm>
              <a:off x="6508455" y="591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7" name="pt11677"/>
            <p:cNvSpPr/>
            <p:nvPr/>
          </p:nvSpPr>
          <p:spPr>
            <a:xfrm>
              <a:off x="6508455" y="641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8" name="pt11678"/>
            <p:cNvSpPr/>
            <p:nvPr/>
          </p:nvSpPr>
          <p:spPr>
            <a:xfrm>
              <a:off x="6508455" y="671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9" name="pt11679"/>
            <p:cNvSpPr/>
            <p:nvPr/>
          </p:nvSpPr>
          <p:spPr>
            <a:xfrm>
              <a:off x="6508455" y="590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0" name="pt11680"/>
            <p:cNvSpPr/>
            <p:nvPr/>
          </p:nvSpPr>
          <p:spPr>
            <a:xfrm>
              <a:off x="6508455" y="6182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1" name="pt11681"/>
            <p:cNvSpPr/>
            <p:nvPr/>
          </p:nvSpPr>
          <p:spPr>
            <a:xfrm>
              <a:off x="6508455" y="638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2" name="pt11682"/>
            <p:cNvSpPr/>
            <p:nvPr/>
          </p:nvSpPr>
          <p:spPr>
            <a:xfrm>
              <a:off x="6508455" y="616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3" name="pt11683"/>
            <p:cNvSpPr/>
            <p:nvPr/>
          </p:nvSpPr>
          <p:spPr>
            <a:xfrm>
              <a:off x="6508455" y="6622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4" name="pt11684"/>
            <p:cNvSpPr/>
            <p:nvPr/>
          </p:nvSpPr>
          <p:spPr>
            <a:xfrm>
              <a:off x="6508455" y="5911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5" name="pt11685"/>
            <p:cNvSpPr/>
            <p:nvPr/>
          </p:nvSpPr>
          <p:spPr>
            <a:xfrm>
              <a:off x="6508455" y="5923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6" name="pt11686"/>
            <p:cNvSpPr/>
            <p:nvPr/>
          </p:nvSpPr>
          <p:spPr>
            <a:xfrm>
              <a:off x="6508455" y="639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7" name="pt11687"/>
            <p:cNvSpPr/>
            <p:nvPr/>
          </p:nvSpPr>
          <p:spPr>
            <a:xfrm>
              <a:off x="6521352" y="6500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8" name="pt11688"/>
            <p:cNvSpPr/>
            <p:nvPr/>
          </p:nvSpPr>
          <p:spPr>
            <a:xfrm>
              <a:off x="6521352" y="6464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9" name="pt11689"/>
            <p:cNvSpPr/>
            <p:nvPr/>
          </p:nvSpPr>
          <p:spPr>
            <a:xfrm>
              <a:off x="6521352" y="600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0" name="pt11690"/>
            <p:cNvSpPr/>
            <p:nvPr/>
          </p:nvSpPr>
          <p:spPr>
            <a:xfrm>
              <a:off x="6554811" y="6763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1" name="pt11691"/>
            <p:cNvSpPr/>
            <p:nvPr/>
          </p:nvSpPr>
          <p:spPr>
            <a:xfrm>
              <a:off x="6554811" y="671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2" name="pt11692"/>
            <p:cNvSpPr/>
            <p:nvPr/>
          </p:nvSpPr>
          <p:spPr>
            <a:xfrm>
              <a:off x="6554811" y="6689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3" name="pt11693"/>
            <p:cNvSpPr/>
            <p:nvPr/>
          </p:nvSpPr>
          <p:spPr>
            <a:xfrm>
              <a:off x="6554811" y="676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4" name="pt11694"/>
            <p:cNvSpPr/>
            <p:nvPr/>
          </p:nvSpPr>
          <p:spPr>
            <a:xfrm>
              <a:off x="6554811" y="6645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5" name="pt11695"/>
            <p:cNvSpPr/>
            <p:nvPr/>
          </p:nvSpPr>
          <p:spPr>
            <a:xfrm>
              <a:off x="6554811" y="6799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6" name="pt11696"/>
            <p:cNvSpPr/>
            <p:nvPr/>
          </p:nvSpPr>
          <p:spPr>
            <a:xfrm>
              <a:off x="6554811" y="6454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7" name="pt11697"/>
            <p:cNvSpPr/>
            <p:nvPr/>
          </p:nvSpPr>
          <p:spPr>
            <a:xfrm>
              <a:off x="6554811" y="6497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8" name="pt11698"/>
            <p:cNvSpPr/>
            <p:nvPr/>
          </p:nvSpPr>
          <p:spPr>
            <a:xfrm>
              <a:off x="6554811" y="6826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9" name="pt11699"/>
            <p:cNvSpPr/>
            <p:nvPr/>
          </p:nvSpPr>
          <p:spPr>
            <a:xfrm>
              <a:off x="6588593" y="6410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0" name="pt11700"/>
            <p:cNvSpPr/>
            <p:nvPr/>
          </p:nvSpPr>
          <p:spPr>
            <a:xfrm>
              <a:off x="6588593" y="6812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1" name="pt11701"/>
            <p:cNvSpPr/>
            <p:nvPr/>
          </p:nvSpPr>
          <p:spPr>
            <a:xfrm>
              <a:off x="6588593" y="657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2" name="pt11702"/>
            <p:cNvSpPr/>
            <p:nvPr/>
          </p:nvSpPr>
          <p:spPr>
            <a:xfrm>
              <a:off x="6588593" y="625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3" name="pt11703"/>
            <p:cNvSpPr/>
            <p:nvPr/>
          </p:nvSpPr>
          <p:spPr>
            <a:xfrm>
              <a:off x="6588593" y="640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4" name="pt11704"/>
            <p:cNvSpPr/>
            <p:nvPr/>
          </p:nvSpPr>
          <p:spPr>
            <a:xfrm>
              <a:off x="6588593" y="622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5" name="pt11705"/>
            <p:cNvSpPr/>
            <p:nvPr/>
          </p:nvSpPr>
          <p:spPr>
            <a:xfrm>
              <a:off x="6588593" y="6309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6" name="pt11706"/>
            <p:cNvSpPr/>
            <p:nvPr/>
          </p:nvSpPr>
          <p:spPr>
            <a:xfrm>
              <a:off x="6588593" y="6389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7" name="pt11707"/>
            <p:cNvSpPr/>
            <p:nvPr/>
          </p:nvSpPr>
          <p:spPr>
            <a:xfrm>
              <a:off x="6588593" y="6395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8" name="pt11708"/>
            <p:cNvSpPr/>
            <p:nvPr/>
          </p:nvSpPr>
          <p:spPr>
            <a:xfrm>
              <a:off x="6625714" y="6669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9" name="pt11709"/>
            <p:cNvSpPr/>
            <p:nvPr/>
          </p:nvSpPr>
          <p:spPr>
            <a:xfrm>
              <a:off x="6625714" y="6558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0" name="pt11710"/>
            <p:cNvSpPr/>
            <p:nvPr/>
          </p:nvSpPr>
          <p:spPr>
            <a:xfrm>
              <a:off x="6625714" y="6720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1" name="pt11711"/>
            <p:cNvSpPr/>
            <p:nvPr/>
          </p:nvSpPr>
          <p:spPr>
            <a:xfrm>
              <a:off x="6625714" y="6103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2" name="pt11712"/>
            <p:cNvSpPr/>
            <p:nvPr/>
          </p:nvSpPr>
          <p:spPr>
            <a:xfrm>
              <a:off x="6625714" y="645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3" name="pt11713"/>
            <p:cNvSpPr/>
            <p:nvPr/>
          </p:nvSpPr>
          <p:spPr>
            <a:xfrm>
              <a:off x="6625714" y="645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4" name="pt11714"/>
            <p:cNvSpPr/>
            <p:nvPr/>
          </p:nvSpPr>
          <p:spPr>
            <a:xfrm>
              <a:off x="6625714" y="6747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5" name="pt11715"/>
            <p:cNvSpPr/>
            <p:nvPr/>
          </p:nvSpPr>
          <p:spPr>
            <a:xfrm>
              <a:off x="6625714" y="6489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6" name="pt11716"/>
            <p:cNvSpPr/>
            <p:nvPr/>
          </p:nvSpPr>
          <p:spPr>
            <a:xfrm>
              <a:off x="6625714" y="6485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7" name="pt11717"/>
            <p:cNvSpPr/>
            <p:nvPr/>
          </p:nvSpPr>
          <p:spPr>
            <a:xfrm>
              <a:off x="6625714" y="6468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8" name="pt11718"/>
            <p:cNvSpPr/>
            <p:nvPr/>
          </p:nvSpPr>
          <p:spPr>
            <a:xfrm>
              <a:off x="6625714" y="6200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9" name="pt11719"/>
            <p:cNvSpPr/>
            <p:nvPr/>
          </p:nvSpPr>
          <p:spPr>
            <a:xfrm>
              <a:off x="6625714" y="5954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0" name="pt11720"/>
            <p:cNvSpPr/>
            <p:nvPr/>
          </p:nvSpPr>
          <p:spPr>
            <a:xfrm>
              <a:off x="6625714" y="6599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1" name="pt11721"/>
            <p:cNvSpPr/>
            <p:nvPr/>
          </p:nvSpPr>
          <p:spPr>
            <a:xfrm>
              <a:off x="6625714" y="6230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2" name="pt11722"/>
            <p:cNvSpPr/>
            <p:nvPr/>
          </p:nvSpPr>
          <p:spPr>
            <a:xfrm>
              <a:off x="6625714" y="6524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3" name="pt11723"/>
            <p:cNvSpPr/>
            <p:nvPr/>
          </p:nvSpPr>
          <p:spPr>
            <a:xfrm>
              <a:off x="6625714" y="6732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4" name="pt11724"/>
            <p:cNvSpPr/>
            <p:nvPr/>
          </p:nvSpPr>
          <p:spPr>
            <a:xfrm>
              <a:off x="6625714" y="6522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5" name="pt11725"/>
            <p:cNvSpPr/>
            <p:nvPr/>
          </p:nvSpPr>
          <p:spPr>
            <a:xfrm>
              <a:off x="6625714" y="6169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6" name="pt11726"/>
            <p:cNvSpPr/>
            <p:nvPr/>
          </p:nvSpPr>
          <p:spPr>
            <a:xfrm>
              <a:off x="6625714" y="6562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7" name="pt11727"/>
            <p:cNvSpPr/>
            <p:nvPr/>
          </p:nvSpPr>
          <p:spPr>
            <a:xfrm>
              <a:off x="6625714" y="6313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8" name="pt11728"/>
            <p:cNvSpPr/>
            <p:nvPr/>
          </p:nvSpPr>
          <p:spPr>
            <a:xfrm>
              <a:off x="6625714" y="6792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9" name="pt11729"/>
            <p:cNvSpPr/>
            <p:nvPr/>
          </p:nvSpPr>
          <p:spPr>
            <a:xfrm>
              <a:off x="6625714" y="6091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0" name="pt11730"/>
            <p:cNvSpPr/>
            <p:nvPr/>
          </p:nvSpPr>
          <p:spPr>
            <a:xfrm>
              <a:off x="6625714" y="609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1" name="pt11731"/>
            <p:cNvSpPr/>
            <p:nvPr/>
          </p:nvSpPr>
          <p:spPr>
            <a:xfrm>
              <a:off x="6625714" y="6656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2" name="pt11732"/>
            <p:cNvSpPr/>
            <p:nvPr/>
          </p:nvSpPr>
          <p:spPr>
            <a:xfrm>
              <a:off x="6625714" y="6086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3" name="pt11733"/>
            <p:cNvSpPr/>
            <p:nvPr/>
          </p:nvSpPr>
          <p:spPr>
            <a:xfrm>
              <a:off x="6625714" y="6413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4" name="pt11734"/>
            <p:cNvSpPr/>
            <p:nvPr/>
          </p:nvSpPr>
          <p:spPr>
            <a:xfrm>
              <a:off x="6625714" y="6602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5" name="pt11735"/>
            <p:cNvSpPr/>
            <p:nvPr/>
          </p:nvSpPr>
          <p:spPr>
            <a:xfrm>
              <a:off x="6625714" y="5904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6" name="pt11736"/>
            <p:cNvSpPr/>
            <p:nvPr/>
          </p:nvSpPr>
          <p:spPr>
            <a:xfrm>
              <a:off x="6625714" y="6461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7" name="pt11737"/>
            <p:cNvSpPr/>
            <p:nvPr/>
          </p:nvSpPr>
          <p:spPr>
            <a:xfrm>
              <a:off x="6625714" y="593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8" name="pt11738"/>
            <p:cNvSpPr/>
            <p:nvPr/>
          </p:nvSpPr>
          <p:spPr>
            <a:xfrm>
              <a:off x="6625714" y="6183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9" name="pt11739"/>
            <p:cNvSpPr/>
            <p:nvPr/>
          </p:nvSpPr>
          <p:spPr>
            <a:xfrm>
              <a:off x="6625714" y="6500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0" name="pt11740"/>
            <p:cNvSpPr/>
            <p:nvPr/>
          </p:nvSpPr>
          <p:spPr>
            <a:xfrm>
              <a:off x="6625714" y="6660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1" name="pt11741"/>
            <p:cNvSpPr/>
            <p:nvPr/>
          </p:nvSpPr>
          <p:spPr>
            <a:xfrm>
              <a:off x="6625714" y="6473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2" name="pt11742"/>
            <p:cNvSpPr/>
            <p:nvPr/>
          </p:nvSpPr>
          <p:spPr>
            <a:xfrm>
              <a:off x="6657186" y="6107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3" name="pt11743"/>
            <p:cNvSpPr/>
            <p:nvPr/>
          </p:nvSpPr>
          <p:spPr>
            <a:xfrm>
              <a:off x="6657186" y="639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4" name="pt11744"/>
            <p:cNvSpPr/>
            <p:nvPr/>
          </p:nvSpPr>
          <p:spPr>
            <a:xfrm>
              <a:off x="6657186" y="6210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5" name="pt11745"/>
            <p:cNvSpPr/>
            <p:nvPr/>
          </p:nvSpPr>
          <p:spPr>
            <a:xfrm>
              <a:off x="6657186" y="6197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6" name="pt11746"/>
            <p:cNvSpPr/>
            <p:nvPr/>
          </p:nvSpPr>
          <p:spPr>
            <a:xfrm>
              <a:off x="6657186" y="6527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7" name="pt11747"/>
            <p:cNvSpPr/>
            <p:nvPr/>
          </p:nvSpPr>
          <p:spPr>
            <a:xfrm>
              <a:off x="6664211" y="6547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8" name="pt11748"/>
            <p:cNvSpPr/>
            <p:nvPr/>
          </p:nvSpPr>
          <p:spPr>
            <a:xfrm>
              <a:off x="6664211" y="5985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9" name="pt11749"/>
            <p:cNvSpPr/>
            <p:nvPr/>
          </p:nvSpPr>
          <p:spPr>
            <a:xfrm>
              <a:off x="6664211" y="683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0" name="pt11750"/>
            <p:cNvSpPr/>
            <p:nvPr/>
          </p:nvSpPr>
          <p:spPr>
            <a:xfrm>
              <a:off x="6664211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1" name="pt11751"/>
            <p:cNvSpPr/>
            <p:nvPr/>
          </p:nvSpPr>
          <p:spPr>
            <a:xfrm>
              <a:off x="6664211" y="5906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2" name="pt11752"/>
            <p:cNvSpPr/>
            <p:nvPr/>
          </p:nvSpPr>
          <p:spPr>
            <a:xfrm>
              <a:off x="6664211" y="6036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3" name="pt11753"/>
            <p:cNvSpPr/>
            <p:nvPr/>
          </p:nvSpPr>
          <p:spPr>
            <a:xfrm>
              <a:off x="6664211" y="6239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4" name="pt11754"/>
            <p:cNvSpPr/>
            <p:nvPr/>
          </p:nvSpPr>
          <p:spPr>
            <a:xfrm>
              <a:off x="6664211" y="5905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5" name="pt11755"/>
            <p:cNvSpPr/>
            <p:nvPr/>
          </p:nvSpPr>
          <p:spPr>
            <a:xfrm>
              <a:off x="6664211" y="6792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6" name="pt11756"/>
            <p:cNvSpPr/>
            <p:nvPr/>
          </p:nvSpPr>
          <p:spPr>
            <a:xfrm>
              <a:off x="6664211" y="6923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7" name="pt11757"/>
            <p:cNvSpPr/>
            <p:nvPr/>
          </p:nvSpPr>
          <p:spPr>
            <a:xfrm>
              <a:off x="6664211" y="6199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8" name="pt11758"/>
            <p:cNvSpPr/>
            <p:nvPr/>
          </p:nvSpPr>
          <p:spPr>
            <a:xfrm>
              <a:off x="6664211" y="6010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9" name="pt11759"/>
            <p:cNvSpPr/>
            <p:nvPr/>
          </p:nvSpPr>
          <p:spPr>
            <a:xfrm>
              <a:off x="6664211" y="6801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0" name="pt11760"/>
            <p:cNvSpPr/>
            <p:nvPr/>
          </p:nvSpPr>
          <p:spPr>
            <a:xfrm>
              <a:off x="6664211" y="6552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1" name="pt11761"/>
            <p:cNvSpPr/>
            <p:nvPr/>
          </p:nvSpPr>
          <p:spPr>
            <a:xfrm>
              <a:off x="6664211" y="6537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2" name="pt11762"/>
            <p:cNvSpPr/>
            <p:nvPr/>
          </p:nvSpPr>
          <p:spPr>
            <a:xfrm>
              <a:off x="6664211" y="5932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3" name="pt11763"/>
            <p:cNvSpPr/>
            <p:nvPr/>
          </p:nvSpPr>
          <p:spPr>
            <a:xfrm>
              <a:off x="6664211" y="5890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4" name="pt11764"/>
            <p:cNvSpPr/>
            <p:nvPr/>
          </p:nvSpPr>
          <p:spPr>
            <a:xfrm>
              <a:off x="6664211" y="5917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5" name="pt11765"/>
            <p:cNvSpPr/>
            <p:nvPr/>
          </p:nvSpPr>
          <p:spPr>
            <a:xfrm>
              <a:off x="6664211" y="6011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6" name="pt11766"/>
            <p:cNvSpPr/>
            <p:nvPr/>
          </p:nvSpPr>
          <p:spPr>
            <a:xfrm>
              <a:off x="6664211" y="6682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7" name="pt11767"/>
            <p:cNvSpPr/>
            <p:nvPr/>
          </p:nvSpPr>
          <p:spPr>
            <a:xfrm>
              <a:off x="6664211" y="6464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8" name="pt11768"/>
            <p:cNvSpPr/>
            <p:nvPr/>
          </p:nvSpPr>
          <p:spPr>
            <a:xfrm>
              <a:off x="6696666" y="6366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9" name="pt11769"/>
            <p:cNvSpPr/>
            <p:nvPr/>
          </p:nvSpPr>
          <p:spPr>
            <a:xfrm>
              <a:off x="6696666" y="6600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0" name="pt11770"/>
            <p:cNvSpPr/>
            <p:nvPr/>
          </p:nvSpPr>
          <p:spPr>
            <a:xfrm>
              <a:off x="6696689" y="6452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1" name="pt11771"/>
            <p:cNvSpPr/>
            <p:nvPr/>
          </p:nvSpPr>
          <p:spPr>
            <a:xfrm>
              <a:off x="6696689" y="5941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2" name="pt11772"/>
            <p:cNvSpPr/>
            <p:nvPr/>
          </p:nvSpPr>
          <p:spPr>
            <a:xfrm>
              <a:off x="6696689" y="6586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3" name="pt11773"/>
            <p:cNvSpPr/>
            <p:nvPr/>
          </p:nvSpPr>
          <p:spPr>
            <a:xfrm>
              <a:off x="6696689" y="646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4" name="pt11774"/>
            <p:cNvSpPr/>
            <p:nvPr/>
          </p:nvSpPr>
          <p:spPr>
            <a:xfrm>
              <a:off x="6696689" y="6403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5" name="pt11775"/>
            <p:cNvSpPr/>
            <p:nvPr/>
          </p:nvSpPr>
          <p:spPr>
            <a:xfrm>
              <a:off x="6696689" y="6583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6" name="pt11776"/>
            <p:cNvSpPr/>
            <p:nvPr/>
          </p:nvSpPr>
          <p:spPr>
            <a:xfrm>
              <a:off x="6696689" y="6188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7" name="pt11777"/>
            <p:cNvSpPr/>
            <p:nvPr/>
          </p:nvSpPr>
          <p:spPr>
            <a:xfrm>
              <a:off x="6696689" y="640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8" name="pt11778"/>
            <p:cNvSpPr/>
            <p:nvPr/>
          </p:nvSpPr>
          <p:spPr>
            <a:xfrm>
              <a:off x="6696689" y="662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9" name="pt11779"/>
            <p:cNvSpPr/>
            <p:nvPr/>
          </p:nvSpPr>
          <p:spPr>
            <a:xfrm>
              <a:off x="6696689" y="6027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0" name="pt11780"/>
            <p:cNvSpPr/>
            <p:nvPr/>
          </p:nvSpPr>
          <p:spPr>
            <a:xfrm>
              <a:off x="6696689" y="622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1" name="pt11781"/>
            <p:cNvSpPr/>
            <p:nvPr/>
          </p:nvSpPr>
          <p:spPr>
            <a:xfrm>
              <a:off x="6696689" y="628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2" name="pt11782"/>
            <p:cNvSpPr/>
            <p:nvPr/>
          </p:nvSpPr>
          <p:spPr>
            <a:xfrm>
              <a:off x="6735112" y="670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3" name="pt11783"/>
            <p:cNvSpPr/>
            <p:nvPr/>
          </p:nvSpPr>
          <p:spPr>
            <a:xfrm>
              <a:off x="6735112" y="6607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4" name="pt11784"/>
            <p:cNvSpPr/>
            <p:nvPr/>
          </p:nvSpPr>
          <p:spPr>
            <a:xfrm>
              <a:off x="6735112" y="6372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5" name="pt11785"/>
            <p:cNvSpPr/>
            <p:nvPr/>
          </p:nvSpPr>
          <p:spPr>
            <a:xfrm>
              <a:off x="6735112" y="6277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6" name="pt11786"/>
            <p:cNvSpPr/>
            <p:nvPr/>
          </p:nvSpPr>
          <p:spPr>
            <a:xfrm>
              <a:off x="6735112" y="613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7" name="pt11787"/>
            <p:cNvSpPr/>
            <p:nvPr/>
          </p:nvSpPr>
          <p:spPr>
            <a:xfrm>
              <a:off x="6735112" y="62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8" name="pt11788"/>
            <p:cNvSpPr/>
            <p:nvPr/>
          </p:nvSpPr>
          <p:spPr>
            <a:xfrm>
              <a:off x="6735112" y="6163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9" name="pt11789"/>
            <p:cNvSpPr/>
            <p:nvPr/>
          </p:nvSpPr>
          <p:spPr>
            <a:xfrm>
              <a:off x="6735112" y="6331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0" name="pt11790"/>
            <p:cNvSpPr/>
            <p:nvPr/>
          </p:nvSpPr>
          <p:spPr>
            <a:xfrm>
              <a:off x="6735112" y="6718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1" name="pt11791"/>
            <p:cNvSpPr/>
            <p:nvPr/>
          </p:nvSpPr>
          <p:spPr>
            <a:xfrm>
              <a:off x="6735112" y="6581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2" name="pt11792"/>
            <p:cNvSpPr/>
            <p:nvPr/>
          </p:nvSpPr>
          <p:spPr>
            <a:xfrm>
              <a:off x="6735112" y="6388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3" name="pt11793"/>
            <p:cNvSpPr/>
            <p:nvPr/>
          </p:nvSpPr>
          <p:spPr>
            <a:xfrm>
              <a:off x="6735112" y="6708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4" name="pt11794"/>
            <p:cNvSpPr/>
            <p:nvPr/>
          </p:nvSpPr>
          <p:spPr>
            <a:xfrm>
              <a:off x="6735112" y="6094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5" name="pt11795"/>
            <p:cNvSpPr/>
            <p:nvPr/>
          </p:nvSpPr>
          <p:spPr>
            <a:xfrm>
              <a:off x="6735112" y="6680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6" name="pt11796"/>
            <p:cNvSpPr/>
            <p:nvPr/>
          </p:nvSpPr>
          <p:spPr>
            <a:xfrm>
              <a:off x="6735112" y="658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7" name="pt11797"/>
            <p:cNvSpPr/>
            <p:nvPr/>
          </p:nvSpPr>
          <p:spPr>
            <a:xfrm>
              <a:off x="6735112" y="6214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8" name="pt11798"/>
            <p:cNvSpPr/>
            <p:nvPr/>
          </p:nvSpPr>
          <p:spPr>
            <a:xfrm>
              <a:off x="6735112" y="589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9" name="pt11799"/>
            <p:cNvSpPr/>
            <p:nvPr/>
          </p:nvSpPr>
          <p:spPr>
            <a:xfrm>
              <a:off x="6735112" y="6274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0" name="pt11800"/>
            <p:cNvSpPr/>
            <p:nvPr/>
          </p:nvSpPr>
          <p:spPr>
            <a:xfrm>
              <a:off x="6735112" y="6146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1" name="pt11801"/>
            <p:cNvSpPr/>
            <p:nvPr/>
          </p:nvSpPr>
          <p:spPr>
            <a:xfrm>
              <a:off x="6735112" y="6264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2" name="pt11802"/>
            <p:cNvSpPr/>
            <p:nvPr/>
          </p:nvSpPr>
          <p:spPr>
            <a:xfrm>
              <a:off x="6735112" y="6297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3" name="pt11803"/>
            <p:cNvSpPr/>
            <p:nvPr/>
          </p:nvSpPr>
          <p:spPr>
            <a:xfrm>
              <a:off x="6766960" y="6244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4" name="pt11804"/>
            <p:cNvSpPr/>
            <p:nvPr/>
          </p:nvSpPr>
          <p:spPr>
            <a:xfrm>
              <a:off x="6766960" y="6690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5" name="pt11805"/>
            <p:cNvSpPr/>
            <p:nvPr/>
          </p:nvSpPr>
          <p:spPr>
            <a:xfrm>
              <a:off x="6766960" y="6237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6" name="pt11806"/>
            <p:cNvSpPr/>
            <p:nvPr/>
          </p:nvSpPr>
          <p:spPr>
            <a:xfrm>
              <a:off x="6766960" y="6446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7" name="pt11807"/>
            <p:cNvSpPr/>
            <p:nvPr/>
          </p:nvSpPr>
          <p:spPr>
            <a:xfrm>
              <a:off x="6766986" y="629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8" name="pt11808"/>
            <p:cNvSpPr/>
            <p:nvPr/>
          </p:nvSpPr>
          <p:spPr>
            <a:xfrm>
              <a:off x="6766986" y="6317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9" name="pt11809"/>
            <p:cNvSpPr/>
            <p:nvPr/>
          </p:nvSpPr>
          <p:spPr>
            <a:xfrm>
              <a:off x="6766986" y="654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0" name="pt11810"/>
            <p:cNvSpPr/>
            <p:nvPr/>
          </p:nvSpPr>
          <p:spPr>
            <a:xfrm>
              <a:off x="6766986" y="6364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1" name="pt11811"/>
            <p:cNvSpPr/>
            <p:nvPr/>
          </p:nvSpPr>
          <p:spPr>
            <a:xfrm>
              <a:off x="6766986" y="661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2" name="pt11812"/>
            <p:cNvSpPr/>
            <p:nvPr/>
          </p:nvSpPr>
          <p:spPr>
            <a:xfrm>
              <a:off x="6766986" y="6660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3" name="pt11813"/>
            <p:cNvSpPr/>
            <p:nvPr/>
          </p:nvSpPr>
          <p:spPr>
            <a:xfrm>
              <a:off x="6766986" y="6058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4" name="pt11814"/>
            <p:cNvSpPr/>
            <p:nvPr/>
          </p:nvSpPr>
          <p:spPr>
            <a:xfrm>
              <a:off x="6766986" y="648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5" name="pt11815"/>
            <p:cNvSpPr/>
            <p:nvPr/>
          </p:nvSpPr>
          <p:spPr>
            <a:xfrm>
              <a:off x="6766986" y="6383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6" name="pt11816"/>
            <p:cNvSpPr/>
            <p:nvPr/>
          </p:nvSpPr>
          <p:spPr>
            <a:xfrm>
              <a:off x="6766986" y="596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7" name="pt11817"/>
            <p:cNvSpPr/>
            <p:nvPr/>
          </p:nvSpPr>
          <p:spPr>
            <a:xfrm>
              <a:off x="6766986" y="6796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8" name="pt11818"/>
            <p:cNvSpPr/>
            <p:nvPr/>
          </p:nvSpPr>
          <p:spPr>
            <a:xfrm>
              <a:off x="6766986" y="6077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9" name="pt11819"/>
            <p:cNvSpPr/>
            <p:nvPr/>
          </p:nvSpPr>
          <p:spPr>
            <a:xfrm>
              <a:off x="6766986" y="5963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0" name="pt11820"/>
            <p:cNvSpPr/>
            <p:nvPr/>
          </p:nvSpPr>
          <p:spPr>
            <a:xfrm>
              <a:off x="6766986" y="66830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1" name="pt11821"/>
            <p:cNvSpPr/>
            <p:nvPr/>
          </p:nvSpPr>
          <p:spPr>
            <a:xfrm>
              <a:off x="6766986" y="6188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2" name="pt11822"/>
            <p:cNvSpPr/>
            <p:nvPr/>
          </p:nvSpPr>
          <p:spPr>
            <a:xfrm>
              <a:off x="6766986" y="6169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3" name="pt11823"/>
            <p:cNvSpPr/>
            <p:nvPr/>
          </p:nvSpPr>
          <p:spPr>
            <a:xfrm>
              <a:off x="6766986" y="6618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4" name="pt11824"/>
            <p:cNvSpPr/>
            <p:nvPr/>
          </p:nvSpPr>
          <p:spPr>
            <a:xfrm>
              <a:off x="6766986" y="6434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5" name="pt11825"/>
            <p:cNvSpPr/>
            <p:nvPr/>
          </p:nvSpPr>
          <p:spPr>
            <a:xfrm>
              <a:off x="6766986" y="6783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6" name="pt11826"/>
            <p:cNvSpPr/>
            <p:nvPr/>
          </p:nvSpPr>
          <p:spPr>
            <a:xfrm>
              <a:off x="6766986" y="6586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7" name="pt11827"/>
            <p:cNvSpPr/>
            <p:nvPr/>
          </p:nvSpPr>
          <p:spPr>
            <a:xfrm>
              <a:off x="6766986" y="6643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8" name="pt11828"/>
            <p:cNvSpPr/>
            <p:nvPr/>
          </p:nvSpPr>
          <p:spPr>
            <a:xfrm>
              <a:off x="6766986" y="6235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9" name="pt11829"/>
            <p:cNvSpPr/>
            <p:nvPr/>
          </p:nvSpPr>
          <p:spPr>
            <a:xfrm>
              <a:off x="6766986" y="6313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0" name="pt11830"/>
            <p:cNvSpPr/>
            <p:nvPr/>
          </p:nvSpPr>
          <p:spPr>
            <a:xfrm>
              <a:off x="6766986" y="6418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1" name="pt11831"/>
            <p:cNvSpPr/>
            <p:nvPr/>
          </p:nvSpPr>
          <p:spPr>
            <a:xfrm>
              <a:off x="6766986" y="6704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2" name="pt11832"/>
            <p:cNvSpPr/>
            <p:nvPr/>
          </p:nvSpPr>
          <p:spPr>
            <a:xfrm>
              <a:off x="6766986" y="58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3" name="pt11833"/>
            <p:cNvSpPr/>
            <p:nvPr/>
          </p:nvSpPr>
          <p:spPr>
            <a:xfrm>
              <a:off x="6803835" y="6059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4" name="pt11834"/>
            <p:cNvSpPr/>
            <p:nvPr/>
          </p:nvSpPr>
          <p:spPr>
            <a:xfrm>
              <a:off x="6803835" y="671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5" name="pt11835"/>
            <p:cNvSpPr/>
            <p:nvPr/>
          </p:nvSpPr>
          <p:spPr>
            <a:xfrm>
              <a:off x="6803835" y="6868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6" name="pt11836"/>
            <p:cNvSpPr/>
            <p:nvPr/>
          </p:nvSpPr>
          <p:spPr>
            <a:xfrm>
              <a:off x="6803835" y="627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7" name="pt11837"/>
            <p:cNvSpPr/>
            <p:nvPr/>
          </p:nvSpPr>
          <p:spPr>
            <a:xfrm>
              <a:off x="6803835" y="6573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8" name="pt11838"/>
            <p:cNvSpPr/>
            <p:nvPr/>
          </p:nvSpPr>
          <p:spPr>
            <a:xfrm>
              <a:off x="6803835" y="6333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9" name="pt11839"/>
            <p:cNvSpPr/>
            <p:nvPr/>
          </p:nvSpPr>
          <p:spPr>
            <a:xfrm>
              <a:off x="6837597" y="6544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0" name="pt11840"/>
            <p:cNvSpPr/>
            <p:nvPr/>
          </p:nvSpPr>
          <p:spPr>
            <a:xfrm>
              <a:off x="6837597" y="6399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1" name="pt11841"/>
            <p:cNvSpPr/>
            <p:nvPr/>
          </p:nvSpPr>
          <p:spPr>
            <a:xfrm>
              <a:off x="6837597" y="6175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2" name="pt11842"/>
            <p:cNvSpPr/>
            <p:nvPr/>
          </p:nvSpPr>
          <p:spPr>
            <a:xfrm>
              <a:off x="6837597" y="6421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3" name="pt11843"/>
            <p:cNvSpPr/>
            <p:nvPr/>
          </p:nvSpPr>
          <p:spPr>
            <a:xfrm>
              <a:off x="6837597" y="6769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4" name="pt11844"/>
            <p:cNvSpPr/>
            <p:nvPr/>
          </p:nvSpPr>
          <p:spPr>
            <a:xfrm>
              <a:off x="6837622" y="6546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5" name="pt11845"/>
            <p:cNvSpPr/>
            <p:nvPr/>
          </p:nvSpPr>
          <p:spPr>
            <a:xfrm>
              <a:off x="6837622" y="6776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6" name="pt11846"/>
            <p:cNvSpPr/>
            <p:nvPr/>
          </p:nvSpPr>
          <p:spPr>
            <a:xfrm>
              <a:off x="6837622" y="6412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7" name="pt11847"/>
            <p:cNvSpPr/>
            <p:nvPr/>
          </p:nvSpPr>
          <p:spPr>
            <a:xfrm>
              <a:off x="6837622" y="6137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8" name="pt11848"/>
            <p:cNvSpPr/>
            <p:nvPr/>
          </p:nvSpPr>
          <p:spPr>
            <a:xfrm>
              <a:off x="6837622" y="6223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9" name="pt11849"/>
            <p:cNvSpPr/>
            <p:nvPr/>
          </p:nvSpPr>
          <p:spPr>
            <a:xfrm>
              <a:off x="6837622" y="6734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0" name="pt11850"/>
            <p:cNvSpPr/>
            <p:nvPr/>
          </p:nvSpPr>
          <p:spPr>
            <a:xfrm>
              <a:off x="6837622" y="6122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1" name="pt11851"/>
            <p:cNvSpPr/>
            <p:nvPr/>
          </p:nvSpPr>
          <p:spPr>
            <a:xfrm>
              <a:off x="6837622" y="6365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2" name="pt11852"/>
            <p:cNvSpPr/>
            <p:nvPr/>
          </p:nvSpPr>
          <p:spPr>
            <a:xfrm>
              <a:off x="6837622" y="609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3" name="pt11853"/>
            <p:cNvSpPr/>
            <p:nvPr/>
          </p:nvSpPr>
          <p:spPr>
            <a:xfrm>
              <a:off x="6837622" y="621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4" name="pt11854"/>
            <p:cNvSpPr/>
            <p:nvPr/>
          </p:nvSpPr>
          <p:spPr>
            <a:xfrm>
              <a:off x="6837622" y="671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5" name="pt11855"/>
            <p:cNvSpPr/>
            <p:nvPr/>
          </p:nvSpPr>
          <p:spPr>
            <a:xfrm>
              <a:off x="6837622" y="6547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6" name="pt11856"/>
            <p:cNvSpPr/>
            <p:nvPr/>
          </p:nvSpPr>
          <p:spPr>
            <a:xfrm>
              <a:off x="6837622" y="6443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7" name="pt11857"/>
            <p:cNvSpPr/>
            <p:nvPr/>
          </p:nvSpPr>
          <p:spPr>
            <a:xfrm>
              <a:off x="6837622" y="6516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8" name="pt11858"/>
            <p:cNvSpPr/>
            <p:nvPr/>
          </p:nvSpPr>
          <p:spPr>
            <a:xfrm>
              <a:off x="6837622" y="627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9" name="pt11859"/>
            <p:cNvSpPr/>
            <p:nvPr/>
          </p:nvSpPr>
          <p:spPr>
            <a:xfrm>
              <a:off x="6837622" y="6371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0" name="pt11860"/>
            <p:cNvSpPr/>
            <p:nvPr/>
          </p:nvSpPr>
          <p:spPr>
            <a:xfrm>
              <a:off x="6837622" y="6477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1" name="pt11861"/>
            <p:cNvSpPr/>
            <p:nvPr/>
          </p:nvSpPr>
          <p:spPr>
            <a:xfrm>
              <a:off x="6837622" y="6364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2" name="pt11862"/>
            <p:cNvSpPr/>
            <p:nvPr/>
          </p:nvSpPr>
          <p:spPr>
            <a:xfrm>
              <a:off x="6837622" y="629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3" name="pt11863"/>
            <p:cNvSpPr/>
            <p:nvPr/>
          </p:nvSpPr>
          <p:spPr>
            <a:xfrm>
              <a:off x="6837622" y="6049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4" name="pt11864"/>
            <p:cNvSpPr/>
            <p:nvPr/>
          </p:nvSpPr>
          <p:spPr>
            <a:xfrm>
              <a:off x="6837622" y="632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5" name="pt11865"/>
            <p:cNvSpPr/>
            <p:nvPr/>
          </p:nvSpPr>
          <p:spPr>
            <a:xfrm>
              <a:off x="6837622" y="6097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6" name="pt11866"/>
            <p:cNvSpPr/>
            <p:nvPr/>
          </p:nvSpPr>
          <p:spPr>
            <a:xfrm>
              <a:off x="6837622" y="6690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7" name="pt11867"/>
            <p:cNvSpPr/>
            <p:nvPr/>
          </p:nvSpPr>
          <p:spPr>
            <a:xfrm>
              <a:off x="6837622" y="6533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8" name="pt11868"/>
            <p:cNvSpPr/>
            <p:nvPr/>
          </p:nvSpPr>
          <p:spPr>
            <a:xfrm>
              <a:off x="6876447" y="642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9" name="pt11869"/>
            <p:cNvSpPr/>
            <p:nvPr/>
          </p:nvSpPr>
          <p:spPr>
            <a:xfrm>
              <a:off x="6876447" y="640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0" name="pt11870"/>
            <p:cNvSpPr/>
            <p:nvPr/>
          </p:nvSpPr>
          <p:spPr>
            <a:xfrm>
              <a:off x="6876447" y="668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1" name="pt11871"/>
            <p:cNvSpPr/>
            <p:nvPr/>
          </p:nvSpPr>
          <p:spPr>
            <a:xfrm>
              <a:off x="6876447" y="5908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2" name="pt11872"/>
            <p:cNvSpPr/>
            <p:nvPr/>
          </p:nvSpPr>
          <p:spPr>
            <a:xfrm>
              <a:off x="6876447" y="667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3" name="pt11873"/>
            <p:cNvSpPr/>
            <p:nvPr/>
          </p:nvSpPr>
          <p:spPr>
            <a:xfrm>
              <a:off x="6912878" y="664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4" name="pt11874"/>
            <p:cNvSpPr/>
            <p:nvPr/>
          </p:nvSpPr>
          <p:spPr>
            <a:xfrm>
              <a:off x="6912878" y="6452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5" name="pt11875"/>
            <p:cNvSpPr/>
            <p:nvPr/>
          </p:nvSpPr>
          <p:spPr>
            <a:xfrm>
              <a:off x="6912878" y="6583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6" name="pt11876"/>
            <p:cNvSpPr/>
            <p:nvPr/>
          </p:nvSpPr>
          <p:spPr>
            <a:xfrm>
              <a:off x="6912878" y="6471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7" name="pt11877"/>
            <p:cNvSpPr/>
            <p:nvPr/>
          </p:nvSpPr>
          <p:spPr>
            <a:xfrm>
              <a:off x="6912878" y="6542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8" name="pt11878"/>
            <p:cNvSpPr/>
            <p:nvPr/>
          </p:nvSpPr>
          <p:spPr>
            <a:xfrm>
              <a:off x="6912878" y="6581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9" name="pt11879"/>
            <p:cNvSpPr/>
            <p:nvPr/>
          </p:nvSpPr>
          <p:spPr>
            <a:xfrm>
              <a:off x="6912878" y="6701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0" name="pt11880"/>
            <p:cNvSpPr/>
            <p:nvPr/>
          </p:nvSpPr>
          <p:spPr>
            <a:xfrm>
              <a:off x="6912878" y="6402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1" name="pt11881"/>
            <p:cNvSpPr/>
            <p:nvPr/>
          </p:nvSpPr>
          <p:spPr>
            <a:xfrm>
              <a:off x="6912878" y="592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2" name="pt11882"/>
            <p:cNvSpPr/>
            <p:nvPr/>
          </p:nvSpPr>
          <p:spPr>
            <a:xfrm>
              <a:off x="6912878" y="673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3" name="pt11883"/>
            <p:cNvSpPr/>
            <p:nvPr/>
          </p:nvSpPr>
          <p:spPr>
            <a:xfrm>
              <a:off x="6912878" y="6311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4" name="pt11884"/>
            <p:cNvSpPr/>
            <p:nvPr/>
          </p:nvSpPr>
          <p:spPr>
            <a:xfrm>
              <a:off x="6912878" y="6290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5" name="pt11885"/>
            <p:cNvSpPr/>
            <p:nvPr/>
          </p:nvSpPr>
          <p:spPr>
            <a:xfrm>
              <a:off x="6912878" y="6241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6" name="pt11886"/>
            <p:cNvSpPr/>
            <p:nvPr/>
          </p:nvSpPr>
          <p:spPr>
            <a:xfrm>
              <a:off x="6912878" y="6236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7" name="pt11887"/>
            <p:cNvSpPr/>
            <p:nvPr/>
          </p:nvSpPr>
          <p:spPr>
            <a:xfrm>
              <a:off x="6912878" y="631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8" name="pt11888"/>
            <p:cNvSpPr/>
            <p:nvPr/>
          </p:nvSpPr>
          <p:spPr>
            <a:xfrm>
              <a:off x="6912878" y="6216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9" name="pt11889"/>
            <p:cNvSpPr/>
            <p:nvPr/>
          </p:nvSpPr>
          <p:spPr>
            <a:xfrm>
              <a:off x="6912935" y="6415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0" name="pt11890"/>
            <p:cNvSpPr/>
            <p:nvPr/>
          </p:nvSpPr>
          <p:spPr>
            <a:xfrm>
              <a:off x="6912935" y="5969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1" name="pt11891"/>
            <p:cNvSpPr/>
            <p:nvPr/>
          </p:nvSpPr>
          <p:spPr>
            <a:xfrm>
              <a:off x="6912935" y="6503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2" name="pt11892"/>
            <p:cNvSpPr/>
            <p:nvPr/>
          </p:nvSpPr>
          <p:spPr>
            <a:xfrm>
              <a:off x="6912935" y="5900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3" name="pt11893"/>
            <p:cNvSpPr/>
            <p:nvPr/>
          </p:nvSpPr>
          <p:spPr>
            <a:xfrm>
              <a:off x="6912935" y="591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4" name="pt11894"/>
            <p:cNvSpPr/>
            <p:nvPr/>
          </p:nvSpPr>
          <p:spPr>
            <a:xfrm>
              <a:off x="6912935" y="6050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5" name="pt11895"/>
            <p:cNvSpPr/>
            <p:nvPr/>
          </p:nvSpPr>
          <p:spPr>
            <a:xfrm>
              <a:off x="6912935" y="653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6" name="pt11896"/>
            <p:cNvSpPr/>
            <p:nvPr/>
          </p:nvSpPr>
          <p:spPr>
            <a:xfrm>
              <a:off x="6912935" y="6067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7" name="pt11897"/>
            <p:cNvSpPr/>
            <p:nvPr/>
          </p:nvSpPr>
          <p:spPr>
            <a:xfrm>
              <a:off x="6912935" y="5976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8" name="pt11898"/>
            <p:cNvSpPr/>
            <p:nvPr/>
          </p:nvSpPr>
          <p:spPr>
            <a:xfrm>
              <a:off x="6912935" y="6655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9" name="pt11899"/>
            <p:cNvSpPr/>
            <p:nvPr/>
          </p:nvSpPr>
          <p:spPr>
            <a:xfrm>
              <a:off x="6912935" y="6730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0" name="pt11900"/>
            <p:cNvSpPr/>
            <p:nvPr/>
          </p:nvSpPr>
          <p:spPr>
            <a:xfrm>
              <a:off x="6912935" y="6169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1" name="pt11901"/>
            <p:cNvSpPr/>
            <p:nvPr/>
          </p:nvSpPr>
          <p:spPr>
            <a:xfrm>
              <a:off x="6912935" y="6554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2" name="pt11902"/>
            <p:cNvSpPr/>
            <p:nvPr/>
          </p:nvSpPr>
          <p:spPr>
            <a:xfrm>
              <a:off x="6912935" y="6576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3" name="pt11903"/>
            <p:cNvSpPr/>
            <p:nvPr/>
          </p:nvSpPr>
          <p:spPr>
            <a:xfrm>
              <a:off x="6912935" y="649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4" name="pt11904"/>
            <p:cNvSpPr/>
            <p:nvPr/>
          </p:nvSpPr>
          <p:spPr>
            <a:xfrm>
              <a:off x="6912935" y="6126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5" name="pt11905"/>
            <p:cNvSpPr/>
            <p:nvPr/>
          </p:nvSpPr>
          <p:spPr>
            <a:xfrm>
              <a:off x="6912935" y="6089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6" name="pt11906"/>
            <p:cNvSpPr/>
            <p:nvPr/>
          </p:nvSpPr>
          <p:spPr>
            <a:xfrm>
              <a:off x="6912935" y="619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7" name="pt11907"/>
            <p:cNvSpPr/>
            <p:nvPr/>
          </p:nvSpPr>
          <p:spPr>
            <a:xfrm>
              <a:off x="6912935" y="6077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8" name="pt11908"/>
            <p:cNvSpPr/>
            <p:nvPr/>
          </p:nvSpPr>
          <p:spPr>
            <a:xfrm>
              <a:off x="6939076" y="593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9" name="pt11909"/>
            <p:cNvSpPr/>
            <p:nvPr/>
          </p:nvSpPr>
          <p:spPr>
            <a:xfrm>
              <a:off x="6942822" y="6658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0" name="pt11910"/>
            <p:cNvSpPr/>
            <p:nvPr/>
          </p:nvSpPr>
          <p:spPr>
            <a:xfrm>
              <a:off x="6942822" y="633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1" name="pt11911"/>
            <p:cNvSpPr/>
            <p:nvPr/>
          </p:nvSpPr>
          <p:spPr>
            <a:xfrm>
              <a:off x="6942822" y="6246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2" name="pt11912"/>
            <p:cNvSpPr/>
            <p:nvPr/>
          </p:nvSpPr>
          <p:spPr>
            <a:xfrm>
              <a:off x="6947243" y="6280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3" name="pt11913"/>
            <p:cNvSpPr/>
            <p:nvPr/>
          </p:nvSpPr>
          <p:spPr>
            <a:xfrm>
              <a:off x="6947243" y="6017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4" name="pt11914"/>
            <p:cNvSpPr/>
            <p:nvPr/>
          </p:nvSpPr>
          <p:spPr>
            <a:xfrm>
              <a:off x="6947243" y="6301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5" name="pt11915"/>
            <p:cNvSpPr/>
            <p:nvPr/>
          </p:nvSpPr>
          <p:spPr>
            <a:xfrm>
              <a:off x="6947243" y="6709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6" name="pt11916"/>
            <p:cNvSpPr/>
            <p:nvPr/>
          </p:nvSpPr>
          <p:spPr>
            <a:xfrm>
              <a:off x="6947243" y="6420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7" name="pt11917"/>
            <p:cNvSpPr/>
            <p:nvPr/>
          </p:nvSpPr>
          <p:spPr>
            <a:xfrm>
              <a:off x="6947243" y="6030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8" name="pt11918"/>
            <p:cNvSpPr/>
            <p:nvPr/>
          </p:nvSpPr>
          <p:spPr>
            <a:xfrm>
              <a:off x="6949836" y="647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9" name="pt11919"/>
            <p:cNvSpPr/>
            <p:nvPr/>
          </p:nvSpPr>
          <p:spPr>
            <a:xfrm>
              <a:off x="6949836" y="6468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0" name="pt11920"/>
            <p:cNvSpPr/>
            <p:nvPr/>
          </p:nvSpPr>
          <p:spPr>
            <a:xfrm>
              <a:off x="6949836" y="6364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1" name="pt11921"/>
            <p:cNvSpPr/>
            <p:nvPr/>
          </p:nvSpPr>
          <p:spPr>
            <a:xfrm>
              <a:off x="6949836" y="5908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2" name="pt11922"/>
            <p:cNvSpPr/>
            <p:nvPr/>
          </p:nvSpPr>
          <p:spPr>
            <a:xfrm>
              <a:off x="6983605" y="6143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3" name="pt11923"/>
            <p:cNvSpPr/>
            <p:nvPr/>
          </p:nvSpPr>
          <p:spPr>
            <a:xfrm>
              <a:off x="6983605" y="6095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4" name="pt11924"/>
            <p:cNvSpPr/>
            <p:nvPr/>
          </p:nvSpPr>
          <p:spPr>
            <a:xfrm>
              <a:off x="6983605" y="6147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5" name="pt11925"/>
            <p:cNvSpPr/>
            <p:nvPr/>
          </p:nvSpPr>
          <p:spPr>
            <a:xfrm>
              <a:off x="6983605" y="6767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6" name="pt11926"/>
            <p:cNvSpPr/>
            <p:nvPr/>
          </p:nvSpPr>
          <p:spPr>
            <a:xfrm>
              <a:off x="6983605" y="604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7" name="pt11927"/>
            <p:cNvSpPr/>
            <p:nvPr/>
          </p:nvSpPr>
          <p:spPr>
            <a:xfrm>
              <a:off x="6983605" y="6469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8" name="pt11928"/>
            <p:cNvSpPr/>
            <p:nvPr/>
          </p:nvSpPr>
          <p:spPr>
            <a:xfrm>
              <a:off x="6983605" y="668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9" name="pt11929"/>
            <p:cNvSpPr/>
            <p:nvPr/>
          </p:nvSpPr>
          <p:spPr>
            <a:xfrm>
              <a:off x="6983636" y="6631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0" name="pt11930"/>
            <p:cNvSpPr/>
            <p:nvPr/>
          </p:nvSpPr>
          <p:spPr>
            <a:xfrm>
              <a:off x="6983636" y="6240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1" name="pt11931"/>
            <p:cNvSpPr/>
            <p:nvPr/>
          </p:nvSpPr>
          <p:spPr>
            <a:xfrm>
              <a:off x="6983636" y="6679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2" name="pt11932"/>
            <p:cNvSpPr/>
            <p:nvPr/>
          </p:nvSpPr>
          <p:spPr>
            <a:xfrm>
              <a:off x="6983636" y="672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3" name="pt11933"/>
            <p:cNvSpPr/>
            <p:nvPr/>
          </p:nvSpPr>
          <p:spPr>
            <a:xfrm>
              <a:off x="6983636" y="6177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4" name="pt11934"/>
            <p:cNvSpPr/>
            <p:nvPr/>
          </p:nvSpPr>
          <p:spPr>
            <a:xfrm>
              <a:off x="6983636" y="6443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5" name="pt11935"/>
            <p:cNvSpPr/>
            <p:nvPr/>
          </p:nvSpPr>
          <p:spPr>
            <a:xfrm>
              <a:off x="6983636" y="678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6" name="pt11936"/>
            <p:cNvSpPr/>
            <p:nvPr/>
          </p:nvSpPr>
          <p:spPr>
            <a:xfrm>
              <a:off x="6983636" y="625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7" name="pt11937"/>
            <p:cNvSpPr/>
            <p:nvPr/>
          </p:nvSpPr>
          <p:spPr>
            <a:xfrm>
              <a:off x="6983636" y="6598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8" name="pt11938"/>
            <p:cNvSpPr/>
            <p:nvPr/>
          </p:nvSpPr>
          <p:spPr>
            <a:xfrm>
              <a:off x="6983636" y="6623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9" name="pt11939"/>
            <p:cNvSpPr/>
            <p:nvPr/>
          </p:nvSpPr>
          <p:spPr>
            <a:xfrm>
              <a:off x="6983636" y="661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0" name="pt11940"/>
            <p:cNvSpPr/>
            <p:nvPr/>
          </p:nvSpPr>
          <p:spPr>
            <a:xfrm>
              <a:off x="6983636" y="6533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1" name="pt11941"/>
            <p:cNvSpPr/>
            <p:nvPr/>
          </p:nvSpPr>
          <p:spPr>
            <a:xfrm>
              <a:off x="6983636" y="6128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2" name="pt11942"/>
            <p:cNvSpPr/>
            <p:nvPr/>
          </p:nvSpPr>
          <p:spPr>
            <a:xfrm>
              <a:off x="6983636" y="6117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3" name="pt11943"/>
            <p:cNvSpPr/>
            <p:nvPr/>
          </p:nvSpPr>
          <p:spPr>
            <a:xfrm>
              <a:off x="6983636" y="6721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4" name="pt11944"/>
            <p:cNvSpPr/>
            <p:nvPr/>
          </p:nvSpPr>
          <p:spPr>
            <a:xfrm>
              <a:off x="6983636" y="681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5" name="pt11945"/>
            <p:cNvSpPr/>
            <p:nvPr/>
          </p:nvSpPr>
          <p:spPr>
            <a:xfrm>
              <a:off x="6983636" y="6188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6" name="pt11946"/>
            <p:cNvSpPr/>
            <p:nvPr/>
          </p:nvSpPr>
          <p:spPr>
            <a:xfrm>
              <a:off x="6983636" y="6433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7" name="pt11947"/>
            <p:cNvSpPr/>
            <p:nvPr/>
          </p:nvSpPr>
          <p:spPr>
            <a:xfrm>
              <a:off x="6983636" y="6687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8" name="pt11948"/>
            <p:cNvSpPr/>
            <p:nvPr/>
          </p:nvSpPr>
          <p:spPr>
            <a:xfrm>
              <a:off x="6983636" y="6768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9" name="pt11949"/>
            <p:cNvSpPr/>
            <p:nvPr/>
          </p:nvSpPr>
          <p:spPr>
            <a:xfrm>
              <a:off x="6983636" y="663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0" name="pt11950"/>
            <p:cNvSpPr/>
            <p:nvPr/>
          </p:nvSpPr>
          <p:spPr>
            <a:xfrm>
              <a:off x="6983636" y="6726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1" name="pt11951"/>
            <p:cNvSpPr/>
            <p:nvPr/>
          </p:nvSpPr>
          <p:spPr>
            <a:xfrm>
              <a:off x="6983636" y="6768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2" name="pt11952"/>
            <p:cNvSpPr/>
            <p:nvPr/>
          </p:nvSpPr>
          <p:spPr>
            <a:xfrm>
              <a:off x="7000478" y="6040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3" name="pt11953"/>
            <p:cNvSpPr/>
            <p:nvPr/>
          </p:nvSpPr>
          <p:spPr>
            <a:xfrm>
              <a:off x="7000478" y="6024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4" name="pt11954"/>
            <p:cNvSpPr/>
            <p:nvPr/>
          </p:nvSpPr>
          <p:spPr>
            <a:xfrm>
              <a:off x="7000478" y="6242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5" name="pt11955"/>
            <p:cNvSpPr/>
            <p:nvPr/>
          </p:nvSpPr>
          <p:spPr>
            <a:xfrm>
              <a:off x="7018462" y="6324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6" name="pt11956"/>
            <p:cNvSpPr/>
            <p:nvPr/>
          </p:nvSpPr>
          <p:spPr>
            <a:xfrm>
              <a:off x="7018462" y="6351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7" name="pt11957"/>
            <p:cNvSpPr/>
            <p:nvPr/>
          </p:nvSpPr>
          <p:spPr>
            <a:xfrm>
              <a:off x="7018462" y="612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8" name="pt11958"/>
            <p:cNvSpPr/>
            <p:nvPr/>
          </p:nvSpPr>
          <p:spPr>
            <a:xfrm>
              <a:off x="7050059" y="6016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9" name="pt11959"/>
            <p:cNvSpPr/>
            <p:nvPr/>
          </p:nvSpPr>
          <p:spPr>
            <a:xfrm>
              <a:off x="7050059" y="6601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0" name="pt11960"/>
            <p:cNvSpPr/>
            <p:nvPr/>
          </p:nvSpPr>
          <p:spPr>
            <a:xfrm>
              <a:off x="7050059" y="6615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1" name="pt11961"/>
            <p:cNvSpPr/>
            <p:nvPr/>
          </p:nvSpPr>
          <p:spPr>
            <a:xfrm>
              <a:off x="7050059" y="6601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2" name="pt11962"/>
            <p:cNvSpPr/>
            <p:nvPr/>
          </p:nvSpPr>
          <p:spPr>
            <a:xfrm>
              <a:off x="7050059" y="6581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3" name="pt11963"/>
            <p:cNvSpPr/>
            <p:nvPr/>
          </p:nvSpPr>
          <p:spPr>
            <a:xfrm>
              <a:off x="7050059" y="5942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4" name="pt11964"/>
            <p:cNvSpPr/>
            <p:nvPr/>
          </p:nvSpPr>
          <p:spPr>
            <a:xfrm>
              <a:off x="7050059" y="6341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5" name="pt11965"/>
            <p:cNvSpPr/>
            <p:nvPr/>
          </p:nvSpPr>
          <p:spPr>
            <a:xfrm>
              <a:off x="7050059" y="5959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6" name="pt11966"/>
            <p:cNvSpPr/>
            <p:nvPr/>
          </p:nvSpPr>
          <p:spPr>
            <a:xfrm>
              <a:off x="7050059" y="6356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7" name="pt11967"/>
            <p:cNvSpPr/>
            <p:nvPr/>
          </p:nvSpPr>
          <p:spPr>
            <a:xfrm>
              <a:off x="7050059" y="6408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8" name="pt11968"/>
            <p:cNvSpPr/>
            <p:nvPr/>
          </p:nvSpPr>
          <p:spPr>
            <a:xfrm>
              <a:off x="7085711" y="6680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9" name="pt11969"/>
            <p:cNvSpPr/>
            <p:nvPr/>
          </p:nvSpPr>
          <p:spPr>
            <a:xfrm>
              <a:off x="7085711" y="6726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0" name="pt11970"/>
            <p:cNvSpPr/>
            <p:nvPr/>
          </p:nvSpPr>
          <p:spPr>
            <a:xfrm>
              <a:off x="7085711" y="6067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1" name="pt11971"/>
            <p:cNvSpPr/>
            <p:nvPr/>
          </p:nvSpPr>
          <p:spPr>
            <a:xfrm>
              <a:off x="7093819" y="602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2" name="pt11972"/>
            <p:cNvSpPr/>
            <p:nvPr/>
          </p:nvSpPr>
          <p:spPr>
            <a:xfrm>
              <a:off x="7093819" y="6671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3" name="pt11973"/>
            <p:cNvSpPr/>
            <p:nvPr/>
          </p:nvSpPr>
          <p:spPr>
            <a:xfrm>
              <a:off x="7093819" y="6470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4" name="pt11974"/>
            <p:cNvSpPr/>
            <p:nvPr/>
          </p:nvSpPr>
          <p:spPr>
            <a:xfrm>
              <a:off x="7093819" y="6069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5" name="pt11975"/>
            <p:cNvSpPr/>
            <p:nvPr/>
          </p:nvSpPr>
          <p:spPr>
            <a:xfrm>
              <a:off x="7093819" y="6343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6" name="pt11976"/>
            <p:cNvSpPr/>
            <p:nvPr/>
          </p:nvSpPr>
          <p:spPr>
            <a:xfrm>
              <a:off x="7093819" y="593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7" name="pt11977"/>
            <p:cNvSpPr/>
            <p:nvPr/>
          </p:nvSpPr>
          <p:spPr>
            <a:xfrm>
              <a:off x="7093819" y="660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8" name="pt11978"/>
            <p:cNvSpPr/>
            <p:nvPr/>
          </p:nvSpPr>
          <p:spPr>
            <a:xfrm>
              <a:off x="7093819" y="6686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9" name="pt11979"/>
            <p:cNvSpPr/>
            <p:nvPr/>
          </p:nvSpPr>
          <p:spPr>
            <a:xfrm>
              <a:off x="7093819" y="6333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0" name="pt11980"/>
            <p:cNvSpPr/>
            <p:nvPr/>
          </p:nvSpPr>
          <p:spPr>
            <a:xfrm>
              <a:off x="7093819" y="6098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1" name="pt11981"/>
            <p:cNvSpPr/>
            <p:nvPr/>
          </p:nvSpPr>
          <p:spPr>
            <a:xfrm>
              <a:off x="7093819" y="636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2" name="pt11982"/>
            <p:cNvSpPr/>
            <p:nvPr/>
          </p:nvSpPr>
          <p:spPr>
            <a:xfrm>
              <a:off x="7093819" y="6199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3" name="pt11983"/>
            <p:cNvSpPr/>
            <p:nvPr/>
          </p:nvSpPr>
          <p:spPr>
            <a:xfrm>
              <a:off x="7093819" y="657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4" name="pt11984"/>
            <p:cNvSpPr/>
            <p:nvPr/>
          </p:nvSpPr>
          <p:spPr>
            <a:xfrm>
              <a:off x="7093819" y="656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5" name="pt11985"/>
            <p:cNvSpPr/>
            <p:nvPr/>
          </p:nvSpPr>
          <p:spPr>
            <a:xfrm>
              <a:off x="7093819" y="6524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6" name="pt11986"/>
            <p:cNvSpPr/>
            <p:nvPr/>
          </p:nvSpPr>
          <p:spPr>
            <a:xfrm>
              <a:off x="7093819" y="6585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7" name="pt11987"/>
            <p:cNvSpPr/>
            <p:nvPr/>
          </p:nvSpPr>
          <p:spPr>
            <a:xfrm>
              <a:off x="7093819" y="6216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8" name="pt11988"/>
            <p:cNvSpPr/>
            <p:nvPr/>
          </p:nvSpPr>
          <p:spPr>
            <a:xfrm>
              <a:off x="7093819" y="6237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9" name="pt11989"/>
            <p:cNvSpPr/>
            <p:nvPr/>
          </p:nvSpPr>
          <p:spPr>
            <a:xfrm>
              <a:off x="5427445" y="6274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0" name="pt11990"/>
            <p:cNvSpPr/>
            <p:nvPr/>
          </p:nvSpPr>
          <p:spPr>
            <a:xfrm>
              <a:off x="5458656" y="6700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1" name="pt11991"/>
            <p:cNvSpPr/>
            <p:nvPr/>
          </p:nvSpPr>
          <p:spPr>
            <a:xfrm>
              <a:off x="5458656" y="6586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2" name="pt11992"/>
            <p:cNvSpPr/>
            <p:nvPr/>
          </p:nvSpPr>
          <p:spPr>
            <a:xfrm>
              <a:off x="5458656" y="6446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3" name="pt11993"/>
            <p:cNvSpPr/>
            <p:nvPr/>
          </p:nvSpPr>
          <p:spPr>
            <a:xfrm>
              <a:off x="5458656" y="6548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4" name="pt11994"/>
            <p:cNvSpPr/>
            <p:nvPr/>
          </p:nvSpPr>
          <p:spPr>
            <a:xfrm>
              <a:off x="5458656" y="657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5" name="pt11995"/>
            <p:cNvSpPr/>
            <p:nvPr/>
          </p:nvSpPr>
          <p:spPr>
            <a:xfrm>
              <a:off x="5458656" y="6523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6" name="pt11996"/>
            <p:cNvSpPr/>
            <p:nvPr/>
          </p:nvSpPr>
          <p:spPr>
            <a:xfrm>
              <a:off x="5458656" y="6710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7" name="pt11997"/>
            <p:cNvSpPr/>
            <p:nvPr/>
          </p:nvSpPr>
          <p:spPr>
            <a:xfrm>
              <a:off x="5458656" y="6126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8" name="pt11998"/>
            <p:cNvSpPr/>
            <p:nvPr/>
          </p:nvSpPr>
          <p:spPr>
            <a:xfrm>
              <a:off x="5458656" y="6863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9" name="pt11999"/>
            <p:cNvSpPr/>
            <p:nvPr/>
          </p:nvSpPr>
          <p:spPr>
            <a:xfrm>
              <a:off x="5458656" y="6799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0" name="pt12000"/>
            <p:cNvSpPr/>
            <p:nvPr/>
          </p:nvSpPr>
          <p:spPr>
            <a:xfrm>
              <a:off x="5458656" y="6245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1" name="pt12001"/>
            <p:cNvSpPr/>
            <p:nvPr/>
          </p:nvSpPr>
          <p:spPr>
            <a:xfrm>
              <a:off x="5458656" y="5993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2" name="pt12002"/>
            <p:cNvSpPr/>
            <p:nvPr/>
          </p:nvSpPr>
          <p:spPr>
            <a:xfrm>
              <a:off x="5458656" y="6760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3" name="pt12003"/>
            <p:cNvSpPr/>
            <p:nvPr/>
          </p:nvSpPr>
          <p:spPr>
            <a:xfrm>
              <a:off x="5458656" y="6231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4" name="pt12004"/>
            <p:cNvSpPr/>
            <p:nvPr/>
          </p:nvSpPr>
          <p:spPr>
            <a:xfrm>
              <a:off x="5498727" y="6644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5" name="pt12005"/>
            <p:cNvSpPr/>
            <p:nvPr/>
          </p:nvSpPr>
          <p:spPr>
            <a:xfrm>
              <a:off x="5498727" y="6763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6" name="pt12006"/>
            <p:cNvSpPr/>
            <p:nvPr/>
          </p:nvSpPr>
          <p:spPr>
            <a:xfrm>
              <a:off x="5608688" y="6612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7" name="pt12007"/>
            <p:cNvSpPr/>
            <p:nvPr/>
          </p:nvSpPr>
          <p:spPr>
            <a:xfrm>
              <a:off x="5608688" y="6233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8" name="pt12008"/>
            <p:cNvSpPr/>
            <p:nvPr/>
          </p:nvSpPr>
          <p:spPr>
            <a:xfrm>
              <a:off x="5635144" y="596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9" name="pt12009"/>
            <p:cNvSpPr/>
            <p:nvPr/>
          </p:nvSpPr>
          <p:spPr>
            <a:xfrm>
              <a:off x="5650669" y="663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0" name="pt12010"/>
            <p:cNvSpPr/>
            <p:nvPr/>
          </p:nvSpPr>
          <p:spPr>
            <a:xfrm>
              <a:off x="5748963" y="6640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1" name="pt12011"/>
            <p:cNvSpPr/>
            <p:nvPr/>
          </p:nvSpPr>
          <p:spPr>
            <a:xfrm>
              <a:off x="5748963" y="6112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2" name="pt12012"/>
            <p:cNvSpPr/>
            <p:nvPr/>
          </p:nvSpPr>
          <p:spPr>
            <a:xfrm>
              <a:off x="5748963" y="6339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3" name="pt12013"/>
            <p:cNvSpPr/>
            <p:nvPr/>
          </p:nvSpPr>
          <p:spPr>
            <a:xfrm>
              <a:off x="5812870" y="6862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4" name="pt12014"/>
            <p:cNvSpPr/>
            <p:nvPr/>
          </p:nvSpPr>
          <p:spPr>
            <a:xfrm>
              <a:off x="5812870" y="672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5" name="pt12015"/>
            <p:cNvSpPr/>
            <p:nvPr/>
          </p:nvSpPr>
          <p:spPr>
            <a:xfrm>
              <a:off x="5812870" y="6351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6" name="pt12016"/>
            <p:cNvSpPr/>
            <p:nvPr/>
          </p:nvSpPr>
          <p:spPr>
            <a:xfrm>
              <a:off x="5812870" y="6664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7" name="pt12017"/>
            <p:cNvSpPr/>
            <p:nvPr/>
          </p:nvSpPr>
          <p:spPr>
            <a:xfrm>
              <a:off x="5812870" y="5950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8" name="pt12018"/>
            <p:cNvSpPr/>
            <p:nvPr/>
          </p:nvSpPr>
          <p:spPr>
            <a:xfrm>
              <a:off x="5812870" y="5926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9" name="pt12019"/>
            <p:cNvSpPr/>
            <p:nvPr/>
          </p:nvSpPr>
          <p:spPr>
            <a:xfrm>
              <a:off x="5812870" y="6792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0" name="pt12020"/>
            <p:cNvSpPr/>
            <p:nvPr/>
          </p:nvSpPr>
          <p:spPr>
            <a:xfrm>
              <a:off x="5812870" y="6291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1" name="pt12021"/>
            <p:cNvSpPr/>
            <p:nvPr/>
          </p:nvSpPr>
          <p:spPr>
            <a:xfrm>
              <a:off x="5812870" y="64523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2" name="pt12022"/>
            <p:cNvSpPr/>
            <p:nvPr/>
          </p:nvSpPr>
          <p:spPr>
            <a:xfrm>
              <a:off x="5812870" y="65514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3" name="pt12023"/>
            <p:cNvSpPr/>
            <p:nvPr/>
          </p:nvSpPr>
          <p:spPr>
            <a:xfrm>
              <a:off x="5812870" y="6380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4" name="pt12024"/>
            <p:cNvSpPr/>
            <p:nvPr/>
          </p:nvSpPr>
          <p:spPr>
            <a:xfrm>
              <a:off x="5812870" y="637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5" name="pt12025"/>
            <p:cNvSpPr/>
            <p:nvPr/>
          </p:nvSpPr>
          <p:spPr>
            <a:xfrm>
              <a:off x="5812870" y="6324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6" name="pt12026"/>
            <p:cNvSpPr/>
            <p:nvPr/>
          </p:nvSpPr>
          <p:spPr>
            <a:xfrm>
              <a:off x="5812870" y="65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7" name="pt12027"/>
            <p:cNvSpPr/>
            <p:nvPr/>
          </p:nvSpPr>
          <p:spPr>
            <a:xfrm>
              <a:off x="5812870" y="683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8" name="pt12028"/>
            <p:cNvSpPr/>
            <p:nvPr/>
          </p:nvSpPr>
          <p:spPr>
            <a:xfrm>
              <a:off x="5812870" y="6617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9" name="pt12029"/>
            <p:cNvSpPr/>
            <p:nvPr/>
          </p:nvSpPr>
          <p:spPr>
            <a:xfrm>
              <a:off x="5812870" y="5947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0" name="pt12030"/>
            <p:cNvSpPr/>
            <p:nvPr/>
          </p:nvSpPr>
          <p:spPr>
            <a:xfrm>
              <a:off x="5812870" y="6313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1" name="pt12031"/>
            <p:cNvSpPr/>
            <p:nvPr/>
          </p:nvSpPr>
          <p:spPr>
            <a:xfrm>
              <a:off x="5820228" y="6501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2" name="pt12032"/>
            <p:cNvSpPr/>
            <p:nvPr/>
          </p:nvSpPr>
          <p:spPr>
            <a:xfrm>
              <a:off x="5882752" y="6328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3" name="pt12033"/>
            <p:cNvSpPr/>
            <p:nvPr/>
          </p:nvSpPr>
          <p:spPr>
            <a:xfrm>
              <a:off x="5882752" y="6503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4" name="pt12034"/>
            <p:cNvSpPr/>
            <p:nvPr/>
          </p:nvSpPr>
          <p:spPr>
            <a:xfrm>
              <a:off x="5882752" y="6222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5" name="pt12035"/>
            <p:cNvSpPr/>
            <p:nvPr/>
          </p:nvSpPr>
          <p:spPr>
            <a:xfrm>
              <a:off x="5882752" y="6763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6" name="pt12036"/>
            <p:cNvSpPr/>
            <p:nvPr/>
          </p:nvSpPr>
          <p:spPr>
            <a:xfrm>
              <a:off x="5882752" y="6513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7" name="pt12037"/>
            <p:cNvSpPr/>
            <p:nvPr/>
          </p:nvSpPr>
          <p:spPr>
            <a:xfrm>
              <a:off x="5923008" y="6582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8" name="pt12038"/>
            <p:cNvSpPr/>
            <p:nvPr/>
          </p:nvSpPr>
          <p:spPr>
            <a:xfrm>
              <a:off x="5953661" y="6174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9" name="pt12039"/>
            <p:cNvSpPr/>
            <p:nvPr/>
          </p:nvSpPr>
          <p:spPr>
            <a:xfrm>
              <a:off x="5993345" y="6154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0" name="pt12040"/>
            <p:cNvSpPr/>
            <p:nvPr/>
          </p:nvSpPr>
          <p:spPr>
            <a:xfrm>
              <a:off x="6059584" y="6669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1" name="pt12041"/>
            <p:cNvSpPr/>
            <p:nvPr/>
          </p:nvSpPr>
          <p:spPr>
            <a:xfrm>
              <a:off x="6059584" y="6766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2" name="pt12042"/>
            <p:cNvSpPr/>
            <p:nvPr/>
          </p:nvSpPr>
          <p:spPr>
            <a:xfrm>
              <a:off x="6059584" y="6206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3" name="pt12043"/>
            <p:cNvSpPr/>
            <p:nvPr/>
          </p:nvSpPr>
          <p:spPr>
            <a:xfrm>
              <a:off x="6095684" y="6511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4" name="pt12044"/>
            <p:cNvSpPr/>
            <p:nvPr/>
          </p:nvSpPr>
          <p:spPr>
            <a:xfrm>
              <a:off x="6095684" y="6744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5" name="pt12045"/>
            <p:cNvSpPr/>
            <p:nvPr/>
          </p:nvSpPr>
          <p:spPr>
            <a:xfrm>
              <a:off x="6130605" y="62474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6" name="pt12046"/>
            <p:cNvSpPr/>
            <p:nvPr/>
          </p:nvSpPr>
          <p:spPr>
            <a:xfrm>
              <a:off x="6130605" y="6405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7" name="pt12047"/>
            <p:cNvSpPr/>
            <p:nvPr/>
          </p:nvSpPr>
          <p:spPr>
            <a:xfrm>
              <a:off x="6130605" y="655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8" name="pt12048"/>
            <p:cNvSpPr/>
            <p:nvPr/>
          </p:nvSpPr>
          <p:spPr>
            <a:xfrm>
              <a:off x="6174914" y="62542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9" name="pt12049"/>
            <p:cNvSpPr/>
            <p:nvPr/>
          </p:nvSpPr>
          <p:spPr>
            <a:xfrm>
              <a:off x="6174914" y="677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0" name="pt12050"/>
            <p:cNvSpPr/>
            <p:nvPr/>
          </p:nvSpPr>
          <p:spPr>
            <a:xfrm>
              <a:off x="6201114" y="648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1" name="pt12051"/>
            <p:cNvSpPr/>
            <p:nvPr/>
          </p:nvSpPr>
          <p:spPr>
            <a:xfrm>
              <a:off x="6201114" y="596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2" name="pt12052"/>
            <p:cNvSpPr/>
            <p:nvPr/>
          </p:nvSpPr>
          <p:spPr>
            <a:xfrm>
              <a:off x="6238008" y="6592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3" name="pt12053"/>
            <p:cNvSpPr/>
            <p:nvPr/>
          </p:nvSpPr>
          <p:spPr>
            <a:xfrm>
              <a:off x="6238008" y="6348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4" name="pt12054"/>
            <p:cNvSpPr/>
            <p:nvPr/>
          </p:nvSpPr>
          <p:spPr>
            <a:xfrm>
              <a:off x="6238008" y="6603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5" name="pt12055"/>
            <p:cNvSpPr/>
            <p:nvPr/>
          </p:nvSpPr>
          <p:spPr>
            <a:xfrm>
              <a:off x="6238008" y="6606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6" name="pt12056"/>
            <p:cNvSpPr/>
            <p:nvPr/>
          </p:nvSpPr>
          <p:spPr>
            <a:xfrm>
              <a:off x="6238008" y="6377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7" name="pt12057"/>
            <p:cNvSpPr/>
            <p:nvPr/>
          </p:nvSpPr>
          <p:spPr>
            <a:xfrm>
              <a:off x="6238008" y="6656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8" name="pt12058"/>
            <p:cNvSpPr/>
            <p:nvPr/>
          </p:nvSpPr>
          <p:spPr>
            <a:xfrm>
              <a:off x="6238008" y="6380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9" name="pt12059"/>
            <p:cNvSpPr/>
            <p:nvPr/>
          </p:nvSpPr>
          <p:spPr>
            <a:xfrm>
              <a:off x="6238008" y="6183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0" name="pt12060"/>
            <p:cNvSpPr/>
            <p:nvPr/>
          </p:nvSpPr>
          <p:spPr>
            <a:xfrm>
              <a:off x="6238008" y="646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1" name="pt12061"/>
            <p:cNvSpPr/>
            <p:nvPr/>
          </p:nvSpPr>
          <p:spPr>
            <a:xfrm>
              <a:off x="6238008" y="6256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2" name="pt12062"/>
            <p:cNvSpPr/>
            <p:nvPr/>
          </p:nvSpPr>
          <p:spPr>
            <a:xfrm>
              <a:off x="6238008" y="6045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3" name="pt12063"/>
            <p:cNvSpPr/>
            <p:nvPr/>
          </p:nvSpPr>
          <p:spPr>
            <a:xfrm>
              <a:off x="6246147" y="6387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4" name="pt12064"/>
            <p:cNvSpPr/>
            <p:nvPr/>
          </p:nvSpPr>
          <p:spPr>
            <a:xfrm>
              <a:off x="6271835" y="64086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5" name="pt12065"/>
            <p:cNvSpPr/>
            <p:nvPr/>
          </p:nvSpPr>
          <p:spPr>
            <a:xfrm>
              <a:off x="6271835" y="6270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6" name="pt12066"/>
            <p:cNvSpPr/>
            <p:nvPr/>
          </p:nvSpPr>
          <p:spPr>
            <a:xfrm>
              <a:off x="6306868" y="59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7" name="pt12067"/>
            <p:cNvSpPr/>
            <p:nvPr/>
          </p:nvSpPr>
          <p:spPr>
            <a:xfrm>
              <a:off x="6306868" y="6727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8" name="pt12068"/>
            <p:cNvSpPr/>
            <p:nvPr/>
          </p:nvSpPr>
          <p:spPr>
            <a:xfrm>
              <a:off x="6306868" y="6673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9" name="pt12069"/>
            <p:cNvSpPr/>
            <p:nvPr/>
          </p:nvSpPr>
          <p:spPr>
            <a:xfrm>
              <a:off x="6306868" y="6565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0" name="pt12070"/>
            <p:cNvSpPr/>
            <p:nvPr/>
          </p:nvSpPr>
          <p:spPr>
            <a:xfrm>
              <a:off x="6342838" y="6724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1" name="pt12071"/>
            <p:cNvSpPr/>
            <p:nvPr/>
          </p:nvSpPr>
          <p:spPr>
            <a:xfrm>
              <a:off x="6342838" y="63582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2" name="pt12072"/>
            <p:cNvSpPr/>
            <p:nvPr/>
          </p:nvSpPr>
          <p:spPr>
            <a:xfrm>
              <a:off x="6342838" y="6614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3" name="pt12073"/>
            <p:cNvSpPr/>
            <p:nvPr/>
          </p:nvSpPr>
          <p:spPr>
            <a:xfrm>
              <a:off x="6378973" y="66090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4" name="pt12074"/>
            <p:cNvSpPr/>
            <p:nvPr/>
          </p:nvSpPr>
          <p:spPr>
            <a:xfrm>
              <a:off x="6378973" y="6531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5" name="pt12075"/>
            <p:cNvSpPr/>
            <p:nvPr/>
          </p:nvSpPr>
          <p:spPr>
            <a:xfrm>
              <a:off x="6378973" y="61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6" name="pt12076"/>
            <p:cNvSpPr/>
            <p:nvPr/>
          </p:nvSpPr>
          <p:spPr>
            <a:xfrm>
              <a:off x="6378973" y="6773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7" name="pt12077"/>
            <p:cNvSpPr/>
            <p:nvPr/>
          </p:nvSpPr>
          <p:spPr>
            <a:xfrm>
              <a:off x="6417316" y="6788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8" name="pt12078"/>
            <p:cNvSpPr/>
            <p:nvPr/>
          </p:nvSpPr>
          <p:spPr>
            <a:xfrm>
              <a:off x="6417316" y="660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9" name="pt12079"/>
            <p:cNvSpPr/>
            <p:nvPr/>
          </p:nvSpPr>
          <p:spPr>
            <a:xfrm>
              <a:off x="6452508" y="6607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0" name="pt12080"/>
            <p:cNvSpPr/>
            <p:nvPr/>
          </p:nvSpPr>
          <p:spPr>
            <a:xfrm>
              <a:off x="6452508" y="6536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1" name="pt12081"/>
            <p:cNvSpPr/>
            <p:nvPr/>
          </p:nvSpPr>
          <p:spPr>
            <a:xfrm>
              <a:off x="6488652" y="6630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2" name="pt12082"/>
            <p:cNvSpPr/>
            <p:nvPr/>
          </p:nvSpPr>
          <p:spPr>
            <a:xfrm>
              <a:off x="6488652" y="6634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3" name="pt12083"/>
            <p:cNvSpPr/>
            <p:nvPr/>
          </p:nvSpPr>
          <p:spPr>
            <a:xfrm>
              <a:off x="6508455" y="668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4" name="pt12084"/>
            <p:cNvSpPr/>
            <p:nvPr/>
          </p:nvSpPr>
          <p:spPr>
            <a:xfrm>
              <a:off x="6508455" y="6689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5" name="pt12085"/>
            <p:cNvSpPr/>
            <p:nvPr/>
          </p:nvSpPr>
          <p:spPr>
            <a:xfrm>
              <a:off x="6521352" y="65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6" name="pt12086"/>
            <p:cNvSpPr/>
            <p:nvPr/>
          </p:nvSpPr>
          <p:spPr>
            <a:xfrm>
              <a:off x="6521352" y="6720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7" name="pt12087"/>
            <p:cNvSpPr/>
            <p:nvPr/>
          </p:nvSpPr>
          <p:spPr>
            <a:xfrm>
              <a:off x="6521352" y="62531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8" name="pt12088"/>
            <p:cNvSpPr/>
            <p:nvPr/>
          </p:nvSpPr>
          <p:spPr>
            <a:xfrm>
              <a:off x="6521352" y="6808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9" name="pt12089"/>
            <p:cNvSpPr/>
            <p:nvPr/>
          </p:nvSpPr>
          <p:spPr>
            <a:xfrm>
              <a:off x="6521352" y="67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0" name="pt12090"/>
            <p:cNvSpPr/>
            <p:nvPr/>
          </p:nvSpPr>
          <p:spPr>
            <a:xfrm>
              <a:off x="6521352" y="636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1" name="pt12091"/>
            <p:cNvSpPr/>
            <p:nvPr/>
          </p:nvSpPr>
          <p:spPr>
            <a:xfrm>
              <a:off x="5427445" y="6274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2" name="pt12092"/>
            <p:cNvSpPr/>
            <p:nvPr/>
          </p:nvSpPr>
          <p:spPr>
            <a:xfrm>
              <a:off x="5458656" y="6700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3" name="pt12093"/>
            <p:cNvSpPr/>
            <p:nvPr/>
          </p:nvSpPr>
          <p:spPr>
            <a:xfrm>
              <a:off x="5458656" y="6586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4" name="pt12094"/>
            <p:cNvSpPr/>
            <p:nvPr/>
          </p:nvSpPr>
          <p:spPr>
            <a:xfrm>
              <a:off x="5458656" y="6446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5" name="pt12095"/>
            <p:cNvSpPr/>
            <p:nvPr/>
          </p:nvSpPr>
          <p:spPr>
            <a:xfrm>
              <a:off x="5458656" y="6548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6" name="pt12096"/>
            <p:cNvSpPr/>
            <p:nvPr/>
          </p:nvSpPr>
          <p:spPr>
            <a:xfrm>
              <a:off x="5458656" y="657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7" name="pt12097"/>
            <p:cNvSpPr/>
            <p:nvPr/>
          </p:nvSpPr>
          <p:spPr>
            <a:xfrm>
              <a:off x="5458656" y="6523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8" name="pt12098"/>
            <p:cNvSpPr/>
            <p:nvPr/>
          </p:nvSpPr>
          <p:spPr>
            <a:xfrm>
              <a:off x="5458656" y="6710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9" name="pt12099"/>
            <p:cNvSpPr/>
            <p:nvPr/>
          </p:nvSpPr>
          <p:spPr>
            <a:xfrm>
              <a:off x="5458656" y="6126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0" name="pt12100"/>
            <p:cNvSpPr/>
            <p:nvPr/>
          </p:nvSpPr>
          <p:spPr>
            <a:xfrm>
              <a:off x="5458656" y="6863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1" name="pt12101"/>
            <p:cNvSpPr/>
            <p:nvPr/>
          </p:nvSpPr>
          <p:spPr>
            <a:xfrm>
              <a:off x="5458656" y="6799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2" name="pt12102"/>
            <p:cNvSpPr/>
            <p:nvPr/>
          </p:nvSpPr>
          <p:spPr>
            <a:xfrm>
              <a:off x="5458656" y="6245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3" name="pt12103"/>
            <p:cNvSpPr/>
            <p:nvPr/>
          </p:nvSpPr>
          <p:spPr>
            <a:xfrm>
              <a:off x="5458656" y="5993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4" name="pt12104"/>
            <p:cNvSpPr/>
            <p:nvPr/>
          </p:nvSpPr>
          <p:spPr>
            <a:xfrm>
              <a:off x="5458656" y="6760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5" name="pt12105"/>
            <p:cNvSpPr/>
            <p:nvPr/>
          </p:nvSpPr>
          <p:spPr>
            <a:xfrm>
              <a:off x="5458656" y="6231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6" name="pt12106"/>
            <p:cNvSpPr/>
            <p:nvPr/>
          </p:nvSpPr>
          <p:spPr>
            <a:xfrm>
              <a:off x="5498727" y="6644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7" name="pt12107"/>
            <p:cNvSpPr/>
            <p:nvPr/>
          </p:nvSpPr>
          <p:spPr>
            <a:xfrm>
              <a:off x="5498727" y="6763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8" name="pt12108"/>
            <p:cNvSpPr/>
            <p:nvPr/>
          </p:nvSpPr>
          <p:spPr>
            <a:xfrm>
              <a:off x="5608688" y="6612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9" name="pt12109"/>
            <p:cNvSpPr/>
            <p:nvPr/>
          </p:nvSpPr>
          <p:spPr>
            <a:xfrm>
              <a:off x="5608688" y="6233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0" name="pt12110"/>
            <p:cNvSpPr/>
            <p:nvPr/>
          </p:nvSpPr>
          <p:spPr>
            <a:xfrm>
              <a:off x="5635144" y="596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1" name="pt12111"/>
            <p:cNvSpPr/>
            <p:nvPr/>
          </p:nvSpPr>
          <p:spPr>
            <a:xfrm>
              <a:off x="5650669" y="663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2" name="pt12112"/>
            <p:cNvSpPr/>
            <p:nvPr/>
          </p:nvSpPr>
          <p:spPr>
            <a:xfrm>
              <a:off x="5748963" y="6640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3" name="pt12113"/>
            <p:cNvSpPr/>
            <p:nvPr/>
          </p:nvSpPr>
          <p:spPr>
            <a:xfrm>
              <a:off x="5748963" y="6112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4" name="pt12114"/>
            <p:cNvSpPr/>
            <p:nvPr/>
          </p:nvSpPr>
          <p:spPr>
            <a:xfrm>
              <a:off x="5748963" y="6339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5" name="pt12115"/>
            <p:cNvSpPr/>
            <p:nvPr/>
          </p:nvSpPr>
          <p:spPr>
            <a:xfrm>
              <a:off x="5812870" y="6862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6" name="pt12116"/>
            <p:cNvSpPr/>
            <p:nvPr/>
          </p:nvSpPr>
          <p:spPr>
            <a:xfrm>
              <a:off x="5812870" y="672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7" name="pt12117"/>
            <p:cNvSpPr/>
            <p:nvPr/>
          </p:nvSpPr>
          <p:spPr>
            <a:xfrm>
              <a:off x="5812870" y="6351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8" name="pt12118"/>
            <p:cNvSpPr/>
            <p:nvPr/>
          </p:nvSpPr>
          <p:spPr>
            <a:xfrm>
              <a:off x="5812870" y="6664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9" name="pt12119"/>
            <p:cNvSpPr/>
            <p:nvPr/>
          </p:nvSpPr>
          <p:spPr>
            <a:xfrm>
              <a:off x="5812870" y="5950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0" name="pt12120"/>
            <p:cNvSpPr/>
            <p:nvPr/>
          </p:nvSpPr>
          <p:spPr>
            <a:xfrm>
              <a:off x="5812870" y="5926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1" name="pt12121"/>
            <p:cNvSpPr/>
            <p:nvPr/>
          </p:nvSpPr>
          <p:spPr>
            <a:xfrm>
              <a:off x="5812870" y="6792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2" name="pt12122"/>
            <p:cNvSpPr/>
            <p:nvPr/>
          </p:nvSpPr>
          <p:spPr>
            <a:xfrm>
              <a:off x="5812870" y="6291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3" name="pt12123"/>
            <p:cNvSpPr/>
            <p:nvPr/>
          </p:nvSpPr>
          <p:spPr>
            <a:xfrm>
              <a:off x="5812870" y="64523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4" name="pt12124"/>
            <p:cNvSpPr/>
            <p:nvPr/>
          </p:nvSpPr>
          <p:spPr>
            <a:xfrm>
              <a:off x="5812870" y="65514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5" name="pt12125"/>
            <p:cNvSpPr/>
            <p:nvPr/>
          </p:nvSpPr>
          <p:spPr>
            <a:xfrm>
              <a:off x="5812870" y="6380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6" name="pt12126"/>
            <p:cNvSpPr/>
            <p:nvPr/>
          </p:nvSpPr>
          <p:spPr>
            <a:xfrm>
              <a:off x="5812870" y="637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7" name="pt12127"/>
            <p:cNvSpPr/>
            <p:nvPr/>
          </p:nvSpPr>
          <p:spPr>
            <a:xfrm>
              <a:off x="5812870" y="6324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8" name="pt12128"/>
            <p:cNvSpPr/>
            <p:nvPr/>
          </p:nvSpPr>
          <p:spPr>
            <a:xfrm>
              <a:off x="5812870" y="65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9" name="pt12129"/>
            <p:cNvSpPr/>
            <p:nvPr/>
          </p:nvSpPr>
          <p:spPr>
            <a:xfrm>
              <a:off x="5812870" y="683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0" name="pt12130"/>
            <p:cNvSpPr/>
            <p:nvPr/>
          </p:nvSpPr>
          <p:spPr>
            <a:xfrm>
              <a:off x="5812870" y="6617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1" name="pt12131"/>
            <p:cNvSpPr/>
            <p:nvPr/>
          </p:nvSpPr>
          <p:spPr>
            <a:xfrm>
              <a:off x="5812870" y="5947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2" name="pt12132"/>
            <p:cNvSpPr/>
            <p:nvPr/>
          </p:nvSpPr>
          <p:spPr>
            <a:xfrm>
              <a:off x="5812870" y="6313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3" name="pt12133"/>
            <p:cNvSpPr/>
            <p:nvPr/>
          </p:nvSpPr>
          <p:spPr>
            <a:xfrm>
              <a:off x="5820228" y="6501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4" name="pt12134"/>
            <p:cNvSpPr/>
            <p:nvPr/>
          </p:nvSpPr>
          <p:spPr>
            <a:xfrm>
              <a:off x="5882752" y="6328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5" name="pt12135"/>
            <p:cNvSpPr/>
            <p:nvPr/>
          </p:nvSpPr>
          <p:spPr>
            <a:xfrm>
              <a:off x="5882752" y="6503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6" name="pt12136"/>
            <p:cNvSpPr/>
            <p:nvPr/>
          </p:nvSpPr>
          <p:spPr>
            <a:xfrm>
              <a:off x="5882752" y="6222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7" name="pt12137"/>
            <p:cNvSpPr/>
            <p:nvPr/>
          </p:nvSpPr>
          <p:spPr>
            <a:xfrm>
              <a:off x="5882752" y="6763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8" name="pt12138"/>
            <p:cNvSpPr/>
            <p:nvPr/>
          </p:nvSpPr>
          <p:spPr>
            <a:xfrm>
              <a:off x="5882752" y="6513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9" name="pt12139"/>
            <p:cNvSpPr/>
            <p:nvPr/>
          </p:nvSpPr>
          <p:spPr>
            <a:xfrm>
              <a:off x="5923008" y="6582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0" name="pt12140"/>
            <p:cNvSpPr/>
            <p:nvPr/>
          </p:nvSpPr>
          <p:spPr>
            <a:xfrm>
              <a:off x="5953661" y="6174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1" name="pt12141"/>
            <p:cNvSpPr/>
            <p:nvPr/>
          </p:nvSpPr>
          <p:spPr>
            <a:xfrm>
              <a:off x="5993345" y="6154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2" name="pt12142"/>
            <p:cNvSpPr/>
            <p:nvPr/>
          </p:nvSpPr>
          <p:spPr>
            <a:xfrm>
              <a:off x="6059584" y="6669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3" name="pt12143"/>
            <p:cNvSpPr/>
            <p:nvPr/>
          </p:nvSpPr>
          <p:spPr>
            <a:xfrm>
              <a:off x="6059584" y="6766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4" name="pt12144"/>
            <p:cNvSpPr/>
            <p:nvPr/>
          </p:nvSpPr>
          <p:spPr>
            <a:xfrm>
              <a:off x="6059584" y="6206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5" name="pt12145"/>
            <p:cNvSpPr/>
            <p:nvPr/>
          </p:nvSpPr>
          <p:spPr>
            <a:xfrm>
              <a:off x="6095684" y="6511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6" name="pt12146"/>
            <p:cNvSpPr/>
            <p:nvPr/>
          </p:nvSpPr>
          <p:spPr>
            <a:xfrm>
              <a:off x="6095684" y="6744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7" name="pt12147"/>
            <p:cNvSpPr/>
            <p:nvPr/>
          </p:nvSpPr>
          <p:spPr>
            <a:xfrm>
              <a:off x="6130605" y="62474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8" name="pt12148"/>
            <p:cNvSpPr/>
            <p:nvPr/>
          </p:nvSpPr>
          <p:spPr>
            <a:xfrm>
              <a:off x="6130605" y="6405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9" name="pt12149"/>
            <p:cNvSpPr/>
            <p:nvPr/>
          </p:nvSpPr>
          <p:spPr>
            <a:xfrm>
              <a:off x="6130605" y="655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0" name="pt12150"/>
            <p:cNvSpPr/>
            <p:nvPr/>
          </p:nvSpPr>
          <p:spPr>
            <a:xfrm>
              <a:off x="6174914" y="62542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1" name="pt12151"/>
            <p:cNvSpPr/>
            <p:nvPr/>
          </p:nvSpPr>
          <p:spPr>
            <a:xfrm>
              <a:off x="6174914" y="677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2" name="pt12152"/>
            <p:cNvSpPr/>
            <p:nvPr/>
          </p:nvSpPr>
          <p:spPr>
            <a:xfrm>
              <a:off x="6201114" y="648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3" name="pt12153"/>
            <p:cNvSpPr/>
            <p:nvPr/>
          </p:nvSpPr>
          <p:spPr>
            <a:xfrm>
              <a:off x="6201114" y="596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4" name="pt12154"/>
            <p:cNvSpPr/>
            <p:nvPr/>
          </p:nvSpPr>
          <p:spPr>
            <a:xfrm>
              <a:off x="6238008" y="6592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5" name="pt12155"/>
            <p:cNvSpPr/>
            <p:nvPr/>
          </p:nvSpPr>
          <p:spPr>
            <a:xfrm>
              <a:off x="6238008" y="6348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6" name="pt12156"/>
            <p:cNvSpPr/>
            <p:nvPr/>
          </p:nvSpPr>
          <p:spPr>
            <a:xfrm>
              <a:off x="6238008" y="6603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7" name="pt12157"/>
            <p:cNvSpPr/>
            <p:nvPr/>
          </p:nvSpPr>
          <p:spPr>
            <a:xfrm>
              <a:off x="6238008" y="6606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8" name="pt12158"/>
            <p:cNvSpPr/>
            <p:nvPr/>
          </p:nvSpPr>
          <p:spPr>
            <a:xfrm>
              <a:off x="6238008" y="6377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9" name="pt12159"/>
            <p:cNvSpPr/>
            <p:nvPr/>
          </p:nvSpPr>
          <p:spPr>
            <a:xfrm>
              <a:off x="6238008" y="6656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0" name="pt12160"/>
            <p:cNvSpPr/>
            <p:nvPr/>
          </p:nvSpPr>
          <p:spPr>
            <a:xfrm>
              <a:off x="6238008" y="6380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1" name="pt12161"/>
            <p:cNvSpPr/>
            <p:nvPr/>
          </p:nvSpPr>
          <p:spPr>
            <a:xfrm>
              <a:off x="6238008" y="6183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2" name="pt12162"/>
            <p:cNvSpPr/>
            <p:nvPr/>
          </p:nvSpPr>
          <p:spPr>
            <a:xfrm>
              <a:off x="6238008" y="646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3" name="pt12163"/>
            <p:cNvSpPr/>
            <p:nvPr/>
          </p:nvSpPr>
          <p:spPr>
            <a:xfrm>
              <a:off x="6238008" y="6256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4" name="pt12164"/>
            <p:cNvSpPr/>
            <p:nvPr/>
          </p:nvSpPr>
          <p:spPr>
            <a:xfrm>
              <a:off x="6238008" y="6045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5" name="pt12165"/>
            <p:cNvSpPr/>
            <p:nvPr/>
          </p:nvSpPr>
          <p:spPr>
            <a:xfrm>
              <a:off x="6246147" y="6387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6" name="pt12166"/>
            <p:cNvSpPr/>
            <p:nvPr/>
          </p:nvSpPr>
          <p:spPr>
            <a:xfrm>
              <a:off x="6271835" y="64086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7" name="pt12167"/>
            <p:cNvSpPr/>
            <p:nvPr/>
          </p:nvSpPr>
          <p:spPr>
            <a:xfrm>
              <a:off x="6271835" y="6270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8" name="pt12168"/>
            <p:cNvSpPr/>
            <p:nvPr/>
          </p:nvSpPr>
          <p:spPr>
            <a:xfrm>
              <a:off x="6306868" y="59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9" name="pt12169"/>
            <p:cNvSpPr/>
            <p:nvPr/>
          </p:nvSpPr>
          <p:spPr>
            <a:xfrm>
              <a:off x="6306868" y="6727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0" name="pt12170"/>
            <p:cNvSpPr/>
            <p:nvPr/>
          </p:nvSpPr>
          <p:spPr>
            <a:xfrm>
              <a:off x="6306868" y="6673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1" name="pt12171"/>
            <p:cNvSpPr/>
            <p:nvPr/>
          </p:nvSpPr>
          <p:spPr>
            <a:xfrm>
              <a:off x="6306868" y="6565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2" name="pt12172"/>
            <p:cNvSpPr/>
            <p:nvPr/>
          </p:nvSpPr>
          <p:spPr>
            <a:xfrm>
              <a:off x="6342838" y="6724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3" name="pt12173"/>
            <p:cNvSpPr/>
            <p:nvPr/>
          </p:nvSpPr>
          <p:spPr>
            <a:xfrm>
              <a:off x="6342838" y="63582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4" name="pt12174"/>
            <p:cNvSpPr/>
            <p:nvPr/>
          </p:nvSpPr>
          <p:spPr>
            <a:xfrm>
              <a:off x="6342838" y="6614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5" name="pt12175"/>
            <p:cNvSpPr/>
            <p:nvPr/>
          </p:nvSpPr>
          <p:spPr>
            <a:xfrm>
              <a:off x="6378973" y="66090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6" name="pt12176"/>
            <p:cNvSpPr/>
            <p:nvPr/>
          </p:nvSpPr>
          <p:spPr>
            <a:xfrm>
              <a:off x="6378973" y="6531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7" name="pt12177"/>
            <p:cNvSpPr/>
            <p:nvPr/>
          </p:nvSpPr>
          <p:spPr>
            <a:xfrm>
              <a:off x="6378973" y="61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8" name="pt12178"/>
            <p:cNvSpPr/>
            <p:nvPr/>
          </p:nvSpPr>
          <p:spPr>
            <a:xfrm>
              <a:off x="6378973" y="6773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9" name="pt12179"/>
            <p:cNvSpPr/>
            <p:nvPr/>
          </p:nvSpPr>
          <p:spPr>
            <a:xfrm>
              <a:off x="6417316" y="6788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0" name="pt12180"/>
            <p:cNvSpPr/>
            <p:nvPr/>
          </p:nvSpPr>
          <p:spPr>
            <a:xfrm>
              <a:off x="6417316" y="660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1" name="pt12181"/>
            <p:cNvSpPr/>
            <p:nvPr/>
          </p:nvSpPr>
          <p:spPr>
            <a:xfrm>
              <a:off x="6452508" y="6607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2" name="pt12182"/>
            <p:cNvSpPr/>
            <p:nvPr/>
          </p:nvSpPr>
          <p:spPr>
            <a:xfrm>
              <a:off x="6452508" y="6536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3" name="pt12183"/>
            <p:cNvSpPr/>
            <p:nvPr/>
          </p:nvSpPr>
          <p:spPr>
            <a:xfrm>
              <a:off x="6488652" y="6630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4" name="pt12184"/>
            <p:cNvSpPr/>
            <p:nvPr/>
          </p:nvSpPr>
          <p:spPr>
            <a:xfrm>
              <a:off x="6488652" y="6634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5" name="pt12185"/>
            <p:cNvSpPr/>
            <p:nvPr/>
          </p:nvSpPr>
          <p:spPr>
            <a:xfrm>
              <a:off x="6508455" y="668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6" name="pt12186"/>
            <p:cNvSpPr/>
            <p:nvPr/>
          </p:nvSpPr>
          <p:spPr>
            <a:xfrm>
              <a:off x="6508455" y="6689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7" name="pt12187"/>
            <p:cNvSpPr/>
            <p:nvPr/>
          </p:nvSpPr>
          <p:spPr>
            <a:xfrm>
              <a:off x="6521352" y="65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8" name="pt12188"/>
            <p:cNvSpPr/>
            <p:nvPr/>
          </p:nvSpPr>
          <p:spPr>
            <a:xfrm>
              <a:off x="6521352" y="6720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9" name="pt12189"/>
            <p:cNvSpPr/>
            <p:nvPr/>
          </p:nvSpPr>
          <p:spPr>
            <a:xfrm>
              <a:off x="6521352" y="62531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0" name="pt12190"/>
            <p:cNvSpPr/>
            <p:nvPr/>
          </p:nvSpPr>
          <p:spPr>
            <a:xfrm>
              <a:off x="6521352" y="6808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1" name="pt12191"/>
            <p:cNvSpPr/>
            <p:nvPr/>
          </p:nvSpPr>
          <p:spPr>
            <a:xfrm>
              <a:off x="6521352" y="67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2" name="pt12192"/>
            <p:cNvSpPr/>
            <p:nvPr/>
          </p:nvSpPr>
          <p:spPr>
            <a:xfrm>
              <a:off x="6521352" y="636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3" name="pt12193"/>
            <p:cNvSpPr/>
            <p:nvPr/>
          </p:nvSpPr>
          <p:spPr>
            <a:xfrm>
              <a:off x="6417316" y="6788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4" name="pt12194"/>
            <p:cNvSpPr/>
            <p:nvPr/>
          </p:nvSpPr>
          <p:spPr>
            <a:xfrm>
              <a:off x="6417316" y="660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5" name="pt12195"/>
            <p:cNvSpPr/>
            <p:nvPr/>
          </p:nvSpPr>
          <p:spPr>
            <a:xfrm>
              <a:off x="6452508" y="6607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6" name="pt12196"/>
            <p:cNvSpPr/>
            <p:nvPr/>
          </p:nvSpPr>
          <p:spPr>
            <a:xfrm>
              <a:off x="6452508" y="6536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7" name="pt12197"/>
            <p:cNvSpPr/>
            <p:nvPr/>
          </p:nvSpPr>
          <p:spPr>
            <a:xfrm>
              <a:off x="6488652" y="6630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8" name="pt12198"/>
            <p:cNvSpPr/>
            <p:nvPr/>
          </p:nvSpPr>
          <p:spPr>
            <a:xfrm>
              <a:off x="6488652" y="6634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9" name="pt12199"/>
            <p:cNvSpPr/>
            <p:nvPr/>
          </p:nvSpPr>
          <p:spPr>
            <a:xfrm>
              <a:off x="6508455" y="668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0" name="pt12200"/>
            <p:cNvSpPr/>
            <p:nvPr/>
          </p:nvSpPr>
          <p:spPr>
            <a:xfrm>
              <a:off x="6508455" y="6689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1" name="pt12201"/>
            <p:cNvSpPr/>
            <p:nvPr/>
          </p:nvSpPr>
          <p:spPr>
            <a:xfrm>
              <a:off x="6521352" y="65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2" name="pt12202"/>
            <p:cNvSpPr/>
            <p:nvPr/>
          </p:nvSpPr>
          <p:spPr>
            <a:xfrm>
              <a:off x="6521352" y="6720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3" name="pt12203"/>
            <p:cNvSpPr/>
            <p:nvPr/>
          </p:nvSpPr>
          <p:spPr>
            <a:xfrm>
              <a:off x="6521352" y="62531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4" name="pt12204"/>
            <p:cNvSpPr/>
            <p:nvPr/>
          </p:nvSpPr>
          <p:spPr>
            <a:xfrm>
              <a:off x="6521352" y="6808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5" name="pt12205"/>
            <p:cNvSpPr/>
            <p:nvPr/>
          </p:nvSpPr>
          <p:spPr>
            <a:xfrm>
              <a:off x="6521352" y="67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6" name="pt12206"/>
            <p:cNvSpPr/>
            <p:nvPr/>
          </p:nvSpPr>
          <p:spPr>
            <a:xfrm>
              <a:off x="6521352" y="636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7" name="pt12207"/>
            <p:cNvSpPr/>
            <p:nvPr/>
          </p:nvSpPr>
          <p:spPr>
            <a:xfrm>
              <a:off x="6554811" y="6519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8" name="pt12208"/>
            <p:cNvSpPr/>
            <p:nvPr/>
          </p:nvSpPr>
          <p:spPr>
            <a:xfrm>
              <a:off x="6554811" y="6623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9" name="pt12209"/>
            <p:cNvSpPr/>
            <p:nvPr/>
          </p:nvSpPr>
          <p:spPr>
            <a:xfrm>
              <a:off x="6554811" y="6535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0" name="pt12210"/>
            <p:cNvSpPr/>
            <p:nvPr/>
          </p:nvSpPr>
          <p:spPr>
            <a:xfrm>
              <a:off x="6588593" y="6539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1" name="pt12211"/>
            <p:cNvSpPr/>
            <p:nvPr/>
          </p:nvSpPr>
          <p:spPr>
            <a:xfrm>
              <a:off x="6588593" y="6671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2" name="pt12212"/>
            <p:cNvSpPr/>
            <p:nvPr/>
          </p:nvSpPr>
          <p:spPr>
            <a:xfrm>
              <a:off x="6588593" y="6417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3" name="pt12213"/>
            <p:cNvSpPr/>
            <p:nvPr/>
          </p:nvSpPr>
          <p:spPr>
            <a:xfrm>
              <a:off x="6625714" y="6488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4" name="pt12214"/>
            <p:cNvSpPr/>
            <p:nvPr/>
          </p:nvSpPr>
          <p:spPr>
            <a:xfrm>
              <a:off x="6625714" y="6536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5" name="pt12215"/>
            <p:cNvSpPr/>
            <p:nvPr/>
          </p:nvSpPr>
          <p:spPr>
            <a:xfrm>
              <a:off x="6625714" y="6707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6" name="pt12216"/>
            <p:cNvSpPr/>
            <p:nvPr/>
          </p:nvSpPr>
          <p:spPr>
            <a:xfrm>
              <a:off x="6625714" y="6229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7" name="pt12217"/>
            <p:cNvSpPr/>
            <p:nvPr/>
          </p:nvSpPr>
          <p:spPr>
            <a:xfrm>
              <a:off x="6664211" y="5987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8" name="pt12218"/>
            <p:cNvSpPr/>
            <p:nvPr/>
          </p:nvSpPr>
          <p:spPr>
            <a:xfrm>
              <a:off x="6664211" y="6299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9" name="pt12219"/>
            <p:cNvSpPr/>
            <p:nvPr/>
          </p:nvSpPr>
          <p:spPr>
            <a:xfrm>
              <a:off x="6664211" y="67280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0" name="pt12220"/>
            <p:cNvSpPr/>
            <p:nvPr/>
          </p:nvSpPr>
          <p:spPr>
            <a:xfrm>
              <a:off x="6664211" y="67376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1" name="pt12221"/>
            <p:cNvSpPr/>
            <p:nvPr/>
          </p:nvSpPr>
          <p:spPr>
            <a:xfrm>
              <a:off x="6664211" y="600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2" name="pt12222"/>
            <p:cNvSpPr/>
            <p:nvPr/>
          </p:nvSpPr>
          <p:spPr>
            <a:xfrm>
              <a:off x="6664211" y="6820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3" name="pt12223"/>
            <p:cNvSpPr/>
            <p:nvPr/>
          </p:nvSpPr>
          <p:spPr>
            <a:xfrm>
              <a:off x="6664211" y="6796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4" name="pt12224"/>
            <p:cNvSpPr/>
            <p:nvPr/>
          </p:nvSpPr>
          <p:spPr>
            <a:xfrm>
              <a:off x="6696666" y="65822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5" name="pt12225"/>
            <p:cNvSpPr/>
            <p:nvPr/>
          </p:nvSpPr>
          <p:spPr>
            <a:xfrm>
              <a:off x="6696689" y="6200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6" name="pt12226"/>
            <p:cNvSpPr/>
            <p:nvPr/>
          </p:nvSpPr>
          <p:spPr>
            <a:xfrm>
              <a:off x="6696689" y="64806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7" name="pt12227"/>
            <p:cNvSpPr/>
            <p:nvPr/>
          </p:nvSpPr>
          <p:spPr>
            <a:xfrm>
              <a:off x="6735112" y="6707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8" name="pt12228"/>
            <p:cNvSpPr/>
            <p:nvPr/>
          </p:nvSpPr>
          <p:spPr>
            <a:xfrm>
              <a:off x="6735112" y="6637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9" name="pt12229"/>
            <p:cNvSpPr/>
            <p:nvPr/>
          </p:nvSpPr>
          <p:spPr>
            <a:xfrm>
              <a:off x="6735112" y="6708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0" name="pt12230"/>
            <p:cNvSpPr/>
            <p:nvPr/>
          </p:nvSpPr>
          <p:spPr>
            <a:xfrm>
              <a:off x="6735112" y="59238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1" name="pt12231"/>
            <p:cNvSpPr/>
            <p:nvPr/>
          </p:nvSpPr>
          <p:spPr>
            <a:xfrm>
              <a:off x="6735112" y="6555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2" name="pt12232"/>
            <p:cNvSpPr/>
            <p:nvPr/>
          </p:nvSpPr>
          <p:spPr>
            <a:xfrm>
              <a:off x="6735112" y="67316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3" name="pt12233"/>
            <p:cNvSpPr/>
            <p:nvPr/>
          </p:nvSpPr>
          <p:spPr>
            <a:xfrm>
              <a:off x="6735112" y="642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4" name="pt12234"/>
            <p:cNvSpPr/>
            <p:nvPr/>
          </p:nvSpPr>
          <p:spPr>
            <a:xfrm>
              <a:off x="6766960" y="6509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5" name="pt12235"/>
            <p:cNvSpPr/>
            <p:nvPr/>
          </p:nvSpPr>
          <p:spPr>
            <a:xfrm>
              <a:off x="6766986" y="6566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6" name="pt12236"/>
            <p:cNvSpPr/>
            <p:nvPr/>
          </p:nvSpPr>
          <p:spPr>
            <a:xfrm>
              <a:off x="6766986" y="6515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7" name="pt12237"/>
            <p:cNvSpPr/>
            <p:nvPr/>
          </p:nvSpPr>
          <p:spPr>
            <a:xfrm>
              <a:off x="6766986" y="6715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8" name="pt12238"/>
            <p:cNvSpPr/>
            <p:nvPr/>
          </p:nvSpPr>
          <p:spPr>
            <a:xfrm>
              <a:off x="6766986" y="6382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9" name="pt12239"/>
            <p:cNvSpPr/>
            <p:nvPr/>
          </p:nvSpPr>
          <p:spPr>
            <a:xfrm>
              <a:off x="6766986" y="6745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0" name="pt12240"/>
            <p:cNvSpPr/>
            <p:nvPr/>
          </p:nvSpPr>
          <p:spPr>
            <a:xfrm>
              <a:off x="6766986" y="66080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1" name="pt12241"/>
            <p:cNvSpPr/>
            <p:nvPr/>
          </p:nvSpPr>
          <p:spPr>
            <a:xfrm>
              <a:off x="6766986" y="6430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2" name="pt12242"/>
            <p:cNvSpPr/>
            <p:nvPr/>
          </p:nvSpPr>
          <p:spPr>
            <a:xfrm>
              <a:off x="6803835" y="6227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3" name="pt12243"/>
            <p:cNvSpPr/>
            <p:nvPr/>
          </p:nvSpPr>
          <p:spPr>
            <a:xfrm>
              <a:off x="6803835" y="649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4" name="pt12244"/>
            <p:cNvSpPr/>
            <p:nvPr/>
          </p:nvSpPr>
          <p:spPr>
            <a:xfrm>
              <a:off x="6803835" y="67494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5" name="pt12245"/>
            <p:cNvSpPr/>
            <p:nvPr/>
          </p:nvSpPr>
          <p:spPr>
            <a:xfrm>
              <a:off x="6803835" y="6675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6" name="pt12246"/>
            <p:cNvSpPr/>
            <p:nvPr/>
          </p:nvSpPr>
          <p:spPr>
            <a:xfrm>
              <a:off x="6803835" y="6286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7" name="pt12247"/>
            <p:cNvSpPr/>
            <p:nvPr/>
          </p:nvSpPr>
          <p:spPr>
            <a:xfrm>
              <a:off x="6803835" y="6608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8" name="pt12248"/>
            <p:cNvSpPr/>
            <p:nvPr/>
          </p:nvSpPr>
          <p:spPr>
            <a:xfrm>
              <a:off x="6837597" y="61880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9" name="pt12249"/>
            <p:cNvSpPr/>
            <p:nvPr/>
          </p:nvSpPr>
          <p:spPr>
            <a:xfrm>
              <a:off x="6837597" y="6513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0" name="pt12250"/>
            <p:cNvSpPr/>
            <p:nvPr/>
          </p:nvSpPr>
          <p:spPr>
            <a:xfrm>
              <a:off x="6837622" y="6480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1" name="pt12251"/>
            <p:cNvSpPr/>
            <p:nvPr/>
          </p:nvSpPr>
          <p:spPr>
            <a:xfrm>
              <a:off x="6837622" y="6176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2" name="pt12252"/>
            <p:cNvSpPr/>
            <p:nvPr/>
          </p:nvSpPr>
          <p:spPr>
            <a:xfrm>
              <a:off x="6837622" y="6762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3" name="pt12253"/>
            <p:cNvSpPr/>
            <p:nvPr/>
          </p:nvSpPr>
          <p:spPr>
            <a:xfrm>
              <a:off x="6837622" y="60345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4" name="pt12254"/>
            <p:cNvSpPr/>
            <p:nvPr/>
          </p:nvSpPr>
          <p:spPr>
            <a:xfrm>
              <a:off x="6837622" y="6318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5" name="pt12255"/>
            <p:cNvSpPr/>
            <p:nvPr/>
          </p:nvSpPr>
          <p:spPr>
            <a:xfrm>
              <a:off x="6837622" y="6379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6" name="pt12256"/>
            <p:cNvSpPr/>
            <p:nvPr/>
          </p:nvSpPr>
          <p:spPr>
            <a:xfrm>
              <a:off x="6876447" y="6495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7" name="pt12257"/>
            <p:cNvSpPr/>
            <p:nvPr/>
          </p:nvSpPr>
          <p:spPr>
            <a:xfrm>
              <a:off x="6876447" y="66633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8" name="pt12258"/>
            <p:cNvSpPr/>
            <p:nvPr/>
          </p:nvSpPr>
          <p:spPr>
            <a:xfrm>
              <a:off x="6876447" y="65204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9" name="pt12259"/>
            <p:cNvSpPr/>
            <p:nvPr/>
          </p:nvSpPr>
          <p:spPr>
            <a:xfrm>
              <a:off x="6876447" y="6449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0" name="pt12260"/>
            <p:cNvSpPr/>
            <p:nvPr/>
          </p:nvSpPr>
          <p:spPr>
            <a:xfrm>
              <a:off x="6876447" y="5929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1" name="pt12261"/>
            <p:cNvSpPr/>
            <p:nvPr/>
          </p:nvSpPr>
          <p:spPr>
            <a:xfrm>
              <a:off x="6876447" y="6658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2" name="pt12262"/>
            <p:cNvSpPr/>
            <p:nvPr/>
          </p:nvSpPr>
          <p:spPr>
            <a:xfrm>
              <a:off x="6876447" y="6794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3" name="pt12263"/>
            <p:cNvSpPr/>
            <p:nvPr/>
          </p:nvSpPr>
          <p:spPr>
            <a:xfrm>
              <a:off x="6876447" y="65337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4" name="pt12264"/>
            <p:cNvSpPr/>
            <p:nvPr/>
          </p:nvSpPr>
          <p:spPr>
            <a:xfrm>
              <a:off x="6912878" y="6724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5" name="pt12265"/>
            <p:cNvSpPr/>
            <p:nvPr/>
          </p:nvSpPr>
          <p:spPr>
            <a:xfrm>
              <a:off x="6912878" y="6787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6" name="pt12266"/>
            <p:cNvSpPr/>
            <p:nvPr/>
          </p:nvSpPr>
          <p:spPr>
            <a:xfrm>
              <a:off x="6912878" y="6296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7" name="pt12267"/>
            <p:cNvSpPr/>
            <p:nvPr/>
          </p:nvSpPr>
          <p:spPr>
            <a:xfrm>
              <a:off x="6912935" y="6204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8" name="pt12268"/>
            <p:cNvSpPr/>
            <p:nvPr/>
          </p:nvSpPr>
          <p:spPr>
            <a:xfrm>
              <a:off x="6912935" y="63169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9" name="pt12269"/>
            <p:cNvSpPr/>
            <p:nvPr/>
          </p:nvSpPr>
          <p:spPr>
            <a:xfrm>
              <a:off x="6942822" y="6616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0" name="pt12270"/>
            <p:cNvSpPr/>
            <p:nvPr/>
          </p:nvSpPr>
          <p:spPr>
            <a:xfrm>
              <a:off x="6942822" y="65626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1" name="pt12271"/>
            <p:cNvSpPr/>
            <p:nvPr/>
          </p:nvSpPr>
          <p:spPr>
            <a:xfrm>
              <a:off x="6942822" y="6578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2" name="pt12272"/>
            <p:cNvSpPr/>
            <p:nvPr/>
          </p:nvSpPr>
          <p:spPr>
            <a:xfrm>
              <a:off x="6942822" y="68133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3" name="pt12273"/>
            <p:cNvSpPr/>
            <p:nvPr/>
          </p:nvSpPr>
          <p:spPr>
            <a:xfrm>
              <a:off x="6947243" y="6539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4" name="pt12274"/>
            <p:cNvSpPr/>
            <p:nvPr/>
          </p:nvSpPr>
          <p:spPr>
            <a:xfrm>
              <a:off x="6947243" y="6230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5" name="pt12275"/>
            <p:cNvSpPr/>
            <p:nvPr/>
          </p:nvSpPr>
          <p:spPr>
            <a:xfrm>
              <a:off x="6947243" y="5929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6" name="pt12276"/>
            <p:cNvSpPr/>
            <p:nvPr/>
          </p:nvSpPr>
          <p:spPr>
            <a:xfrm>
              <a:off x="6947243" y="6310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7" name="pt12277"/>
            <p:cNvSpPr/>
            <p:nvPr/>
          </p:nvSpPr>
          <p:spPr>
            <a:xfrm>
              <a:off x="6949836" y="6477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8" name="pt12278"/>
            <p:cNvSpPr/>
            <p:nvPr/>
          </p:nvSpPr>
          <p:spPr>
            <a:xfrm>
              <a:off x="6949836" y="638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9" name="pt12279"/>
            <p:cNvSpPr/>
            <p:nvPr/>
          </p:nvSpPr>
          <p:spPr>
            <a:xfrm>
              <a:off x="6949836" y="670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0" name="pt12280"/>
            <p:cNvSpPr/>
            <p:nvPr/>
          </p:nvSpPr>
          <p:spPr>
            <a:xfrm>
              <a:off x="6983605" y="65881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1" name="pt12281"/>
            <p:cNvSpPr/>
            <p:nvPr/>
          </p:nvSpPr>
          <p:spPr>
            <a:xfrm>
              <a:off x="6983605" y="6650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2" name="pt12282"/>
            <p:cNvSpPr/>
            <p:nvPr/>
          </p:nvSpPr>
          <p:spPr>
            <a:xfrm>
              <a:off x="6983605" y="6557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3" name="pt12283"/>
            <p:cNvSpPr/>
            <p:nvPr/>
          </p:nvSpPr>
          <p:spPr>
            <a:xfrm>
              <a:off x="6983636" y="6557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4" name="pt12284"/>
            <p:cNvSpPr/>
            <p:nvPr/>
          </p:nvSpPr>
          <p:spPr>
            <a:xfrm>
              <a:off x="6983636" y="6494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5" name="pt12285"/>
            <p:cNvSpPr/>
            <p:nvPr/>
          </p:nvSpPr>
          <p:spPr>
            <a:xfrm>
              <a:off x="6983636" y="6639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6" name="pt12286"/>
            <p:cNvSpPr/>
            <p:nvPr/>
          </p:nvSpPr>
          <p:spPr>
            <a:xfrm>
              <a:off x="6983636" y="6602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7" name="pt12287"/>
            <p:cNvSpPr/>
            <p:nvPr/>
          </p:nvSpPr>
          <p:spPr>
            <a:xfrm>
              <a:off x="6983636" y="6607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8" name="pt12288"/>
            <p:cNvSpPr/>
            <p:nvPr/>
          </p:nvSpPr>
          <p:spPr>
            <a:xfrm>
              <a:off x="7000478" y="6594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9" name="pt12289"/>
            <p:cNvSpPr/>
            <p:nvPr/>
          </p:nvSpPr>
          <p:spPr>
            <a:xfrm>
              <a:off x="7018462" y="6038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0" name="pt12290"/>
            <p:cNvSpPr/>
            <p:nvPr/>
          </p:nvSpPr>
          <p:spPr>
            <a:xfrm>
              <a:off x="7018462" y="6153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1" name="pt12291"/>
            <p:cNvSpPr/>
            <p:nvPr/>
          </p:nvSpPr>
          <p:spPr>
            <a:xfrm>
              <a:off x="7050059" y="6791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2" name="pt12292"/>
            <p:cNvSpPr/>
            <p:nvPr/>
          </p:nvSpPr>
          <p:spPr>
            <a:xfrm>
              <a:off x="7070264" y="65481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3" name="pt12293"/>
            <p:cNvSpPr/>
            <p:nvPr/>
          </p:nvSpPr>
          <p:spPr>
            <a:xfrm>
              <a:off x="7085711" y="6179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4" name="pt12294"/>
            <p:cNvSpPr/>
            <p:nvPr/>
          </p:nvSpPr>
          <p:spPr>
            <a:xfrm>
              <a:off x="7085711" y="6434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5" name="pt12295"/>
            <p:cNvSpPr/>
            <p:nvPr/>
          </p:nvSpPr>
          <p:spPr>
            <a:xfrm>
              <a:off x="7085711" y="63373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6" name="pt12296"/>
            <p:cNvSpPr/>
            <p:nvPr/>
          </p:nvSpPr>
          <p:spPr>
            <a:xfrm>
              <a:off x="7085711" y="6329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7" name="pt12297"/>
            <p:cNvSpPr/>
            <p:nvPr/>
          </p:nvSpPr>
          <p:spPr>
            <a:xfrm>
              <a:off x="7085711" y="6235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8" name="pt12298"/>
            <p:cNvSpPr/>
            <p:nvPr/>
          </p:nvSpPr>
          <p:spPr>
            <a:xfrm>
              <a:off x="7085711" y="6697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9" name="pt12299"/>
            <p:cNvSpPr/>
            <p:nvPr/>
          </p:nvSpPr>
          <p:spPr>
            <a:xfrm>
              <a:off x="7085711" y="6627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0" name="pt12300"/>
            <p:cNvSpPr/>
            <p:nvPr/>
          </p:nvSpPr>
          <p:spPr>
            <a:xfrm>
              <a:off x="7093819" y="6385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1" name="pt12301"/>
            <p:cNvSpPr/>
            <p:nvPr/>
          </p:nvSpPr>
          <p:spPr>
            <a:xfrm>
              <a:off x="7093819" y="6626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2" name="pt12302"/>
            <p:cNvSpPr/>
            <p:nvPr/>
          </p:nvSpPr>
          <p:spPr>
            <a:xfrm>
              <a:off x="7093819" y="6168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3" name="pt12303"/>
            <p:cNvSpPr/>
            <p:nvPr/>
          </p:nvSpPr>
          <p:spPr>
            <a:xfrm>
              <a:off x="7093819" y="6133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4" name="pt12304"/>
            <p:cNvSpPr/>
            <p:nvPr/>
          </p:nvSpPr>
          <p:spPr>
            <a:xfrm>
              <a:off x="7093819" y="6364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5" name="pt12305"/>
            <p:cNvSpPr/>
            <p:nvPr/>
          </p:nvSpPr>
          <p:spPr>
            <a:xfrm>
              <a:off x="7093819" y="6055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6" name="rc12306"/>
            <p:cNvSpPr/>
            <p:nvPr/>
          </p:nvSpPr>
          <p:spPr>
            <a:xfrm>
              <a:off x="5225449" y="7376501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7" name="pt12307"/>
            <p:cNvSpPr/>
            <p:nvPr/>
          </p:nvSpPr>
          <p:spPr>
            <a:xfrm>
              <a:off x="5294626" y="7636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8" name="pt12308"/>
            <p:cNvSpPr/>
            <p:nvPr/>
          </p:nvSpPr>
          <p:spPr>
            <a:xfrm>
              <a:off x="5294626" y="749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9" name="pt12309"/>
            <p:cNvSpPr/>
            <p:nvPr/>
          </p:nvSpPr>
          <p:spPr>
            <a:xfrm>
              <a:off x="5294626" y="7777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0" name="pt12310"/>
            <p:cNvSpPr/>
            <p:nvPr/>
          </p:nvSpPr>
          <p:spPr>
            <a:xfrm>
              <a:off x="5294626" y="74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1" name="pt12311"/>
            <p:cNvSpPr/>
            <p:nvPr/>
          </p:nvSpPr>
          <p:spPr>
            <a:xfrm>
              <a:off x="5294626" y="789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2" name="pt12312"/>
            <p:cNvSpPr/>
            <p:nvPr/>
          </p:nvSpPr>
          <p:spPr>
            <a:xfrm>
              <a:off x="5294626" y="80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3" name="pt12313"/>
            <p:cNvSpPr/>
            <p:nvPr/>
          </p:nvSpPr>
          <p:spPr>
            <a:xfrm>
              <a:off x="5294626" y="742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4" name="pt12314"/>
            <p:cNvSpPr/>
            <p:nvPr/>
          </p:nvSpPr>
          <p:spPr>
            <a:xfrm>
              <a:off x="5294626" y="7543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5" name="pt12315"/>
            <p:cNvSpPr/>
            <p:nvPr/>
          </p:nvSpPr>
          <p:spPr>
            <a:xfrm>
              <a:off x="5295582" y="74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6" name="pt12316"/>
            <p:cNvSpPr/>
            <p:nvPr/>
          </p:nvSpPr>
          <p:spPr>
            <a:xfrm>
              <a:off x="5295582" y="773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7" name="pt12317"/>
            <p:cNvSpPr/>
            <p:nvPr/>
          </p:nvSpPr>
          <p:spPr>
            <a:xfrm>
              <a:off x="5295582" y="7998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8" name="pt12318"/>
            <p:cNvSpPr/>
            <p:nvPr/>
          </p:nvSpPr>
          <p:spPr>
            <a:xfrm>
              <a:off x="5295582" y="764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9" name="pt12319"/>
            <p:cNvSpPr/>
            <p:nvPr/>
          </p:nvSpPr>
          <p:spPr>
            <a:xfrm>
              <a:off x="5295582" y="796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0" name="pt12320"/>
            <p:cNvSpPr/>
            <p:nvPr/>
          </p:nvSpPr>
          <p:spPr>
            <a:xfrm>
              <a:off x="5297006" y="8165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1" name="pt12321"/>
            <p:cNvSpPr/>
            <p:nvPr/>
          </p:nvSpPr>
          <p:spPr>
            <a:xfrm>
              <a:off x="5297006" y="763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2" name="pt12322"/>
            <p:cNvSpPr/>
            <p:nvPr/>
          </p:nvSpPr>
          <p:spPr>
            <a:xfrm>
              <a:off x="5297006" y="8075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3" name="pt12323"/>
            <p:cNvSpPr/>
            <p:nvPr/>
          </p:nvSpPr>
          <p:spPr>
            <a:xfrm>
              <a:off x="5297006" y="810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4" name="pt12324"/>
            <p:cNvSpPr/>
            <p:nvPr/>
          </p:nvSpPr>
          <p:spPr>
            <a:xfrm>
              <a:off x="5297006" y="76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5" name="pt12325"/>
            <p:cNvSpPr/>
            <p:nvPr/>
          </p:nvSpPr>
          <p:spPr>
            <a:xfrm>
              <a:off x="5297006" y="809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6" name="pt12326"/>
            <p:cNvSpPr/>
            <p:nvPr/>
          </p:nvSpPr>
          <p:spPr>
            <a:xfrm>
              <a:off x="5297006" y="8214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7" name="pt12327"/>
            <p:cNvSpPr/>
            <p:nvPr/>
          </p:nvSpPr>
          <p:spPr>
            <a:xfrm>
              <a:off x="5297006" y="8116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8" name="pt12328"/>
            <p:cNvSpPr/>
            <p:nvPr/>
          </p:nvSpPr>
          <p:spPr>
            <a:xfrm>
              <a:off x="5297006" y="8354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9" name="pt12329"/>
            <p:cNvSpPr/>
            <p:nvPr/>
          </p:nvSpPr>
          <p:spPr>
            <a:xfrm>
              <a:off x="5297006" y="800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0" name="pt12330"/>
            <p:cNvSpPr/>
            <p:nvPr/>
          </p:nvSpPr>
          <p:spPr>
            <a:xfrm>
              <a:off x="5297006" y="748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1" name="pt12331"/>
            <p:cNvSpPr/>
            <p:nvPr/>
          </p:nvSpPr>
          <p:spPr>
            <a:xfrm>
              <a:off x="5297006" y="8282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2" name="pt12332"/>
            <p:cNvSpPr/>
            <p:nvPr/>
          </p:nvSpPr>
          <p:spPr>
            <a:xfrm>
              <a:off x="5298227" y="8225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3" name="pt12333"/>
            <p:cNvSpPr/>
            <p:nvPr/>
          </p:nvSpPr>
          <p:spPr>
            <a:xfrm>
              <a:off x="5298227" y="839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4" name="pt12334"/>
            <p:cNvSpPr/>
            <p:nvPr/>
          </p:nvSpPr>
          <p:spPr>
            <a:xfrm>
              <a:off x="5298227" y="830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5" name="pt12335"/>
            <p:cNvSpPr/>
            <p:nvPr/>
          </p:nvSpPr>
          <p:spPr>
            <a:xfrm>
              <a:off x="5298227" y="8046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6" name="pt12336"/>
            <p:cNvSpPr/>
            <p:nvPr/>
          </p:nvSpPr>
          <p:spPr>
            <a:xfrm>
              <a:off x="5298227" y="8119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7" name="pt12337"/>
            <p:cNvSpPr/>
            <p:nvPr/>
          </p:nvSpPr>
          <p:spPr>
            <a:xfrm>
              <a:off x="5298227" y="8335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8" name="pt12338"/>
            <p:cNvSpPr/>
            <p:nvPr/>
          </p:nvSpPr>
          <p:spPr>
            <a:xfrm>
              <a:off x="5298227" y="8285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9" name="pt12339"/>
            <p:cNvSpPr/>
            <p:nvPr/>
          </p:nvSpPr>
          <p:spPr>
            <a:xfrm>
              <a:off x="5298227" y="8026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0" name="pt12340"/>
            <p:cNvSpPr/>
            <p:nvPr/>
          </p:nvSpPr>
          <p:spPr>
            <a:xfrm>
              <a:off x="5298227" y="798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1" name="pt12341"/>
            <p:cNvSpPr/>
            <p:nvPr/>
          </p:nvSpPr>
          <p:spPr>
            <a:xfrm>
              <a:off x="5298227" y="7994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2" name="pt12342"/>
            <p:cNvSpPr/>
            <p:nvPr/>
          </p:nvSpPr>
          <p:spPr>
            <a:xfrm>
              <a:off x="5298227" y="8358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3" name="pt12343"/>
            <p:cNvSpPr/>
            <p:nvPr/>
          </p:nvSpPr>
          <p:spPr>
            <a:xfrm>
              <a:off x="5298227" y="7799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4" name="pt12344"/>
            <p:cNvSpPr/>
            <p:nvPr/>
          </p:nvSpPr>
          <p:spPr>
            <a:xfrm>
              <a:off x="5298227" y="7670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5" name="pt12345"/>
            <p:cNvSpPr/>
            <p:nvPr/>
          </p:nvSpPr>
          <p:spPr>
            <a:xfrm>
              <a:off x="5298227" y="7428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6" name="pt12346"/>
            <p:cNvSpPr/>
            <p:nvPr/>
          </p:nvSpPr>
          <p:spPr>
            <a:xfrm>
              <a:off x="5298227" y="8258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7" name="pt12347"/>
            <p:cNvSpPr/>
            <p:nvPr/>
          </p:nvSpPr>
          <p:spPr>
            <a:xfrm>
              <a:off x="5298227" y="8236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8" name="pt12348"/>
            <p:cNvSpPr/>
            <p:nvPr/>
          </p:nvSpPr>
          <p:spPr>
            <a:xfrm>
              <a:off x="5298227" y="836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9" name="pt12349"/>
            <p:cNvSpPr/>
            <p:nvPr/>
          </p:nvSpPr>
          <p:spPr>
            <a:xfrm>
              <a:off x="5298227" y="7925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0" name="pt12350"/>
            <p:cNvSpPr/>
            <p:nvPr/>
          </p:nvSpPr>
          <p:spPr>
            <a:xfrm>
              <a:off x="5321120" y="831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1" name="pt12351"/>
            <p:cNvSpPr/>
            <p:nvPr/>
          </p:nvSpPr>
          <p:spPr>
            <a:xfrm>
              <a:off x="5321120" y="7477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2" name="pt12352"/>
            <p:cNvSpPr/>
            <p:nvPr/>
          </p:nvSpPr>
          <p:spPr>
            <a:xfrm>
              <a:off x="5321120" y="7985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3" name="pt12353"/>
            <p:cNvSpPr/>
            <p:nvPr/>
          </p:nvSpPr>
          <p:spPr>
            <a:xfrm>
              <a:off x="5365552" y="781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4" name="pt12354"/>
            <p:cNvSpPr/>
            <p:nvPr/>
          </p:nvSpPr>
          <p:spPr>
            <a:xfrm>
              <a:off x="5365552" y="765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5" name="pt12355"/>
            <p:cNvSpPr/>
            <p:nvPr/>
          </p:nvSpPr>
          <p:spPr>
            <a:xfrm>
              <a:off x="5365552" y="741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6" name="pt12356"/>
            <p:cNvSpPr/>
            <p:nvPr/>
          </p:nvSpPr>
          <p:spPr>
            <a:xfrm>
              <a:off x="5365552" y="79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7" name="pt12357"/>
            <p:cNvSpPr/>
            <p:nvPr/>
          </p:nvSpPr>
          <p:spPr>
            <a:xfrm>
              <a:off x="5365552" y="8025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8" name="pt12358"/>
            <p:cNvSpPr/>
            <p:nvPr/>
          </p:nvSpPr>
          <p:spPr>
            <a:xfrm>
              <a:off x="5365552" y="8213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9" name="pt12359"/>
            <p:cNvSpPr/>
            <p:nvPr/>
          </p:nvSpPr>
          <p:spPr>
            <a:xfrm>
              <a:off x="5365552" y="768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0" name="pt12360"/>
            <p:cNvSpPr/>
            <p:nvPr/>
          </p:nvSpPr>
          <p:spPr>
            <a:xfrm>
              <a:off x="5365552" y="76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1" name="pt12361"/>
            <p:cNvSpPr/>
            <p:nvPr/>
          </p:nvSpPr>
          <p:spPr>
            <a:xfrm>
              <a:off x="5365552" y="8297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2" name="pt12362"/>
            <p:cNvSpPr/>
            <p:nvPr/>
          </p:nvSpPr>
          <p:spPr>
            <a:xfrm>
              <a:off x="5365552" y="841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3" name="pt12363"/>
            <p:cNvSpPr/>
            <p:nvPr/>
          </p:nvSpPr>
          <p:spPr>
            <a:xfrm>
              <a:off x="5386761" y="7507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4" name="pt12364"/>
            <p:cNvSpPr/>
            <p:nvPr/>
          </p:nvSpPr>
          <p:spPr>
            <a:xfrm>
              <a:off x="5386761" y="771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5" name="pt12365"/>
            <p:cNvSpPr/>
            <p:nvPr/>
          </p:nvSpPr>
          <p:spPr>
            <a:xfrm>
              <a:off x="5386761" y="76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6" name="pt12366"/>
            <p:cNvSpPr/>
            <p:nvPr/>
          </p:nvSpPr>
          <p:spPr>
            <a:xfrm>
              <a:off x="5386761" y="812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7" name="pt12367"/>
            <p:cNvSpPr/>
            <p:nvPr/>
          </p:nvSpPr>
          <p:spPr>
            <a:xfrm>
              <a:off x="5386761" y="7810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8" name="pt12368"/>
            <p:cNvSpPr/>
            <p:nvPr/>
          </p:nvSpPr>
          <p:spPr>
            <a:xfrm>
              <a:off x="5386761" y="785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9" name="pt12369"/>
            <p:cNvSpPr/>
            <p:nvPr/>
          </p:nvSpPr>
          <p:spPr>
            <a:xfrm>
              <a:off x="5386761" y="740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0" name="pt12370"/>
            <p:cNvSpPr/>
            <p:nvPr/>
          </p:nvSpPr>
          <p:spPr>
            <a:xfrm>
              <a:off x="5386761" y="7468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1" name="pt12371"/>
            <p:cNvSpPr/>
            <p:nvPr/>
          </p:nvSpPr>
          <p:spPr>
            <a:xfrm>
              <a:off x="5386761" y="8304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2" name="pt12372"/>
            <p:cNvSpPr/>
            <p:nvPr/>
          </p:nvSpPr>
          <p:spPr>
            <a:xfrm>
              <a:off x="5386761" y="830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3" name="pt12373"/>
            <p:cNvSpPr/>
            <p:nvPr/>
          </p:nvSpPr>
          <p:spPr>
            <a:xfrm>
              <a:off x="5386761" y="7795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4" name="pt12374"/>
            <p:cNvSpPr/>
            <p:nvPr/>
          </p:nvSpPr>
          <p:spPr>
            <a:xfrm>
              <a:off x="5386761" y="8049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5" name="pt12375"/>
            <p:cNvSpPr/>
            <p:nvPr/>
          </p:nvSpPr>
          <p:spPr>
            <a:xfrm>
              <a:off x="5386761" y="8137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6" name="pt12376"/>
            <p:cNvSpPr/>
            <p:nvPr/>
          </p:nvSpPr>
          <p:spPr>
            <a:xfrm>
              <a:off x="5386761" y="7704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7" name="pt12377"/>
            <p:cNvSpPr/>
            <p:nvPr/>
          </p:nvSpPr>
          <p:spPr>
            <a:xfrm>
              <a:off x="5386761" y="800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8" name="pt12378"/>
            <p:cNvSpPr/>
            <p:nvPr/>
          </p:nvSpPr>
          <p:spPr>
            <a:xfrm>
              <a:off x="5386761" y="81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9" name="pt12379"/>
            <p:cNvSpPr/>
            <p:nvPr/>
          </p:nvSpPr>
          <p:spPr>
            <a:xfrm>
              <a:off x="5386761" y="8161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0" name="pt12380"/>
            <p:cNvSpPr/>
            <p:nvPr/>
          </p:nvSpPr>
          <p:spPr>
            <a:xfrm>
              <a:off x="5386761" y="7947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1" name="pt12381"/>
            <p:cNvSpPr/>
            <p:nvPr/>
          </p:nvSpPr>
          <p:spPr>
            <a:xfrm>
              <a:off x="5392792" y="788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2" name="pt12382"/>
            <p:cNvSpPr/>
            <p:nvPr/>
          </p:nvSpPr>
          <p:spPr>
            <a:xfrm>
              <a:off x="5392792" y="8300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3" name="pt12383"/>
            <p:cNvSpPr/>
            <p:nvPr/>
          </p:nvSpPr>
          <p:spPr>
            <a:xfrm>
              <a:off x="5392792" y="7425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4" name="pt12384"/>
            <p:cNvSpPr/>
            <p:nvPr/>
          </p:nvSpPr>
          <p:spPr>
            <a:xfrm>
              <a:off x="5392792" y="822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5" name="pt12385"/>
            <p:cNvSpPr/>
            <p:nvPr/>
          </p:nvSpPr>
          <p:spPr>
            <a:xfrm>
              <a:off x="5392792" y="8205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6" name="pt12386"/>
            <p:cNvSpPr/>
            <p:nvPr/>
          </p:nvSpPr>
          <p:spPr>
            <a:xfrm>
              <a:off x="5392792" y="7430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7" name="pt12387"/>
            <p:cNvSpPr/>
            <p:nvPr/>
          </p:nvSpPr>
          <p:spPr>
            <a:xfrm>
              <a:off x="5392792" y="7457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8" name="pt12388"/>
            <p:cNvSpPr/>
            <p:nvPr/>
          </p:nvSpPr>
          <p:spPr>
            <a:xfrm>
              <a:off x="5392792" y="8191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9" name="pt12389"/>
            <p:cNvSpPr/>
            <p:nvPr/>
          </p:nvSpPr>
          <p:spPr>
            <a:xfrm>
              <a:off x="5392792" y="825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0" name="pt12390"/>
            <p:cNvSpPr/>
            <p:nvPr/>
          </p:nvSpPr>
          <p:spPr>
            <a:xfrm>
              <a:off x="5392792" y="7683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1" name="pt12391"/>
            <p:cNvSpPr/>
            <p:nvPr/>
          </p:nvSpPr>
          <p:spPr>
            <a:xfrm>
              <a:off x="5392792" y="7707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2" name="pt12392"/>
            <p:cNvSpPr/>
            <p:nvPr/>
          </p:nvSpPr>
          <p:spPr>
            <a:xfrm>
              <a:off x="5392792" y="8291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3" name="pt12393"/>
            <p:cNvSpPr/>
            <p:nvPr/>
          </p:nvSpPr>
          <p:spPr>
            <a:xfrm>
              <a:off x="5392792" y="7981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4" name="pt12394"/>
            <p:cNvSpPr/>
            <p:nvPr/>
          </p:nvSpPr>
          <p:spPr>
            <a:xfrm>
              <a:off x="5392792" y="741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5" name="pt12395"/>
            <p:cNvSpPr/>
            <p:nvPr/>
          </p:nvSpPr>
          <p:spPr>
            <a:xfrm>
              <a:off x="5435490" y="769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6" name="pt12396"/>
            <p:cNvSpPr/>
            <p:nvPr/>
          </p:nvSpPr>
          <p:spPr>
            <a:xfrm>
              <a:off x="5435490" y="8300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7" name="pt12397"/>
            <p:cNvSpPr/>
            <p:nvPr/>
          </p:nvSpPr>
          <p:spPr>
            <a:xfrm>
              <a:off x="5435490" y="7441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8" name="pt12398"/>
            <p:cNvSpPr/>
            <p:nvPr/>
          </p:nvSpPr>
          <p:spPr>
            <a:xfrm>
              <a:off x="5435490" y="7549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9" name="pt12399"/>
            <p:cNvSpPr/>
            <p:nvPr/>
          </p:nvSpPr>
          <p:spPr>
            <a:xfrm>
              <a:off x="5435490" y="8139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0" name="pt12400"/>
            <p:cNvSpPr/>
            <p:nvPr/>
          </p:nvSpPr>
          <p:spPr>
            <a:xfrm>
              <a:off x="5435490" y="769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1" name="pt12401"/>
            <p:cNvSpPr/>
            <p:nvPr/>
          </p:nvSpPr>
          <p:spPr>
            <a:xfrm>
              <a:off x="5435490" y="7921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2" name="pt12402"/>
            <p:cNvSpPr/>
            <p:nvPr/>
          </p:nvSpPr>
          <p:spPr>
            <a:xfrm>
              <a:off x="5435490" y="787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3" name="pt12403"/>
            <p:cNvSpPr/>
            <p:nvPr/>
          </p:nvSpPr>
          <p:spPr>
            <a:xfrm>
              <a:off x="5435490" y="800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4" name="pt12404"/>
            <p:cNvSpPr/>
            <p:nvPr/>
          </p:nvSpPr>
          <p:spPr>
            <a:xfrm>
              <a:off x="5435490" y="7974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5" name="pt12405"/>
            <p:cNvSpPr/>
            <p:nvPr/>
          </p:nvSpPr>
          <p:spPr>
            <a:xfrm>
              <a:off x="5435490" y="77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6" name="pt12406"/>
            <p:cNvSpPr/>
            <p:nvPr/>
          </p:nvSpPr>
          <p:spPr>
            <a:xfrm>
              <a:off x="5437253" y="7499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7" name="pt12407"/>
            <p:cNvSpPr/>
            <p:nvPr/>
          </p:nvSpPr>
          <p:spPr>
            <a:xfrm>
              <a:off x="5437253" y="824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8" name="pt12408"/>
            <p:cNvSpPr/>
            <p:nvPr/>
          </p:nvSpPr>
          <p:spPr>
            <a:xfrm>
              <a:off x="5437253" y="766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9" name="pt12409"/>
            <p:cNvSpPr/>
            <p:nvPr/>
          </p:nvSpPr>
          <p:spPr>
            <a:xfrm>
              <a:off x="5437253" y="7711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0" name="pt12410"/>
            <p:cNvSpPr/>
            <p:nvPr/>
          </p:nvSpPr>
          <p:spPr>
            <a:xfrm>
              <a:off x="5437253" y="818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1" name="pt12411"/>
            <p:cNvSpPr/>
            <p:nvPr/>
          </p:nvSpPr>
          <p:spPr>
            <a:xfrm>
              <a:off x="5437253" y="80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2" name="pt12412"/>
            <p:cNvSpPr/>
            <p:nvPr/>
          </p:nvSpPr>
          <p:spPr>
            <a:xfrm>
              <a:off x="5437253" y="8248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3" name="pt12413"/>
            <p:cNvSpPr/>
            <p:nvPr/>
          </p:nvSpPr>
          <p:spPr>
            <a:xfrm>
              <a:off x="5437253" y="783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4" name="pt12414"/>
            <p:cNvSpPr/>
            <p:nvPr/>
          </p:nvSpPr>
          <p:spPr>
            <a:xfrm>
              <a:off x="5462729" y="7674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5" name="pt12415"/>
            <p:cNvSpPr/>
            <p:nvPr/>
          </p:nvSpPr>
          <p:spPr>
            <a:xfrm>
              <a:off x="5462729" y="82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6" name="pt12416"/>
            <p:cNvSpPr/>
            <p:nvPr/>
          </p:nvSpPr>
          <p:spPr>
            <a:xfrm>
              <a:off x="5462729" y="7811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7" name="pt12417"/>
            <p:cNvSpPr/>
            <p:nvPr/>
          </p:nvSpPr>
          <p:spPr>
            <a:xfrm>
              <a:off x="5464644" y="802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8" name="pt12418"/>
            <p:cNvSpPr/>
            <p:nvPr/>
          </p:nvSpPr>
          <p:spPr>
            <a:xfrm>
              <a:off x="5464644" y="787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9" name="pt12419"/>
            <p:cNvSpPr/>
            <p:nvPr/>
          </p:nvSpPr>
          <p:spPr>
            <a:xfrm>
              <a:off x="5464644" y="7916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0" name="pt12420"/>
            <p:cNvSpPr/>
            <p:nvPr/>
          </p:nvSpPr>
          <p:spPr>
            <a:xfrm>
              <a:off x="5464644" y="8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1" name="pt12421"/>
            <p:cNvSpPr/>
            <p:nvPr/>
          </p:nvSpPr>
          <p:spPr>
            <a:xfrm>
              <a:off x="5464644" y="7917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2" name="pt12422"/>
            <p:cNvSpPr/>
            <p:nvPr/>
          </p:nvSpPr>
          <p:spPr>
            <a:xfrm>
              <a:off x="5464644" y="750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3" name="pt12423"/>
            <p:cNvSpPr/>
            <p:nvPr/>
          </p:nvSpPr>
          <p:spPr>
            <a:xfrm>
              <a:off x="5464644" y="815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4" name="pt12424"/>
            <p:cNvSpPr/>
            <p:nvPr/>
          </p:nvSpPr>
          <p:spPr>
            <a:xfrm>
              <a:off x="5464644" y="7623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5" name="pt12425"/>
            <p:cNvSpPr/>
            <p:nvPr/>
          </p:nvSpPr>
          <p:spPr>
            <a:xfrm>
              <a:off x="5466120" y="7438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6" name="pt12426"/>
            <p:cNvSpPr/>
            <p:nvPr/>
          </p:nvSpPr>
          <p:spPr>
            <a:xfrm>
              <a:off x="5466120" y="807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7" name="pt12427"/>
            <p:cNvSpPr/>
            <p:nvPr/>
          </p:nvSpPr>
          <p:spPr>
            <a:xfrm>
              <a:off x="5508899" y="8403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8" name="pt12428"/>
            <p:cNvSpPr/>
            <p:nvPr/>
          </p:nvSpPr>
          <p:spPr>
            <a:xfrm>
              <a:off x="5508899" y="8129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9" name="pt12429"/>
            <p:cNvSpPr/>
            <p:nvPr/>
          </p:nvSpPr>
          <p:spPr>
            <a:xfrm>
              <a:off x="5508899" y="811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0" name="pt12430"/>
            <p:cNvSpPr/>
            <p:nvPr/>
          </p:nvSpPr>
          <p:spPr>
            <a:xfrm>
              <a:off x="5508899" y="7978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1" name="pt12431"/>
            <p:cNvSpPr/>
            <p:nvPr/>
          </p:nvSpPr>
          <p:spPr>
            <a:xfrm>
              <a:off x="5508899" y="7999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2" name="pt12432"/>
            <p:cNvSpPr/>
            <p:nvPr/>
          </p:nvSpPr>
          <p:spPr>
            <a:xfrm>
              <a:off x="5508899" y="7627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3" name="pt12433"/>
            <p:cNvSpPr/>
            <p:nvPr/>
          </p:nvSpPr>
          <p:spPr>
            <a:xfrm>
              <a:off x="5508899" y="835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4" name="pt12434"/>
            <p:cNvSpPr/>
            <p:nvPr/>
          </p:nvSpPr>
          <p:spPr>
            <a:xfrm>
              <a:off x="5508899" y="80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5" name="pt12435"/>
            <p:cNvSpPr/>
            <p:nvPr/>
          </p:nvSpPr>
          <p:spPr>
            <a:xfrm>
              <a:off x="5509640" y="826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6" name="pt12436"/>
            <p:cNvSpPr/>
            <p:nvPr/>
          </p:nvSpPr>
          <p:spPr>
            <a:xfrm>
              <a:off x="5519500" y="8254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7" name="pt12437"/>
            <p:cNvSpPr/>
            <p:nvPr/>
          </p:nvSpPr>
          <p:spPr>
            <a:xfrm>
              <a:off x="5531406" y="8139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8" name="pt12438"/>
            <p:cNvSpPr/>
            <p:nvPr/>
          </p:nvSpPr>
          <p:spPr>
            <a:xfrm>
              <a:off x="5531406" y="77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9" name="pt12439"/>
            <p:cNvSpPr/>
            <p:nvPr/>
          </p:nvSpPr>
          <p:spPr>
            <a:xfrm>
              <a:off x="5531406" y="8054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0" name="pt12440"/>
            <p:cNvSpPr/>
            <p:nvPr/>
          </p:nvSpPr>
          <p:spPr>
            <a:xfrm>
              <a:off x="5531406" y="821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1" name="pt12441"/>
            <p:cNvSpPr/>
            <p:nvPr/>
          </p:nvSpPr>
          <p:spPr>
            <a:xfrm>
              <a:off x="5531406" y="82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2" name="pt12442"/>
            <p:cNvSpPr/>
            <p:nvPr/>
          </p:nvSpPr>
          <p:spPr>
            <a:xfrm>
              <a:off x="5531406" y="834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3" name="pt12443"/>
            <p:cNvSpPr/>
            <p:nvPr/>
          </p:nvSpPr>
          <p:spPr>
            <a:xfrm>
              <a:off x="5531406" y="7981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4" name="pt12444"/>
            <p:cNvSpPr/>
            <p:nvPr/>
          </p:nvSpPr>
          <p:spPr>
            <a:xfrm>
              <a:off x="5531406" y="78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5" name="pt12445"/>
            <p:cNvSpPr/>
            <p:nvPr/>
          </p:nvSpPr>
          <p:spPr>
            <a:xfrm>
              <a:off x="5533753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6" name="pt12446"/>
            <p:cNvSpPr/>
            <p:nvPr/>
          </p:nvSpPr>
          <p:spPr>
            <a:xfrm>
              <a:off x="5533753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7" name="pt12447"/>
            <p:cNvSpPr/>
            <p:nvPr/>
          </p:nvSpPr>
          <p:spPr>
            <a:xfrm>
              <a:off x="5533753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8" name="pt12448"/>
            <p:cNvSpPr/>
            <p:nvPr/>
          </p:nvSpPr>
          <p:spPr>
            <a:xfrm>
              <a:off x="5533753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9" name="pt12449"/>
            <p:cNvSpPr/>
            <p:nvPr/>
          </p:nvSpPr>
          <p:spPr>
            <a:xfrm>
              <a:off x="5535205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0" name="pt12450"/>
            <p:cNvSpPr/>
            <p:nvPr/>
          </p:nvSpPr>
          <p:spPr>
            <a:xfrm>
              <a:off x="5535205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1" name="pt12451"/>
            <p:cNvSpPr/>
            <p:nvPr/>
          </p:nvSpPr>
          <p:spPr>
            <a:xfrm>
              <a:off x="5535205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2" name="pt12452"/>
            <p:cNvSpPr/>
            <p:nvPr/>
          </p:nvSpPr>
          <p:spPr>
            <a:xfrm>
              <a:off x="5535205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3" name="pt12453"/>
            <p:cNvSpPr/>
            <p:nvPr/>
          </p:nvSpPr>
          <p:spPr>
            <a:xfrm>
              <a:off x="5578113" y="807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4" name="pt12454"/>
            <p:cNvSpPr/>
            <p:nvPr/>
          </p:nvSpPr>
          <p:spPr>
            <a:xfrm>
              <a:off x="5578113" y="8195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5" name="pt12455"/>
            <p:cNvSpPr/>
            <p:nvPr/>
          </p:nvSpPr>
          <p:spPr>
            <a:xfrm>
              <a:off x="5578113" y="8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6" name="pt12456"/>
            <p:cNvSpPr/>
            <p:nvPr/>
          </p:nvSpPr>
          <p:spPr>
            <a:xfrm>
              <a:off x="5578113" y="7485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7" name="pt12457"/>
            <p:cNvSpPr/>
            <p:nvPr/>
          </p:nvSpPr>
          <p:spPr>
            <a:xfrm>
              <a:off x="5578113" y="7418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8" name="pt12458"/>
            <p:cNvSpPr/>
            <p:nvPr/>
          </p:nvSpPr>
          <p:spPr>
            <a:xfrm>
              <a:off x="5578113" y="7476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9" name="pt12459"/>
            <p:cNvSpPr/>
            <p:nvPr/>
          </p:nvSpPr>
          <p:spPr>
            <a:xfrm>
              <a:off x="5578113" y="8157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0" name="pt12460"/>
            <p:cNvSpPr/>
            <p:nvPr/>
          </p:nvSpPr>
          <p:spPr>
            <a:xfrm>
              <a:off x="5578113" y="8178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1" name="pt12461"/>
            <p:cNvSpPr/>
            <p:nvPr/>
          </p:nvSpPr>
          <p:spPr>
            <a:xfrm>
              <a:off x="5578113" y="7898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2" name="pt12462"/>
            <p:cNvSpPr/>
            <p:nvPr/>
          </p:nvSpPr>
          <p:spPr>
            <a:xfrm>
              <a:off x="5578113" y="7921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3" name="pt12463"/>
            <p:cNvSpPr/>
            <p:nvPr/>
          </p:nvSpPr>
          <p:spPr>
            <a:xfrm>
              <a:off x="5578113" y="805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4" name="pt12464"/>
            <p:cNvSpPr/>
            <p:nvPr/>
          </p:nvSpPr>
          <p:spPr>
            <a:xfrm>
              <a:off x="5578113" y="8139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5" name="pt12465"/>
            <p:cNvSpPr/>
            <p:nvPr/>
          </p:nvSpPr>
          <p:spPr>
            <a:xfrm>
              <a:off x="5578113" y="8233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6" name="pt12466"/>
            <p:cNvSpPr/>
            <p:nvPr/>
          </p:nvSpPr>
          <p:spPr>
            <a:xfrm>
              <a:off x="5578113" y="826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7" name="pt12467"/>
            <p:cNvSpPr/>
            <p:nvPr/>
          </p:nvSpPr>
          <p:spPr>
            <a:xfrm>
              <a:off x="5578113" y="7827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8" name="pt12468"/>
            <p:cNvSpPr/>
            <p:nvPr/>
          </p:nvSpPr>
          <p:spPr>
            <a:xfrm>
              <a:off x="5578113" y="833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9" name="pt12469"/>
            <p:cNvSpPr/>
            <p:nvPr/>
          </p:nvSpPr>
          <p:spPr>
            <a:xfrm>
              <a:off x="5578113" y="8330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0" name="pt12470"/>
            <p:cNvSpPr/>
            <p:nvPr/>
          </p:nvSpPr>
          <p:spPr>
            <a:xfrm>
              <a:off x="5578113" y="8177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1" name="pt12471"/>
            <p:cNvSpPr/>
            <p:nvPr/>
          </p:nvSpPr>
          <p:spPr>
            <a:xfrm>
              <a:off x="5578113" y="7896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2" name="pt12472"/>
            <p:cNvSpPr/>
            <p:nvPr/>
          </p:nvSpPr>
          <p:spPr>
            <a:xfrm>
              <a:off x="5578113" y="81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3" name="pt12473"/>
            <p:cNvSpPr/>
            <p:nvPr/>
          </p:nvSpPr>
          <p:spPr>
            <a:xfrm>
              <a:off x="5578113" y="805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4" name="pt12474"/>
            <p:cNvSpPr/>
            <p:nvPr/>
          </p:nvSpPr>
          <p:spPr>
            <a:xfrm>
              <a:off x="5578113" y="8137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5" name="pt12475"/>
            <p:cNvSpPr/>
            <p:nvPr/>
          </p:nvSpPr>
          <p:spPr>
            <a:xfrm>
              <a:off x="5578113" y="7510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6" name="pt12476"/>
            <p:cNvSpPr/>
            <p:nvPr/>
          </p:nvSpPr>
          <p:spPr>
            <a:xfrm>
              <a:off x="5599935" y="799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7" name="pt12477"/>
            <p:cNvSpPr/>
            <p:nvPr/>
          </p:nvSpPr>
          <p:spPr>
            <a:xfrm>
              <a:off x="5599935" y="7453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8" name="pt12478"/>
            <p:cNvSpPr/>
            <p:nvPr/>
          </p:nvSpPr>
          <p:spPr>
            <a:xfrm>
              <a:off x="5599935" y="7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9" name="pt12479"/>
            <p:cNvSpPr/>
            <p:nvPr/>
          </p:nvSpPr>
          <p:spPr>
            <a:xfrm>
              <a:off x="5599935" y="7503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0" name="pt12480"/>
            <p:cNvSpPr/>
            <p:nvPr/>
          </p:nvSpPr>
          <p:spPr>
            <a:xfrm>
              <a:off x="5599935" y="7453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1" name="pt12481"/>
            <p:cNvSpPr/>
            <p:nvPr/>
          </p:nvSpPr>
          <p:spPr>
            <a:xfrm>
              <a:off x="5599935" y="74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2" name="pt12482"/>
            <p:cNvSpPr/>
            <p:nvPr/>
          </p:nvSpPr>
          <p:spPr>
            <a:xfrm>
              <a:off x="5599935" y="8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3" name="pt12483"/>
            <p:cNvSpPr/>
            <p:nvPr/>
          </p:nvSpPr>
          <p:spPr>
            <a:xfrm>
              <a:off x="5599935" y="766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4" name="pt12484"/>
            <p:cNvSpPr/>
            <p:nvPr/>
          </p:nvSpPr>
          <p:spPr>
            <a:xfrm>
              <a:off x="5599935" y="765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5" name="pt12485"/>
            <p:cNvSpPr/>
            <p:nvPr/>
          </p:nvSpPr>
          <p:spPr>
            <a:xfrm>
              <a:off x="5599935" y="8319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6" name="pt12486"/>
            <p:cNvSpPr/>
            <p:nvPr/>
          </p:nvSpPr>
          <p:spPr>
            <a:xfrm>
              <a:off x="5599935" y="7499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7" name="pt12487"/>
            <p:cNvSpPr/>
            <p:nvPr/>
          </p:nvSpPr>
          <p:spPr>
            <a:xfrm>
              <a:off x="5599935" y="8105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8" name="pt12488"/>
            <p:cNvSpPr/>
            <p:nvPr/>
          </p:nvSpPr>
          <p:spPr>
            <a:xfrm>
              <a:off x="5599935" y="84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9" name="pt12489"/>
            <p:cNvSpPr/>
            <p:nvPr/>
          </p:nvSpPr>
          <p:spPr>
            <a:xfrm>
              <a:off x="5599935" y="750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0" name="pt12490"/>
            <p:cNvSpPr/>
            <p:nvPr/>
          </p:nvSpPr>
          <p:spPr>
            <a:xfrm>
              <a:off x="5599935" y="7591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1" name="pt12491"/>
            <p:cNvSpPr/>
            <p:nvPr/>
          </p:nvSpPr>
          <p:spPr>
            <a:xfrm>
              <a:off x="5599935" y="8093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2" name="pt12492"/>
            <p:cNvSpPr/>
            <p:nvPr/>
          </p:nvSpPr>
          <p:spPr>
            <a:xfrm>
              <a:off x="5603311" y="765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3" name="pt12493"/>
            <p:cNvSpPr/>
            <p:nvPr/>
          </p:nvSpPr>
          <p:spPr>
            <a:xfrm>
              <a:off x="5603311" y="7836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4" name="pt12494"/>
            <p:cNvSpPr/>
            <p:nvPr/>
          </p:nvSpPr>
          <p:spPr>
            <a:xfrm>
              <a:off x="5603311" y="7958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5" name="pt12495"/>
            <p:cNvSpPr/>
            <p:nvPr/>
          </p:nvSpPr>
          <p:spPr>
            <a:xfrm>
              <a:off x="5603311" y="809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6" name="pt12496"/>
            <p:cNvSpPr/>
            <p:nvPr/>
          </p:nvSpPr>
          <p:spPr>
            <a:xfrm>
              <a:off x="5603311" y="767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7" name="pt12497"/>
            <p:cNvSpPr/>
            <p:nvPr/>
          </p:nvSpPr>
          <p:spPr>
            <a:xfrm>
              <a:off x="5603311" y="7577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8" name="pt12498"/>
            <p:cNvSpPr/>
            <p:nvPr/>
          </p:nvSpPr>
          <p:spPr>
            <a:xfrm>
              <a:off x="5603311" y="7875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9" name="pt12499"/>
            <p:cNvSpPr/>
            <p:nvPr/>
          </p:nvSpPr>
          <p:spPr>
            <a:xfrm>
              <a:off x="5603311" y="7450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0" name="pt12500"/>
            <p:cNvSpPr/>
            <p:nvPr/>
          </p:nvSpPr>
          <p:spPr>
            <a:xfrm>
              <a:off x="5603311" y="7736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1" name="pt12501"/>
            <p:cNvSpPr/>
            <p:nvPr/>
          </p:nvSpPr>
          <p:spPr>
            <a:xfrm>
              <a:off x="5603311" y="7958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2" name="pt12502"/>
            <p:cNvSpPr/>
            <p:nvPr/>
          </p:nvSpPr>
          <p:spPr>
            <a:xfrm>
              <a:off x="5652879" y="821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3" name="pt12503"/>
            <p:cNvSpPr/>
            <p:nvPr/>
          </p:nvSpPr>
          <p:spPr>
            <a:xfrm>
              <a:off x="5652879" y="803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4" name="pt12504"/>
            <p:cNvSpPr/>
            <p:nvPr/>
          </p:nvSpPr>
          <p:spPr>
            <a:xfrm>
              <a:off x="5652879" y="77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5" name="pt12505"/>
            <p:cNvSpPr/>
            <p:nvPr/>
          </p:nvSpPr>
          <p:spPr>
            <a:xfrm>
              <a:off x="5652879" y="8285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6" name="pt12506"/>
            <p:cNvSpPr/>
            <p:nvPr/>
          </p:nvSpPr>
          <p:spPr>
            <a:xfrm>
              <a:off x="5652879" y="823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7" name="pt12507"/>
            <p:cNvSpPr/>
            <p:nvPr/>
          </p:nvSpPr>
          <p:spPr>
            <a:xfrm>
              <a:off x="5652879" y="7783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8" name="pt12508"/>
            <p:cNvSpPr/>
            <p:nvPr/>
          </p:nvSpPr>
          <p:spPr>
            <a:xfrm>
              <a:off x="5652879" y="8114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9" name="pt12509"/>
            <p:cNvSpPr/>
            <p:nvPr/>
          </p:nvSpPr>
          <p:spPr>
            <a:xfrm>
              <a:off x="5652879" y="8147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0" name="pt12510"/>
            <p:cNvSpPr/>
            <p:nvPr/>
          </p:nvSpPr>
          <p:spPr>
            <a:xfrm>
              <a:off x="5652879" y="74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1" name="pt12511"/>
            <p:cNvSpPr/>
            <p:nvPr/>
          </p:nvSpPr>
          <p:spPr>
            <a:xfrm>
              <a:off x="5652879" y="815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2" name="pt12512"/>
            <p:cNvSpPr/>
            <p:nvPr/>
          </p:nvSpPr>
          <p:spPr>
            <a:xfrm>
              <a:off x="5653189" y="831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3" name="pt12513"/>
            <p:cNvSpPr/>
            <p:nvPr/>
          </p:nvSpPr>
          <p:spPr>
            <a:xfrm>
              <a:off x="5653189" y="7973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4" name="pt12514"/>
            <p:cNvSpPr/>
            <p:nvPr/>
          </p:nvSpPr>
          <p:spPr>
            <a:xfrm>
              <a:off x="5653189" y="7606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5" name="pt12515"/>
            <p:cNvSpPr/>
            <p:nvPr/>
          </p:nvSpPr>
          <p:spPr>
            <a:xfrm>
              <a:off x="5653189" y="755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6" name="pt12516"/>
            <p:cNvSpPr/>
            <p:nvPr/>
          </p:nvSpPr>
          <p:spPr>
            <a:xfrm>
              <a:off x="5653189" y="8027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7" name="pt12517"/>
            <p:cNvSpPr/>
            <p:nvPr/>
          </p:nvSpPr>
          <p:spPr>
            <a:xfrm>
              <a:off x="5653189" y="7831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8" name="pt12518"/>
            <p:cNvSpPr/>
            <p:nvPr/>
          </p:nvSpPr>
          <p:spPr>
            <a:xfrm>
              <a:off x="5653189" y="75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9" name="pt12519"/>
            <p:cNvSpPr/>
            <p:nvPr/>
          </p:nvSpPr>
          <p:spPr>
            <a:xfrm>
              <a:off x="5655894" y="757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0" name="pt12520"/>
            <p:cNvSpPr/>
            <p:nvPr/>
          </p:nvSpPr>
          <p:spPr>
            <a:xfrm>
              <a:off x="5655894" y="8344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1" name="pt12521"/>
            <p:cNvSpPr/>
            <p:nvPr/>
          </p:nvSpPr>
          <p:spPr>
            <a:xfrm>
              <a:off x="5655894" y="816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2" name="pt12522"/>
            <p:cNvSpPr/>
            <p:nvPr/>
          </p:nvSpPr>
          <p:spPr>
            <a:xfrm>
              <a:off x="5655894" y="8173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3" name="pt12523"/>
            <p:cNvSpPr/>
            <p:nvPr/>
          </p:nvSpPr>
          <p:spPr>
            <a:xfrm>
              <a:off x="5669838" y="765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4" name="pt12524"/>
            <p:cNvSpPr/>
            <p:nvPr/>
          </p:nvSpPr>
          <p:spPr>
            <a:xfrm>
              <a:off x="5669838" y="7935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5" name="pt12525"/>
            <p:cNvSpPr/>
            <p:nvPr/>
          </p:nvSpPr>
          <p:spPr>
            <a:xfrm>
              <a:off x="5669838" y="8040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6" name="pt12526"/>
            <p:cNvSpPr/>
            <p:nvPr/>
          </p:nvSpPr>
          <p:spPr>
            <a:xfrm>
              <a:off x="5669838" y="8395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7" name="pt12527"/>
            <p:cNvSpPr/>
            <p:nvPr/>
          </p:nvSpPr>
          <p:spPr>
            <a:xfrm>
              <a:off x="5669838" y="8049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8" name="pt12528"/>
            <p:cNvSpPr/>
            <p:nvPr/>
          </p:nvSpPr>
          <p:spPr>
            <a:xfrm>
              <a:off x="5669838" y="8255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9" name="pt12529"/>
            <p:cNvSpPr/>
            <p:nvPr/>
          </p:nvSpPr>
          <p:spPr>
            <a:xfrm>
              <a:off x="5672691" y="8123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0" name="pt12530"/>
            <p:cNvSpPr/>
            <p:nvPr/>
          </p:nvSpPr>
          <p:spPr>
            <a:xfrm>
              <a:off x="5672691" y="765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1" name="pt12531"/>
            <p:cNvSpPr/>
            <p:nvPr/>
          </p:nvSpPr>
          <p:spPr>
            <a:xfrm>
              <a:off x="5672691" y="7442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2" name="pt12532"/>
            <p:cNvSpPr/>
            <p:nvPr/>
          </p:nvSpPr>
          <p:spPr>
            <a:xfrm>
              <a:off x="5672691" y="8296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3" name="pt12533"/>
            <p:cNvSpPr/>
            <p:nvPr/>
          </p:nvSpPr>
          <p:spPr>
            <a:xfrm>
              <a:off x="5672691" y="78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4" name="pt12534"/>
            <p:cNvSpPr/>
            <p:nvPr/>
          </p:nvSpPr>
          <p:spPr>
            <a:xfrm>
              <a:off x="5672691" y="7875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5" name="pt12535"/>
            <p:cNvSpPr/>
            <p:nvPr/>
          </p:nvSpPr>
          <p:spPr>
            <a:xfrm>
              <a:off x="5720089" y="801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6" name="pt12536"/>
            <p:cNvSpPr/>
            <p:nvPr/>
          </p:nvSpPr>
          <p:spPr>
            <a:xfrm>
              <a:off x="5720089" y="745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7" name="pt12537"/>
            <p:cNvSpPr/>
            <p:nvPr/>
          </p:nvSpPr>
          <p:spPr>
            <a:xfrm>
              <a:off x="5720089" y="814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8" name="pt12538"/>
            <p:cNvSpPr/>
            <p:nvPr/>
          </p:nvSpPr>
          <p:spPr>
            <a:xfrm>
              <a:off x="5720089" y="7670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9" name="pt12539"/>
            <p:cNvSpPr/>
            <p:nvPr/>
          </p:nvSpPr>
          <p:spPr>
            <a:xfrm>
              <a:off x="5720089" y="827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0" name="pt12540"/>
            <p:cNvSpPr/>
            <p:nvPr/>
          </p:nvSpPr>
          <p:spPr>
            <a:xfrm>
              <a:off x="5720089" y="8280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1" name="pt12541"/>
            <p:cNvSpPr/>
            <p:nvPr/>
          </p:nvSpPr>
          <p:spPr>
            <a:xfrm>
              <a:off x="5720089" y="7450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2" name="pt12542"/>
            <p:cNvSpPr/>
            <p:nvPr/>
          </p:nvSpPr>
          <p:spPr>
            <a:xfrm>
              <a:off x="5720089" y="795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3" name="pt12543"/>
            <p:cNvSpPr/>
            <p:nvPr/>
          </p:nvSpPr>
          <p:spPr>
            <a:xfrm>
              <a:off x="5720089" y="8144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4" name="pt12544"/>
            <p:cNvSpPr/>
            <p:nvPr/>
          </p:nvSpPr>
          <p:spPr>
            <a:xfrm>
              <a:off x="5720089" y="810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5" name="pt12545"/>
            <p:cNvSpPr/>
            <p:nvPr/>
          </p:nvSpPr>
          <p:spPr>
            <a:xfrm>
              <a:off x="5720089" y="8229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6" name="pt12546"/>
            <p:cNvSpPr/>
            <p:nvPr/>
          </p:nvSpPr>
          <p:spPr>
            <a:xfrm>
              <a:off x="5720089" y="8212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7" name="pt12547"/>
            <p:cNvSpPr/>
            <p:nvPr/>
          </p:nvSpPr>
          <p:spPr>
            <a:xfrm>
              <a:off x="5720089" y="756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8" name="pt12548"/>
            <p:cNvSpPr/>
            <p:nvPr/>
          </p:nvSpPr>
          <p:spPr>
            <a:xfrm>
              <a:off x="5720089" y="802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9" name="pt12549"/>
            <p:cNvSpPr/>
            <p:nvPr/>
          </p:nvSpPr>
          <p:spPr>
            <a:xfrm>
              <a:off x="5720089" y="7714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0" name="pt12550"/>
            <p:cNvSpPr/>
            <p:nvPr/>
          </p:nvSpPr>
          <p:spPr>
            <a:xfrm>
              <a:off x="5720089" y="745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1" name="pt12551"/>
            <p:cNvSpPr/>
            <p:nvPr/>
          </p:nvSpPr>
          <p:spPr>
            <a:xfrm>
              <a:off x="5720089" y="807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2" name="pt12552"/>
            <p:cNvSpPr/>
            <p:nvPr/>
          </p:nvSpPr>
          <p:spPr>
            <a:xfrm>
              <a:off x="5720089" y="8000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3" name="pt12553"/>
            <p:cNvSpPr/>
            <p:nvPr/>
          </p:nvSpPr>
          <p:spPr>
            <a:xfrm>
              <a:off x="5720089" y="783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4" name="pt12554"/>
            <p:cNvSpPr/>
            <p:nvPr/>
          </p:nvSpPr>
          <p:spPr>
            <a:xfrm>
              <a:off x="5720089" y="7862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5" name="pt12555"/>
            <p:cNvSpPr/>
            <p:nvPr/>
          </p:nvSpPr>
          <p:spPr>
            <a:xfrm>
              <a:off x="5720089" y="829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6" name="pt12556"/>
            <p:cNvSpPr/>
            <p:nvPr/>
          </p:nvSpPr>
          <p:spPr>
            <a:xfrm>
              <a:off x="5720089" y="80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7" name="pt12557"/>
            <p:cNvSpPr/>
            <p:nvPr/>
          </p:nvSpPr>
          <p:spPr>
            <a:xfrm>
              <a:off x="5720089" y="8287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8" name="pt12558"/>
            <p:cNvSpPr/>
            <p:nvPr/>
          </p:nvSpPr>
          <p:spPr>
            <a:xfrm>
              <a:off x="5720089" y="797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9" name="pt12559"/>
            <p:cNvSpPr/>
            <p:nvPr/>
          </p:nvSpPr>
          <p:spPr>
            <a:xfrm>
              <a:off x="5720089" y="8271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0" name="pt12560"/>
            <p:cNvSpPr/>
            <p:nvPr/>
          </p:nvSpPr>
          <p:spPr>
            <a:xfrm>
              <a:off x="5720089" y="744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1" name="pt12561"/>
            <p:cNvSpPr/>
            <p:nvPr/>
          </p:nvSpPr>
          <p:spPr>
            <a:xfrm>
              <a:off x="5721346" y="8183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2" name="pt12562"/>
            <p:cNvSpPr/>
            <p:nvPr/>
          </p:nvSpPr>
          <p:spPr>
            <a:xfrm>
              <a:off x="5721346" y="742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3" name="pt12563"/>
            <p:cNvSpPr/>
            <p:nvPr/>
          </p:nvSpPr>
          <p:spPr>
            <a:xfrm>
              <a:off x="5721346" y="829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4" name="pt12564"/>
            <p:cNvSpPr/>
            <p:nvPr/>
          </p:nvSpPr>
          <p:spPr>
            <a:xfrm>
              <a:off x="5721346" y="762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5" name="pt12565"/>
            <p:cNvSpPr/>
            <p:nvPr/>
          </p:nvSpPr>
          <p:spPr>
            <a:xfrm>
              <a:off x="5721346" y="8228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6" name="pt12566"/>
            <p:cNvSpPr/>
            <p:nvPr/>
          </p:nvSpPr>
          <p:spPr>
            <a:xfrm>
              <a:off x="5721346" y="761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7" name="pt12567"/>
            <p:cNvSpPr/>
            <p:nvPr/>
          </p:nvSpPr>
          <p:spPr>
            <a:xfrm>
              <a:off x="5742204" y="8245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8" name="pt12568"/>
            <p:cNvSpPr/>
            <p:nvPr/>
          </p:nvSpPr>
          <p:spPr>
            <a:xfrm>
              <a:off x="5742204" y="7760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9" name="pt12569"/>
            <p:cNvSpPr/>
            <p:nvPr/>
          </p:nvSpPr>
          <p:spPr>
            <a:xfrm>
              <a:off x="5742204" y="749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0" name="pt12570"/>
            <p:cNvSpPr/>
            <p:nvPr/>
          </p:nvSpPr>
          <p:spPr>
            <a:xfrm>
              <a:off x="5742204" y="825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1" name="pt12571"/>
            <p:cNvSpPr/>
            <p:nvPr/>
          </p:nvSpPr>
          <p:spPr>
            <a:xfrm>
              <a:off x="5742204" y="762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2" name="pt12572"/>
            <p:cNvSpPr/>
            <p:nvPr/>
          </p:nvSpPr>
          <p:spPr>
            <a:xfrm>
              <a:off x="5742204" y="795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3" name="pt12573"/>
            <p:cNvSpPr/>
            <p:nvPr/>
          </p:nvSpPr>
          <p:spPr>
            <a:xfrm>
              <a:off x="5742204" y="8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4" name="pt12574"/>
            <p:cNvSpPr/>
            <p:nvPr/>
          </p:nvSpPr>
          <p:spPr>
            <a:xfrm>
              <a:off x="5742204" y="820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5" name="pt12575"/>
            <p:cNvSpPr/>
            <p:nvPr/>
          </p:nvSpPr>
          <p:spPr>
            <a:xfrm>
              <a:off x="5742204" y="8207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6" name="pt12576"/>
            <p:cNvSpPr/>
            <p:nvPr/>
          </p:nvSpPr>
          <p:spPr>
            <a:xfrm>
              <a:off x="5742204" y="789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7" name="pt12577"/>
            <p:cNvSpPr/>
            <p:nvPr/>
          </p:nvSpPr>
          <p:spPr>
            <a:xfrm>
              <a:off x="5742204" y="810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8" name="pt12578"/>
            <p:cNvSpPr/>
            <p:nvPr/>
          </p:nvSpPr>
          <p:spPr>
            <a:xfrm>
              <a:off x="5742204" y="7853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9" name="pt12579"/>
            <p:cNvSpPr/>
            <p:nvPr/>
          </p:nvSpPr>
          <p:spPr>
            <a:xfrm>
              <a:off x="5742204" y="836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0" name="pt12580"/>
            <p:cNvSpPr/>
            <p:nvPr/>
          </p:nvSpPr>
          <p:spPr>
            <a:xfrm>
              <a:off x="5742204" y="819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1" name="pt12581"/>
            <p:cNvSpPr/>
            <p:nvPr/>
          </p:nvSpPr>
          <p:spPr>
            <a:xfrm>
              <a:off x="5788732" y="7977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2" name="pt12582"/>
            <p:cNvSpPr/>
            <p:nvPr/>
          </p:nvSpPr>
          <p:spPr>
            <a:xfrm>
              <a:off x="5788732" y="7433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3" name="pt12583"/>
            <p:cNvSpPr/>
            <p:nvPr/>
          </p:nvSpPr>
          <p:spPr>
            <a:xfrm>
              <a:off x="5788732" y="7939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4" name="pt12584"/>
            <p:cNvSpPr/>
            <p:nvPr/>
          </p:nvSpPr>
          <p:spPr>
            <a:xfrm>
              <a:off x="5788732" y="826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5" name="pt12585"/>
            <p:cNvSpPr/>
            <p:nvPr/>
          </p:nvSpPr>
          <p:spPr>
            <a:xfrm>
              <a:off x="5788732" y="772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6" name="pt12586"/>
            <p:cNvSpPr/>
            <p:nvPr/>
          </p:nvSpPr>
          <p:spPr>
            <a:xfrm>
              <a:off x="5788732" y="82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7" name="pt12587"/>
            <p:cNvSpPr/>
            <p:nvPr/>
          </p:nvSpPr>
          <p:spPr>
            <a:xfrm>
              <a:off x="5788732" y="80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8" name="pt12588"/>
            <p:cNvSpPr/>
            <p:nvPr/>
          </p:nvSpPr>
          <p:spPr>
            <a:xfrm>
              <a:off x="5788732" y="8131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9" name="pt12589"/>
            <p:cNvSpPr/>
            <p:nvPr/>
          </p:nvSpPr>
          <p:spPr>
            <a:xfrm>
              <a:off x="5788732" y="81189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0" name="pt12590"/>
            <p:cNvSpPr/>
            <p:nvPr/>
          </p:nvSpPr>
          <p:spPr>
            <a:xfrm>
              <a:off x="5788732" y="7995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1" name="pt12591"/>
            <p:cNvSpPr/>
            <p:nvPr/>
          </p:nvSpPr>
          <p:spPr>
            <a:xfrm>
              <a:off x="5788732" y="789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2" name="pt12592"/>
            <p:cNvSpPr/>
            <p:nvPr/>
          </p:nvSpPr>
          <p:spPr>
            <a:xfrm>
              <a:off x="5788732" y="821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3" name="pt12593"/>
            <p:cNvSpPr/>
            <p:nvPr/>
          </p:nvSpPr>
          <p:spPr>
            <a:xfrm>
              <a:off x="5810964" y="7429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4" name="pt12594"/>
            <p:cNvSpPr/>
            <p:nvPr/>
          </p:nvSpPr>
          <p:spPr>
            <a:xfrm>
              <a:off x="5810964" y="830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5" name="pt12595"/>
            <p:cNvSpPr/>
            <p:nvPr/>
          </p:nvSpPr>
          <p:spPr>
            <a:xfrm>
              <a:off x="5810964" y="8226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6" name="pt12596"/>
            <p:cNvSpPr/>
            <p:nvPr/>
          </p:nvSpPr>
          <p:spPr>
            <a:xfrm>
              <a:off x="5810964" y="79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7" name="pt12597"/>
            <p:cNvSpPr/>
            <p:nvPr/>
          </p:nvSpPr>
          <p:spPr>
            <a:xfrm>
              <a:off x="5810964" y="7873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8" name="pt12598"/>
            <p:cNvSpPr/>
            <p:nvPr/>
          </p:nvSpPr>
          <p:spPr>
            <a:xfrm>
              <a:off x="5810964" y="820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9" name="pt12599"/>
            <p:cNvSpPr/>
            <p:nvPr/>
          </p:nvSpPr>
          <p:spPr>
            <a:xfrm>
              <a:off x="5810964" y="759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0" name="pt12600"/>
            <p:cNvSpPr/>
            <p:nvPr/>
          </p:nvSpPr>
          <p:spPr>
            <a:xfrm>
              <a:off x="5810964" y="843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1" name="pt12601"/>
            <p:cNvSpPr/>
            <p:nvPr/>
          </p:nvSpPr>
          <p:spPr>
            <a:xfrm>
              <a:off x="5810964" y="770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2" name="pt12602"/>
            <p:cNvSpPr/>
            <p:nvPr/>
          </p:nvSpPr>
          <p:spPr>
            <a:xfrm>
              <a:off x="5810964" y="8172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3" name="pt12603"/>
            <p:cNvSpPr/>
            <p:nvPr/>
          </p:nvSpPr>
          <p:spPr>
            <a:xfrm>
              <a:off x="5810964" y="75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4" name="pt12604"/>
            <p:cNvSpPr/>
            <p:nvPr/>
          </p:nvSpPr>
          <p:spPr>
            <a:xfrm>
              <a:off x="5813512" y="790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5" name="pt12605"/>
            <p:cNvSpPr/>
            <p:nvPr/>
          </p:nvSpPr>
          <p:spPr>
            <a:xfrm>
              <a:off x="5813512" y="77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6" name="pt12606"/>
            <p:cNvSpPr/>
            <p:nvPr/>
          </p:nvSpPr>
          <p:spPr>
            <a:xfrm>
              <a:off x="5813512" y="7717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7" name="pt12607"/>
            <p:cNvSpPr/>
            <p:nvPr/>
          </p:nvSpPr>
          <p:spPr>
            <a:xfrm>
              <a:off x="5861833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8" name="pt12608"/>
            <p:cNvSpPr/>
            <p:nvPr/>
          </p:nvSpPr>
          <p:spPr>
            <a:xfrm>
              <a:off x="5861836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9" name="pt12609"/>
            <p:cNvSpPr/>
            <p:nvPr/>
          </p:nvSpPr>
          <p:spPr>
            <a:xfrm>
              <a:off x="5862672" y="7829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0" name="pt12610"/>
            <p:cNvSpPr/>
            <p:nvPr/>
          </p:nvSpPr>
          <p:spPr>
            <a:xfrm>
              <a:off x="5862672" y="79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1" name="pt12611"/>
            <p:cNvSpPr/>
            <p:nvPr/>
          </p:nvSpPr>
          <p:spPr>
            <a:xfrm>
              <a:off x="5862672" y="8221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2" name="pt12612"/>
            <p:cNvSpPr/>
            <p:nvPr/>
          </p:nvSpPr>
          <p:spPr>
            <a:xfrm>
              <a:off x="5862672" y="7553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3" name="pt12613"/>
            <p:cNvSpPr/>
            <p:nvPr/>
          </p:nvSpPr>
          <p:spPr>
            <a:xfrm>
              <a:off x="5862672" y="742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4" name="pt12614"/>
            <p:cNvSpPr/>
            <p:nvPr/>
          </p:nvSpPr>
          <p:spPr>
            <a:xfrm>
              <a:off x="5862672" y="7933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5" name="pt12615"/>
            <p:cNvSpPr/>
            <p:nvPr/>
          </p:nvSpPr>
          <p:spPr>
            <a:xfrm>
              <a:off x="5862672" y="7804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6" name="pt12616"/>
            <p:cNvSpPr/>
            <p:nvPr/>
          </p:nvSpPr>
          <p:spPr>
            <a:xfrm>
              <a:off x="5862672" y="7775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7" name="pt12617"/>
            <p:cNvSpPr/>
            <p:nvPr/>
          </p:nvSpPr>
          <p:spPr>
            <a:xfrm>
              <a:off x="5862672" y="7926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8" name="pt12618"/>
            <p:cNvSpPr/>
            <p:nvPr/>
          </p:nvSpPr>
          <p:spPr>
            <a:xfrm>
              <a:off x="5862672" y="808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9" name="pt12619"/>
            <p:cNvSpPr/>
            <p:nvPr/>
          </p:nvSpPr>
          <p:spPr>
            <a:xfrm>
              <a:off x="5862672" y="840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0" name="pt12620"/>
            <p:cNvSpPr/>
            <p:nvPr/>
          </p:nvSpPr>
          <p:spPr>
            <a:xfrm>
              <a:off x="5862672" y="77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1" name="pt12621"/>
            <p:cNvSpPr/>
            <p:nvPr/>
          </p:nvSpPr>
          <p:spPr>
            <a:xfrm>
              <a:off x="5862672" y="813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2" name="pt12622"/>
            <p:cNvSpPr/>
            <p:nvPr/>
          </p:nvSpPr>
          <p:spPr>
            <a:xfrm>
              <a:off x="5862672" y="784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3" name="pt12623"/>
            <p:cNvSpPr/>
            <p:nvPr/>
          </p:nvSpPr>
          <p:spPr>
            <a:xfrm>
              <a:off x="5862672" y="8209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4" name="pt12624"/>
            <p:cNvSpPr/>
            <p:nvPr/>
          </p:nvSpPr>
          <p:spPr>
            <a:xfrm>
              <a:off x="5862672" y="75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5" name="pt12625"/>
            <p:cNvSpPr/>
            <p:nvPr/>
          </p:nvSpPr>
          <p:spPr>
            <a:xfrm>
              <a:off x="5862672" y="803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6" name="pt12626"/>
            <p:cNvSpPr/>
            <p:nvPr/>
          </p:nvSpPr>
          <p:spPr>
            <a:xfrm>
              <a:off x="5862672" y="7712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7" name="pt12627"/>
            <p:cNvSpPr/>
            <p:nvPr/>
          </p:nvSpPr>
          <p:spPr>
            <a:xfrm>
              <a:off x="5862672" y="8305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8" name="pt12628"/>
            <p:cNvSpPr/>
            <p:nvPr/>
          </p:nvSpPr>
          <p:spPr>
            <a:xfrm>
              <a:off x="5862672" y="7492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9" name="pt12629"/>
            <p:cNvSpPr/>
            <p:nvPr/>
          </p:nvSpPr>
          <p:spPr>
            <a:xfrm>
              <a:off x="5862672" y="765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0" name="pt12630"/>
            <p:cNvSpPr/>
            <p:nvPr/>
          </p:nvSpPr>
          <p:spPr>
            <a:xfrm>
              <a:off x="5862672" y="830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1" name="pt12631"/>
            <p:cNvSpPr/>
            <p:nvPr/>
          </p:nvSpPr>
          <p:spPr>
            <a:xfrm>
              <a:off x="5862672" y="801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2" name="pt12632"/>
            <p:cNvSpPr/>
            <p:nvPr/>
          </p:nvSpPr>
          <p:spPr>
            <a:xfrm>
              <a:off x="5882246" y="8002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3" name="pt12633"/>
            <p:cNvSpPr/>
            <p:nvPr/>
          </p:nvSpPr>
          <p:spPr>
            <a:xfrm>
              <a:off x="5882246" y="813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4" name="pt12634"/>
            <p:cNvSpPr/>
            <p:nvPr/>
          </p:nvSpPr>
          <p:spPr>
            <a:xfrm>
              <a:off x="5882246" y="7983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5" name="pt12635"/>
            <p:cNvSpPr/>
            <p:nvPr/>
          </p:nvSpPr>
          <p:spPr>
            <a:xfrm>
              <a:off x="5882246" y="82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6" name="pt12636"/>
            <p:cNvSpPr/>
            <p:nvPr/>
          </p:nvSpPr>
          <p:spPr>
            <a:xfrm>
              <a:off x="5882246" y="8093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7" name="pt12637"/>
            <p:cNvSpPr/>
            <p:nvPr/>
          </p:nvSpPr>
          <p:spPr>
            <a:xfrm>
              <a:off x="5882246" y="8130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8" name="pt12638"/>
            <p:cNvSpPr/>
            <p:nvPr/>
          </p:nvSpPr>
          <p:spPr>
            <a:xfrm>
              <a:off x="5882246" y="7910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9" name="pt12639"/>
            <p:cNvSpPr/>
            <p:nvPr/>
          </p:nvSpPr>
          <p:spPr>
            <a:xfrm>
              <a:off x="5882246" y="8351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0" name="pt12640"/>
            <p:cNvSpPr/>
            <p:nvPr/>
          </p:nvSpPr>
          <p:spPr>
            <a:xfrm>
              <a:off x="5884889" y="80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1" name="pt12641"/>
            <p:cNvSpPr/>
            <p:nvPr/>
          </p:nvSpPr>
          <p:spPr>
            <a:xfrm>
              <a:off x="5884889" y="761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2" name="pt12642"/>
            <p:cNvSpPr/>
            <p:nvPr/>
          </p:nvSpPr>
          <p:spPr>
            <a:xfrm>
              <a:off x="5884889" y="7598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3" name="pt12643"/>
            <p:cNvSpPr/>
            <p:nvPr/>
          </p:nvSpPr>
          <p:spPr>
            <a:xfrm>
              <a:off x="5884889" y="7805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4" name="pt12644"/>
            <p:cNvSpPr/>
            <p:nvPr/>
          </p:nvSpPr>
          <p:spPr>
            <a:xfrm>
              <a:off x="5884889" y="791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5" name="pt12645"/>
            <p:cNvSpPr/>
            <p:nvPr/>
          </p:nvSpPr>
          <p:spPr>
            <a:xfrm>
              <a:off x="5884889" y="766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6" name="pt12646"/>
            <p:cNvSpPr/>
            <p:nvPr/>
          </p:nvSpPr>
          <p:spPr>
            <a:xfrm>
              <a:off x="5884889" y="78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7" name="pt12647"/>
            <p:cNvSpPr/>
            <p:nvPr/>
          </p:nvSpPr>
          <p:spPr>
            <a:xfrm>
              <a:off x="5884889" y="7528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8" name="pt12648"/>
            <p:cNvSpPr/>
            <p:nvPr/>
          </p:nvSpPr>
          <p:spPr>
            <a:xfrm>
              <a:off x="5932027" y="831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9" name="pt12649"/>
            <p:cNvSpPr/>
            <p:nvPr/>
          </p:nvSpPr>
          <p:spPr>
            <a:xfrm>
              <a:off x="5932027" y="835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0" name="pt12650"/>
            <p:cNvSpPr/>
            <p:nvPr/>
          </p:nvSpPr>
          <p:spPr>
            <a:xfrm>
              <a:off x="5932027" y="745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1" name="pt12651"/>
            <p:cNvSpPr/>
            <p:nvPr/>
          </p:nvSpPr>
          <p:spPr>
            <a:xfrm>
              <a:off x="5932027" y="8163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2" name="pt12652"/>
            <p:cNvSpPr/>
            <p:nvPr/>
          </p:nvSpPr>
          <p:spPr>
            <a:xfrm>
              <a:off x="5932027" y="835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3" name="pt12653"/>
            <p:cNvSpPr/>
            <p:nvPr/>
          </p:nvSpPr>
          <p:spPr>
            <a:xfrm>
              <a:off x="5932027" y="8219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4" name="pt12654"/>
            <p:cNvSpPr/>
            <p:nvPr/>
          </p:nvSpPr>
          <p:spPr>
            <a:xfrm>
              <a:off x="5932027" y="7682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5" name="pt12655"/>
            <p:cNvSpPr/>
            <p:nvPr/>
          </p:nvSpPr>
          <p:spPr>
            <a:xfrm>
              <a:off x="5932027" y="77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6" name="pt12656"/>
            <p:cNvSpPr/>
            <p:nvPr/>
          </p:nvSpPr>
          <p:spPr>
            <a:xfrm>
              <a:off x="5932027" y="765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7" name="pt12657"/>
            <p:cNvSpPr/>
            <p:nvPr/>
          </p:nvSpPr>
          <p:spPr>
            <a:xfrm>
              <a:off x="5932027" y="8460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8" name="pt12658"/>
            <p:cNvSpPr/>
            <p:nvPr/>
          </p:nvSpPr>
          <p:spPr>
            <a:xfrm>
              <a:off x="5932027" y="7911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9" name="pt12659"/>
            <p:cNvSpPr/>
            <p:nvPr/>
          </p:nvSpPr>
          <p:spPr>
            <a:xfrm>
              <a:off x="5932027" y="751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0" name="pt12660"/>
            <p:cNvSpPr/>
            <p:nvPr/>
          </p:nvSpPr>
          <p:spPr>
            <a:xfrm>
              <a:off x="5932027" y="75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1" name="pt12661"/>
            <p:cNvSpPr/>
            <p:nvPr/>
          </p:nvSpPr>
          <p:spPr>
            <a:xfrm>
              <a:off x="5932027" y="7401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2" name="pt12662"/>
            <p:cNvSpPr/>
            <p:nvPr/>
          </p:nvSpPr>
          <p:spPr>
            <a:xfrm>
              <a:off x="5932027" y="7676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3" name="pt12663"/>
            <p:cNvSpPr/>
            <p:nvPr/>
          </p:nvSpPr>
          <p:spPr>
            <a:xfrm>
              <a:off x="5932051" y="747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4" name="pt12664"/>
            <p:cNvSpPr/>
            <p:nvPr/>
          </p:nvSpPr>
          <p:spPr>
            <a:xfrm>
              <a:off x="5932051" y="741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5" name="pt12665"/>
            <p:cNvSpPr/>
            <p:nvPr/>
          </p:nvSpPr>
          <p:spPr>
            <a:xfrm>
              <a:off x="5932051" y="7555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6" name="pt12666"/>
            <p:cNvSpPr/>
            <p:nvPr/>
          </p:nvSpPr>
          <p:spPr>
            <a:xfrm>
              <a:off x="5932051" y="786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7" name="pt12667"/>
            <p:cNvSpPr/>
            <p:nvPr/>
          </p:nvSpPr>
          <p:spPr>
            <a:xfrm>
              <a:off x="5932051" y="807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8" name="pt12668"/>
            <p:cNvSpPr/>
            <p:nvPr/>
          </p:nvSpPr>
          <p:spPr>
            <a:xfrm>
              <a:off x="5932051" y="8135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9" name="pt12669"/>
            <p:cNvSpPr/>
            <p:nvPr/>
          </p:nvSpPr>
          <p:spPr>
            <a:xfrm>
              <a:off x="5932051" y="7637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0" name="pt12670"/>
            <p:cNvSpPr/>
            <p:nvPr/>
          </p:nvSpPr>
          <p:spPr>
            <a:xfrm>
              <a:off x="5932051" y="81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1" name="pt12671"/>
            <p:cNvSpPr/>
            <p:nvPr/>
          </p:nvSpPr>
          <p:spPr>
            <a:xfrm>
              <a:off x="5932051" y="7611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2" name="pt12672"/>
            <p:cNvSpPr/>
            <p:nvPr/>
          </p:nvSpPr>
          <p:spPr>
            <a:xfrm>
              <a:off x="5932051" y="789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3" name="pt12673"/>
            <p:cNvSpPr/>
            <p:nvPr/>
          </p:nvSpPr>
          <p:spPr>
            <a:xfrm>
              <a:off x="5953151" y="750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4" name="pt12674"/>
            <p:cNvSpPr/>
            <p:nvPr/>
          </p:nvSpPr>
          <p:spPr>
            <a:xfrm>
              <a:off x="5953151" y="760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5" name="pt12675"/>
            <p:cNvSpPr/>
            <p:nvPr/>
          </p:nvSpPr>
          <p:spPr>
            <a:xfrm>
              <a:off x="5953151" y="742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6" name="pt12676"/>
            <p:cNvSpPr/>
            <p:nvPr/>
          </p:nvSpPr>
          <p:spPr>
            <a:xfrm>
              <a:off x="5959654" y="7685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7" name="pt12677"/>
            <p:cNvSpPr/>
            <p:nvPr/>
          </p:nvSpPr>
          <p:spPr>
            <a:xfrm>
              <a:off x="5959654" y="834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8" name="pt12678"/>
            <p:cNvSpPr/>
            <p:nvPr/>
          </p:nvSpPr>
          <p:spPr>
            <a:xfrm>
              <a:off x="5959654" y="7914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9" name="pt12679"/>
            <p:cNvSpPr/>
            <p:nvPr/>
          </p:nvSpPr>
          <p:spPr>
            <a:xfrm>
              <a:off x="5959654" y="82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0" name="pt12680"/>
            <p:cNvSpPr/>
            <p:nvPr/>
          </p:nvSpPr>
          <p:spPr>
            <a:xfrm>
              <a:off x="5959654" y="813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1" name="pt12681"/>
            <p:cNvSpPr/>
            <p:nvPr/>
          </p:nvSpPr>
          <p:spPr>
            <a:xfrm>
              <a:off x="5959654" y="7648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2" name="pt12682"/>
            <p:cNvSpPr/>
            <p:nvPr/>
          </p:nvSpPr>
          <p:spPr>
            <a:xfrm>
              <a:off x="5959654" y="7557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3" name="pt12683"/>
            <p:cNvSpPr/>
            <p:nvPr/>
          </p:nvSpPr>
          <p:spPr>
            <a:xfrm>
              <a:off x="5960789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4" name="pt12684"/>
            <p:cNvSpPr/>
            <p:nvPr/>
          </p:nvSpPr>
          <p:spPr>
            <a:xfrm>
              <a:off x="5960789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5" name="pt12685"/>
            <p:cNvSpPr/>
            <p:nvPr/>
          </p:nvSpPr>
          <p:spPr>
            <a:xfrm>
              <a:off x="5960789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6" name="pt12686"/>
            <p:cNvSpPr/>
            <p:nvPr/>
          </p:nvSpPr>
          <p:spPr>
            <a:xfrm>
              <a:off x="5960789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7" name="pt12687"/>
            <p:cNvSpPr/>
            <p:nvPr/>
          </p:nvSpPr>
          <p:spPr>
            <a:xfrm>
              <a:off x="5960789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8" name="pt12688"/>
            <p:cNvSpPr/>
            <p:nvPr/>
          </p:nvSpPr>
          <p:spPr>
            <a:xfrm>
              <a:off x="5960789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9" name="pt12689"/>
            <p:cNvSpPr/>
            <p:nvPr/>
          </p:nvSpPr>
          <p:spPr>
            <a:xfrm>
              <a:off x="5994517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0" name="pt12690"/>
            <p:cNvSpPr/>
            <p:nvPr/>
          </p:nvSpPr>
          <p:spPr>
            <a:xfrm>
              <a:off x="5994517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1" name="pt12691"/>
            <p:cNvSpPr/>
            <p:nvPr/>
          </p:nvSpPr>
          <p:spPr>
            <a:xfrm>
              <a:off x="5994517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2" name="pt12692"/>
            <p:cNvSpPr/>
            <p:nvPr/>
          </p:nvSpPr>
          <p:spPr>
            <a:xfrm>
              <a:off x="5994517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3" name="pt12693"/>
            <p:cNvSpPr/>
            <p:nvPr/>
          </p:nvSpPr>
          <p:spPr>
            <a:xfrm>
              <a:off x="5994517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4" name="pt12694"/>
            <p:cNvSpPr/>
            <p:nvPr/>
          </p:nvSpPr>
          <p:spPr>
            <a:xfrm>
              <a:off x="5994517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5" name="pt12695"/>
            <p:cNvSpPr/>
            <p:nvPr/>
          </p:nvSpPr>
          <p:spPr>
            <a:xfrm>
              <a:off x="6003468" y="80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6" name="pt12696"/>
            <p:cNvSpPr/>
            <p:nvPr/>
          </p:nvSpPr>
          <p:spPr>
            <a:xfrm>
              <a:off x="6003468" y="8027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7" name="pt12697"/>
            <p:cNvSpPr/>
            <p:nvPr/>
          </p:nvSpPr>
          <p:spPr>
            <a:xfrm>
              <a:off x="6003468" y="8219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8" name="pt12698"/>
            <p:cNvSpPr/>
            <p:nvPr/>
          </p:nvSpPr>
          <p:spPr>
            <a:xfrm>
              <a:off x="6003468" y="8112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9" name="pt12699"/>
            <p:cNvSpPr/>
            <p:nvPr/>
          </p:nvSpPr>
          <p:spPr>
            <a:xfrm>
              <a:off x="6003468" y="82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0" name="pt12700"/>
            <p:cNvSpPr/>
            <p:nvPr/>
          </p:nvSpPr>
          <p:spPr>
            <a:xfrm>
              <a:off x="6003468" y="746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1" name="pt12701"/>
            <p:cNvSpPr/>
            <p:nvPr/>
          </p:nvSpPr>
          <p:spPr>
            <a:xfrm>
              <a:off x="6003468" y="829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2" name="pt12702"/>
            <p:cNvSpPr/>
            <p:nvPr/>
          </p:nvSpPr>
          <p:spPr>
            <a:xfrm>
              <a:off x="6003468" y="8072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3" name="pt12703"/>
            <p:cNvSpPr/>
            <p:nvPr/>
          </p:nvSpPr>
          <p:spPr>
            <a:xfrm>
              <a:off x="6003468" y="7410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4" name="pt12704"/>
            <p:cNvSpPr/>
            <p:nvPr/>
          </p:nvSpPr>
          <p:spPr>
            <a:xfrm>
              <a:off x="6003468" y="8022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5" name="pt12705"/>
            <p:cNvSpPr/>
            <p:nvPr/>
          </p:nvSpPr>
          <p:spPr>
            <a:xfrm>
              <a:off x="6003468" y="7448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6" name="pt12706"/>
            <p:cNvSpPr/>
            <p:nvPr/>
          </p:nvSpPr>
          <p:spPr>
            <a:xfrm>
              <a:off x="6003468" y="742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7" name="pt12707"/>
            <p:cNvSpPr/>
            <p:nvPr/>
          </p:nvSpPr>
          <p:spPr>
            <a:xfrm>
              <a:off x="6027055" y="830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8" name="pt12708"/>
            <p:cNvSpPr/>
            <p:nvPr/>
          </p:nvSpPr>
          <p:spPr>
            <a:xfrm>
              <a:off x="6027055" y="7907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9" name="pt12709"/>
            <p:cNvSpPr/>
            <p:nvPr/>
          </p:nvSpPr>
          <p:spPr>
            <a:xfrm>
              <a:off x="6027055" y="7850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0" name="pt12710"/>
            <p:cNvSpPr/>
            <p:nvPr/>
          </p:nvSpPr>
          <p:spPr>
            <a:xfrm>
              <a:off x="6027055" y="7945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1" name="pt12711"/>
            <p:cNvSpPr/>
            <p:nvPr/>
          </p:nvSpPr>
          <p:spPr>
            <a:xfrm>
              <a:off x="6027055" y="8390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2" name="pt12712"/>
            <p:cNvSpPr/>
            <p:nvPr/>
          </p:nvSpPr>
          <p:spPr>
            <a:xfrm>
              <a:off x="6027055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3" name="pt12713"/>
            <p:cNvSpPr/>
            <p:nvPr/>
          </p:nvSpPr>
          <p:spPr>
            <a:xfrm>
              <a:off x="6027055" y="8076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4" name="pt12714"/>
            <p:cNvSpPr/>
            <p:nvPr/>
          </p:nvSpPr>
          <p:spPr>
            <a:xfrm>
              <a:off x="6027055" y="7735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5" name="pt12715"/>
            <p:cNvSpPr/>
            <p:nvPr/>
          </p:nvSpPr>
          <p:spPr>
            <a:xfrm>
              <a:off x="6027055" y="750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6" name="pt12716"/>
            <p:cNvSpPr/>
            <p:nvPr/>
          </p:nvSpPr>
          <p:spPr>
            <a:xfrm>
              <a:off x="6027055" y="7865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7" name="pt12717"/>
            <p:cNvSpPr/>
            <p:nvPr/>
          </p:nvSpPr>
          <p:spPr>
            <a:xfrm>
              <a:off x="6076633" y="7955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8" name="pt12718"/>
            <p:cNvSpPr/>
            <p:nvPr/>
          </p:nvSpPr>
          <p:spPr>
            <a:xfrm>
              <a:off x="6076633" y="7922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9" name="pt12719"/>
            <p:cNvSpPr/>
            <p:nvPr/>
          </p:nvSpPr>
          <p:spPr>
            <a:xfrm>
              <a:off x="6076633" y="810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0" name="pt12720"/>
            <p:cNvSpPr/>
            <p:nvPr/>
          </p:nvSpPr>
          <p:spPr>
            <a:xfrm>
              <a:off x="6076633" y="7723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1" name="pt12721"/>
            <p:cNvSpPr/>
            <p:nvPr/>
          </p:nvSpPr>
          <p:spPr>
            <a:xfrm>
              <a:off x="6076633" y="7457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2" name="pt12722"/>
            <p:cNvSpPr/>
            <p:nvPr/>
          </p:nvSpPr>
          <p:spPr>
            <a:xfrm>
              <a:off x="6076633" y="828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3" name="pt12723"/>
            <p:cNvSpPr/>
            <p:nvPr/>
          </p:nvSpPr>
          <p:spPr>
            <a:xfrm>
              <a:off x="6076633" y="8202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4" name="pt12724"/>
            <p:cNvSpPr/>
            <p:nvPr/>
          </p:nvSpPr>
          <p:spPr>
            <a:xfrm>
              <a:off x="6076633" y="8269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5" name="pt12725"/>
            <p:cNvSpPr/>
            <p:nvPr/>
          </p:nvSpPr>
          <p:spPr>
            <a:xfrm>
              <a:off x="6076633" y="783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6" name="pt12726"/>
            <p:cNvSpPr/>
            <p:nvPr/>
          </p:nvSpPr>
          <p:spPr>
            <a:xfrm>
              <a:off x="6076633" y="81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7" name="pt12727"/>
            <p:cNvSpPr/>
            <p:nvPr/>
          </p:nvSpPr>
          <p:spPr>
            <a:xfrm>
              <a:off x="6076633" y="742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8" name="pt12728"/>
            <p:cNvSpPr/>
            <p:nvPr/>
          </p:nvSpPr>
          <p:spPr>
            <a:xfrm>
              <a:off x="6076633" y="808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9" name="pt12729"/>
            <p:cNvSpPr/>
            <p:nvPr/>
          </p:nvSpPr>
          <p:spPr>
            <a:xfrm>
              <a:off x="6076633" y="7856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0" name="pt12730"/>
            <p:cNvSpPr/>
            <p:nvPr/>
          </p:nvSpPr>
          <p:spPr>
            <a:xfrm>
              <a:off x="6076633" y="7815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1" name="pt12731"/>
            <p:cNvSpPr/>
            <p:nvPr/>
          </p:nvSpPr>
          <p:spPr>
            <a:xfrm>
              <a:off x="6094404" y="7720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2" name="pt12732"/>
            <p:cNvSpPr/>
            <p:nvPr/>
          </p:nvSpPr>
          <p:spPr>
            <a:xfrm>
              <a:off x="6094404" y="8053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3" name="pt12733"/>
            <p:cNvSpPr/>
            <p:nvPr/>
          </p:nvSpPr>
          <p:spPr>
            <a:xfrm>
              <a:off x="6094404" y="746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4" name="pt12734"/>
            <p:cNvSpPr/>
            <p:nvPr/>
          </p:nvSpPr>
          <p:spPr>
            <a:xfrm>
              <a:off x="6094404" y="8286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5" name="pt12735"/>
            <p:cNvSpPr/>
            <p:nvPr/>
          </p:nvSpPr>
          <p:spPr>
            <a:xfrm>
              <a:off x="6094404" y="7436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6" name="pt12736"/>
            <p:cNvSpPr/>
            <p:nvPr/>
          </p:nvSpPr>
          <p:spPr>
            <a:xfrm>
              <a:off x="6094404" y="846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7" name="pt12737"/>
            <p:cNvSpPr/>
            <p:nvPr/>
          </p:nvSpPr>
          <p:spPr>
            <a:xfrm>
              <a:off x="6094404" y="8125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8" name="pt12738"/>
            <p:cNvSpPr/>
            <p:nvPr/>
          </p:nvSpPr>
          <p:spPr>
            <a:xfrm>
              <a:off x="6101101" y="79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9" name="pt12739"/>
            <p:cNvSpPr/>
            <p:nvPr/>
          </p:nvSpPr>
          <p:spPr>
            <a:xfrm>
              <a:off x="6101101" y="7627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0" name="pt12740"/>
            <p:cNvSpPr/>
            <p:nvPr/>
          </p:nvSpPr>
          <p:spPr>
            <a:xfrm>
              <a:off x="6101101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1" name="pt12741"/>
            <p:cNvSpPr/>
            <p:nvPr/>
          </p:nvSpPr>
          <p:spPr>
            <a:xfrm>
              <a:off x="6101101" y="790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2" name="pt12742"/>
            <p:cNvSpPr/>
            <p:nvPr/>
          </p:nvSpPr>
          <p:spPr>
            <a:xfrm>
              <a:off x="6101101" y="80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3" name="pt12743"/>
            <p:cNvSpPr/>
            <p:nvPr/>
          </p:nvSpPr>
          <p:spPr>
            <a:xfrm>
              <a:off x="6101101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4" name="pt12744"/>
            <p:cNvSpPr/>
            <p:nvPr/>
          </p:nvSpPr>
          <p:spPr>
            <a:xfrm>
              <a:off x="6101101" y="7582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5" name="pt12745"/>
            <p:cNvSpPr/>
            <p:nvPr/>
          </p:nvSpPr>
          <p:spPr>
            <a:xfrm>
              <a:off x="6101101" y="765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6" name="pt12746"/>
            <p:cNvSpPr/>
            <p:nvPr/>
          </p:nvSpPr>
          <p:spPr>
            <a:xfrm>
              <a:off x="6101101" y="75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7" name="pt12747"/>
            <p:cNvSpPr/>
            <p:nvPr/>
          </p:nvSpPr>
          <p:spPr>
            <a:xfrm>
              <a:off x="6101101" y="8127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8" name="pt12748"/>
            <p:cNvSpPr/>
            <p:nvPr/>
          </p:nvSpPr>
          <p:spPr>
            <a:xfrm>
              <a:off x="6101101" y="775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9" name="pt12749"/>
            <p:cNvSpPr/>
            <p:nvPr/>
          </p:nvSpPr>
          <p:spPr>
            <a:xfrm>
              <a:off x="6101101" y="7503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0" name="pt12750"/>
            <p:cNvSpPr/>
            <p:nvPr/>
          </p:nvSpPr>
          <p:spPr>
            <a:xfrm>
              <a:off x="6145173" y="8090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1" name="pt12751"/>
            <p:cNvSpPr/>
            <p:nvPr/>
          </p:nvSpPr>
          <p:spPr>
            <a:xfrm>
              <a:off x="6145173" y="7408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2" name="pt12752"/>
            <p:cNvSpPr/>
            <p:nvPr/>
          </p:nvSpPr>
          <p:spPr>
            <a:xfrm>
              <a:off x="6145173" y="789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3" name="pt12753"/>
            <p:cNvSpPr/>
            <p:nvPr/>
          </p:nvSpPr>
          <p:spPr>
            <a:xfrm>
              <a:off x="6145173" y="7530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4" name="pt12754"/>
            <p:cNvSpPr/>
            <p:nvPr/>
          </p:nvSpPr>
          <p:spPr>
            <a:xfrm>
              <a:off x="6145173" y="79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5" name="pt12755"/>
            <p:cNvSpPr/>
            <p:nvPr/>
          </p:nvSpPr>
          <p:spPr>
            <a:xfrm>
              <a:off x="6145173" y="78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6" name="pt12756"/>
            <p:cNvSpPr/>
            <p:nvPr/>
          </p:nvSpPr>
          <p:spPr>
            <a:xfrm>
              <a:off x="6145173" y="748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7" name="pt12757"/>
            <p:cNvSpPr/>
            <p:nvPr/>
          </p:nvSpPr>
          <p:spPr>
            <a:xfrm>
              <a:off x="6146493" y="7446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8" name="pt12758"/>
            <p:cNvSpPr/>
            <p:nvPr/>
          </p:nvSpPr>
          <p:spPr>
            <a:xfrm>
              <a:off x="6146493" y="826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9" name="pt12759"/>
            <p:cNvSpPr/>
            <p:nvPr/>
          </p:nvSpPr>
          <p:spPr>
            <a:xfrm>
              <a:off x="6146493" y="834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0" name="pt12760"/>
            <p:cNvSpPr/>
            <p:nvPr/>
          </p:nvSpPr>
          <p:spPr>
            <a:xfrm>
              <a:off x="6146493" y="7956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1" name="pt12761"/>
            <p:cNvSpPr/>
            <p:nvPr/>
          </p:nvSpPr>
          <p:spPr>
            <a:xfrm>
              <a:off x="6146493" y="7622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2" name="pt12762"/>
            <p:cNvSpPr/>
            <p:nvPr/>
          </p:nvSpPr>
          <p:spPr>
            <a:xfrm>
              <a:off x="6146493" y="801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3" name="pt12763"/>
            <p:cNvSpPr/>
            <p:nvPr/>
          </p:nvSpPr>
          <p:spPr>
            <a:xfrm>
              <a:off x="6146493" y="78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4" name="pt12764"/>
            <p:cNvSpPr/>
            <p:nvPr/>
          </p:nvSpPr>
          <p:spPr>
            <a:xfrm>
              <a:off x="6146493" y="8035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5" name="pt12765"/>
            <p:cNvSpPr/>
            <p:nvPr/>
          </p:nvSpPr>
          <p:spPr>
            <a:xfrm>
              <a:off x="6146493" y="788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6" name="pt12766"/>
            <p:cNvSpPr/>
            <p:nvPr/>
          </p:nvSpPr>
          <p:spPr>
            <a:xfrm>
              <a:off x="6146493" y="754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7" name="pt12767"/>
            <p:cNvSpPr/>
            <p:nvPr/>
          </p:nvSpPr>
          <p:spPr>
            <a:xfrm>
              <a:off x="6146493" y="791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8" name="pt12768"/>
            <p:cNvSpPr/>
            <p:nvPr/>
          </p:nvSpPr>
          <p:spPr>
            <a:xfrm>
              <a:off x="6146493" y="747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9" name="pt12769"/>
            <p:cNvSpPr/>
            <p:nvPr/>
          </p:nvSpPr>
          <p:spPr>
            <a:xfrm>
              <a:off x="6146493" y="7959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0" name="pt12770"/>
            <p:cNvSpPr/>
            <p:nvPr/>
          </p:nvSpPr>
          <p:spPr>
            <a:xfrm>
              <a:off x="6146493" y="8070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1" name="pt12771"/>
            <p:cNvSpPr/>
            <p:nvPr/>
          </p:nvSpPr>
          <p:spPr>
            <a:xfrm>
              <a:off x="6146493" y="811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2" name="pt12772"/>
            <p:cNvSpPr/>
            <p:nvPr/>
          </p:nvSpPr>
          <p:spPr>
            <a:xfrm>
              <a:off x="6147345" y="7608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3" name="pt12773"/>
            <p:cNvSpPr/>
            <p:nvPr/>
          </p:nvSpPr>
          <p:spPr>
            <a:xfrm>
              <a:off x="6147345" y="7896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4" name="pt12774"/>
            <p:cNvSpPr/>
            <p:nvPr/>
          </p:nvSpPr>
          <p:spPr>
            <a:xfrm>
              <a:off x="6165135" y="7471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5" name="pt12775"/>
            <p:cNvSpPr/>
            <p:nvPr/>
          </p:nvSpPr>
          <p:spPr>
            <a:xfrm>
              <a:off x="6165135" y="8071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6" name="pt12776"/>
            <p:cNvSpPr/>
            <p:nvPr/>
          </p:nvSpPr>
          <p:spPr>
            <a:xfrm>
              <a:off x="6166758" y="771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7" name="pt12777"/>
            <p:cNvSpPr/>
            <p:nvPr/>
          </p:nvSpPr>
          <p:spPr>
            <a:xfrm>
              <a:off x="6166758" y="8210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8" name="pt12778"/>
            <p:cNvSpPr/>
            <p:nvPr/>
          </p:nvSpPr>
          <p:spPr>
            <a:xfrm>
              <a:off x="6166758" y="7464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9" name="pt12779"/>
            <p:cNvSpPr/>
            <p:nvPr/>
          </p:nvSpPr>
          <p:spPr>
            <a:xfrm>
              <a:off x="6166758" y="817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0" name="pt12780"/>
            <p:cNvSpPr/>
            <p:nvPr/>
          </p:nvSpPr>
          <p:spPr>
            <a:xfrm>
              <a:off x="6215058" y="825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1" name="pt12781"/>
            <p:cNvSpPr/>
            <p:nvPr/>
          </p:nvSpPr>
          <p:spPr>
            <a:xfrm>
              <a:off x="6215058" y="7875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2" name="pt12782"/>
            <p:cNvSpPr/>
            <p:nvPr/>
          </p:nvSpPr>
          <p:spPr>
            <a:xfrm>
              <a:off x="6215058" y="821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3" name="pt12783"/>
            <p:cNvSpPr/>
            <p:nvPr/>
          </p:nvSpPr>
          <p:spPr>
            <a:xfrm>
              <a:off x="6215058" y="7701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4" name="pt12784"/>
            <p:cNvSpPr/>
            <p:nvPr/>
          </p:nvSpPr>
          <p:spPr>
            <a:xfrm>
              <a:off x="6215058" y="7412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5" name="pt12785"/>
            <p:cNvSpPr/>
            <p:nvPr/>
          </p:nvSpPr>
          <p:spPr>
            <a:xfrm>
              <a:off x="6215058" y="82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6" name="pt12786"/>
            <p:cNvSpPr/>
            <p:nvPr/>
          </p:nvSpPr>
          <p:spPr>
            <a:xfrm>
              <a:off x="6215058" y="8037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7" name="pt12787"/>
            <p:cNvSpPr/>
            <p:nvPr/>
          </p:nvSpPr>
          <p:spPr>
            <a:xfrm>
              <a:off x="6215058" y="8281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8" name="pt12788"/>
            <p:cNvSpPr/>
            <p:nvPr/>
          </p:nvSpPr>
          <p:spPr>
            <a:xfrm>
              <a:off x="6215058" y="7530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9" name="pt12789"/>
            <p:cNvSpPr/>
            <p:nvPr/>
          </p:nvSpPr>
          <p:spPr>
            <a:xfrm>
              <a:off x="6215058" y="8122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0" name="pt12790"/>
            <p:cNvSpPr/>
            <p:nvPr/>
          </p:nvSpPr>
          <p:spPr>
            <a:xfrm>
              <a:off x="6215301" y="7414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1" name="pt12791"/>
            <p:cNvSpPr/>
            <p:nvPr/>
          </p:nvSpPr>
          <p:spPr>
            <a:xfrm>
              <a:off x="6215301" y="7418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2" name="pt12792"/>
            <p:cNvSpPr/>
            <p:nvPr/>
          </p:nvSpPr>
          <p:spPr>
            <a:xfrm>
              <a:off x="6215301" y="82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3" name="pt12793"/>
            <p:cNvSpPr/>
            <p:nvPr/>
          </p:nvSpPr>
          <p:spPr>
            <a:xfrm>
              <a:off x="6215301" y="803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4" name="pt12794"/>
            <p:cNvSpPr/>
            <p:nvPr/>
          </p:nvSpPr>
          <p:spPr>
            <a:xfrm>
              <a:off x="6215301" y="812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5" name="pt12795"/>
            <p:cNvSpPr/>
            <p:nvPr/>
          </p:nvSpPr>
          <p:spPr>
            <a:xfrm>
              <a:off x="6215301" y="806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6" name="pt12796"/>
            <p:cNvSpPr/>
            <p:nvPr/>
          </p:nvSpPr>
          <p:spPr>
            <a:xfrm>
              <a:off x="6235795" y="7427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7" name="pt12797"/>
            <p:cNvSpPr/>
            <p:nvPr/>
          </p:nvSpPr>
          <p:spPr>
            <a:xfrm>
              <a:off x="6235795" y="750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8" name="pt12798"/>
            <p:cNvSpPr/>
            <p:nvPr/>
          </p:nvSpPr>
          <p:spPr>
            <a:xfrm>
              <a:off x="6235795" y="7425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9" name="pt12799"/>
            <p:cNvSpPr/>
            <p:nvPr/>
          </p:nvSpPr>
          <p:spPr>
            <a:xfrm>
              <a:off x="6235795" y="83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0" name="pt12800"/>
            <p:cNvSpPr/>
            <p:nvPr/>
          </p:nvSpPr>
          <p:spPr>
            <a:xfrm>
              <a:off x="6235795" y="7826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1" name="pt12801"/>
            <p:cNvSpPr/>
            <p:nvPr/>
          </p:nvSpPr>
          <p:spPr>
            <a:xfrm>
              <a:off x="6235795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2" name="pt12802"/>
            <p:cNvSpPr/>
            <p:nvPr/>
          </p:nvSpPr>
          <p:spPr>
            <a:xfrm>
              <a:off x="6235795" y="7874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3" name="pt12803"/>
            <p:cNvSpPr/>
            <p:nvPr/>
          </p:nvSpPr>
          <p:spPr>
            <a:xfrm>
              <a:off x="6235795" y="8166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4" name="pt12804"/>
            <p:cNvSpPr/>
            <p:nvPr/>
          </p:nvSpPr>
          <p:spPr>
            <a:xfrm>
              <a:off x="6235795" y="8067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5" name="pt12805"/>
            <p:cNvSpPr/>
            <p:nvPr/>
          </p:nvSpPr>
          <p:spPr>
            <a:xfrm>
              <a:off x="6235795" y="7418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6" name="pt12806"/>
            <p:cNvSpPr/>
            <p:nvPr/>
          </p:nvSpPr>
          <p:spPr>
            <a:xfrm>
              <a:off x="6238951" y="81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7" name="pt12807"/>
            <p:cNvSpPr/>
            <p:nvPr/>
          </p:nvSpPr>
          <p:spPr>
            <a:xfrm>
              <a:off x="6285746" y="8007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8" name="pt12808"/>
            <p:cNvSpPr/>
            <p:nvPr/>
          </p:nvSpPr>
          <p:spPr>
            <a:xfrm>
              <a:off x="6285746" y="8134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9" name="pt12809"/>
            <p:cNvSpPr/>
            <p:nvPr/>
          </p:nvSpPr>
          <p:spPr>
            <a:xfrm>
              <a:off x="6285746" y="76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0" name="pt12810"/>
            <p:cNvSpPr/>
            <p:nvPr/>
          </p:nvSpPr>
          <p:spPr>
            <a:xfrm>
              <a:off x="6285746" y="8024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1" name="pt12811"/>
            <p:cNvSpPr/>
            <p:nvPr/>
          </p:nvSpPr>
          <p:spPr>
            <a:xfrm>
              <a:off x="6285746" y="8094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2" name="pt12812"/>
            <p:cNvSpPr/>
            <p:nvPr/>
          </p:nvSpPr>
          <p:spPr>
            <a:xfrm>
              <a:off x="6285746" y="8376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3" name="pt12813"/>
            <p:cNvSpPr/>
            <p:nvPr/>
          </p:nvSpPr>
          <p:spPr>
            <a:xfrm>
              <a:off x="6285746" y="764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4" name="pt12814"/>
            <p:cNvSpPr/>
            <p:nvPr/>
          </p:nvSpPr>
          <p:spPr>
            <a:xfrm>
              <a:off x="6285746" y="8369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5" name="pt12815"/>
            <p:cNvSpPr/>
            <p:nvPr/>
          </p:nvSpPr>
          <p:spPr>
            <a:xfrm>
              <a:off x="6287123" y="8129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6" name="pt12816"/>
            <p:cNvSpPr/>
            <p:nvPr/>
          </p:nvSpPr>
          <p:spPr>
            <a:xfrm>
              <a:off x="6287123" y="762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7" name="pt12817"/>
            <p:cNvSpPr/>
            <p:nvPr/>
          </p:nvSpPr>
          <p:spPr>
            <a:xfrm>
              <a:off x="6287123" y="7950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8" name="pt12818"/>
            <p:cNvSpPr/>
            <p:nvPr/>
          </p:nvSpPr>
          <p:spPr>
            <a:xfrm>
              <a:off x="6287123" y="8349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9" name="pt12819"/>
            <p:cNvSpPr/>
            <p:nvPr/>
          </p:nvSpPr>
          <p:spPr>
            <a:xfrm>
              <a:off x="6287123" y="8127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0" name="pt12820"/>
            <p:cNvSpPr/>
            <p:nvPr/>
          </p:nvSpPr>
          <p:spPr>
            <a:xfrm>
              <a:off x="6287123" y="8305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1" name="pt12821"/>
            <p:cNvSpPr/>
            <p:nvPr/>
          </p:nvSpPr>
          <p:spPr>
            <a:xfrm>
              <a:off x="6287123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2" name="pt12822"/>
            <p:cNvSpPr/>
            <p:nvPr/>
          </p:nvSpPr>
          <p:spPr>
            <a:xfrm>
              <a:off x="6287123" y="744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3" name="pt12823"/>
            <p:cNvSpPr/>
            <p:nvPr/>
          </p:nvSpPr>
          <p:spPr>
            <a:xfrm>
              <a:off x="6287123" y="8065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4" name="pt12824"/>
            <p:cNvSpPr/>
            <p:nvPr/>
          </p:nvSpPr>
          <p:spPr>
            <a:xfrm>
              <a:off x="6287129" y="8046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5" name="pt12825"/>
            <p:cNvSpPr/>
            <p:nvPr/>
          </p:nvSpPr>
          <p:spPr>
            <a:xfrm>
              <a:off x="6287129" y="8288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6" name="pt12826"/>
            <p:cNvSpPr/>
            <p:nvPr/>
          </p:nvSpPr>
          <p:spPr>
            <a:xfrm>
              <a:off x="6287129" y="8045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7" name="pt12827"/>
            <p:cNvSpPr/>
            <p:nvPr/>
          </p:nvSpPr>
          <p:spPr>
            <a:xfrm>
              <a:off x="6287129" y="772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8" name="pt12828"/>
            <p:cNvSpPr/>
            <p:nvPr/>
          </p:nvSpPr>
          <p:spPr>
            <a:xfrm>
              <a:off x="6287129" y="823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9" name="pt12829"/>
            <p:cNvSpPr/>
            <p:nvPr/>
          </p:nvSpPr>
          <p:spPr>
            <a:xfrm>
              <a:off x="6287129" y="847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0" name="pt12830"/>
            <p:cNvSpPr/>
            <p:nvPr/>
          </p:nvSpPr>
          <p:spPr>
            <a:xfrm>
              <a:off x="6308548" y="7440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1" name="pt12831"/>
            <p:cNvSpPr/>
            <p:nvPr/>
          </p:nvSpPr>
          <p:spPr>
            <a:xfrm>
              <a:off x="6308548" y="7983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2" name="pt12832"/>
            <p:cNvSpPr/>
            <p:nvPr/>
          </p:nvSpPr>
          <p:spPr>
            <a:xfrm>
              <a:off x="6308548" y="8095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3" name="pt12833"/>
            <p:cNvSpPr/>
            <p:nvPr/>
          </p:nvSpPr>
          <p:spPr>
            <a:xfrm>
              <a:off x="6308548" y="7497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4" name="pt12834"/>
            <p:cNvSpPr/>
            <p:nvPr/>
          </p:nvSpPr>
          <p:spPr>
            <a:xfrm>
              <a:off x="6308548" y="741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5" name="pt12835"/>
            <p:cNvSpPr/>
            <p:nvPr/>
          </p:nvSpPr>
          <p:spPr>
            <a:xfrm>
              <a:off x="6308548" y="8022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6" name="pt12836"/>
            <p:cNvSpPr/>
            <p:nvPr/>
          </p:nvSpPr>
          <p:spPr>
            <a:xfrm>
              <a:off x="6308548" y="7904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7" name="pt12837"/>
            <p:cNvSpPr/>
            <p:nvPr/>
          </p:nvSpPr>
          <p:spPr>
            <a:xfrm>
              <a:off x="6308553" y="8147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8" name="pt12838"/>
            <p:cNvSpPr/>
            <p:nvPr/>
          </p:nvSpPr>
          <p:spPr>
            <a:xfrm>
              <a:off x="6308553" y="78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9" name="pt12839"/>
            <p:cNvSpPr/>
            <p:nvPr/>
          </p:nvSpPr>
          <p:spPr>
            <a:xfrm>
              <a:off x="6308553" y="7916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0" name="pt12840"/>
            <p:cNvSpPr/>
            <p:nvPr/>
          </p:nvSpPr>
          <p:spPr>
            <a:xfrm>
              <a:off x="6308553" y="7408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1" name="pt12841"/>
            <p:cNvSpPr/>
            <p:nvPr/>
          </p:nvSpPr>
          <p:spPr>
            <a:xfrm>
              <a:off x="6308553" y="808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2" name="pt12842"/>
            <p:cNvSpPr/>
            <p:nvPr/>
          </p:nvSpPr>
          <p:spPr>
            <a:xfrm>
              <a:off x="6357644" y="806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3" name="pt12843"/>
            <p:cNvSpPr/>
            <p:nvPr/>
          </p:nvSpPr>
          <p:spPr>
            <a:xfrm>
              <a:off x="6357644" y="846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4" name="pt12844"/>
            <p:cNvSpPr/>
            <p:nvPr/>
          </p:nvSpPr>
          <p:spPr>
            <a:xfrm>
              <a:off x="6357644" y="833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5" name="pt12845"/>
            <p:cNvSpPr/>
            <p:nvPr/>
          </p:nvSpPr>
          <p:spPr>
            <a:xfrm>
              <a:off x="6357644" y="8094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6" name="pt12846"/>
            <p:cNvSpPr/>
            <p:nvPr/>
          </p:nvSpPr>
          <p:spPr>
            <a:xfrm>
              <a:off x="6357644" y="7718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7" name="pt12847"/>
            <p:cNvSpPr/>
            <p:nvPr/>
          </p:nvSpPr>
          <p:spPr>
            <a:xfrm>
              <a:off x="6357644" y="747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8" name="pt12848"/>
            <p:cNvSpPr/>
            <p:nvPr/>
          </p:nvSpPr>
          <p:spPr>
            <a:xfrm>
              <a:off x="6357644" y="7427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9" name="pt12849"/>
            <p:cNvSpPr/>
            <p:nvPr/>
          </p:nvSpPr>
          <p:spPr>
            <a:xfrm>
              <a:off x="6357644" y="7664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0" name="pt12850"/>
            <p:cNvSpPr/>
            <p:nvPr/>
          </p:nvSpPr>
          <p:spPr>
            <a:xfrm>
              <a:off x="6357644" y="810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1" name="pt12851"/>
            <p:cNvSpPr/>
            <p:nvPr/>
          </p:nvSpPr>
          <p:spPr>
            <a:xfrm>
              <a:off x="6357644" y="827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2" name="pt12852"/>
            <p:cNvSpPr/>
            <p:nvPr/>
          </p:nvSpPr>
          <p:spPr>
            <a:xfrm>
              <a:off x="6357644" y="7456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3" name="pt12853"/>
            <p:cNvSpPr/>
            <p:nvPr/>
          </p:nvSpPr>
          <p:spPr>
            <a:xfrm>
              <a:off x="6357644" y="834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4" name="pt12854"/>
            <p:cNvSpPr/>
            <p:nvPr/>
          </p:nvSpPr>
          <p:spPr>
            <a:xfrm>
              <a:off x="6357644" y="8389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5" name="pt12855"/>
            <p:cNvSpPr/>
            <p:nvPr/>
          </p:nvSpPr>
          <p:spPr>
            <a:xfrm>
              <a:off x="6357644" y="784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6" name="pt12856"/>
            <p:cNvSpPr/>
            <p:nvPr/>
          </p:nvSpPr>
          <p:spPr>
            <a:xfrm>
              <a:off x="6357644" y="7704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7" name="pt12857"/>
            <p:cNvSpPr/>
            <p:nvPr/>
          </p:nvSpPr>
          <p:spPr>
            <a:xfrm>
              <a:off x="6357644" y="8225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8" name="pt12858"/>
            <p:cNvSpPr/>
            <p:nvPr/>
          </p:nvSpPr>
          <p:spPr>
            <a:xfrm>
              <a:off x="6357644" y="7651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9" name="pt12859"/>
            <p:cNvSpPr/>
            <p:nvPr/>
          </p:nvSpPr>
          <p:spPr>
            <a:xfrm>
              <a:off x="6357644" y="820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0" name="pt12860"/>
            <p:cNvSpPr/>
            <p:nvPr/>
          </p:nvSpPr>
          <p:spPr>
            <a:xfrm>
              <a:off x="6357644" y="794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1" name="pt12861"/>
            <p:cNvSpPr/>
            <p:nvPr/>
          </p:nvSpPr>
          <p:spPr>
            <a:xfrm>
              <a:off x="6357644" y="8213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2" name="pt12862"/>
            <p:cNvSpPr/>
            <p:nvPr/>
          </p:nvSpPr>
          <p:spPr>
            <a:xfrm>
              <a:off x="6357644" y="8189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3" name="pt12863"/>
            <p:cNvSpPr/>
            <p:nvPr/>
          </p:nvSpPr>
          <p:spPr>
            <a:xfrm>
              <a:off x="6357644" y="820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4" name="pt12864"/>
            <p:cNvSpPr/>
            <p:nvPr/>
          </p:nvSpPr>
          <p:spPr>
            <a:xfrm>
              <a:off x="6357644" y="8146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5" name="pt12865"/>
            <p:cNvSpPr/>
            <p:nvPr/>
          </p:nvSpPr>
          <p:spPr>
            <a:xfrm>
              <a:off x="6357644" y="825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6" name="pt12866"/>
            <p:cNvSpPr/>
            <p:nvPr/>
          </p:nvSpPr>
          <p:spPr>
            <a:xfrm>
              <a:off x="6357644" y="7861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7" name="pt12867"/>
            <p:cNvSpPr/>
            <p:nvPr/>
          </p:nvSpPr>
          <p:spPr>
            <a:xfrm>
              <a:off x="6357644" y="8128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8" name="pt12868"/>
            <p:cNvSpPr/>
            <p:nvPr/>
          </p:nvSpPr>
          <p:spPr>
            <a:xfrm>
              <a:off x="6357644" y="827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9" name="pt12869"/>
            <p:cNvSpPr/>
            <p:nvPr/>
          </p:nvSpPr>
          <p:spPr>
            <a:xfrm>
              <a:off x="6357644" y="7553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0" name="pt12870"/>
            <p:cNvSpPr/>
            <p:nvPr/>
          </p:nvSpPr>
          <p:spPr>
            <a:xfrm>
              <a:off x="6357644" y="818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1" name="pt12871"/>
            <p:cNvSpPr/>
            <p:nvPr/>
          </p:nvSpPr>
          <p:spPr>
            <a:xfrm>
              <a:off x="6357644" y="8120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2" name="pt12872"/>
            <p:cNvSpPr/>
            <p:nvPr/>
          </p:nvSpPr>
          <p:spPr>
            <a:xfrm>
              <a:off x="6357644" y="8093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3" name="pt12873"/>
            <p:cNvSpPr/>
            <p:nvPr/>
          </p:nvSpPr>
          <p:spPr>
            <a:xfrm>
              <a:off x="6363098" y="828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4" name="pt12874"/>
            <p:cNvSpPr/>
            <p:nvPr/>
          </p:nvSpPr>
          <p:spPr>
            <a:xfrm>
              <a:off x="6363098" y="7434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5" name="pt12875"/>
            <p:cNvSpPr/>
            <p:nvPr/>
          </p:nvSpPr>
          <p:spPr>
            <a:xfrm>
              <a:off x="6363098" y="749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6" name="pt12876"/>
            <p:cNvSpPr/>
            <p:nvPr/>
          </p:nvSpPr>
          <p:spPr>
            <a:xfrm>
              <a:off x="6363098" y="76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7" name="pt12877"/>
            <p:cNvSpPr/>
            <p:nvPr/>
          </p:nvSpPr>
          <p:spPr>
            <a:xfrm>
              <a:off x="6363098" y="8148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8" name="pt12878"/>
            <p:cNvSpPr/>
            <p:nvPr/>
          </p:nvSpPr>
          <p:spPr>
            <a:xfrm>
              <a:off x="6363098" y="818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9" name="pt12879"/>
            <p:cNvSpPr/>
            <p:nvPr/>
          </p:nvSpPr>
          <p:spPr>
            <a:xfrm>
              <a:off x="6363098" y="811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0" name="pt12880"/>
            <p:cNvSpPr/>
            <p:nvPr/>
          </p:nvSpPr>
          <p:spPr>
            <a:xfrm>
              <a:off x="6363098" y="800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1" name="pt12881"/>
            <p:cNvSpPr/>
            <p:nvPr/>
          </p:nvSpPr>
          <p:spPr>
            <a:xfrm>
              <a:off x="6363098" y="75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2" name="pt12882"/>
            <p:cNvSpPr/>
            <p:nvPr/>
          </p:nvSpPr>
          <p:spPr>
            <a:xfrm>
              <a:off x="6363098" y="828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3" name="pt12883"/>
            <p:cNvSpPr/>
            <p:nvPr/>
          </p:nvSpPr>
          <p:spPr>
            <a:xfrm>
              <a:off x="6363098" y="7735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4" name="pt12884"/>
            <p:cNvSpPr/>
            <p:nvPr/>
          </p:nvSpPr>
          <p:spPr>
            <a:xfrm>
              <a:off x="6363098" y="8309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5" name="pt12885"/>
            <p:cNvSpPr/>
            <p:nvPr/>
          </p:nvSpPr>
          <p:spPr>
            <a:xfrm>
              <a:off x="6363098" y="821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6" name="pt12886"/>
            <p:cNvSpPr/>
            <p:nvPr/>
          </p:nvSpPr>
          <p:spPr>
            <a:xfrm>
              <a:off x="6363118" y="8047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7" name="pt12887"/>
            <p:cNvSpPr/>
            <p:nvPr/>
          </p:nvSpPr>
          <p:spPr>
            <a:xfrm>
              <a:off x="6363118" y="8099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8" name="pt12888"/>
            <p:cNvSpPr/>
            <p:nvPr/>
          </p:nvSpPr>
          <p:spPr>
            <a:xfrm>
              <a:off x="6363118" y="741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9" name="pt12889"/>
            <p:cNvSpPr/>
            <p:nvPr/>
          </p:nvSpPr>
          <p:spPr>
            <a:xfrm>
              <a:off x="6363118" y="742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0" name="pt12890"/>
            <p:cNvSpPr/>
            <p:nvPr/>
          </p:nvSpPr>
          <p:spPr>
            <a:xfrm>
              <a:off x="6363118" y="8119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1" name="pt12891"/>
            <p:cNvSpPr/>
            <p:nvPr/>
          </p:nvSpPr>
          <p:spPr>
            <a:xfrm>
              <a:off x="6363118" y="7833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2" name="pt12892"/>
            <p:cNvSpPr/>
            <p:nvPr/>
          </p:nvSpPr>
          <p:spPr>
            <a:xfrm>
              <a:off x="6363118" y="775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3" name="pt12893"/>
            <p:cNvSpPr/>
            <p:nvPr/>
          </p:nvSpPr>
          <p:spPr>
            <a:xfrm>
              <a:off x="6363118" y="7613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4" name="pt12894"/>
            <p:cNvSpPr/>
            <p:nvPr/>
          </p:nvSpPr>
          <p:spPr>
            <a:xfrm>
              <a:off x="6363118" y="814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5" name="pt12895"/>
            <p:cNvSpPr/>
            <p:nvPr/>
          </p:nvSpPr>
          <p:spPr>
            <a:xfrm>
              <a:off x="6363118" y="8324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6" name="pt12896"/>
            <p:cNvSpPr/>
            <p:nvPr/>
          </p:nvSpPr>
          <p:spPr>
            <a:xfrm>
              <a:off x="6363118" y="7887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7" name="pt12897"/>
            <p:cNvSpPr/>
            <p:nvPr/>
          </p:nvSpPr>
          <p:spPr>
            <a:xfrm>
              <a:off x="6363118" y="803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8" name="pt12898"/>
            <p:cNvSpPr/>
            <p:nvPr/>
          </p:nvSpPr>
          <p:spPr>
            <a:xfrm>
              <a:off x="6363118" y="8311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9" name="pt12899"/>
            <p:cNvSpPr/>
            <p:nvPr/>
          </p:nvSpPr>
          <p:spPr>
            <a:xfrm>
              <a:off x="6363118" y="840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0" name="pt12900"/>
            <p:cNvSpPr/>
            <p:nvPr/>
          </p:nvSpPr>
          <p:spPr>
            <a:xfrm>
              <a:off x="6363118" y="741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1" name="pt12901"/>
            <p:cNvSpPr/>
            <p:nvPr/>
          </p:nvSpPr>
          <p:spPr>
            <a:xfrm>
              <a:off x="6363118" y="833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2" name="pt12902"/>
            <p:cNvSpPr/>
            <p:nvPr/>
          </p:nvSpPr>
          <p:spPr>
            <a:xfrm>
              <a:off x="6363118" y="8292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3" name="pt12903"/>
            <p:cNvSpPr/>
            <p:nvPr/>
          </p:nvSpPr>
          <p:spPr>
            <a:xfrm>
              <a:off x="6363118" y="7621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4" name="pt12904"/>
            <p:cNvSpPr/>
            <p:nvPr/>
          </p:nvSpPr>
          <p:spPr>
            <a:xfrm>
              <a:off x="6380716" y="81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5" name="pt12905"/>
            <p:cNvSpPr/>
            <p:nvPr/>
          </p:nvSpPr>
          <p:spPr>
            <a:xfrm>
              <a:off x="6380716" y="785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6" name="pt12906"/>
            <p:cNvSpPr/>
            <p:nvPr/>
          </p:nvSpPr>
          <p:spPr>
            <a:xfrm>
              <a:off x="6380716" y="7592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7" name="pt12907"/>
            <p:cNvSpPr/>
            <p:nvPr/>
          </p:nvSpPr>
          <p:spPr>
            <a:xfrm>
              <a:off x="6380716" y="7892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8" name="pt12908"/>
            <p:cNvSpPr/>
            <p:nvPr/>
          </p:nvSpPr>
          <p:spPr>
            <a:xfrm>
              <a:off x="6380716" y="7975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9" name="pt12909"/>
            <p:cNvSpPr/>
            <p:nvPr/>
          </p:nvSpPr>
          <p:spPr>
            <a:xfrm>
              <a:off x="6380716" y="829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0" name="pt12910"/>
            <p:cNvSpPr/>
            <p:nvPr/>
          </p:nvSpPr>
          <p:spPr>
            <a:xfrm>
              <a:off x="6380716" y="7898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1" name="pt12911"/>
            <p:cNvSpPr/>
            <p:nvPr/>
          </p:nvSpPr>
          <p:spPr>
            <a:xfrm>
              <a:off x="6380716" y="805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2" name="pt12912"/>
            <p:cNvSpPr/>
            <p:nvPr/>
          </p:nvSpPr>
          <p:spPr>
            <a:xfrm>
              <a:off x="6380716" y="7779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3" name="pt12913"/>
            <p:cNvSpPr/>
            <p:nvPr/>
          </p:nvSpPr>
          <p:spPr>
            <a:xfrm>
              <a:off x="6380716" y="8121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4" name="pt12914"/>
            <p:cNvSpPr/>
            <p:nvPr/>
          </p:nvSpPr>
          <p:spPr>
            <a:xfrm>
              <a:off x="6380716" y="7989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5" name="pt12915"/>
            <p:cNvSpPr/>
            <p:nvPr/>
          </p:nvSpPr>
          <p:spPr>
            <a:xfrm>
              <a:off x="6380716" y="7813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6" name="pt12916"/>
            <p:cNvSpPr/>
            <p:nvPr/>
          </p:nvSpPr>
          <p:spPr>
            <a:xfrm>
              <a:off x="6380716" y="790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7" name="pt12917"/>
            <p:cNvSpPr/>
            <p:nvPr/>
          </p:nvSpPr>
          <p:spPr>
            <a:xfrm>
              <a:off x="6380716" y="7878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8" name="pt12918"/>
            <p:cNvSpPr/>
            <p:nvPr/>
          </p:nvSpPr>
          <p:spPr>
            <a:xfrm>
              <a:off x="6380716" y="747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9" name="pt12919"/>
            <p:cNvSpPr/>
            <p:nvPr/>
          </p:nvSpPr>
          <p:spPr>
            <a:xfrm>
              <a:off x="6381738" y="821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0" name="pt12920"/>
            <p:cNvSpPr/>
            <p:nvPr/>
          </p:nvSpPr>
          <p:spPr>
            <a:xfrm>
              <a:off x="6381738" y="812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1" name="pt12921"/>
            <p:cNvSpPr/>
            <p:nvPr/>
          </p:nvSpPr>
          <p:spPr>
            <a:xfrm>
              <a:off x="6381738" y="7542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2" name="pt12922"/>
            <p:cNvSpPr/>
            <p:nvPr/>
          </p:nvSpPr>
          <p:spPr>
            <a:xfrm>
              <a:off x="6425605" y="8154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3" name="pt12923"/>
            <p:cNvSpPr/>
            <p:nvPr/>
          </p:nvSpPr>
          <p:spPr>
            <a:xfrm>
              <a:off x="6425605" y="808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4" name="pt12924"/>
            <p:cNvSpPr/>
            <p:nvPr/>
          </p:nvSpPr>
          <p:spPr>
            <a:xfrm>
              <a:off x="6425605" y="7971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5" name="pt12925"/>
            <p:cNvSpPr/>
            <p:nvPr/>
          </p:nvSpPr>
          <p:spPr>
            <a:xfrm>
              <a:off x="6425605" y="77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6" name="pt12926"/>
            <p:cNvSpPr/>
            <p:nvPr/>
          </p:nvSpPr>
          <p:spPr>
            <a:xfrm>
              <a:off x="6425605" y="750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7" name="pt12927"/>
            <p:cNvSpPr/>
            <p:nvPr/>
          </p:nvSpPr>
          <p:spPr>
            <a:xfrm>
              <a:off x="6425605" y="7414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8" name="pt12928"/>
            <p:cNvSpPr/>
            <p:nvPr/>
          </p:nvSpPr>
          <p:spPr>
            <a:xfrm>
              <a:off x="6425605" y="74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9" name="pt12929"/>
            <p:cNvSpPr/>
            <p:nvPr/>
          </p:nvSpPr>
          <p:spPr>
            <a:xfrm>
              <a:off x="6429979" y="8246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0" name="pt12930"/>
            <p:cNvSpPr/>
            <p:nvPr/>
          </p:nvSpPr>
          <p:spPr>
            <a:xfrm>
              <a:off x="6429979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1" name="pt12931"/>
            <p:cNvSpPr/>
            <p:nvPr/>
          </p:nvSpPr>
          <p:spPr>
            <a:xfrm>
              <a:off x="6429979" y="82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2" name="pt12932"/>
            <p:cNvSpPr/>
            <p:nvPr/>
          </p:nvSpPr>
          <p:spPr>
            <a:xfrm>
              <a:off x="6429979" y="779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3" name="pt12933"/>
            <p:cNvSpPr/>
            <p:nvPr/>
          </p:nvSpPr>
          <p:spPr>
            <a:xfrm>
              <a:off x="6429979" y="749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4" name="pt12934"/>
            <p:cNvSpPr/>
            <p:nvPr/>
          </p:nvSpPr>
          <p:spPr>
            <a:xfrm>
              <a:off x="6429979" y="810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5" name="pt12935"/>
            <p:cNvSpPr/>
            <p:nvPr/>
          </p:nvSpPr>
          <p:spPr>
            <a:xfrm>
              <a:off x="6429979" y="748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6" name="pt12936"/>
            <p:cNvSpPr/>
            <p:nvPr/>
          </p:nvSpPr>
          <p:spPr>
            <a:xfrm>
              <a:off x="6429979" y="7684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7" name="pt12937"/>
            <p:cNvSpPr/>
            <p:nvPr/>
          </p:nvSpPr>
          <p:spPr>
            <a:xfrm>
              <a:off x="6429979" y="7652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8" name="pt12938"/>
            <p:cNvSpPr/>
            <p:nvPr/>
          </p:nvSpPr>
          <p:spPr>
            <a:xfrm>
              <a:off x="6429979" y="8193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9" name="pt12939"/>
            <p:cNvSpPr/>
            <p:nvPr/>
          </p:nvSpPr>
          <p:spPr>
            <a:xfrm>
              <a:off x="6429979" y="777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0" name="pt12940"/>
            <p:cNvSpPr/>
            <p:nvPr/>
          </p:nvSpPr>
          <p:spPr>
            <a:xfrm>
              <a:off x="6429979" y="777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1" name="pt12941"/>
            <p:cNvSpPr/>
            <p:nvPr/>
          </p:nvSpPr>
          <p:spPr>
            <a:xfrm>
              <a:off x="6429979" y="7625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2" name="pt12942"/>
            <p:cNvSpPr/>
            <p:nvPr/>
          </p:nvSpPr>
          <p:spPr>
            <a:xfrm>
              <a:off x="6429979" y="7919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3" name="pt12943"/>
            <p:cNvSpPr/>
            <p:nvPr/>
          </p:nvSpPr>
          <p:spPr>
            <a:xfrm>
              <a:off x="6429979" y="765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4" name="pt12944"/>
            <p:cNvSpPr/>
            <p:nvPr/>
          </p:nvSpPr>
          <p:spPr>
            <a:xfrm>
              <a:off x="6429979" y="75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5" name="pt12945"/>
            <p:cNvSpPr/>
            <p:nvPr/>
          </p:nvSpPr>
          <p:spPr>
            <a:xfrm>
              <a:off x="6450849" y="797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6" name="pt12946"/>
            <p:cNvSpPr/>
            <p:nvPr/>
          </p:nvSpPr>
          <p:spPr>
            <a:xfrm>
              <a:off x="6450849" y="826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7" name="pt12947"/>
            <p:cNvSpPr/>
            <p:nvPr/>
          </p:nvSpPr>
          <p:spPr>
            <a:xfrm>
              <a:off x="6450849" y="741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8" name="pt12948"/>
            <p:cNvSpPr/>
            <p:nvPr/>
          </p:nvSpPr>
          <p:spPr>
            <a:xfrm>
              <a:off x="6450849" y="7772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9" name="pt12949"/>
            <p:cNvSpPr/>
            <p:nvPr/>
          </p:nvSpPr>
          <p:spPr>
            <a:xfrm>
              <a:off x="6450849" y="77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0" name="pt12950"/>
            <p:cNvSpPr/>
            <p:nvPr/>
          </p:nvSpPr>
          <p:spPr>
            <a:xfrm>
              <a:off x="6450849" y="752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1" name="pt12951"/>
            <p:cNvSpPr/>
            <p:nvPr/>
          </p:nvSpPr>
          <p:spPr>
            <a:xfrm>
              <a:off x="6450849" y="751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2" name="pt12952"/>
            <p:cNvSpPr/>
            <p:nvPr/>
          </p:nvSpPr>
          <p:spPr>
            <a:xfrm>
              <a:off x="6450849" y="746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3" name="pt12953"/>
            <p:cNvSpPr/>
            <p:nvPr/>
          </p:nvSpPr>
          <p:spPr>
            <a:xfrm>
              <a:off x="6450849" y="7409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4" name="pt12954"/>
            <p:cNvSpPr/>
            <p:nvPr/>
          </p:nvSpPr>
          <p:spPr>
            <a:xfrm>
              <a:off x="6450849" y="822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5" name="pt12955"/>
            <p:cNvSpPr/>
            <p:nvPr/>
          </p:nvSpPr>
          <p:spPr>
            <a:xfrm>
              <a:off x="6450849" y="8473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6" name="pt12956"/>
            <p:cNvSpPr/>
            <p:nvPr/>
          </p:nvSpPr>
          <p:spPr>
            <a:xfrm>
              <a:off x="6450849" y="7587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7" name="pt12957"/>
            <p:cNvSpPr/>
            <p:nvPr/>
          </p:nvSpPr>
          <p:spPr>
            <a:xfrm>
              <a:off x="6450849" y="834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8" name="pt12958"/>
            <p:cNvSpPr/>
            <p:nvPr/>
          </p:nvSpPr>
          <p:spPr>
            <a:xfrm>
              <a:off x="6450849" y="80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9" name="pt12959"/>
            <p:cNvSpPr/>
            <p:nvPr/>
          </p:nvSpPr>
          <p:spPr>
            <a:xfrm>
              <a:off x="6454397" y="814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0" name="pt12960"/>
            <p:cNvSpPr/>
            <p:nvPr/>
          </p:nvSpPr>
          <p:spPr>
            <a:xfrm>
              <a:off x="6454397" y="758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1" name="pt12961"/>
            <p:cNvSpPr/>
            <p:nvPr/>
          </p:nvSpPr>
          <p:spPr>
            <a:xfrm>
              <a:off x="6454397" y="742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2" name="pt12962"/>
            <p:cNvSpPr/>
            <p:nvPr/>
          </p:nvSpPr>
          <p:spPr>
            <a:xfrm>
              <a:off x="6454397" y="7988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3" name="pt12963"/>
            <p:cNvSpPr/>
            <p:nvPr/>
          </p:nvSpPr>
          <p:spPr>
            <a:xfrm>
              <a:off x="6454397" y="7822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4" name="pt12964"/>
            <p:cNvSpPr/>
            <p:nvPr/>
          </p:nvSpPr>
          <p:spPr>
            <a:xfrm>
              <a:off x="6454397" y="7981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5" name="pt12965"/>
            <p:cNvSpPr/>
            <p:nvPr/>
          </p:nvSpPr>
          <p:spPr>
            <a:xfrm>
              <a:off x="6454397" y="793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6" name="pt12966"/>
            <p:cNvSpPr/>
            <p:nvPr/>
          </p:nvSpPr>
          <p:spPr>
            <a:xfrm>
              <a:off x="6454397" y="80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7" name="pt12967"/>
            <p:cNvSpPr/>
            <p:nvPr/>
          </p:nvSpPr>
          <p:spPr>
            <a:xfrm>
              <a:off x="6454397" y="7985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8" name="pt12968"/>
            <p:cNvSpPr/>
            <p:nvPr/>
          </p:nvSpPr>
          <p:spPr>
            <a:xfrm>
              <a:off x="6454397" y="74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9" name="pt12969"/>
            <p:cNvSpPr/>
            <p:nvPr/>
          </p:nvSpPr>
          <p:spPr>
            <a:xfrm>
              <a:off x="6454397" y="825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0" name="pt12970"/>
            <p:cNvSpPr/>
            <p:nvPr/>
          </p:nvSpPr>
          <p:spPr>
            <a:xfrm>
              <a:off x="6454397" y="80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1" name="pt12971"/>
            <p:cNvSpPr/>
            <p:nvPr/>
          </p:nvSpPr>
          <p:spPr>
            <a:xfrm>
              <a:off x="6454397" y="7950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2" name="pt12972"/>
            <p:cNvSpPr/>
            <p:nvPr/>
          </p:nvSpPr>
          <p:spPr>
            <a:xfrm>
              <a:off x="6454397" y="742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3" name="pt12973"/>
            <p:cNvSpPr/>
            <p:nvPr/>
          </p:nvSpPr>
          <p:spPr>
            <a:xfrm>
              <a:off x="6497605" y="8293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4" name="pt12974"/>
            <p:cNvSpPr/>
            <p:nvPr/>
          </p:nvSpPr>
          <p:spPr>
            <a:xfrm>
              <a:off x="6497605" y="823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5" name="pt12975"/>
            <p:cNvSpPr/>
            <p:nvPr/>
          </p:nvSpPr>
          <p:spPr>
            <a:xfrm>
              <a:off x="6497605" y="8171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6" name="pt12976"/>
            <p:cNvSpPr/>
            <p:nvPr/>
          </p:nvSpPr>
          <p:spPr>
            <a:xfrm>
              <a:off x="6497605" y="7485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7" name="pt12977"/>
            <p:cNvSpPr/>
            <p:nvPr/>
          </p:nvSpPr>
          <p:spPr>
            <a:xfrm>
              <a:off x="6497605" y="79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8" name="pt12978"/>
            <p:cNvSpPr/>
            <p:nvPr/>
          </p:nvSpPr>
          <p:spPr>
            <a:xfrm>
              <a:off x="6497605" y="740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9" name="pt12979"/>
            <p:cNvSpPr/>
            <p:nvPr/>
          </p:nvSpPr>
          <p:spPr>
            <a:xfrm>
              <a:off x="6497605" y="792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0" name="pt12980"/>
            <p:cNvSpPr/>
            <p:nvPr/>
          </p:nvSpPr>
          <p:spPr>
            <a:xfrm>
              <a:off x="6497605" y="818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1" name="pt12981"/>
            <p:cNvSpPr/>
            <p:nvPr/>
          </p:nvSpPr>
          <p:spPr>
            <a:xfrm>
              <a:off x="6497605" y="788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2" name="pt12982"/>
            <p:cNvSpPr/>
            <p:nvPr/>
          </p:nvSpPr>
          <p:spPr>
            <a:xfrm>
              <a:off x="6497605" y="7427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3" name="pt12983"/>
            <p:cNvSpPr/>
            <p:nvPr/>
          </p:nvSpPr>
          <p:spPr>
            <a:xfrm>
              <a:off x="6497605" y="752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4" name="pt12984"/>
            <p:cNvSpPr/>
            <p:nvPr/>
          </p:nvSpPr>
          <p:spPr>
            <a:xfrm>
              <a:off x="6497605" y="786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5" name="pt12985"/>
            <p:cNvSpPr/>
            <p:nvPr/>
          </p:nvSpPr>
          <p:spPr>
            <a:xfrm>
              <a:off x="6497605" y="8079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6" name="pt12986"/>
            <p:cNvSpPr/>
            <p:nvPr/>
          </p:nvSpPr>
          <p:spPr>
            <a:xfrm>
              <a:off x="6497605" y="8286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7" name="pt12987"/>
            <p:cNvSpPr/>
            <p:nvPr/>
          </p:nvSpPr>
          <p:spPr>
            <a:xfrm>
              <a:off x="6497605" y="8278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8" name="pt12988"/>
            <p:cNvSpPr/>
            <p:nvPr/>
          </p:nvSpPr>
          <p:spPr>
            <a:xfrm>
              <a:off x="6497605" y="8037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9" name="pt12989"/>
            <p:cNvSpPr/>
            <p:nvPr/>
          </p:nvSpPr>
          <p:spPr>
            <a:xfrm>
              <a:off x="6497605" y="7444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0" name="pt12990"/>
            <p:cNvSpPr/>
            <p:nvPr/>
          </p:nvSpPr>
          <p:spPr>
            <a:xfrm>
              <a:off x="6519690" y="820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1" name="pt12991"/>
            <p:cNvSpPr/>
            <p:nvPr/>
          </p:nvSpPr>
          <p:spPr>
            <a:xfrm>
              <a:off x="6519690" y="7401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2" name="pt12992"/>
            <p:cNvSpPr/>
            <p:nvPr/>
          </p:nvSpPr>
          <p:spPr>
            <a:xfrm>
              <a:off x="6519690" y="803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3" name="pt12993"/>
            <p:cNvSpPr/>
            <p:nvPr/>
          </p:nvSpPr>
          <p:spPr>
            <a:xfrm>
              <a:off x="6519690" y="8060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4" name="pt12994"/>
            <p:cNvSpPr/>
            <p:nvPr/>
          </p:nvSpPr>
          <p:spPr>
            <a:xfrm>
              <a:off x="6519690" y="75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5" name="pt12995"/>
            <p:cNvSpPr/>
            <p:nvPr/>
          </p:nvSpPr>
          <p:spPr>
            <a:xfrm>
              <a:off x="6519690" y="763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6" name="pt12996"/>
            <p:cNvSpPr/>
            <p:nvPr/>
          </p:nvSpPr>
          <p:spPr>
            <a:xfrm>
              <a:off x="6520829" y="81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7" name="pt12997"/>
            <p:cNvSpPr/>
            <p:nvPr/>
          </p:nvSpPr>
          <p:spPr>
            <a:xfrm>
              <a:off x="6520829" y="8246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8" name="pt12998"/>
            <p:cNvSpPr/>
            <p:nvPr/>
          </p:nvSpPr>
          <p:spPr>
            <a:xfrm>
              <a:off x="6520829" y="7499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9" name="pt12999"/>
            <p:cNvSpPr/>
            <p:nvPr/>
          </p:nvSpPr>
          <p:spPr>
            <a:xfrm>
              <a:off x="6520829" y="835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0" name="pt13000"/>
            <p:cNvSpPr/>
            <p:nvPr/>
          </p:nvSpPr>
          <p:spPr>
            <a:xfrm>
              <a:off x="5294626" y="7636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1" name="pt13001"/>
            <p:cNvSpPr/>
            <p:nvPr/>
          </p:nvSpPr>
          <p:spPr>
            <a:xfrm>
              <a:off x="5294626" y="749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2" name="pt13002"/>
            <p:cNvSpPr/>
            <p:nvPr/>
          </p:nvSpPr>
          <p:spPr>
            <a:xfrm>
              <a:off x="5294626" y="7777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3" name="pt13003"/>
            <p:cNvSpPr/>
            <p:nvPr/>
          </p:nvSpPr>
          <p:spPr>
            <a:xfrm>
              <a:off x="5294626" y="74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4" name="pt13004"/>
            <p:cNvSpPr/>
            <p:nvPr/>
          </p:nvSpPr>
          <p:spPr>
            <a:xfrm>
              <a:off x="5294626" y="789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5" name="pt13005"/>
            <p:cNvSpPr/>
            <p:nvPr/>
          </p:nvSpPr>
          <p:spPr>
            <a:xfrm>
              <a:off x="5294626" y="80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6" name="pt13006"/>
            <p:cNvSpPr/>
            <p:nvPr/>
          </p:nvSpPr>
          <p:spPr>
            <a:xfrm>
              <a:off x="5294626" y="742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7" name="pt13007"/>
            <p:cNvSpPr/>
            <p:nvPr/>
          </p:nvSpPr>
          <p:spPr>
            <a:xfrm>
              <a:off x="5294626" y="7543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8" name="pt13008"/>
            <p:cNvSpPr/>
            <p:nvPr/>
          </p:nvSpPr>
          <p:spPr>
            <a:xfrm>
              <a:off x="5295582" y="74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9" name="pt13009"/>
            <p:cNvSpPr/>
            <p:nvPr/>
          </p:nvSpPr>
          <p:spPr>
            <a:xfrm>
              <a:off x="5295582" y="773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0" name="pt13010"/>
            <p:cNvSpPr/>
            <p:nvPr/>
          </p:nvSpPr>
          <p:spPr>
            <a:xfrm>
              <a:off x="5295582" y="7998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1" name="pt13011"/>
            <p:cNvSpPr/>
            <p:nvPr/>
          </p:nvSpPr>
          <p:spPr>
            <a:xfrm>
              <a:off x="5295582" y="764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2" name="pt13012"/>
            <p:cNvSpPr/>
            <p:nvPr/>
          </p:nvSpPr>
          <p:spPr>
            <a:xfrm>
              <a:off x="5295582" y="796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3" name="pt13013"/>
            <p:cNvSpPr/>
            <p:nvPr/>
          </p:nvSpPr>
          <p:spPr>
            <a:xfrm>
              <a:off x="5297006" y="8165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4" name="pt13014"/>
            <p:cNvSpPr/>
            <p:nvPr/>
          </p:nvSpPr>
          <p:spPr>
            <a:xfrm>
              <a:off x="5297006" y="763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5" name="pt13015"/>
            <p:cNvSpPr/>
            <p:nvPr/>
          </p:nvSpPr>
          <p:spPr>
            <a:xfrm>
              <a:off x="5297006" y="8075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6" name="pt13016"/>
            <p:cNvSpPr/>
            <p:nvPr/>
          </p:nvSpPr>
          <p:spPr>
            <a:xfrm>
              <a:off x="5297006" y="810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7" name="pt13017"/>
            <p:cNvSpPr/>
            <p:nvPr/>
          </p:nvSpPr>
          <p:spPr>
            <a:xfrm>
              <a:off x="5297006" y="76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8" name="pt13018"/>
            <p:cNvSpPr/>
            <p:nvPr/>
          </p:nvSpPr>
          <p:spPr>
            <a:xfrm>
              <a:off x="5297006" y="809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9" name="pt13019"/>
            <p:cNvSpPr/>
            <p:nvPr/>
          </p:nvSpPr>
          <p:spPr>
            <a:xfrm>
              <a:off x="5297006" y="8214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0" name="pt13020"/>
            <p:cNvSpPr/>
            <p:nvPr/>
          </p:nvSpPr>
          <p:spPr>
            <a:xfrm>
              <a:off x="5297006" y="8116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1" name="pt13021"/>
            <p:cNvSpPr/>
            <p:nvPr/>
          </p:nvSpPr>
          <p:spPr>
            <a:xfrm>
              <a:off x="5297006" y="8354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2" name="pt13022"/>
            <p:cNvSpPr/>
            <p:nvPr/>
          </p:nvSpPr>
          <p:spPr>
            <a:xfrm>
              <a:off x="5297006" y="800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3" name="pt13023"/>
            <p:cNvSpPr/>
            <p:nvPr/>
          </p:nvSpPr>
          <p:spPr>
            <a:xfrm>
              <a:off x="5297006" y="748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4" name="pt13024"/>
            <p:cNvSpPr/>
            <p:nvPr/>
          </p:nvSpPr>
          <p:spPr>
            <a:xfrm>
              <a:off x="5297006" y="8282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5" name="pt13025"/>
            <p:cNvSpPr/>
            <p:nvPr/>
          </p:nvSpPr>
          <p:spPr>
            <a:xfrm>
              <a:off x="5298227" y="8225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6" name="pt13026"/>
            <p:cNvSpPr/>
            <p:nvPr/>
          </p:nvSpPr>
          <p:spPr>
            <a:xfrm>
              <a:off x="5298227" y="839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7" name="pt13027"/>
            <p:cNvSpPr/>
            <p:nvPr/>
          </p:nvSpPr>
          <p:spPr>
            <a:xfrm>
              <a:off x="5298227" y="830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8" name="pt13028"/>
            <p:cNvSpPr/>
            <p:nvPr/>
          </p:nvSpPr>
          <p:spPr>
            <a:xfrm>
              <a:off x="5298227" y="8046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9" name="pt13029"/>
            <p:cNvSpPr/>
            <p:nvPr/>
          </p:nvSpPr>
          <p:spPr>
            <a:xfrm>
              <a:off x="5298227" y="8119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0" name="pt13030"/>
            <p:cNvSpPr/>
            <p:nvPr/>
          </p:nvSpPr>
          <p:spPr>
            <a:xfrm>
              <a:off x="5298227" y="8335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1" name="pt13031"/>
            <p:cNvSpPr/>
            <p:nvPr/>
          </p:nvSpPr>
          <p:spPr>
            <a:xfrm>
              <a:off x="5298227" y="8285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2" name="pt13032"/>
            <p:cNvSpPr/>
            <p:nvPr/>
          </p:nvSpPr>
          <p:spPr>
            <a:xfrm>
              <a:off x="5298227" y="8026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3" name="pt13033"/>
            <p:cNvSpPr/>
            <p:nvPr/>
          </p:nvSpPr>
          <p:spPr>
            <a:xfrm>
              <a:off x="5298227" y="798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4" name="pt13034"/>
            <p:cNvSpPr/>
            <p:nvPr/>
          </p:nvSpPr>
          <p:spPr>
            <a:xfrm>
              <a:off x="5298227" y="7994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5" name="pt13035"/>
            <p:cNvSpPr/>
            <p:nvPr/>
          </p:nvSpPr>
          <p:spPr>
            <a:xfrm>
              <a:off x="5298227" y="8358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6" name="pt13036"/>
            <p:cNvSpPr/>
            <p:nvPr/>
          </p:nvSpPr>
          <p:spPr>
            <a:xfrm>
              <a:off x="5298227" y="7799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7" name="pt13037"/>
            <p:cNvSpPr/>
            <p:nvPr/>
          </p:nvSpPr>
          <p:spPr>
            <a:xfrm>
              <a:off x="5298227" y="7670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8" name="pt13038"/>
            <p:cNvSpPr/>
            <p:nvPr/>
          </p:nvSpPr>
          <p:spPr>
            <a:xfrm>
              <a:off x="5298227" y="7428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9" name="pt13039"/>
            <p:cNvSpPr/>
            <p:nvPr/>
          </p:nvSpPr>
          <p:spPr>
            <a:xfrm>
              <a:off x="5298227" y="8258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0" name="pt13040"/>
            <p:cNvSpPr/>
            <p:nvPr/>
          </p:nvSpPr>
          <p:spPr>
            <a:xfrm>
              <a:off x="5298227" y="8236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1" name="pt13041"/>
            <p:cNvSpPr/>
            <p:nvPr/>
          </p:nvSpPr>
          <p:spPr>
            <a:xfrm>
              <a:off x="5298227" y="836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2" name="pt13042"/>
            <p:cNvSpPr/>
            <p:nvPr/>
          </p:nvSpPr>
          <p:spPr>
            <a:xfrm>
              <a:off x="5298227" y="7925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3" name="pt13043"/>
            <p:cNvSpPr/>
            <p:nvPr/>
          </p:nvSpPr>
          <p:spPr>
            <a:xfrm>
              <a:off x="5321120" y="831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4" name="pt13044"/>
            <p:cNvSpPr/>
            <p:nvPr/>
          </p:nvSpPr>
          <p:spPr>
            <a:xfrm>
              <a:off x="5321120" y="7477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5" name="pt13045"/>
            <p:cNvSpPr/>
            <p:nvPr/>
          </p:nvSpPr>
          <p:spPr>
            <a:xfrm>
              <a:off x="5321120" y="7985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6" name="pt13046"/>
            <p:cNvSpPr/>
            <p:nvPr/>
          </p:nvSpPr>
          <p:spPr>
            <a:xfrm>
              <a:off x="5365552" y="781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7" name="pt13047"/>
            <p:cNvSpPr/>
            <p:nvPr/>
          </p:nvSpPr>
          <p:spPr>
            <a:xfrm>
              <a:off x="5365552" y="765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8" name="pt13048"/>
            <p:cNvSpPr/>
            <p:nvPr/>
          </p:nvSpPr>
          <p:spPr>
            <a:xfrm>
              <a:off x="5365552" y="741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9" name="pt13049"/>
            <p:cNvSpPr/>
            <p:nvPr/>
          </p:nvSpPr>
          <p:spPr>
            <a:xfrm>
              <a:off x="5365552" y="79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0" name="pt13050"/>
            <p:cNvSpPr/>
            <p:nvPr/>
          </p:nvSpPr>
          <p:spPr>
            <a:xfrm>
              <a:off x="5365552" y="8025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1" name="pt13051"/>
            <p:cNvSpPr/>
            <p:nvPr/>
          </p:nvSpPr>
          <p:spPr>
            <a:xfrm>
              <a:off x="5365552" y="8213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2" name="pt13052"/>
            <p:cNvSpPr/>
            <p:nvPr/>
          </p:nvSpPr>
          <p:spPr>
            <a:xfrm>
              <a:off x="5365552" y="768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3" name="pt13053"/>
            <p:cNvSpPr/>
            <p:nvPr/>
          </p:nvSpPr>
          <p:spPr>
            <a:xfrm>
              <a:off x="5365552" y="76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4" name="pt13054"/>
            <p:cNvSpPr/>
            <p:nvPr/>
          </p:nvSpPr>
          <p:spPr>
            <a:xfrm>
              <a:off x="5365552" y="8297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5" name="pt13055"/>
            <p:cNvSpPr/>
            <p:nvPr/>
          </p:nvSpPr>
          <p:spPr>
            <a:xfrm>
              <a:off x="5365552" y="841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6" name="pt13056"/>
            <p:cNvSpPr/>
            <p:nvPr/>
          </p:nvSpPr>
          <p:spPr>
            <a:xfrm>
              <a:off x="5386761" y="7507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7" name="pt13057"/>
            <p:cNvSpPr/>
            <p:nvPr/>
          </p:nvSpPr>
          <p:spPr>
            <a:xfrm>
              <a:off x="5386761" y="771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8" name="pt13058"/>
            <p:cNvSpPr/>
            <p:nvPr/>
          </p:nvSpPr>
          <p:spPr>
            <a:xfrm>
              <a:off x="5386761" y="76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9" name="pt13059"/>
            <p:cNvSpPr/>
            <p:nvPr/>
          </p:nvSpPr>
          <p:spPr>
            <a:xfrm>
              <a:off x="5386761" y="812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0" name="pt13060"/>
            <p:cNvSpPr/>
            <p:nvPr/>
          </p:nvSpPr>
          <p:spPr>
            <a:xfrm>
              <a:off x="5386761" y="7810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1" name="pt13061"/>
            <p:cNvSpPr/>
            <p:nvPr/>
          </p:nvSpPr>
          <p:spPr>
            <a:xfrm>
              <a:off x="5386761" y="785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2" name="pt13062"/>
            <p:cNvSpPr/>
            <p:nvPr/>
          </p:nvSpPr>
          <p:spPr>
            <a:xfrm>
              <a:off x="5386761" y="740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3" name="pt13063"/>
            <p:cNvSpPr/>
            <p:nvPr/>
          </p:nvSpPr>
          <p:spPr>
            <a:xfrm>
              <a:off x="5386761" y="7468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4" name="pt13064"/>
            <p:cNvSpPr/>
            <p:nvPr/>
          </p:nvSpPr>
          <p:spPr>
            <a:xfrm>
              <a:off x="5386761" y="8304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5" name="pt13065"/>
            <p:cNvSpPr/>
            <p:nvPr/>
          </p:nvSpPr>
          <p:spPr>
            <a:xfrm>
              <a:off x="5386761" y="830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6" name="pt13066"/>
            <p:cNvSpPr/>
            <p:nvPr/>
          </p:nvSpPr>
          <p:spPr>
            <a:xfrm>
              <a:off x="5386761" y="7795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7" name="pt13067"/>
            <p:cNvSpPr/>
            <p:nvPr/>
          </p:nvSpPr>
          <p:spPr>
            <a:xfrm>
              <a:off x="5386761" y="8049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8" name="pt13068"/>
            <p:cNvSpPr/>
            <p:nvPr/>
          </p:nvSpPr>
          <p:spPr>
            <a:xfrm>
              <a:off x="5386761" y="8137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9" name="pt13069"/>
            <p:cNvSpPr/>
            <p:nvPr/>
          </p:nvSpPr>
          <p:spPr>
            <a:xfrm>
              <a:off x="5386761" y="7704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0" name="pt13070"/>
            <p:cNvSpPr/>
            <p:nvPr/>
          </p:nvSpPr>
          <p:spPr>
            <a:xfrm>
              <a:off x="5386761" y="800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1" name="pt13071"/>
            <p:cNvSpPr/>
            <p:nvPr/>
          </p:nvSpPr>
          <p:spPr>
            <a:xfrm>
              <a:off x="5386761" y="81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2" name="pt13072"/>
            <p:cNvSpPr/>
            <p:nvPr/>
          </p:nvSpPr>
          <p:spPr>
            <a:xfrm>
              <a:off x="5386761" y="8161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3" name="pt13073"/>
            <p:cNvSpPr/>
            <p:nvPr/>
          </p:nvSpPr>
          <p:spPr>
            <a:xfrm>
              <a:off x="5386761" y="7947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4" name="pt13074"/>
            <p:cNvSpPr/>
            <p:nvPr/>
          </p:nvSpPr>
          <p:spPr>
            <a:xfrm>
              <a:off x="5392792" y="788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5" name="pt13075"/>
            <p:cNvSpPr/>
            <p:nvPr/>
          </p:nvSpPr>
          <p:spPr>
            <a:xfrm>
              <a:off x="5392792" y="8300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6" name="pt13076"/>
            <p:cNvSpPr/>
            <p:nvPr/>
          </p:nvSpPr>
          <p:spPr>
            <a:xfrm>
              <a:off x="5392792" y="7425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7" name="pt13077"/>
            <p:cNvSpPr/>
            <p:nvPr/>
          </p:nvSpPr>
          <p:spPr>
            <a:xfrm>
              <a:off x="5392792" y="822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8" name="pt13078"/>
            <p:cNvSpPr/>
            <p:nvPr/>
          </p:nvSpPr>
          <p:spPr>
            <a:xfrm>
              <a:off x="5392792" y="8205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9" name="pt13079"/>
            <p:cNvSpPr/>
            <p:nvPr/>
          </p:nvSpPr>
          <p:spPr>
            <a:xfrm>
              <a:off x="5392792" y="7430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0" name="pt13080"/>
            <p:cNvSpPr/>
            <p:nvPr/>
          </p:nvSpPr>
          <p:spPr>
            <a:xfrm>
              <a:off x="5392792" y="7457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1" name="pt13081"/>
            <p:cNvSpPr/>
            <p:nvPr/>
          </p:nvSpPr>
          <p:spPr>
            <a:xfrm>
              <a:off x="5392792" y="8191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2" name="pt13082"/>
            <p:cNvSpPr/>
            <p:nvPr/>
          </p:nvSpPr>
          <p:spPr>
            <a:xfrm>
              <a:off x="5392792" y="825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3" name="pt13083"/>
            <p:cNvSpPr/>
            <p:nvPr/>
          </p:nvSpPr>
          <p:spPr>
            <a:xfrm>
              <a:off x="5392792" y="7683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4" name="pt13084"/>
            <p:cNvSpPr/>
            <p:nvPr/>
          </p:nvSpPr>
          <p:spPr>
            <a:xfrm>
              <a:off x="5392792" y="7707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5" name="pt13085"/>
            <p:cNvSpPr/>
            <p:nvPr/>
          </p:nvSpPr>
          <p:spPr>
            <a:xfrm>
              <a:off x="5392792" y="8291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6" name="pt13086"/>
            <p:cNvSpPr/>
            <p:nvPr/>
          </p:nvSpPr>
          <p:spPr>
            <a:xfrm>
              <a:off x="5392792" y="7981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7" name="pt13087"/>
            <p:cNvSpPr/>
            <p:nvPr/>
          </p:nvSpPr>
          <p:spPr>
            <a:xfrm>
              <a:off x="5392792" y="741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8" name="pt13088"/>
            <p:cNvSpPr/>
            <p:nvPr/>
          </p:nvSpPr>
          <p:spPr>
            <a:xfrm>
              <a:off x="5435490" y="769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9" name="pt13089"/>
            <p:cNvSpPr/>
            <p:nvPr/>
          </p:nvSpPr>
          <p:spPr>
            <a:xfrm>
              <a:off x="5435490" y="8300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0" name="pt13090"/>
            <p:cNvSpPr/>
            <p:nvPr/>
          </p:nvSpPr>
          <p:spPr>
            <a:xfrm>
              <a:off x="5435490" y="7441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1" name="pt13091"/>
            <p:cNvSpPr/>
            <p:nvPr/>
          </p:nvSpPr>
          <p:spPr>
            <a:xfrm>
              <a:off x="5435490" y="7549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2" name="pt13092"/>
            <p:cNvSpPr/>
            <p:nvPr/>
          </p:nvSpPr>
          <p:spPr>
            <a:xfrm>
              <a:off x="5435490" y="8139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3" name="pt13093"/>
            <p:cNvSpPr/>
            <p:nvPr/>
          </p:nvSpPr>
          <p:spPr>
            <a:xfrm>
              <a:off x="5435490" y="769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4" name="pt13094"/>
            <p:cNvSpPr/>
            <p:nvPr/>
          </p:nvSpPr>
          <p:spPr>
            <a:xfrm>
              <a:off x="5435490" y="7921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5" name="pt13095"/>
            <p:cNvSpPr/>
            <p:nvPr/>
          </p:nvSpPr>
          <p:spPr>
            <a:xfrm>
              <a:off x="5435490" y="787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6" name="pt13096"/>
            <p:cNvSpPr/>
            <p:nvPr/>
          </p:nvSpPr>
          <p:spPr>
            <a:xfrm>
              <a:off x="5435490" y="800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7" name="pt13097"/>
            <p:cNvSpPr/>
            <p:nvPr/>
          </p:nvSpPr>
          <p:spPr>
            <a:xfrm>
              <a:off x="5435490" y="7974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8" name="pt13098"/>
            <p:cNvSpPr/>
            <p:nvPr/>
          </p:nvSpPr>
          <p:spPr>
            <a:xfrm>
              <a:off x="5435490" y="77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9" name="pt13099"/>
            <p:cNvSpPr/>
            <p:nvPr/>
          </p:nvSpPr>
          <p:spPr>
            <a:xfrm>
              <a:off x="5437253" y="7499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0" name="pt13100"/>
            <p:cNvSpPr/>
            <p:nvPr/>
          </p:nvSpPr>
          <p:spPr>
            <a:xfrm>
              <a:off x="5437253" y="824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1" name="pt13101"/>
            <p:cNvSpPr/>
            <p:nvPr/>
          </p:nvSpPr>
          <p:spPr>
            <a:xfrm>
              <a:off x="5437253" y="766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2" name="pt13102"/>
            <p:cNvSpPr/>
            <p:nvPr/>
          </p:nvSpPr>
          <p:spPr>
            <a:xfrm>
              <a:off x="5437253" y="7711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3" name="pt13103"/>
            <p:cNvSpPr/>
            <p:nvPr/>
          </p:nvSpPr>
          <p:spPr>
            <a:xfrm>
              <a:off x="5437253" y="818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4" name="pt13104"/>
            <p:cNvSpPr/>
            <p:nvPr/>
          </p:nvSpPr>
          <p:spPr>
            <a:xfrm>
              <a:off x="5437253" y="80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5" name="pt13105"/>
            <p:cNvSpPr/>
            <p:nvPr/>
          </p:nvSpPr>
          <p:spPr>
            <a:xfrm>
              <a:off x="5437253" y="8248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6" name="pt13106"/>
            <p:cNvSpPr/>
            <p:nvPr/>
          </p:nvSpPr>
          <p:spPr>
            <a:xfrm>
              <a:off x="5437253" y="783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7" name="pt13107"/>
            <p:cNvSpPr/>
            <p:nvPr/>
          </p:nvSpPr>
          <p:spPr>
            <a:xfrm>
              <a:off x="5462729" y="7674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8" name="pt13108"/>
            <p:cNvSpPr/>
            <p:nvPr/>
          </p:nvSpPr>
          <p:spPr>
            <a:xfrm>
              <a:off x="5462729" y="82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9" name="pt13109"/>
            <p:cNvSpPr/>
            <p:nvPr/>
          </p:nvSpPr>
          <p:spPr>
            <a:xfrm>
              <a:off x="5462729" y="7811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0" name="pt13110"/>
            <p:cNvSpPr/>
            <p:nvPr/>
          </p:nvSpPr>
          <p:spPr>
            <a:xfrm>
              <a:off x="5464644" y="802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1" name="pt13111"/>
            <p:cNvSpPr/>
            <p:nvPr/>
          </p:nvSpPr>
          <p:spPr>
            <a:xfrm>
              <a:off x="5464644" y="787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2" name="pt13112"/>
            <p:cNvSpPr/>
            <p:nvPr/>
          </p:nvSpPr>
          <p:spPr>
            <a:xfrm>
              <a:off x="5464644" y="7916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3" name="pt13113"/>
            <p:cNvSpPr/>
            <p:nvPr/>
          </p:nvSpPr>
          <p:spPr>
            <a:xfrm>
              <a:off x="5464644" y="8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4" name="pt13114"/>
            <p:cNvSpPr/>
            <p:nvPr/>
          </p:nvSpPr>
          <p:spPr>
            <a:xfrm>
              <a:off x="5464644" y="7917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5" name="pt13115"/>
            <p:cNvSpPr/>
            <p:nvPr/>
          </p:nvSpPr>
          <p:spPr>
            <a:xfrm>
              <a:off x="5464644" y="750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6" name="pt13116"/>
            <p:cNvSpPr/>
            <p:nvPr/>
          </p:nvSpPr>
          <p:spPr>
            <a:xfrm>
              <a:off x="5464644" y="815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7" name="pt13117"/>
            <p:cNvSpPr/>
            <p:nvPr/>
          </p:nvSpPr>
          <p:spPr>
            <a:xfrm>
              <a:off x="5464644" y="7623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8" name="pt13118"/>
            <p:cNvSpPr/>
            <p:nvPr/>
          </p:nvSpPr>
          <p:spPr>
            <a:xfrm>
              <a:off x="5466120" y="7438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9" name="pt13119"/>
            <p:cNvSpPr/>
            <p:nvPr/>
          </p:nvSpPr>
          <p:spPr>
            <a:xfrm>
              <a:off x="5466120" y="807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0" name="pt13120"/>
            <p:cNvSpPr/>
            <p:nvPr/>
          </p:nvSpPr>
          <p:spPr>
            <a:xfrm>
              <a:off x="5508899" y="8403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1" name="pt13121"/>
            <p:cNvSpPr/>
            <p:nvPr/>
          </p:nvSpPr>
          <p:spPr>
            <a:xfrm>
              <a:off x="5508899" y="8129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2" name="pt13122"/>
            <p:cNvSpPr/>
            <p:nvPr/>
          </p:nvSpPr>
          <p:spPr>
            <a:xfrm>
              <a:off x="5508899" y="811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3" name="pt13123"/>
            <p:cNvSpPr/>
            <p:nvPr/>
          </p:nvSpPr>
          <p:spPr>
            <a:xfrm>
              <a:off x="5508899" y="7978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4" name="pt13124"/>
            <p:cNvSpPr/>
            <p:nvPr/>
          </p:nvSpPr>
          <p:spPr>
            <a:xfrm>
              <a:off x="5508899" y="7999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5" name="pt13125"/>
            <p:cNvSpPr/>
            <p:nvPr/>
          </p:nvSpPr>
          <p:spPr>
            <a:xfrm>
              <a:off x="5508899" y="7627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6" name="pt13126"/>
            <p:cNvSpPr/>
            <p:nvPr/>
          </p:nvSpPr>
          <p:spPr>
            <a:xfrm>
              <a:off x="5508899" y="835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7" name="pt13127"/>
            <p:cNvSpPr/>
            <p:nvPr/>
          </p:nvSpPr>
          <p:spPr>
            <a:xfrm>
              <a:off x="5508899" y="80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8" name="pt13128"/>
            <p:cNvSpPr/>
            <p:nvPr/>
          </p:nvSpPr>
          <p:spPr>
            <a:xfrm>
              <a:off x="5509640" y="826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9" name="pt13129"/>
            <p:cNvSpPr/>
            <p:nvPr/>
          </p:nvSpPr>
          <p:spPr>
            <a:xfrm>
              <a:off x="5519500" y="8254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0" name="pt13130"/>
            <p:cNvSpPr/>
            <p:nvPr/>
          </p:nvSpPr>
          <p:spPr>
            <a:xfrm>
              <a:off x="5531406" y="8139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1" name="pt13131"/>
            <p:cNvSpPr/>
            <p:nvPr/>
          </p:nvSpPr>
          <p:spPr>
            <a:xfrm>
              <a:off x="5531406" y="77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2" name="pt13132"/>
            <p:cNvSpPr/>
            <p:nvPr/>
          </p:nvSpPr>
          <p:spPr>
            <a:xfrm>
              <a:off x="5531406" y="8054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3" name="pt13133"/>
            <p:cNvSpPr/>
            <p:nvPr/>
          </p:nvSpPr>
          <p:spPr>
            <a:xfrm>
              <a:off x="5531406" y="821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4" name="pt13134"/>
            <p:cNvSpPr/>
            <p:nvPr/>
          </p:nvSpPr>
          <p:spPr>
            <a:xfrm>
              <a:off x="5531406" y="82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5" name="pt13135"/>
            <p:cNvSpPr/>
            <p:nvPr/>
          </p:nvSpPr>
          <p:spPr>
            <a:xfrm>
              <a:off x="5531406" y="834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6" name="pt13136"/>
            <p:cNvSpPr/>
            <p:nvPr/>
          </p:nvSpPr>
          <p:spPr>
            <a:xfrm>
              <a:off x="5531406" y="7981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7" name="pt13137"/>
            <p:cNvSpPr/>
            <p:nvPr/>
          </p:nvSpPr>
          <p:spPr>
            <a:xfrm>
              <a:off x="5531406" y="78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8" name="pt13138"/>
            <p:cNvSpPr/>
            <p:nvPr/>
          </p:nvSpPr>
          <p:spPr>
            <a:xfrm>
              <a:off x="5533753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9" name="pt13139"/>
            <p:cNvSpPr/>
            <p:nvPr/>
          </p:nvSpPr>
          <p:spPr>
            <a:xfrm>
              <a:off x="5533753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0" name="pt13140"/>
            <p:cNvSpPr/>
            <p:nvPr/>
          </p:nvSpPr>
          <p:spPr>
            <a:xfrm>
              <a:off x="5533753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1" name="pt13141"/>
            <p:cNvSpPr/>
            <p:nvPr/>
          </p:nvSpPr>
          <p:spPr>
            <a:xfrm>
              <a:off x="5533753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2" name="pt13142"/>
            <p:cNvSpPr/>
            <p:nvPr/>
          </p:nvSpPr>
          <p:spPr>
            <a:xfrm>
              <a:off x="5535205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3" name="pt13143"/>
            <p:cNvSpPr/>
            <p:nvPr/>
          </p:nvSpPr>
          <p:spPr>
            <a:xfrm>
              <a:off x="5535205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4" name="pt13144"/>
            <p:cNvSpPr/>
            <p:nvPr/>
          </p:nvSpPr>
          <p:spPr>
            <a:xfrm>
              <a:off x="5535205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5" name="pt13145"/>
            <p:cNvSpPr/>
            <p:nvPr/>
          </p:nvSpPr>
          <p:spPr>
            <a:xfrm>
              <a:off x="5535205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6" name="pt13146"/>
            <p:cNvSpPr/>
            <p:nvPr/>
          </p:nvSpPr>
          <p:spPr>
            <a:xfrm>
              <a:off x="5578113" y="807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7" name="pt13147"/>
            <p:cNvSpPr/>
            <p:nvPr/>
          </p:nvSpPr>
          <p:spPr>
            <a:xfrm>
              <a:off x="5578113" y="8195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8" name="pt13148"/>
            <p:cNvSpPr/>
            <p:nvPr/>
          </p:nvSpPr>
          <p:spPr>
            <a:xfrm>
              <a:off x="5578113" y="8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9" name="pt13149"/>
            <p:cNvSpPr/>
            <p:nvPr/>
          </p:nvSpPr>
          <p:spPr>
            <a:xfrm>
              <a:off x="5578113" y="7485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0" name="pt13150"/>
            <p:cNvSpPr/>
            <p:nvPr/>
          </p:nvSpPr>
          <p:spPr>
            <a:xfrm>
              <a:off x="5578113" y="7418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1" name="pt13151"/>
            <p:cNvSpPr/>
            <p:nvPr/>
          </p:nvSpPr>
          <p:spPr>
            <a:xfrm>
              <a:off x="5578113" y="7476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2" name="pt13152"/>
            <p:cNvSpPr/>
            <p:nvPr/>
          </p:nvSpPr>
          <p:spPr>
            <a:xfrm>
              <a:off x="5578113" y="8157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3" name="pt13153"/>
            <p:cNvSpPr/>
            <p:nvPr/>
          </p:nvSpPr>
          <p:spPr>
            <a:xfrm>
              <a:off x="5578113" y="8178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4" name="pt13154"/>
            <p:cNvSpPr/>
            <p:nvPr/>
          </p:nvSpPr>
          <p:spPr>
            <a:xfrm>
              <a:off x="5578113" y="7898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5" name="pt13155"/>
            <p:cNvSpPr/>
            <p:nvPr/>
          </p:nvSpPr>
          <p:spPr>
            <a:xfrm>
              <a:off x="5578113" y="7921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6" name="pt13156"/>
            <p:cNvSpPr/>
            <p:nvPr/>
          </p:nvSpPr>
          <p:spPr>
            <a:xfrm>
              <a:off x="5578113" y="805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7" name="pt13157"/>
            <p:cNvSpPr/>
            <p:nvPr/>
          </p:nvSpPr>
          <p:spPr>
            <a:xfrm>
              <a:off x="5578113" y="8139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8" name="pt13158"/>
            <p:cNvSpPr/>
            <p:nvPr/>
          </p:nvSpPr>
          <p:spPr>
            <a:xfrm>
              <a:off x="5578113" y="8233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9" name="pt13159"/>
            <p:cNvSpPr/>
            <p:nvPr/>
          </p:nvSpPr>
          <p:spPr>
            <a:xfrm>
              <a:off x="5578113" y="826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0" name="pt13160"/>
            <p:cNvSpPr/>
            <p:nvPr/>
          </p:nvSpPr>
          <p:spPr>
            <a:xfrm>
              <a:off x="5578113" y="7827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1" name="pt13161"/>
            <p:cNvSpPr/>
            <p:nvPr/>
          </p:nvSpPr>
          <p:spPr>
            <a:xfrm>
              <a:off x="5578113" y="833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2" name="pt13162"/>
            <p:cNvSpPr/>
            <p:nvPr/>
          </p:nvSpPr>
          <p:spPr>
            <a:xfrm>
              <a:off x="5578113" y="8330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3" name="pt13163"/>
            <p:cNvSpPr/>
            <p:nvPr/>
          </p:nvSpPr>
          <p:spPr>
            <a:xfrm>
              <a:off x="5578113" y="8177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4" name="pt13164"/>
            <p:cNvSpPr/>
            <p:nvPr/>
          </p:nvSpPr>
          <p:spPr>
            <a:xfrm>
              <a:off x="5578113" y="7896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5" name="pt13165"/>
            <p:cNvSpPr/>
            <p:nvPr/>
          </p:nvSpPr>
          <p:spPr>
            <a:xfrm>
              <a:off x="5578113" y="81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6" name="pt13166"/>
            <p:cNvSpPr/>
            <p:nvPr/>
          </p:nvSpPr>
          <p:spPr>
            <a:xfrm>
              <a:off x="5578113" y="805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7" name="pt13167"/>
            <p:cNvSpPr/>
            <p:nvPr/>
          </p:nvSpPr>
          <p:spPr>
            <a:xfrm>
              <a:off x="5578113" y="8137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8" name="pt13168"/>
            <p:cNvSpPr/>
            <p:nvPr/>
          </p:nvSpPr>
          <p:spPr>
            <a:xfrm>
              <a:off x="5578113" y="7510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9" name="pt13169"/>
            <p:cNvSpPr/>
            <p:nvPr/>
          </p:nvSpPr>
          <p:spPr>
            <a:xfrm>
              <a:off x="5599935" y="799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0" name="pt13170"/>
            <p:cNvSpPr/>
            <p:nvPr/>
          </p:nvSpPr>
          <p:spPr>
            <a:xfrm>
              <a:off x="5599935" y="7453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1" name="pt13171"/>
            <p:cNvSpPr/>
            <p:nvPr/>
          </p:nvSpPr>
          <p:spPr>
            <a:xfrm>
              <a:off x="5599935" y="7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2" name="pt13172"/>
            <p:cNvSpPr/>
            <p:nvPr/>
          </p:nvSpPr>
          <p:spPr>
            <a:xfrm>
              <a:off x="5599935" y="7503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3" name="pt13173"/>
            <p:cNvSpPr/>
            <p:nvPr/>
          </p:nvSpPr>
          <p:spPr>
            <a:xfrm>
              <a:off x="5599935" y="7453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4" name="pt13174"/>
            <p:cNvSpPr/>
            <p:nvPr/>
          </p:nvSpPr>
          <p:spPr>
            <a:xfrm>
              <a:off x="5599935" y="74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5" name="pt13175"/>
            <p:cNvSpPr/>
            <p:nvPr/>
          </p:nvSpPr>
          <p:spPr>
            <a:xfrm>
              <a:off x="5599935" y="8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6" name="pt13176"/>
            <p:cNvSpPr/>
            <p:nvPr/>
          </p:nvSpPr>
          <p:spPr>
            <a:xfrm>
              <a:off x="5599935" y="766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7" name="pt13177"/>
            <p:cNvSpPr/>
            <p:nvPr/>
          </p:nvSpPr>
          <p:spPr>
            <a:xfrm>
              <a:off x="5599935" y="765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8" name="pt13178"/>
            <p:cNvSpPr/>
            <p:nvPr/>
          </p:nvSpPr>
          <p:spPr>
            <a:xfrm>
              <a:off x="5599935" y="8319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9" name="pt13179"/>
            <p:cNvSpPr/>
            <p:nvPr/>
          </p:nvSpPr>
          <p:spPr>
            <a:xfrm>
              <a:off x="5599935" y="7499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0" name="pt13180"/>
            <p:cNvSpPr/>
            <p:nvPr/>
          </p:nvSpPr>
          <p:spPr>
            <a:xfrm>
              <a:off x="5599935" y="8105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1" name="pt13181"/>
            <p:cNvSpPr/>
            <p:nvPr/>
          </p:nvSpPr>
          <p:spPr>
            <a:xfrm>
              <a:off x="5599935" y="84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2" name="pt13182"/>
            <p:cNvSpPr/>
            <p:nvPr/>
          </p:nvSpPr>
          <p:spPr>
            <a:xfrm>
              <a:off x="5599935" y="750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3" name="pt13183"/>
            <p:cNvSpPr/>
            <p:nvPr/>
          </p:nvSpPr>
          <p:spPr>
            <a:xfrm>
              <a:off x="5599935" y="7591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4" name="pt13184"/>
            <p:cNvSpPr/>
            <p:nvPr/>
          </p:nvSpPr>
          <p:spPr>
            <a:xfrm>
              <a:off x="5599935" y="8093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5" name="pt13185"/>
            <p:cNvSpPr/>
            <p:nvPr/>
          </p:nvSpPr>
          <p:spPr>
            <a:xfrm>
              <a:off x="5603311" y="765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6" name="pt13186"/>
            <p:cNvSpPr/>
            <p:nvPr/>
          </p:nvSpPr>
          <p:spPr>
            <a:xfrm>
              <a:off x="5603311" y="7836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7" name="pt13187"/>
            <p:cNvSpPr/>
            <p:nvPr/>
          </p:nvSpPr>
          <p:spPr>
            <a:xfrm>
              <a:off x="5603311" y="7958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8" name="pt13188"/>
            <p:cNvSpPr/>
            <p:nvPr/>
          </p:nvSpPr>
          <p:spPr>
            <a:xfrm>
              <a:off x="5603311" y="809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9" name="pt13189"/>
            <p:cNvSpPr/>
            <p:nvPr/>
          </p:nvSpPr>
          <p:spPr>
            <a:xfrm>
              <a:off x="5603311" y="767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0" name="pt13190"/>
            <p:cNvSpPr/>
            <p:nvPr/>
          </p:nvSpPr>
          <p:spPr>
            <a:xfrm>
              <a:off x="5603311" y="7577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1" name="pt13191"/>
            <p:cNvSpPr/>
            <p:nvPr/>
          </p:nvSpPr>
          <p:spPr>
            <a:xfrm>
              <a:off x="5603311" y="7875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2" name="pt13192"/>
            <p:cNvSpPr/>
            <p:nvPr/>
          </p:nvSpPr>
          <p:spPr>
            <a:xfrm>
              <a:off x="5603311" y="7450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3" name="pt13193"/>
            <p:cNvSpPr/>
            <p:nvPr/>
          </p:nvSpPr>
          <p:spPr>
            <a:xfrm>
              <a:off x="5603311" y="7736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4" name="pt13194"/>
            <p:cNvSpPr/>
            <p:nvPr/>
          </p:nvSpPr>
          <p:spPr>
            <a:xfrm>
              <a:off x="5603311" y="7958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5" name="pt13195"/>
            <p:cNvSpPr/>
            <p:nvPr/>
          </p:nvSpPr>
          <p:spPr>
            <a:xfrm>
              <a:off x="5652879" y="821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6" name="pt13196"/>
            <p:cNvSpPr/>
            <p:nvPr/>
          </p:nvSpPr>
          <p:spPr>
            <a:xfrm>
              <a:off x="5652879" y="803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7" name="pt13197"/>
            <p:cNvSpPr/>
            <p:nvPr/>
          </p:nvSpPr>
          <p:spPr>
            <a:xfrm>
              <a:off x="5652879" y="77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8" name="pt13198"/>
            <p:cNvSpPr/>
            <p:nvPr/>
          </p:nvSpPr>
          <p:spPr>
            <a:xfrm>
              <a:off x="5652879" y="8285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9" name="pt13199"/>
            <p:cNvSpPr/>
            <p:nvPr/>
          </p:nvSpPr>
          <p:spPr>
            <a:xfrm>
              <a:off x="5652879" y="823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0" name="pt13200"/>
            <p:cNvSpPr/>
            <p:nvPr/>
          </p:nvSpPr>
          <p:spPr>
            <a:xfrm>
              <a:off x="5652879" y="7783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1" name="pt13201"/>
            <p:cNvSpPr/>
            <p:nvPr/>
          </p:nvSpPr>
          <p:spPr>
            <a:xfrm>
              <a:off x="5652879" y="8114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2" name="pt13202"/>
            <p:cNvSpPr/>
            <p:nvPr/>
          </p:nvSpPr>
          <p:spPr>
            <a:xfrm>
              <a:off x="5652879" y="8147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3" name="pt13203"/>
            <p:cNvSpPr/>
            <p:nvPr/>
          </p:nvSpPr>
          <p:spPr>
            <a:xfrm>
              <a:off x="5652879" y="74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4" name="pt13204"/>
            <p:cNvSpPr/>
            <p:nvPr/>
          </p:nvSpPr>
          <p:spPr>
            <a:xfrm>
              <a:off x="5652879" y="815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5" name="pt13205"/>
            <p:cNvSpPr/>
            <p:nvPr/>
          </p:nvSpPr>
          <p:spPr>
            <a:xfrm>
              <a:off x="5653189" y="831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6" name="pt13206"/>
            <p:cNvSpPr/>
            <p:nvPr/>
          </p:nvSpPr>
          <p:spPr>
            <a:xfrm>
              <a:off x="5653189" y="7973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7" name="pt13207"/>
            <p:cNvSpPr/>
            <p:nvPr/>
          </p:nvSpPr>
          <p:spPr>
            <a:xfrm>
              <a:off x="5653189" y="7606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8" name="pt13208"/>
            <p:cNvSpPr/>
            <p:nvPr/>
          </p:nvSpPr>
          <p:spPr>
            <a:xfrm>
              <a:off x="5653189" y="755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9" name="pt13209"/>
            <p:cNvSpPr/>
            <p:nvPr/>
          </p:nvSpPr>
          <p:spPr>
            <a:xfrm>
              <a:off x="5653189" y="8027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0" name="pt13210"/>
            <p:cNvSpPr/>
            <p:nvPr/>
          </p:nvSpPr>
          <p:spPr>
            <a:xfrm>
              <a:off x="5653189" y="7831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1" name="pt13211"/>
            <p:cNvSpPr/>
            <p:nvPr/>
          </p:nvSpPr>
          <p:spPr>
            <a:xfrm>
              <a:off x="5653189" y="75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2" name="pt13212"/>
            <p:cNvSpPr/>
            <p:nvPr/>
          </p:nvSpPr>
          <p:spPr>
            <a:xfrm>
              <a:off x="5655894" y="757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3" name="pt13213"/>
            <p:cNvSpPr/>
            <p:nvPr/>
          </p:nvSpPr>
          <p:spPr>
            <a:xfrm>
              <a:off x="5655894" y="8344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4" name="pt13214"/>
            <p:cNvSpPr/>
            <p:nvPr/>
          </p:nvSpPr>
          <p:spPr>
            <a:xfrm>
              <a:off x="5655894" y="816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5" name="pt13215"/>
            <p:cNvSpPr/>
            <p:nvPr/>
          </p:nvSpPr>
          <p:spPr>
            <a:xfrm>
              <a:off x="5655894" y="8173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6" name="pt13216"/>
            <p:cNvSpPr/>
            <p:nvPr/>
          </p:nvSpPr>
          <p:spPr>
            <a:xfrm>
              <a:off x="5669838" y="765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7" name="pt13217"/>
            <p:cNvSpPr/>
            <p:nvPr/>
          </p:nvSpPr>
          <p:spPr>
            <a:xfrm>
              <a:off x="5669838" y="7935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8" name="pt13218"/>
            <p:cNvSpPr/>
            <p:nvPr/>
          </p:nvSpPr>
          <p:spPr>
            <a:xfrm>
              <a:off x="5669838" y="8040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9" name="pt13219"/>
            <p:cNvSpPr/>
            <p:nvPr/>
          </p:nvSpPr>
          <p:spPr>
            <a:xfrm>
              <a:off x="5669838" y="8395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0" name="pt13220"/>
            <p:cNvSpPr/>
            <p:nvPr/>
          </p:nvSpPr>
          <p:spPr>
            <a:xfrm>
              <a:off x="5669838" y="8049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1" name="pt13221"/>
            <p:cNvSpPr/>
            <p:nvPr/>
          </p:nvSpPr>
          <p:spPr>
            <a:xfrm>
              <a:off x="5669838" y="8255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2" name="pt13222"/>
            <p:cNvSpPr/>
            <p:nvPr/>
          </p:nvSpPr>
          <p:spPr>
            <a:xfrm>
              <a:off x="5672691" y="8123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3" name="pt13223"/>
            <p:cNvSpPr/>
            <p:nvPr/>
          </p:nvSpPr>
          <p:spPr>
            <a:xfrm>
              <a:off x="5672691" y="765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4" name="pt13224"/>
            <p:cNvSpPr/>
            <p:nvPr/>
          </p:nvSpPr>
          <p:spPr>
            <a:xfrm>
              <a:off x="5672691" y="7442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5" name="pt13225"/>
            <p:cNvSpPr/>
            <p:nvPr/>
          </p:nvSpPr>
          <p:spPr>
            <a:xfrm>
              <a:off x="5672691" y="8296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6" name="pt13226"/>
            <p:cNvSpPr/>
            <p:nvPr/>
          </p:nvSpPr>
          <p:spPr>
            <a:xfrm>
              <a:off x="5672691" y="78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7" name="pt13227"/>
            <p:cNvSpPr/>
            <p:nvPr/>
          </p:nvSpPr>
          <p:spPr>
            <a:xfrm>
              <a:off x="5672691" y="7875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8" name="pt13228"/>
            <p:cNvSpPr/>
            <p:nvPr/>
          </p:nvSpPr>
          <p:spPr>
            <a:xfrm>
              <a:off x="5720089" y="801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9" name="pt13229"/>
            <p:cNvSpPr/>
            <p:nvPr/>
          </p:nvSpPr>
          <p:spPr>
            <a:xfrm>
              <a:off x="5720089" y="745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0" name="pt13230"/>
            <p:cNvSpPr/>
            <p:nvPr/>
          </p:nvSpPr>
          <p:spPr>
            <a:xfrm>
              <a:off x="5720089" y="814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1" name="pt13231"/>
            <p:cNvSpPr/>
            <p:nvPr/>
          </p:nvSpPr>
          <p:spPr>
            <a:xfrm>
              <a:off x="5720089" y="7670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2" name="pt13232"/>
            <p:cNvSpPr/>
            <p:nvPr/>
          </p:nvSpPr>
          <p:spPr>
            <a:xfrm>
              <a:off x="5720089" y="827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3" name="pt13233"/>
            <p:cNvSpPr/>
            <p:nvPr/>
          </p:nvSpPr>
          <p:spPr>
            <a:xfrm>
              <a:off x="5720089" y="8280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4" name="pt13234"/>
            <p:cNvSpPr/>
            <p:nvPr/>
          </p:nvSpPr>
          <p:spPr>
            <a:xfrm>
              <a:off x="5720089" y="7450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5" name="pt13235"/>
            <p:cNvSpPr/>
            <p:nvPr/>
          </p:nvSpPr>
          <p:spPr>
            <a:xfrm>
              <a:off x="5720089" y="795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6" name="pt13236"/>
            <p:cNvSpPr/>
            <p:nvPr/>
          </p:nvSpPr>
          <p:spPr>
            <a:xfrm>
              <a:off x="5720089" y="8144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7" name="pt13237"/>
            <p:cNvSpPr/>
            <p:nvPr/>
          </p:nvSpPr>
          <p:spPr>
            <a:xfrm>
              <a:off x="5720089" y="810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8" name="pt13238"/>
            <p:cNvSpPr/>
            <p:nvPr/>
          </p:nvSpPr>
          <p:spPr>
            <a:xfrm>
              <a:off x="5720089" y="8229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9" name="pt13239"/>
            <p:cNvSpPr/>
            <p:nvPr/>
          </p:nvSpPr>
          <p:spPr>
            <a:xfrm>
              <a:off x="5720089" y="8212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0" name="pt13240"/>
            <p:cNvSpPr/>
            <p:nvPr/>
          </p:nvSpPr>
          <p:spPr>
            <a:xfrm>
              <a:off x="5720089" y="756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1" name="pt13241"/>
            <p:cNvSpPr/>
            <p:nvPr/>
          </p:nvSpPr>
          <p:spPr>
            <a:xfrm>
              <a:off x="5720089" y="802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2" name="pt13242"/>
            <p:cNvSpPr/>
            <p:nvPr/>
          </p:nvSpPr>
          <p:spPr>
            <a:xfrm>
              <a:off x="5720089" y="7714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3" name="pt13243"/>
            <p:cNvSpPr/>
            <p:nvPr/>
          </p:nvSpPr>
          <p:spPr>
            <a:xfrm>
              <a:off x="5720089" y="745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4" name="pt13244"/>
            <p:cNvSpPr/>
            <p:nvPr/>
          </p:nvSpPr>
          <p:spPr>
            <a:xfrm>
              <a:off x="5720089" y="807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5" name="pt13245"/>
            <p:cNvSpPr/>
            <p:nvPr/>
          </p:nvSpPr>
          <p:spPr>
            <a:xfrm>
              <a:off x="5720089" y="8000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6" name="pt13246"/>
            <p:cNvSpPr/>
            <p:nvPr/>
          </p:nvSpPr>
          <p:spPr>
            <a:xfrm>
              <a:off x="5720089" y="783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7" name="pt13247"/>
            <p:cNvSpPr/>
            <p:nvPr/>
          </p:nvSpPr>
          <p:spPr>
            <a:xfrm>
              <a:off x="5720089" y="7862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8" name="pt13248"/>
            <p:cNvSpPr/>
            <p:nvPr/>
          </p:nvSpPr>
          <p:spPr>
            <a:xfrm>
              <a:off x="5720089" y="829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9" name="pt13249"/>
            <p:cNvSpPr/>
            <p:nvPr/>
          </p:nvSpPr>
          <p:spPr>
            <a:xfrm>
              <a:off x="5720089" y="80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0" name="pt13250"/>
            <p:cNvSpPr/>
            <p:nvPr/>
          </p:nvSpPr>
          <p:spPr>
            <a:xfrm>
              <a:off x="5720089" y="8287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1" name="pt13251"/>
            <p:cNvSpPr/>
            <p:nvPr/>
          </p:nvSpPr>
          <p:spPr>
            <a:xfrm>
              <a:off x="5720089" y="797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2" name="pt13252"/>
            <p:cNvSpPr/>
            <p:nvPr/>
          </p:nvSpPr>
          <p:spPr>
            <a:xfrm>
              <a:off x="5720089" y="8271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3" name="pt13253"/>
            <p:cNvSpPr/>
            <p:nvPr/>
          </p:nvSpPr>
          <p:spPr>
            <a:xfrm>
              <a:off x="5720089" y="744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4" name="pt13254"/>
            <p:cNvSpPr/>
            <p:nvPr/>
          </p:nvSpPr>
          <p:spPr>
            <a:xfrm>
              <a:off x="5721346" y="8183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5" name="pt13255"/>
            <p:cNvSpPr/>
            <p:nvPr/>
          </p:nvSpPr>
          <p:spPr>
            <a:xfrm>
              <a:off x="5721346" y="742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6" name="pt13256"/>
            <p:cNvSpPr/>
            <p:nvPr/>
          </p:nvSpPr>
          <p:spPr>
            <a:xfrm>
              <a:off x="5721346" y="829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7" name="pt13257"/>
            <p:cNvSpPr/>
            <p:nvPr/>
          </p:nvSpPr>
          <p:spPr>
            <a:xfrm>
              <a:off x="5721346" y="762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8" name="pt13258"/>
            <p:cNvSpPr/>
            <p:nvPr/>
          </p:nvSpPr>
          <p:spPr>
            <a:xfrm>
              <a:off x="5721346" y="8228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9" name="pt13259"/>
            <p:cNvSpPr/>
            <p:nvPr/>
          </p:nvSpPr>
          <p:spPr>
            <a:xfrm>
              <a:off x="5721346" y="761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0" name="pt13260"/>
            <p:cNvSpPr/>
            <p:nvPr/>
          </p:nvSpPr>
          <p:spPr>
            <a:xfrm>
              <a:off x="5742204" y="8245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1" name="pt13261"/>
            <p:cNvSpPr/>
            <p:nvPr/>
          </p:nvSpPr>
          <p:spPr>
            <a:xfrm>
              <a:off x="5742204" y="7760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2" name="pt13262"/>
            <p:cNvSpPr/>
            <p:nvPr/>
          </p:nvSpPr>
          <p:spPr>
            <a:xfrm>
              <a:off x="5742204" y="749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3" name="pt13263"/>
            <p:cNvSpPr/>
            <p:nvPr/>
          </p:nvSpPr>
          <p:spPr>
            <a:xfrm>
              <a:off x="5742204" y="825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4" name="pt13264"/>
            <p:cNvSpPr/>
            <p:nvPr/>
          </p:nvSpPr>
          <p:spPr>
            <a:xfrm>
              <a:off x="5742204" y="762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5" name="pt13265"/>
            <p:cNvSpPr/>
            <p:nvPr/>
          </p:nvSpPr>
          <p:spPr>
            <a:xfrm>
              <a:off x="5742204" y="795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6" name="pt13266"/>
            <p:cNvSpPr/>
            <p:nvPr/>
          </p:nvSpPr>
          <p:spPr>
            <a:xfrm>
              <a:off x="5742204" y="8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7" name="pt13267"/>
            <p:cNvSpPr/>
            <p:nvPr/>
          </p:nvSpPr>
          <p:spPr>
            <a:xfrm>
              <a:off x="5742204" y="820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8" name="pt13268"/>
            <p:cNvSpPr/>
            <p:nvPr/>
          </p:nvSpPr>
          <p:spPr>
            <a:xfrm>
              <a:off x="5742204" y="8207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9" name="pt13269"/>
            <p:cNvSpPr/>
            <p:nvPr/>
          </p:nvSpPr>
          <p:spPr>
            <a:xfrm>
              <a:off x="5742204" y="789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0" name="pt13270"/>
            <p:cNvSpPr/>
            <p:nvPr/>
          </p:nvSpPr>
          <p:spPr>
            <a:xfrm>
              <a:off x="5742204" y="810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1" name="pt13271"/>
            <p:cNvSpPr/>
            <p:nvPr/>
          </p:nvSpPr>
          <p:spPr>
            <a:xfrm>
              <a:off x="5742204" y="7853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2" name="pt13272"/>
            <p:cNvSpPr/>
            <p:nvPr/>
          </p:nvSpPr>
          <p:spPr>
            <a:xfrm>
              <a:off x="5742204" y="836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3" name="pt13273"/>
            <p:cNvSpPr/>
            <p:nvPr/>
          </p:nvSpPr>
          <p:spPr>
            <a:xfrm>
              <a:off x="5742204" y="819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4" name="pt13274"/>
            <p:cNvSpPr/>
            <p:nvPr/>
          </p:nvSpPr>
          <p:spPr>
            <a:xfrm>
              <a:off x="5788732" y="7977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5" name="pt13275"/>
            <p:cNvSpPr/>
            <p:nvPr/>
          </p:nvSpPr>
          <p:spPr>
            <a:xfrm>
              <a:off x="5788732" y="7433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6" name="pt13276"/>
            <p:cNvSpPr/>
            <p:nvPr/>
          </p:nvSpPr>
          <p:spPr>
            <a:xfrm>
              <a:off x="5788732" y="7939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7" name="pt13277"/>
            <p:cNvSpPr/>
            <p:nvPr/>
          </p:nvSpPr>
          <p:spPr>
            <a:xfrm>
              <a:off x="5788732" y="826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8" name="pt13278"/>
            <p:cNvSpPr/>
            <p:nvPr/>
          </p:nvSpPr>
          <p:spPr>
            <a:xfrm>
              <a:off x="5788732" y="772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9" name="pt13279"/>
            <p:cNvSpPr/>
            <p:nvPr/>
          </p:nvSpPr>
          <p:spPr>
            <a:xfrm>
              <a:off x="5788732" y="82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0" name="pt13280"/>
            <p:cNvSpPr/>
            <p:nvPr/>
          </p:nvSpPr>
          <p:spPr>
            <a:xfrm>
              <a:off x="5788732" y="80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1" name="pt13281"/>
            <p:cNvSpPr/>
            <p:nvPr/>
          </p:nvSpPr>
          <p:spPr>
            <a:xfrm>
              <a:off x="5788732" y="8131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2" name="pt13282"/>
            <p:cNvSpPr/>
            <p:nvPr/>
          </p:nvSpPr>
          <p:spPr>
            <a:xfrm>
              <a:off x="5788732" y="81189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3" name="pt13283"/>
            <p:cNvSpPr/>
            <p:nvPr/>
          </p:nvSpPr>
          <p:spPr>
            <a:xfrm>
              <a:off x="5788732" y="7995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4" name="pt13284"/>
            <p:cNvSpPr/>
            <p:nvPr/>
          </p:nvSpPr>
          <p:spPr>
            <a:xfrm>
              <a:off x="5788732" y="789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5" name="pt13285"/>
            <p:cNvSpPr/>
            <p:nvPr/>
          </p:nvSpPr>
          <p:spPr>
            <a:xfrm>
              <a:off x="5788732" y="821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6" name="pt13286"/>
            <p:cNvSpPr/>
            <p:nvPr/>
          </p:nvSpPr>
          <p:spPr>
            <a:xfrm>
              <a:off x="5810964" y="7429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7" name="pt13287"/>
            <p:cNvSpPr/>
            <p:nvPr/>
          </p:nvSpPr>
          <p:spPr>
            <a:xfrm>
              <a:off x="5810964" y="830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8" name="pt13288"/>
            <p:cNvSpPr/>
            <p:nvPr/>
          </p:nvSpPr>
          <p:spPr>
            <a:xfrm>
              <a:off x="5810964" y="8226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9" name="pt13289"/>
            <p:cNvSpPr/>
            <p:nvPr/>
          </p:nvSpPr>
          <p:spPr>
            <a:xfrm>
              <a:off x="5810964" y="79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0" name="pt13290"/>
            <p:cNvSpPr/>
            <p:nvPr/>
          </p:nvSpPr>
          <p:spPr>
            <a:xfrm>
              <a:off x="5810964" y="7873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1" name="pt13291"/>
            <p:cNvSpPr/>
            <p:nvPr/>
          </p:nvSpPr>
          <p:spPr>
            <a:xfrm>
              <a:off x="5810964" y="820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2" name="pt13292"/>
            <p:cNvSpPr/>
            <p:nvPr/>
          </p:nvSpPr>
          <p:spPr>
            <a:xfrm>
              <a:off x="5810964" y="759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3" name="pt13293"/>
            <p:cNvSpPr/>
            <p:nvPr/>
          </p:nvSpPr>
          <p:spPr>
            <a:xfrm>
              <a:off x="5810964" y="843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4" name="pt13294"/>
            <p:cNvSpPr/>
            <p:nvPr/>
          </p:nvSpPr>
          <p:spPr>
            <a:xfrm>
              <a:off x="5810964" y="770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5" name="pt13295"/>
            <p:cNvSpPr/>
            <p:nvPr/>
          </p:nvSpPr>
          <p:spPr>
            <a:xfrm>
              <a:off x="5810964" y="8172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6" name="pt13296"/>
            <p:cNvSpPr/>
            <p:nvPr/>
          </p:nvSpPr>
          <p:spPr>
            <a:xfrm>
              <a:off x="5810964" y="75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7" name="pt13297"/>
            <p:cNvSpPr/>
            <p:nvPr/>
          </p:nvSpPr>
          <p:spPr>
            <a:xfrm>
              <a:off x="5813512" y="790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8" name="pt13298"/>
            <p:cNvSpPr/>
            <p:nvPr/>
          </p:nvSpPr>
          <p:spPr>
            <a:xfrm>
              <a:off x="5813512" y="77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9" name="pt13299"/>
            <p:cNvSpPr/>
            <p:nvPr/>
          </p:nvSpPr>
          <p:spPr>
            <a:xfrm>
              <a:off x="5813512" y="7717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0" name="pt13300"/>
            <p:cNvSpPr/>
            <p:nvPr/>
          </p:nvSpPr>
          <p:spPr>
            <a:xfrm>
              <a:off x="5861833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1" name="pt13301"/>
            <p:cNvSpPr/>
            <p:nvPr/>
          </p:nvSpPr>
          <p:spPr>
            <a:xfrm>
              <a:off x="5861836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2" name="pt13302"/>
            <p:cNvSpPr/>
            <p:nvPr/>
          </p:nvSpPr>
          <p:spPr>
            <a:xfrm>
              <a:off x="5862672" y="7829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3" name="pt13303"/>
            <p:cNvSpPr/>
            <p:nvPr/>
          </p:nvSpPr>
          <p:spPr>
            <a:xfrm>
              <a:off x="5862672" y="79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4" name="pt13304"/>
            <p:cNvSpPr/>
            <p:nvPr/>
          </p:nvSpPr>
          <p:spPr>
            <a:xfrm>
              <a:off x="5862672" y="8221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5" name="pt13305"/>
            <p:cNvSpPr/>
            <p:nvPr/>
          </p:nvSpPr>
          <p:spPr>
            <a:xfrm>
              <a:off x="5862672" y="7553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6" name="pt13306"/>
            <p:cNvSpPr/>
            <p:nvPr/>
          </p:nvSpPr>
          <p:spPr>
            <a:xfrm>
              <a:off x="5862672" y="742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7" name="pt13307"/>
            <p:cNvSpPr/>
            <p:nvPr/>
          </p:nvSpPr>
          <p:spPr>
            <a:xfrm>
              <a:off x="5862672" y="7933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8" name="pt13308"/>
            <p:cNvSpPr/>
            <p:nvPr/>
          </p:nvSpPr>
          <p:spPr>
            <a:xfrm>
              <a:off x="5862672" y="7804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9" name="pt13309"/>
            <p:cNvSpPr/>
            <p:nvPr/>
          </p:nvSpPr>
          <p:spPr>
            <a:xfrm>
              <a:off x="5862672" y="7775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0" name="pt13310"/>
            <p:cNvSpPr/>
            <p:nvPr/>
          </p:nvSpPr>
          <p:spPr>
            <a:xfrm>
              <a:off x="5862672" y="7926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1" name="pt13311"/>
            <p:cNvSpPr/>
            <p:nvPr/>
          </p:nvSpPr>
          <p:spPr>
            <a:xfrm>
              <a:off x="5862672" y="808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2" name="pt13312"/>
            <p:cNvSpPr/>
            <p:nvPr/>
          </p:nvSpPr>
          <p:spPr>
            <a:xfrm>
              <a:off x="5862672" y="840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3" name="pt13313"/>
            <p:cNvSpPr/>
            <p:nvPr/>
          </p:nvSpPr>
          <p:spPr>
            <a:xfrm>
              <a:off x="5862672" y="77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4" name="pt13314"/>
            <p:cNvSpPr/>
            <p:nvPr/>
          </p:nvSpPr>
          <p:spPr>
            <a:xfrm>
              <a:off x="5862672" y="813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5" name="pt13315"/>
            <p:cNvSpPr/>
            <p:nvPr/>
          </p:nvSpPr>
          <p:spPr>
            <a:xfrm>
              <a:off x="5862672" y="784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6" name="pt13316"/>
            <p:cNvSpPr/>
            <p:nvPr/>
          </p:nvSpPr>
          <p:spPr>
            <a:xfrm>
              <a:off x="5862672" y="8209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7" name="pt13317"/>
            <p:cNvSpPr/>
            <p:nvPr/>
          </p:nvSpPr>
          <p:spPr>
            <a:xfrm>
              <a:off x="5862672" y="75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8" name="pt13318"/>
            <p:cNvSpPr/>
            <p:nvPr/>
          </p:nvSpPr>
          <p:spPr>
            <a:xfrm>
              <a:off x="5862672" y="803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9" name="pt13319"/>
            <p:cNvSpPr/>
            <p:nvPr/>
          </p:nvSpPr>
          <p:spPr>
            <a:xfrm>
              <a:off x="5862672" y="7712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0" name="pt13320"/>
            <p:cNvSpPr/>
            <p:nvPr/>
          </p:nvSpPr>
          <p:spPr>
            <a:xfrm>
              <a:off x="5862672" y="8305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1" name="pt13321"/>
            <p:cNvSpPr/>
            <p:nvPr/>
          </p:nvSpPr>
          <p:spPr>
            <a:xfrm>
              <a:off x="5862672" y="7492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2" name="pt13322"/>
            <p:cNvSpPr/>
            <p:nvPr/>
          </p:nvSpPr>
          <p:spPr>
            <a:xfrm>
              <a:off x="5862672" y="765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3" name="pt13323"/>
            <p:cNvSpPr/>
            <p:nvPr/>
          </p:nvSpPr>
          <p:spPr>
            <a:xfrm>
              <a:off x="5862672" y="830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4" name="pt13324"/>
            <p:cNvSpPr/>
            <p:nvPr/>
          </p:nvSpPr>
          <p:spPr>
            <a:xfrm>
              <a:off x="5862672" y="801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5" name="pt13325"/>
            <p:cNvSpPr/>
            <p:nvPr/>
          </p:nvSpPr>
          <p:spPr>
            <a:xfrm>
              <a:off x="5882246" y="8002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6" name="pt13326"/>
            <p:cNvSpPr/>
            <p:nvPr/>
          </p:nvSpPr>
          <p:spPr>
            <a:xfrm>
              <a:off x="5882246" y="813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7" name="pt13327"/>
            <p:cNvSpPr/>
            <p:nvPr/>
          </p:nvSpPr>
          <p:spPr>
            <a:xfrm>
              <a:off x="5882246" y="7983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8" name="pt13328"/>
            <p:cNvSpPr/>
            <p:nvPr/>
          </p:nvSpPr>
          <p:spPr>
            <a:xfrm>
              <a:off x="5882246" y="82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9" name="pt13329"/>
            <p:cNvSpPr/>
            <p:nvPr/>
          </p:nvSpPr>
          <p:spPr>
            <a:xfrm>
              <a:off x="5882246" y="8093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0" name="pt13330"/>
            <p:cNvSpPr/>
            <p:nvPr/>
          </p:nvSpPr>
          <p:spPr>
            <a:xfrm>
              <a:off x="5882246" y="8130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1" name="pt13331"/>
            <p:cNvSpPr/>
            <p:nvPr/>
          </p:nvSpPr>
          <p:spPr>
            <a:xfrm>
              <a:off x="5882246" y="7910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2" name="pt13332"/>
            <p:cNvSpPr/>
            <p:nvPr/>
          </p:nvSpPr>
          <p:spPr>
            <a:xfrm>
              <a:off x="5882246" y="8351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3" name="pt13333"/>
            <p:cNvSpPr/>
            <p:nvPr/>
          </p:nvSpPr>
          <p:spPr>
            <a:xfrm>
              <a:off x="5884889" y="80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4" name="pt13334"/>
            <p:cNvSpPr/>
            <p:nvPr/>
          </p:nvSpPr>
          <p:spPr>
            <a:xfrm>
              <a:off x="5884889" y="761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5" name="pt13335"/>
            <p:cNvSpPr/>
            <p:nvPr/>
          </p:nvSpPr>
          <p:spPr>
            <a:xfrm>
              <a:off x="5884889" y="7598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6" name="pt13336"/>
            <p:cNvSpPr/>
            <p:nvPr/>
          </p:nvSpPr>
          <p:spPr>
            <a:xfrm>
              <a:off x="5884889" y="7805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7" name="pt13337"/>
            <p:cNvSpPr/>
            <p:nvPr/>
          </p:nvSpPr>
          <p:spPr>
            <a:xfrm>
              <a:off x="5884889" y="791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8" name="pt13338"/>
            <p:cNvSpPr/>
            <p:nvPr/>
          </p:nvSpPr>
          <p:spPr>
            <a:xfrm>
              <a:off x="5884889" y="766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9" name="pt13339"/>
            <p:cNvSpPr/>
            <p:nvPr/>
          </p:nvSpPr>
          <p:spPr>
            <a:xfrm>
              <a:off x="5884889" y="78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0" name="pt13340"/>
            <p:cNvSpPr/>
            <p:nvPr/>
          </p:nvSpPr>
          <p:spPr>
            <a:xfrm>
              <a:off x="5884889" y="7528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1" name="pt13341"/>
            <p:cNvSpPr/>
            <p:nvPr/>
          </p:nvSpPr>
          <p:spPr>
            <a:xfrm>
              <a:off x="5932027" y="831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2" name="pt13342"/>
            <p:cNvSpPr/>
            <p:nvPr/>
          </p:nvSpPr>
          <p:spPr>
            <a:xfrm>
              <a:off x="5932027" y="835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3" name="pt13343"/>
            <p:cNvSpPr/>
            <p:nvPr/>
          </p:nvSpPr>
          <p:spPr>
            <a:xfrm>
              <a:off x="5932027" y="745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4" name="pt13344"/>
            <p:cNvSpPr/>
            <p:nvPr/>
          </p:nvSpPr>
          <p:spPr>
            <a:xfrm>
              <a:off x="5932027" y="8163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5" name="pt13345"/>
            <p:cNvSpPr/>
            <p:nvPr/>
          </p:nvSpPr>
          <p:spPr>
            <a:xfrm>
              <a:off x="5932027" y="835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6" name="pt13346"/>
            <p:cNvSpPr/>
            <p:nvPr/>
          </p:nvSpPr>
          <p:spPr>
            <a:xfrm>
              <a:off x="5932027" y="8219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7" name="pt13347"/>
            <p:cNvSpPr/>
            <p:nvPr/>
          </p:nvSpPr>
          <p:spPr>
            <a:xfrm>
              <a:off x="5932027" y="7682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8" name="pt13348"/>
            <p:cNvSpPr/>
            <p:nvPr/>
          </p:nvSpPr>
          <p:spPr>
            <a:xfrm>
              <a:off x="5932027" y="77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9" name="pt13349"/>
            <p:cNvSpPr/>
            <p:nvPr/>
          </p:nvSpPr>
          <p:spPr>
            <a:xfrm>
              <a:off x="5932027" y="765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0" name="pt13350"/>
            <p:cNvSpPr/>
            <p:nvPr/>
          </p:nvSpPr>
          <p:spPr>
            <a:xfrm>
              <a:off x="5932027" y="8460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1" name="pt13351"/>
            <p:cNvSpPr/>
            <p:nvPr/>
          </p:nvSpPr>
          <p:spPr>
            <a:xfrm>
              <a:off x="5932027" y="7911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2" name="pt13352"/>
            <p:cNvSpPr/>
            <p:nvPr/>
          </p:nvSpPr>
          <p:spPr>
            <a:xfrm>
              <a:off x="5932027" y="751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3" name="pt13353"/>
            <p:cNvSpPr/>
            <p:nvPr/>
          </p:nvSpPr>
          <p:spPr>
            <a:xfrm>
              <a:off x="5932027" y="75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4" name="pt13354"/>
            <p:cNvSpPr/>
            <p:nvPr/>
          </p:nvSpPr>
          <p:spPr>
            <a:xfrm>
              <a:off x="5932027" y="7401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5" name="pt13355"/>
            <p:cNvSpPr/>
            <p:nvPr/>
          </p:nvSpPr>
          <p:spPr>
            <a:xfrm>
              <a:off x="5932027" y="7676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6" name="pt13356"/>
            <p:cNvSpPr/>
            <p:nvPr/>
          </p:nvSpPr>
          <p:spPr>
            <a:xfrm>
              <a:off x="5932051" y="747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7" name="pt13357"/>
            <p:cNvSpPr/>
            <p:nvPr/>
          </p:nvSpPr>
          <p:spPr>
            <a:xfrm>
              <a:off x="5932051" y="741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8" name="pt13358"/>
            <p:cNvSpPr/>
            <p:nvPr/>
          </p:nvSpPr>
          <p:spPr>
            <a:xfrm>
              <a:off x="5932051" y="7555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9" name="pt13359"/>
            <p:cNvSpPr/>
            <p:nvPr/>
          </p:nvSpPr>
          <p:spPr>
            <a:xfrm>
              <a:off x="5932051" y="786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0" name="pt13360"/>
            <p:cNvSpPr/>
            <p:nvPr/>
          </p:nvSpPr>
          <p:spPr>
            <a:xfrm>
              <a:off x="5932051" y="807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1" name="pt13361"/>
            <p:cNvSpPr/>
            <p:nvPr/>
          </p:nvSpPr>
          <p:spPr>
            <a:xfrm>
              <a:off x="5932051" y="8135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2" name="pt13362"/>
            <p:cNvSpPr/>
            <p:nvPr/>
          </p:nvSpPr>
          <p:spPr>
            <a:xfrm>
              <a:off x="5932051" y="7637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3" name="pt13363"/>
            <p:cNvSpPr/>
            <p:nvPr/>
          </p:nvSpPr>
          <p:spPr>
            <a:xfrm>
              <a:off x="5932051" y="81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4" name="pt13364"/>
            <p:cNvSpPr/>
            <p:nvPr/>
          </p:nvSpPr>
          <p:spPr>
            <a:xfrm>
              <a:off x="5932051" y="7611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5" name="pt13365"/>
            <p:cNvSpPr/>
            <p:nvPr/>
          </p:nvSpPr>
          <p:spPr>
            <a:xfrm>
              <a:off x="5932051" y="789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6" name="pt13366"/>
            <p:cNvSpPr/>
            <p:nvPr/>
          </p:nvSpPr>
          <p:spPr>
            <a:xfrm>
              <a:off x="5953151" y="750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7" name="pt13367"/>
            <p:cNvSpPr/>
            <p:nvPr/>
          </p:nvSpPr>
          <p:spPr>
            <a:xfrm>
              <a:off x="5953151" y="760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8" name="pt13368"/>
            <p:cNvSpPr/>
            <p:nvPr/>
          </p:nvSpPr>
          <p:spPr>
            <a:xfrm>
              <a:off x="5953151" y="742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9" name="pt13369"/>
            <p:cNvSpPr/>
            <p:nvPr/>
          </p:nvSpPr>
          <p:spPr>
            <a:xfrm>
              <a:off x="5959654" y="7685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0" name="pt13370"/>
            <p:cNvSpPr/>
            <p:nvPr/>
          </p:nvSpPr>
          <p:spPr>
            <a:xfrm>
              <a:off x="5959654" y="834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1" name="pt13371"/>
            <p:cNvSpPr/>
            <p:nvPr/>
          </p:nvSpPr>
          <p:spPr>
            <a:xfrm>
              <a:off x="5959654" y="7914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2" name="pt13372"/>
            <p:cNvSpPr/>
            <p:nvPr/>
          </p:nvSpPr>
          <p:spPr>
            <a:xfrm>
              <a:off x="5959654" y="82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3" name="pt13373"/>
            <p:cNvSpPr/>
            <p:nvPr/>
          </p:nvSpPr>
          <p:spPr>
            <a:xfrm>
              <a:off x="5959654" y="813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4" name="pt13374"/>
            <p:cNvSpPr/>
            <p:nvPr/>
          </p:nvSpPr>
          <p:spPr>
            <a:xfrm>
              <a:off x="5959654" y="7648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5" name="pt13375"/>
            <p:cNvSpPr/>
            <p:nvPr/>
          </p:nvSpPr>
          <p:spPr>
            <a:xfrm>
              <a:off x="5959654" y="7557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6" name="pt13376"/>
            <p:cNvSpPr/>
            <p:nvPr/>
          </p:nvSpPr>
          <p:spPr>
            <a:xfrm>
              <a:off x="5960789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7" name="pt13377"/>
            <p:cNvSpPr/>
            <p:nvPr/>
          </p:nvSpPr>
          <p:spPr>
            <a:xfrm>
              <a:off x="5960789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8" name="pt13378"/>
            <p:cNvSpPr/>
            <p:nvPr/>
          </p:nvSpPr>
          <p:spPr>
            <a:xfrm>
              <a:off x="5960789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9" name="pt13379"/>
            <p:cNvSpPr/>
            <p:nvPr/>
          </p:nvSpPr>
          <p:spPr>
            <a:xfrm>
              <a:off x="5960789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0" name="pt13380"/>
            <p:cNvSpPr/>
            <p:nvPr/>
          </p:nvSpPr>
          <p:spPr>
            <a:xfrm>
              <a:off x="5960789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1" name="pt13381"/>
            <p:cNvSpPr/>
            <p:nvPr/>
          </p:nvSpPr>
          <p:spPr>
            <a:xfrm>
              <a:off x="5960789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2" name="pt13382"/>
            <p:cNvSpPr/>
            <p:nvPr/>
          </p:nvSpPr>
          <p:spPr>
            <a:xfrm>
              <a:off x="5994517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3" name="pt13383"/>
            <p:cNvSpPr/>
            <p:nvPr/>
          </p:nvSpPr>
          <p:spPr>
            <a:xfrm>
              <a:off x="5994517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4" name="pt13384"/>
            <p:cNvSpPr/>
            <p:nvPr/>
          </p:nvSpPr>
          <p:spPr>
            <a:xfrm>
              <a:off x="5994517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5" name="pt13385"/>
            <p:cNvSpPr/>
            <p:nvPr/>
          </p:nvSpPr>
          <p:spPr>
            <a:xfrm>
              <a:off x="5994517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6" name="pt13386"/>
            <p:cNvSpPr/>
            <p:nvPr/>
          </p:nvSpPr>
          <p:spPr>
            <a:xfrm>
              <a:off x="5994517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7" name="pt13387"/>
            <p:cNvSpPr/>
            <p:nvPr/>
          </p:nvSpPr>
          <p:spPr>
            <a:xfrm>
              <a:off x="5994517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8" name="pt13388"/>
            <p:cNvSpPr/>
            <p:nvPr/>
          </p:nvSpPr>
          <p:spPr>
            <a:xfrm>
              <a:off x="6003468" y="80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9" name="pt13389"/>
            <p:cNvSpPr/>
            <p:nvPr/>
          </p:nvSpPr>
          <p:spPr>
            <a:xfrm>
              <a:off x="6003468" y="8027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0" name="pt13390"/>
            <p:cNvSpPr/>
            <p:nvPr/>
          </p:nvSpPr>
          <p:spPr>
            <a:xfrm>
              <a:off x="6003468" y="8219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1" name="pt13391"/>
            <p:cNvSpPr/>
            <p:nvPr/>
          </p:nvSpPr>
          <p:spPr>
            <a:xfrm>
              <a:off x="6003468" y="8112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2" name="pt13392"/>
            <p:cNvSpPr/>
            <p:nvPr/>
          </p:nvSpPr>
          <p:spPr>
            <a:xfrm>
              <a:off x="6003468" y="82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3" name="pt13393"/>
            <p:cNvSpPr/>
            <p:nvPr/>
          </p:nvSpPr>
          <p:spPr>
            <a:xfrm>
              <a:off x="6003468" y="746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4" name="pt13394"/>
            <p:cNvSpPr/>
            <p:nvPr/>
          </p:nvSpPr>
          <p:spPr>
            <a:xfrm>
              <a:off x="6003468" y="829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5" name="pt13395"/>
            <p:cNvSpPr/>
            <p:nvPr/>
          </p:nvSpPr>
          <p:spPr>
            <a:xfrm>
              <a:off x="6003468" y="8072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6" name="pt13396"/>
            <p:cNvSpPr/>
            <p:nvPr/>
          </p:nvSpPr>
          <p:spPr>
            <a:xfrm>
              <a:off x="6003468" y="7410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7" name="pt13397"/>
            <p:cNvSpPr/>
            <p:nvPr/>
          </p:nvSpPr>
          <p:spPr>
            <a:xfrm>
              <a:off x="6003468" y="8022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8" name="pt13398"/>
            <p:cNvSpPr/>
            <p:nvPr/>
          </p:nvSpPr>
          <p:spPr>
            <a:xfrm>
              <a:off x="6003468" y="7448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9" name="pt13399"/>
            <p:cNvSpPr/>
            <p:nvPr/>
          </p:nvSpPr>
          <p:spPr>
            <a:xfrm>
              <a:off x="6003468" y="742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0" name="pt13400"/>
            <p:cNvSpPr/>
            <p:nvPr/>
          </p:nvSpPr>
          <p:spPr>
            <a:xfrm>
              <a:off x="6027055" y="830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1" name="pt13401"/>
            <p:cNvSpPr/>
            <p:nvPr/>
          </p:nvSpPr>
          <p:spPr>
            <a:xfrm>
              <a:off x="6027055" y="7907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2" name="pt13402"/>
            <p:cNvSpPr/>
            <p:nvPr/>
          </p:nvSpPr>
          <p:spPr>
            <a:xfrm>
              <a:off x="6027055" y="7850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3" name="pt13403"/>
            <p:cNvSpPr/>
            <p:nvPr/>
          </p:nvSpPr>
          <p:spPr>
            <a:xfrm>
              <a:off x="6027055" y="7945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4" name="pt13404"/>
            <p:cNvSpPr/>
            <p:nvPr/>
          </p:nvSpPr>
          <p:spPr>
            <a:xfrm>
              <a:off x="6027055" y="8390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5" name="pt13405"/>
            <p:cNvSpPr/>
            <p:nvPr/>
          </p:nvSpPr>
          <p:spPr>
            <a:xfrm>
              <a:off x="6027055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6" name="pt13406"/>
            <p:cNvSpPr/>
            <p:nvPr/>
          </p:nvSpPr>
          <p:spPr>
            <a:xfrm>
              <a:off x="6027055" y="8076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7" name="pt13407"/>
            <p:cNvSpPr/>
            <p:nvPr/>
          </p:nvSpPr>
          <p:spPr>
            <a:xfrm>
              <a:off x="6027055" y="7735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8" name="pt13408"/>
            <p:cNvSpPr/>
            <p:nvPr/>
          </p:nvSpPr>
          <p:spPr>
            <a:xfrm>
              <a:off x="6027055" y="750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9" name="pt13409"/>
            <p:cNvSpPr/>
            <p:nvPr/>
          </p:nvSpPr>
          <p:spPr>
            <a:xfrm>
              <a:off x="6027055" y="7865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0" name="pt13410"/>
            <p:cNvSpPr/>
            <p:nvPr/>
          </p:nvSpPr>
          <p:spPr>
            <a:xfrm>
              <a:off x="6076633" y="7955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1" name="pt13411"/>
            <p:cNvSpPr/>
            <p:nvPr/>
          </p:nvSpPr>
          <p:spPr>
            <a:xfrm>
              <a:off x="6076633" y="7922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2" name="pt13412"/>
            <p:cNvSpPr/>
            <p:nvPr/>
          </p:nvSpPr>
          <p:spPr>
            <a:xfrm>
              <a:off x="6076633" y="810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3" name="pt13413"/>
            <p:cNvSpPr/>
            <p:nvPr/>
          </p:nvSpPr>
          <p:spPr>
            <a:xfrm>
              <a:off x="6076633" y="7723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4" name="pt13414"/>
            <p:cNvSpPr/>
            <p:nvPr/>
          </p:nvSpPr>
          <p:spPr>
            <a:xfrm>
              <a:off x="6076633" y="7457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5" name="pt13415"/>
            <p:cNvSpPr/>
            <p:nvPr/>
          </p:nvSpPr>
          <p:spPr>
            <a:xfrm>
              <a:off x="6076633" y="828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6" name="pt13416"/>
            <p:cNvSpPr/>
            <p:nvPr/>
          </p:nvSpPr>
          <p:spPr>
            <a:xfrm>
              <a:off x="6076633" y="8202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7" name="pt13417"/>
            <p:cNvSpPr/>
            <p:nvPr/>
          </p:nvSpPr>
          <p:spPr>
            <a:xfrm>
              <a:off x="6076633" y="8269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8" name="pt13418"/>
            <p:cNvSpPr/>
            <p:nvPr/>
          </p:nvSpPr>
          <p:spPr>
            <a:xfrm>
              <a:off x="6076633" y="783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9" name="pt13419"/>
            <p:cNvSpPr/>
            <p:nvPr/>
          </p:nvSpPr>
          <p:spPr>
            <a:xfrm>
              <a:off x="6076633" y="81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0" name="pt13420"/>
            <p:cNvSpPr/>
            <p:nvPr/>
          </p:nvSpPr>
          <p:spPr>
            <a:xfrm>
              <a:off x="6076633" y="742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1" name="pt13421"/>
            <p:cNvSpPr/>
            <p:nvPr/>
          </p:nvSpPr>
          <p:spPr>
            <a:xfrm>
              <a:off x="6076633" y="808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2" name="pt13422"/>
            <p:cNvSpPr/>
            <p:nvPr/>
          </p:nvSpPr>
          <p:spPr>
            <a:xfrm>
              <a:off x="6076633" y="7856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3" name="pt13423"/>
            <p:cNvSpPr/>
            <p:nvPr/>
          </p:nvSpPr>
          <p:spPr>
            <a:xfrm>
              <a:off x="6076633" y="7815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4" name="pt13424"/>
            <p:cNvSpPr/>
            <p:nvPr/>
          </p:nvSpPr>
          <p:spPr>
            <a:xfrm>
              <a:off x="6094404" y="7720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5" name="pt13425"/>
            <p:cNvSpPr/>
            <p:nvPr/>
          </p:nvSpPr>
          <p:spPr>
            <a:xfrm>
              <a:off x="6094404" y="8053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6" name="pt13426"/>
            <p:cNvSpPr/>
            <p:nvPr/>
          </p:nvSpPr>
          <p:spPr>
            <a:xfrm>
              <a:off x="6094404" y="746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7" name="pt13427"/>
            <p:cNvSpPr/>
            <p:nvPr/>
          </p:nvSpPr>
          <p:spPr>
            <a:xfrm>
              <a:off x="6094404" y="8286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8" name="pt13428"/>
            <p:cNvSpPr/>
            <p:nvPr/>
          </p:nvSpPr>
          <p:spPr>
            <a:xfrm>
              <a:off x="6094404" y="7436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9" name="pt13429"/>
            <p:cNvSpPr/>
            <p:nvPr/>
          </p:nvSpPr>
          <p:spPr>
            <a:xfrm>
              <a:off x="6094404" y="846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0" name="pt13430"/>
            <p:cNvSpPr/>
            <p:nvPr/>
          </p:nvSpPr>
          <p:spPr>
            <a:xfrm>
              <a:off x="6094404" y="8125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1" name="pt13431"/>
            <p:cNvSpPr/>
            <p:nvPr/>
          </p:nvSpPr>
          <p:spPr>
            <a:xfrm>
              <a:off x="6101101" y="79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2" name="pt13432"/>
            <p:cNvSpPr/>
            <p:nvPr/>
          </p:nvSpPr>
          <p:spPr>
            <a:xfrm>
              <a:off x="6101101" y="7627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3" name="pt13433"/>
            <p:cNvSpPr/>
            <p:nvPr/>
          </p:nvSpPr>
          <p:spPr>
            <a:xfrm>
              <a:off x="6101101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4" name="pt13434"/>
            <p:cNvSpPr/>
            <p:nvPr/>
          </p:nvSpPr>
          <p:spPr>
            <a:xfrm>
              <a:off x="6101101" y="790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5" name="pt13435"/>
            <p:cNvSpPr/>
            <p:nvPr/>
          </p:nvSpPr>
          <p:spPr>
            <a:xfrm>
              <a:off x="6101101" y="80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6" name="pt13436"/>
            <p:cNvSpPr/>
            <p:nvPr/>
          </p:nvSpPr>
          <p:spPr>
            <a:xfrm>
              <a:off x="6101101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7" name="pt13437"/>
            <p:cNvSpPr/>
            <p:nvPr/>
          </p:nvSpPr>
          <p:spPr>
            <a:xfrm>
              <a:off x="6101101" y="7582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8" name="pt13438"/>
            <p:cNvSpPr/>
            <p:nvPr/>
          </p:nvSpPr>
          <p:spPr>
            <a:xfrm>
              <a:off x="6101101" y="765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9" name="pt13439"/>
            <p:cNvSpPr/>
            <p:nvPr/>
          </p:nvSpPr>
          <p:spPr>
            <a:xfrm>
              <a:off x="6101101" y="75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0" name="pt13440"/>
            <p:cNvSpPr/>
            <p:nvPr/>
          </p:nvSpPr>
          <p:spPr>
            <a:xfrm>
              <a:off x="6101101" y="8127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1" name="pt13441"/>
            <p:cNvSpPr/>
            <p:nvPr/>
          </p:nvSpPr>
          <p:spPr>
            <a:xfrm>
              <a:off x="6101101" y="775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2" name="pt13442"/>
            <p:cNvSpPr/>
            <p:nvPr/>
          </p:nvSpPr>
          <p:spPr>
            <a:xfrm>
              <a:off x="6101101" y="7503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3" name="pt13443"/>
            <p:cNvSpPr/>
            <p:nvPr/>
          </p:nvSpPr>
          <p:spPr>
            <a:xfrm>
              <a:off x="6145173" y="8090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4" name="pt13444"/>
            <p:cNvSpPr/>
            <p:nvPr/>
          </p:nvSpPr>
          <p:spPr>
            <a:xfrm>
              <a:off x="6145173" y="7408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5" name="pt13445"/>
            <p:cNvSpPr/>
            <p:nvPr/>
          </p:nvSpPr>
          <p:spPr>
            <a:xfrm>
              <a:off x="6145173" y="789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6" name="pt13446"/>
            <p:cNvSpPr/>
            <p:nvPr/>
          </p:nvSpPr>
          <p:spPr>
            <a:xfrm>
              <a:off x="6145173" y="7530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7" name="pt13447"/>
            <p:cNvSpPr/>
            <p:nvPr/>
          </p:nvSpPr>
          <p:spPr>
            <a:xfrm>
              <a:off x="6145173" y="79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8" name="pt13448"/>
            <p:cNvSpPr/>
            <p:nvPr/>
          </p:nvSpPr>
          <p:spPr>
            <a:xfrm>
              <a:off x="6145173" y="78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9" name="pt13449"/>
            <p:cNvSpPr/>
            <p:nvPr/>
          </p:nvSpPr>
          <p:spPr>
            <a:xfrm>
              <a:off x="6145173" y="748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0" name="pt13450"/>
            <p:cNvSpPr/>
            <p:nvPr/>
          </p:nvSpPr>
          <p:spPr>
            <a:xfrm>
              <a:off x="6146493" y="7446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1" name="pt13451"/>
            <p:cNvSpPr/>
            <p:nvPr/>
          </p:nvSpPr>
          <p:spPr>
            <a:xfrm>
              <a:off x="6146493" y="826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2" name="pt13452"/>
            <p:cNvSpPr/>
            <p:nvPr/>
          </p:nvSpPr>
          <p:spPr>
            <a:xfrm>
              <a:off x="6146493" y="834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3" name="pt13453"/>
            <p:cNvSpPr/>
            <p:nvPr/>
          </p:nvSpPr>
          <p:spPr>
            <a:xfrm>
              <a:off x="6146493" y="7956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4" name="pt13454"/>
            <p:cNvSpPr/>
            <p:nvPr/>
          </p:nvSpPr>
          <p:spPr>
            <a:xfrm>
              <a:off x="6146493" y="7622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5" name="pt13455"/>
            <p:cNvSpPr/>
            <p:nvPr/>
          </p:nvSpPr>
          <p:spPr>
            <a:xfrm>
              <a:off x="6146493" y="801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6" name="pt13456"/>
            <p:cNvSpPr/>
            <p:nvPr/>
          </p:nvSpPr>
          <p:spPr>
            <a:xfrm>
              <a:off x="6146493" y="78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7" name="pt13457"/>
            <p:cNvSpPr/>
            <p:nvPr/>
          </p:nvSpPr>
          <p:spPr>
            <a:xfrm>
              <a:off x="6146493" y="8035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8" name="pt13458"/>
            <p:cNvSpPr/>
            <p:nvPr/>
          </p:nvSpPr>
          <p:spPr>
            <a:xfrm>
              <a:off x="6146493" y="788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9" name="pt13459"/>
            <p:cNvSpPr/>
            <p:nvPr/>
          </p:nvSpPr>
          <p:spPr>
            <a:xfrm>
              <a:off x="6146493" y="754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0" name="pt13460"/>
            <p:cNvSpPr/>
            <p:nvPr/>
          </p:nvSpPr>
          <p:spPr>
            <a:xfrm>
              <a:off x="6146493" y="791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1" name="pt13461"/>
            <p:cNvSpPr/>
            <p:nvPr/>
          </p:nvSpPr>
          <p:spPr>
            <a:xfrm>
              <a:off x="6146493" y="747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2" name="pt13462"/>
            <p:cNvSpPr/>
            <p:nvPr/>
          </p:nvSpPr>
          <p:spPr>
            <a:xfrm>
              <a:off x="6146493" y="7959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3" name="pt13463"/>
            <p:cNvSpPr/>
            <p:nvPr/>
          </p:nvSpPr>
          <p:spPr>
            <a:xfrm>
              <a:off x="6146493" y="8070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4" name="pt13464"/>
            <p:cNvSpPr/>
            <p:nvPr/>
          </p:nvSpPr>
          <p:spPr>
            <a:xfrm>
              <a:off x="6146493" y="811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5" name="pt13465"/>
            <p:cNvSpPr/>
            <p:nvPr/>
          </p:nvSpPr>
          <p:spPr>
            <a:xfrm>
              <a:off x="6147345" y="7608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6" name="pt13466"/>
            <p:cNvSpPr/>
            <p:nvPr/>
          </p:nvSpPr>
          <p:spPr>
            <a:xfrm>
              <a:off x="6147345" y="7896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7" name="pt13467"/>
            <p:cNvSpPr/>
            <p:nvPr/>
          </p:nvSpPr>
          <p:spPr>
            <a:xfrm>
              <a:off x="6165135" y="7471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8" name="pt13468"/>
            <p:cNvSpPr/>
            <p:nvPr/>
          </p:nvSpPr>
          <p:spPr>
            <a:xfrm>
              <a:off x="6165135" y="8071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9" name="pt13469"/>
            <p:cNvSpPr/>
            <p:nvPr/>
          </p:nvSpPr>
          <p:spPr>
            <a:xfrm>
              <a:off x="6166758" y="771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0" name="pt13470"/>
            <p:cNvSpPr/>
            <p:nvPr/>
          </p:nvSpPr>
          <p:spPr>
            <a:xfrm>
              <a:off x="6166758" y="8210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1" name="pt13471"/>
            <p:cNvSpPr/>
            <p:nvPr/>
          </p:nvSpPr>
          <p:spPr>
            <a:xfrm>
              <a:off x="6166758" y="7464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2" name="pt13472"/>
            <p:cNvSpPr/>
            <p:nvPr/>
          </p:nvSpPr>
          <p:spPr>
            <a:xfrm>
              <a:off x="6166758" y="817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3" name="pt13473"/>
            <p:cNvSpPr/>
            <p:nvPr/>
          </p:nvSpPr>
          <p:spPr>
            <a:xfrm>
              <a:off x="6215058" y="825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4" name="pt13474"/>
            <p:cNvSpPr/>
            <p:nvPr/>
          </p:nvSpPr>
          <p:spPr>
            <a:xfrm>
              <a:off x="6215058" y="7875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5" name="pt13475"/>
            <p:cNvSpPr/>
            <p:nvPr/>
          </p:nvSpPr>
          <p:spPr>
            <a:xfrm>
              <a:off x="6215058" y="821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6" name="pt13476"/>
            <p:cNvSpPr/>
            <p:nvPr/>
          </p:nvSpPr>
          <p:spPr>
            <a:xfrm>
              <a:off x="6215058" y="7701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7" name="pt13477"/>
            <p:cNvSpPr/>
            <p:nvPr/>
          </p:nvSpPr>
          <p:spPr>
            <a:xfrm>
              <a:off x="6215058" y="7412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8" name="pt13478"/>
            <p:cNvSpPr/>
            <p:nvPr/>
          </p:nvSpPr>
          <p:spPr>
            <a:xfrm>
              <a:off x="6215058" y="82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9" name="pt13479"/>
            <p:cNvSpPr/>
            <p:nvPr/>
          </p:nvSpPr>
          <p:spPr>
            <a:xfrm>
              <a:off x="6215058" y="8037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0" name="pt13480"/>
            <p:cNvSpPr/>
            <p:nvPr/>
          </p:nvSpPr>
          <p:spPr>
            <a:xfrm>
              <a:off x="6215058" y="8281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1" name="pt13481"/>
            <p:cNvSpPr/>
            <p:nvPr/>
          </p:nvSpPr>
          <p:spPr>
            <a:xfrm>
              <a:off x="6215058" y="7530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2" name="pt13482"/>
            <p:cNvSpPr/>
            <p:nvPr/>
          </p:nvSpPr>
          <p:spPr>
            <a:xfrm>
              <a:off x="6215058" y="8122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3" name="pt13483"/>
            <p:cNvSpPr/>
            <p:nvPr/>
          </p:nvSpPr>
          <p:spPr>
            <a:xfrm>
              <a:off x="6215301" y="7414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4" name="pt13484"/>
            <p:cNvSpPr/>
            <p:nvPr/>
          </p:nvSpPr>
          <p:spPr>
            <a:xfrm>
              <a:off x="6215301" y="7418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5" name="pt13485"/>
            <p:cNvSpPr/>
            <p:nvPr/>
          </p:nvSpPr>
          <p:spPr>
            <a:xfrm>
              <a:off x="6215301" y="82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6" name="pt13486"/>
            <p:cNvSpPr/>
            <p:nvPr/>
          </p:nvSpPr>
          <p:spPr>
            <a:xfrm>
              <a:off x="6215301" y="803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7" name="pt13487"/>
            <p:cNvSpPr/>
            <p:nvPr/>
          </p:nvSpPr>
          <p:spPr>
            <a:xfrm>
              <a:off x="6215301" y="812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8" name="pt13488"/>
            <p:cNvSpPr/>
            <p:nvPr/>
          </p:nvSpPr>
          <p:spPr>
            <a:xfrm>
              <a:off x="6215301" y="806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9" name="pt13489"/>
            <p:cNvSpPr/>
            <p:nvPr/>
          </p:nvSpPr>
          <p:spPr>
            <a:xfrm>
              <a:off x="6235795" y="7427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0" name="pt13490"/>
            <p:cNvSpPr/>
            <p:nvPr/>
          </p:nvSpPr>
          <p:spPr>
            <a:xfrm>
              <a:off x="6235795" y="750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1" name="pt13491"/>
            <p:cNvSpPr/>
            <p:nvPr/>
          </p:nvSpPr>
          <p:spPr>
            <a:xfrm>
              <a:off x="6235795" y="7425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2" name="pt13492"/>
            <p:cNvSpPr/>
            <p:nvPr/>
          </p:nvSpPr>
          <p:spPr>
            <a:xfrm>
              <a:off x="6235795" y="83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3" name="pt13493"/>
            <p:cNvSpPr/>
            <p:nvPr/>
          </p:nvSpPr>
          <p:spPr>
            <a:xfrm>
              <a:off x="6235795" y="7826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4" name="pt13494"/>
            <p:cNvSpPr/>
            <p:nvPr/>
          </p:nvSpPr>
          <p:spPr>
            <a:xfrm>
              <a:off x="6235795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5" name="pt13495"/>
            <p:cNvSpPr/>
            <p:nvPr/>
          </p:nvSpPr>
          <p:spPr>
            <a:xfrm>
              <a:off x="6235795" y="7874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6" name="pt13496"/>
            <p:cNvSpPr/>
            <p:nvPr/>
          </p:nvSpPr>
          <p:spPr>
            <a:xfrm>
              <a:off x="6235795" y="8166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7" name="pt13497"/>
            <p:cNvSpPr/>
            <p:nvPr/>
          </p:nvSpPr>
          <p:spPr>
            <a:xfrm>
              <a:off x="6235795" y="8067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8" name="pt13498"/>
            <p:cNvSpPr/>
            <p:nvPr/>
          </p:nvSpPr>
          <p:spPr>
            <a:xfrm>
              <a:off x="6235795" y="7418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9" name="pt13499"/>
            <p:cNvSpPr/>
            <p:nvPr/>
          </p:nvSpPr>
          <p:spPr>
            <a:xfrm>
              <a:off x="6238951" y="81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0" name="pt13500"/>
            <p:cNvSpPr/>
            <p:nvPr/>
          </p:nvSpPr>
          <p:spPr>
            <a:xfrm>
              <a:off x="6285746" y="8007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1" name="pt13501"/>
            <p:cNvSpPr/>
            <p:nvPr/>
          </p:nvSpPr>
          <p:spPr>
            <a:xfrm>
              <a:off x="6285746" y="8134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2" name="pt13502"/>
            <p:cNvSpPr/>
            <p:nvPr/>
          </p:nvSpPr>
          <p:spPr>
            <a:xfrm>
              <a:off x="6285746" y="76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3" name="pt13503"/>
            <p:cNvSpPr/>
            <p:nvPr/>
          </p:nvSpPr>
          <p:spPr>
            <a:xfrm>
              <a:off x="6285746" y="8024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4" name="pt13504"/>
            <p:cNvSpPr/>
            <p:nvPr/>
          </p:nvSpPr>
          <p:spPr>
            <a:xfrm>
              <a:off x="6285746" y="8094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5" name="pt13505"/>
            <p:cNvSpPr/>
            <p:nvPr/>
          </p:nvSpPr>
          <p:spPr>
            <a:xfrm>
              <a:off x="6285746" y="8376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6" name="pt13506"/>
            <p:cNvSpPr/>
            <p:nvPr/>
          </p:nvSpPr>
          <p:spPr>
            <a:xfrm>
              <a:off x="6285746" y="764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7" name="pt13507"/>
            <p:cNvSpPr/>
            <p:nvPr/>
          </p:nvSpPr>
          <p:spPr>
            <a:xfrm>
              <a:off x="6285746" y="8369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8" name="pt13508"/>
            <p:cNvSpPr/>
            <p:nvPr/>
          </p:nvSpPr>
          <p:spPr>
            <a:xfrm>
              <a:off x="6287123" y="8129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9" name="pt13509"/>
            <p:cNvSpPr/>
            <p:nvPr/>
          </p:nvSpPr>
          <p:spPr>
            <a:xfrm>
              <a:off x="6287123" y="762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0" name="pt13510"/>
            <p:cNvSpPr/>
            <p:nvPr/>
          </p:nvSpPr>
          <p:spPr>
            <a:xfrm>
              <a:off x="6287123" y="7950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1" name="pt13511"/>
            <p:cNvSpPr/>
            <p:nvPr/>
          </p:nvSpPr>
          <p:spPr>
            <a:xfrm>
              <a:off x="6287123" y="8349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2" name="pt13512"/>
            <p:cNvSpPr/>
            <p:nvPr/>
          </p:nvSpPr>
          <p:spPr>
            <a:xfrm>
              <a:off x="6287123" y="8127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3" name="pt13513"/>
            <p:cNvSpPr/>
            <p:nvPr/>
          </p:nvSpPr>
          <p:spPr>
            <a:xfrm>
              <a:off x="6287123" y="8305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4" name="pt13514"/>
            <p:cNvSpPr/>
            <p:nvPr/>
          </p:nvSpPr>
          <p:spPr>
            <a:xfrm>
              <a:off x="6287123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5" name="pt13515"/>
            <p:cNvSpPr/>
            <p:nvPr/>
          </p:nvSpPr>
          <p:spPr>
            <a:xfrm>
              <a:off x="6287123" y="744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6" name="pt13516"/>
            <p:cNvSpPr/>
            <p:nvPr/>
          </p:nvSpPr>
          <p:spPr>
            <a:xfrm>
              <a:off x="6287123" y="8065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7" name="pt13517"/>
            <p:cNvSpPr/>
            <p:nvPr/>
          </p:nvSpPr>
          <p:spPr>
            <a:xfrm>
              <a:off x="6287129" y="8046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8" name="pt13518"/>
            <p:cNvSpPr/>
            <p:nvPr/>
          </p:nvSpPr>
          <p:spPr>
            <a:xfrm>
              <a:off x="6287129" y="8288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9" name="pt13519"/>
            <p:cNvSpPr/>
            <p:nvPr/>
          </p:nvSpPr>
          <p:spPr>
            <a:xfrm>
              <a:off x="6287129" y="8045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0" name="pt13520"/>
            <p:cNvSpPr/>
            <p:nvPr/>
          </p:nvSpPr>
          <p:spPr>
            <a:xfrm>
              <a:off x="6287129" y="772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1" name="pt13521"/>
            <p:cNvSpPr/>
            <p:nvPr/>
          </p:nvSpPr>
          <p:spPr>
            <a:xfrm>
              <a:off x="6287129" y="823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2" name="pt13522"/>
            <p:cNvSpPr/>
            <p:nvPr/>
          </p:nvSpPr>
          <p:spPr>
            <a:xfrm>
              <a:off x="6287129" y="847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3" name="pt13523"/>
            <p:cNvSpPr/>
            <p:nvPr/>
          </p:nvSpPr>
          <p:spPr>
            <a:xfrm>
              <a:off x="6308548" y="7440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4" name="pt13524"/>
            <p:cNvSpPr/>
            <p:nvPr/>
          </p:nvSpPr>
          <p:spPr>
            <a:xfrm>
              <a:off x="6308548" y="7983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5" name="pt13525"/>
            <p:cNvSpPr/>
            <p:nvPr/>
          </p:nvSpPr>
          <p:spPr>
            <a:xfrm>
              <a:off x="6308548" y="8095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6" name="pt13526"/>
            <p:cNvSpPr/>
            <p:nvPr/>
          </p:nvSpPr>
          <p:spPr>
            <a:xfrm>
              <a:off x="6308548" y="7497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7" name="pt13527"/>
            <p:cNvSpPr/>
            <p:nvPr/>
          </p:nvSpPr>
          <p:spPr>
            <a:xfrm>
              <a:off x="6308548" y="741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8" name="pt13528"/>
            <p:cNvSpPr/>
            <p:nvPr/>
          </p:nvSpPr>
          <p:spPr>
            <a:xfrm>
              <a:off x="6308548" y="8022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9" name="pt13529"/>
            <p:cNvSpPr/>
            <p:nvPr/>
          </p:nvSpPr>
          <p:spPr>
            <a:xfrm>
              <a:off x="6308548" y="7904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0" name="pt13530"/>
            <p:cNvSpPr/>
            <p:nvPr/>
          </p:nvSpPr>
          <p:spPr>
            <a:xfrm>
              <a:off x="6308553" y="8147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1" name="pt13531"/>
            <p:cNvSpPr/>
            <p:nvPr/>
          </p:nvSpPr>
          <p:spPr>
            <a:xfrm>
              <a:off x="6308553" y="78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2" name="pt13532"/>
            <p:cNvSpPr/>
            <p:nvPr/>
          </p:nvSpPr>
          <p:spPr>
            <a:xfrm>
              <a:off x="6308553" y="7916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3" name="pt13533"/>
            <p:cNvSpPr/>
            <p:nvPr/>
          </p:nvSpPr>
          <p:spPr>
            <a:xfrm>
              <a:off x="6308553" y="7408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4" name="pt13534"/>
            <p:cNvSpPr/>
            <p:nvPr/>
          </p:nvSpPr>
          <p:spPr>
            <a:xfrm>
              <a:off x="6308553" y="808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5" name="pt13535"/>
            <p:cNvSpPr/>
            <p:nvPr/>
          </p:nvSpPr>
          <p:spPr>
            <a:xfrm>
              <a:off x="6357644" y="806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6" name="pt13536"/>
            <p:cNvSpPr/>
            <p:nvPr/>
          </p:nvSpPr>
          <p:spPr>
            <a:xfrm>
              <a:off x="6357644" y="846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7" name="pt13537"/>
            <p:cNvSpPr/>
            <p:nvPr/>
          </p:nvSpPr>
          <p:spPr>
            <a:xfrm>
              <a:off x="6357644" y="833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8" name="pt13538"/>
            <p:cNvSpPr/>
            <p:nvPr/>
          </p:nvSpPr>
          <p:spPr>
            <a:xfrm>
              <a:off x="6357644" y="8094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9" name="pt13539"/>
            <p:cNvSpPr/>
            <p:nvPr/>
          </p:nvSpPr>
          <p:spPr>
            <a:xfrm>
              <a:off x="6357644" y="7718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0" name="pt13540"/>
            <p:cNvSpPr/>
            <p:nvPr/>
          </p:nvSpPr>
          <p:spPr>
            <a:xfrm>
              <a:off x="6357644" y="747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1" name="pt13541"/>
            <p:cNvSpPr/>
            <p:nvPr/>
          </p:nvSpPr>
          <p:spPr>
            <a:xfrm>
              <a:off x="6357644" y="7427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2" name="pt13542"/>
            <p:cNvSpPr/>
            <p:nvPr/>
          </p:nvSpPr>
          <p:spPr>
            <a:xfrm>
              <a:off x="6357644" y="7664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3" name="pt13543"/>
            <p:cNvSpPr/>
            <p:nvPr/>
          </p:nvSpPr>
          <p:spPr>
            <a:xfrm>
              <a:off x="6357644" y="810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4" name="pt13544"/>
            <p:cNvSpPr/>
            <p:nvPr/>
          </p:nvSpPr>
          <p:spPr>
            <a:xfrm>
              <a:off x="6357644" y="827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5" name="pt13545"/>
            <p:cNvSpPr/>
            <p:nvPr/>
          </p:nvSpPr>
          <p:spPr>
            <a:xfrm>
              <a:off x="6357644" y="7456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6" name="pt13546"/>
            <p:cNvSpPr/>
            <p:nvPr/>
          </p:nvSpPr>
          <p:spPr>
            <a:xfrm>
              <a:off x="6357644" y="834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7" name="pt13547"/>
            <p:cNvSpPr/>
            <p:nvPr/>
          </p:nvSpPr>
          <p:spPr>
            <a:xfrm>
              <a:off x="6357644" y="8389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8" name="pt13548"/>
            <p:cNvSpPr/>
            <p:nvPr/>
          </p:nvSpPr>
          <p:spPr>
            <a:xfrm>
              <a:off x="6357644" y="784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9" name="pt13549"/>
            <p:cNvSpPr/>
            <p:nvPr/>
          </p:nvSpPr>
          <p:spPr>
            <a:xfrm>
              <a:off x="6357644" y="7704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0" name="pt13550"/>
            <p:cNvSpPr/>
            <p:nvPr/>
          </p:nvSpPr>
          <p:spPr>
            <a:xfrm>
              <a:off x="6357644" y="8225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1" name="pt13551"/>
            <p:cNvSpPr/>
            <p:nvPr/>
          </p:nvSpPr>
          <p:spPr>
            <a:xfrm>
              <a:off x="6357644" y="7651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2" name="pt13552"/>
            <p:cNvSpPr/>
            <p:nvPr/>
          </p:nvSpPr>
          <p:spPr>
            <a:xfrm>
              <a:off x="6357644" y="820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3" name="pt13553"/>
            <p:cNvSpPr/>
            <p:nvPr/>
          </p:nvSpPr>
          <p:spPr>
            <a:xfrm>
              <a:off x="6357644" y="794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4" name="pt13554"/>
            <p:cNvSpPr/>
            <p:nvPr/>
          </p:nvSpPr>
          <p:spPr>
            <a:xfrm>
              <a:off x="6357644" y="8213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5" name="pt13555"/>
            <p:cNvSpPr/>
            <p:nvPr/>
          </p:nvSpPr>
          <p:spPr>
            <a:xfrm>
              <a:off x="6357644" y="8189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6" name="pt13556"/>
            <p:cNvSpPr/>
            <p:nvPr/>
          </p:nvSpPr>
          <p:spPr>
            <a:xfrm>
              <a:off x="6357644" y="820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7" name="pt13557"/>
            <p:cNvSpPr/>
            <p:nvPr/>
          </p:nvSpPr>
          <p:spPr>
            <a:xfrm>
              <a:off x="6357644" y="8146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8" name="pt13558"/>
            <p:cNvSpPr/>
            <p:nvPr/>
          </p:nvSpPr>
          <p:spPr>
            <a:xfrm>
              <a:off x="6357644" y="825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9" name="pt13559"/>
            <p:cNvSpPr/>
            <p:nvPr/>
          </p:nvSpPr>
          <p:spPr>
            <a:xfrm>
              <a:off x="6357644" y="7861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0" name="pt13560"/>
            <p:cNvSpPr/>
            <p:nvPr/>
          </p:nvSpPr>
          <p:spPr>
            <a:xfrm>
              <a:off x="6357644" y="8128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1" name="pt13561"/>
            <p:cNvSpPr/>
            <p:nvPr/>
          </p:nvSpPr>
          <p:spPr>
            <a:xfrm>
              <a:off x="6357644" y="827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2" name="pt13562"/>
            <p:cNvSpPr/>
            <p:nvPr/>
          </p:nvSpPr>
          <p:spPr>
            <a:xfrm>
              <a:off x="6357644" y="7553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3" name="pt13563"/>
            <p:cNvSpPr/>
            <p:nvPr/>
          </p:nvSpPr>
          <p:spPr>
            <a:xfrm>
              <a:off x="6357644" y="818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4" name="pt13564"/>
            <p:cNvSpPr/>
            <p:nvPr/>
          </p:nvSpPr>
          <p:spPr>
            <a:xfrm>
              <a:off x="6357644" y="8120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5" name="pt13565"/>
            <p:cNvSpPr/>
            <p:nvPr/>
          </p:nvSpPr>
          <p:spPr>
            <a:xfrm>
              <a:off x="6357644" y="8093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6" name="pt13566"/>
            <p:cNvSpPr/>
            <p:nvPr/>
          </p:nvSpPr>
          <p:spPr>
            <a:xfrm>
              <a:off x="6363098" y="828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7" name="pt13567"/>
            <p:cNvSpPr/>
            <p:nvPr/>
          </p:nvSpPr>
          <p:spPr>
            <a:xfrm>
              <a:off x="6363098" y="7434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8" name="pt13568"/>
            <p:cNvSpPr/>
            <p:nvPr/>
          </p:nvSpPr>
          <p:spPr>
            <a:xfrm>
              <a:off x="6363098" y="749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9" name="pt13569"/>
            <p:cNvSpPr/>
            <p:nvPr/>
          </p:nvSpPr>
          <p:spPr>
            <a:xfrm>
              <a:off x="6363098" y="76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0" name="pt13570"/>
            <p:cNvSpPr/>
            <p:nvPr/>
          </p:nvSpPr>
          <p:spPr>
            <a:xfrm>
              <a:off x="6363098" y="8148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1" name="pt13571"/>
            <p:cNvSpPr/>
            <p:nvPr/>
          </p:nvSpPr>
          <p:spPr>
            <a:xfrm>
              <a:off x="6363098" y="818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2" name="pt13572"/>
            <p:cNvSpPr/>
            <p:nvPr/>
          </p:nvSpPr>
          <p:spPr>
            <a:xfrm>
              <a:off x="6363098" y="811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3" name="pt13573"/>
            <p:cNvSpPr/>
            <p:nvPr/>
          </p:nvSpPr>
          <p:spPr>
            <a:xfrm>
              <a:off x="6363098" y="800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4" name="pt13574"/>
            <p:cNvSpPr/>
            <p:nvPr/>
          </p:nvSpPr>
          <p:spPr>
            <a:xfrm>
              <a:off x="6363098" y="75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5" name="pt13575"/>
            <p:cNvSpPr/>
            <p:nvPr/>
          </p:nvSpPr>
          <p:spPr>
            <a:xfrm>
              <a:off x="6363098" y="828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6" name="pt13576"/>
            <p:cNvSpPr/>
            <p:nvPr/>
          </p:nvSpPr>
          <p:spPr>
            <a:xfrm>
              <a:off x="6363098" y="7735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7" name="pt13577"/>
            <p:cNvSpPr/>
            <p:nvPr/>
          </p:nvSpPr>
          <p:spPr>
            <a:xfrm>
              <a:off x="6363098" y="8309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8" name="pt13578"/>
            <p:cNvSpPr/>
            <p:nvPr/>
          </p:nvSpPr>
          <p:spPr>
            <a:xfrm>
              <a:off x="6363098" y="821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9" name="pt13579"/>
            <p:cNvSpPr/>
            <p:nvPr/>
          </p:nvSpPr>
          <p:spPr>
            <a:xfrm>
              <a:off x="6363118" y="8047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0" name="pt13580"/>
            <p:cNvSpPr/>
            <p:nvPr/>
          </p:nvSpPr>
          <p:spPr>
            <a:xfrm>
              <a:off x="6363118" y="8099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1" name="pt13581"/>
            <p:cNvSpPr/>
            <p:nvPr/>
          </p:nvSpPr>
          <p:spPr>
            <a:xfrm>
              <a:off x="6363118" y="741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2" name="pt13582"/>
            <p:cNvSpPr/>
            <p:nvPr/>
          </p:nvSpPr>
          <p:spPr>
            <a:xfrm>
              <a:off x="6363118" y="742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3" name="pt13583"/>
            <p:cNvSpPr/>
            <p:nvPr/>
          </p:nvSpPr>
          <p:spPr>
            <a:xfrm>
              <a:off x="6363118" y="8119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4" name="pt13584"/>
            <p:cNvSpPr/>
            <p:nvPr/>
          </p:nvSpPr>
          <p:spPr>
            <a:xfrm>
              <a:off x="6363118" y="7833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5" name="pt13585"/>
            <p:cNvSpPr/>
            <p:nvPr/>
          </p:nvSpPr>
          <p:spPr>
            <a:xfrm>
              <a:off x="6363118" y="775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6" name="pt13586"/>
            <p:cNvSpPr/>
            <p:nvPr/>
          </p:nvSpPr>
          <p:spPr>
            <a:xfrm>
              <a:off x="6363118" y="7613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7" name="pt13587"/>
            <p:cNvSpPr/>
            <p:nvPr/>
          </p:nvSpPr>
          <p:spPr>
            <a:xfrm>
              <a:off x="6363118" y="814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8" name="pt13588"/>
            <p:cNvSpPr/>
            <p:nvPr/>
          </p:nvSpPr>
          <p:spPr>
            <a:xfrm>
              <a:off x="6363118" y="8324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9" name="pt13589"/>
            <p:cNvSpPr/>
            <p:nvPr/>
          </p:nvSpPr>
          <p:spPr>
            <a:xfrm>
              <a:off x="6363118" y="7887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0" name="pt13590"/>
            <p:cNvSpPr/>
            <p:nvPr/>
          </p:nvSpPr>
          <p:spPr>
            <a:xfrm>
              <a:off x="6363118" y="803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1" name="pt13591"/>
            <p:cNvSpPr/>
            <p:nvPr/>
          </p:nvSpPr>
          <p:spPr>
            <a:xfrm>
              <a:off x="6363118" y="8311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2" name="pt13592"/>
            <p:cNvSpPr/>
            <p:nvPr/>
          </p:nvSpPr>
          <p:spPr>
            <a:xfrm>
              <a:off x="6363118" y="840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3" name="pt13593"/>
            <p:cNvSpPr/>
            <p:nvPr/>
          </p:nvSpPr>
          <p:spPr>
            <a:xfrm>
              <a:off x="6363118" y="741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4" name="pt13594"/>
            <p:cNvSpPr/>
            <p:nvPr/>
          </p:nvSpPr>
          <p:spPr>
            <a:xfrm>
              <a:off x="6363118" y="833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5" name="pt13595"/>
            <p:cNvSpPr/>
            <p:nvPr/>
          </p:nvSpPr>
          <p:spPr>
            <a:xfrm>
              <a:off x="6363118" y="8292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6" name="pt13596"/>
            <p:cNvSpPr/>
            <p:nvPr/>
          </p:nvSpPr>
          <p:spPr>
            <a:xfrm>
              <a:off x="6363118" y="7621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7" name="pt13597"/>
            <p:cNvSpPr/>
            <p:nvPr/>
          </p:nvSpPr>
          <p:spPr>
            <a:xfrm>
              <a:off x="6380716" y="81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8" name="pt13598"/>
            <p:cNvSpPr/>
            <p:nvPr/>
          </p:nvSpPr>
          <p:spPr>
            <a:xfrm>
              <a:off x="6380716" y="785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9" name="pt13599"/>
            <p:cNvSpPr/>
            <p:nvPr/>
          </p:nvSpPr>
          <p:spPr>
            <a:xfrm>
              <a:off x="6380716" y="7592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0" name="pt13600"/>
            <p:cNvSpPr/>
            <p:nvPr/>
          </p:nvSpPr>
          <p:spPr>
            <a:xfrm>
              <a:off x="6380716" y="7892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1" name="pt13601"/>
            <p:cNvSpPr/>
            <p:nvPr/>
          </p:nvSpPr>
          <p:spPr>
            <a:xfrm>
              <a:off x="6380716" y="7975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2" name="pt13602"/>
            <p:cNvSpPr/>
            <p:nvPr/>
          </p:nvSpPr>
          <p:spPr>
            <a:xfrm>
              <a:off x="6380716" y="829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3" name="pt13603"/>
            <p:cNvSpPr/>
            <p:nvPr/>
          </p:nvSpPr>
          <p:spPr>
            <a:xfrm>
              <a:off x="6380716" y="7898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4" name="pt13604"/>
            <p:cNvSpPr/>
            <p:nvPr/>
          </p:nvSpPr>
          <p:spPr>
            <a:xfrm>
              <a:off x="6380716" y="805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5" name="pt13605"/>
            <p:cNvSpPr/>
            <p:nvPr/>
          </p:nvSpPr>
          <p:spPr>
            <a:xfrm>
              <a:off x="6380716" y="7779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6" name="pt13606"/>
            <p:cNvSpPr/>
            <p:nvPr/>
          </p:nvSpPr>
          <p:spPr>
            <a:xfrm>
              <a:off x="6380716" y="8121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7" name="pt13607"/>
            <p:cNvSpPr/>
            <p:nvPr/>
          </p:nvSpPr>
          <p:spPr>
            <a:xfrm>
              <a:off x="6380716" y="7989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8" name="pt13608"/>
            <p:cNvSpPr/>
            <p:nvPr/>
          </p:nvSpPr>
          <p:spPr>
            <a:xfrm>
              <a:off x="6380716" y="7813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9" name="pt13609"/>
            <p:cNvSpPr/>
            <p:nvPr/>
          </p:nvSpPr>
          <p:spPr>
            <a:xfrm>
              <a:off x="6380716" y="790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0" name="pt13610"/>
            <p:cNvSpPr/>
            <p:nvPr/>
          </p:nvSpPr>
          <p:spPr>
            <a:xfrm>
              <a:off x="6380716" y="7878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1" name="pt13611"/>
            <p:cNvSpPr/>
            <p:nvPr/>
          </p:nvSpPr>
          <p:spPr>
            <a:xfrm>
              <a:off x="6380716" y="747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2" name="pt13612"/>
            <p:cNvSpPr/>
            <p:nvPr/>
          </p:nvSpPr>
          <p:spPr>
            <a:xfrm>
              <a:off x="6381738" y="821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3" name="pt13613"/>
            <p:cNvSpPr/>
            <p:nvPr/>
          </p:nvSpPr>
          <p:spPr>
            <a:xfrm>
              <a:off x="6381738" y="812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4" name="pt13614"/>
            <p:cNvSpPr/>
            <p:nvPr/>
          </p:nvSpPr>
          <p:spPr>
            <a:xfrm>
              <a:off x="6381738" y="7542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5" name="pt13615"/>
            <p:cNvSpPr/>
            <p:nvPr/>
          </p:nvSpPr>
          <p:spPr>
            <a:xfrm>
              <a:off x="6425605" y="8154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6" name="pt13616"/>
            <p:cNvSpPr/>
            <p:nvPr/>
          </p:nvSpPr>
          <p:spPr>
            <a:xfrm>
              <a:off x="6425605" y="808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7" name="pt13617"/>
            <p:cNvSpPr/>
            <p:nvPr/>
          </p:nvSpPr>
          <p:spPr>
            <a:xfrm>
              <a:off x="6425605" y="7971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8" name="pt13618"/>
            <p:cNvSpPr/>
            <p:nvPr/>
          </p:nvSpPr>
          <p:spPr>
            <a:xfrm>
              <a:off x="6425605" y="77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9" name="pt13619"/>
            <p:cNvSpPr/>
            <p:nvPr/>
          </p:nvSpPr>
          <p:spPr>
            <a:xfrm>
              <a:off x="6425605" y="750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0" name="pt13620"/>
            <p:cNvSpPr/>
            <p:nvPr/>
          </p:nvSpPr>
          <p:spPr>
            <a:xfrm>
              <a:off x="6425605" y="7414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1" name="pt13621"/>
            <p:cNvSpPr/>
            <p:nvPr/>
          </p:nvSpPr>
          <p:spPr>
            <a:xfrm>
              <a:off x="6425605" y="74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2" name="pt13622"/>
            <p:cNvSpPr/>
            <p:nvPr/>
          </p:nvSpPr>
          <p:spPr>
            <a:xfrm>
              <a:off x="6429979" y="8246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3" name="pt13623"/>
            <p:cNvSpPr/>
            <p:nvPr/>
          </p:nvSpPr>
          <p:spPr>
            <a:xfrm>
              <a:off x="6429979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4" name="pt13624"/>
            <p:cNvSpPr/>
            <p:nvPr/>
          </p:nvSpPr>
          <p:spPr>
            <a:xfrm>
              <a:off x="6429979" y="82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5" name="pt13625"/>
            <p:cNvSpPr/>
            <p:nvPr/>
          </p:nvSpPr>
          <p:spPr>
            <a:xfrm>
              <a:off x="6429979" y="779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6" name="pt13626"/>
            <p:cNvSpPr/>
            <p:nvPr/>
          </p:nvSpPr>
          <p:spPr>
            <a:xfrm>
              <a:off x="6429979" y="749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7" name="pt13627"/>
            <p:cNvSpPr/>
            <p:nvPr/>
          </p:nvSpPr>
          <p:spPr>
            <a:xfrm>
              <a:off x="6429979" y="810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8" name="pt13628"/>
            <p:cNvSpPr/>
            <p:nvPr/>
          </p:nvSpPr>
          <p:spPr>
            <a:xfrm>
              <a:off x="6429979" y="748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9" name="pt13629"/>
            <p:cNvSpPr/>
            <p:nvPr/>
          </p:nvSpPr>
          <p:spPr>
            <a:xfrm>
              <a:off x="6429979" y="7684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0" name="pt13630"/>
            <p:cNvSpPr/>
            <p:nvPr/>
          </p:nvSpPr>
          <p:spPr>
            <a:xfrm>
              <a:off x="6429979" y="7652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1" name="pt13631"/>
            <p:cNvSpPr/>
            <p:nvPr/>
          </p:nvSpPr>
          <p:spPr>
            <a:xfrm>
              <a:off x="6429979" y="8193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2" name="pt13632"/>
            <p:cNvSpPr/>
            <p:nvPr/>
          </p:nvSpPr>
          <p:spPr>
            <a:xfrm>
              <a:off x="6429979" y="777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3" name="pt13633"/>
            <p:cNvSpPr/>
            <p:nvPr/>
          </p:nvSpPr>
          <p:spPr>
            <a:xfrm>
              <a:off x="6429979" y="777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4" name="pt13634"/>
            <p:cNvSpPr/>
            <p:nvPr/>
          </p:nvSpPr>
          <p:spPr>
            <a:xfrm>
              <a:off x="6429979" y="7625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5" name="pt13635"/>
            <p:cNvSpPr/>
            <p:nvPr/>
          </p:nvSpPr>
          <p:spPr>
            <a:xfrm>
              <a:off x="6429979" y="7919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6" name="pt13636"/>
            <p:cNvSpPr/>
            <p:nvPr/>
          </p:nvSpPr>
          <p:spPr>
            <a:xfrm>
              <a:off x="6429979" y="765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7" name="pt13637"/>
            <p:cNvSpPr/>
            <p:nvPr/>
          </p:nvSpPr>
          <p:spPr>
            <a:xfrm>
              <a:off x="6429979" y="75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8" name="pt13638"/>
            <p:cNvSpPr/>
            <p:nvPr/>
          </p:nvSpPr>
          <p:spPr>
            <a:xfrm>
              <a:off x="6450849" y="797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9" name="pt13639"/>
            <p:cNvSpPr/>
            <p:nvPr/>
          </p:nvSpPr>
          <p:spPr>
            <a:xfrm>
              <a:off x="6450849" y="826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0" name="pt13640"/>
            <p:cNvSpPr/>
            <p:nvPr/>
          </p:nvSpPr>
          <p:spPr>
            <a:xfrm>
              <a:off x="6450849" y="741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1" name="pt13641"/>
            <p:cNvSpPr/>
            <p:nvPr/>
          </p:nvSpPr>
          <p:spPr>
            <a:xfrm>
              <a:off x="6450849" y="7772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2" name="pt13642"/>
            <p:cNvSpPr/>
            <p:nvPr/>
          </p:nvSpPr>
          <p:spPr>
            <a:xfrm>
              <a:off x="6450849" y="77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3" name="pt13643"/>
            <p:cNvSpPr/>
            <p:nvPr/>
          </p:nvSpPr>
          <p:spPr>
            <a:xfrm>
              <a:off x="6450849" y="752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4" name="pt13644"/>
            <p:cNvSpPr/>
            <p:nvPr/>
          </p:nvSpPr>
          <p:spPr>
            <a:xfrm>
              <a:off x="6450849" y="751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5" name="pt13645"/>
            <p:cNvSpPr/>
            <p:nvPr/>
          </p:nvSpPr>
          <p:spPr>
            <a:xfrm>
              <a:off x="6450849" y="746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6" name="pt13646"/>
            <p:cNvSpPr/>
            <p:nvPr/>
          </p:nvSpPr>
          <p:spPr>
            <a:xfrm>
              <a:off x="6450849" y="7409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7" name="pt13647"/>
            <p:cNvSpPr/>
            <p:nvPr/>
          </p:nvSpPr>
          <p:spPr>
            <a:xfrm>
              <a:off x="6450849" y="822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8" name="pt13648"/>
            <p:cNvSpPr/>
            <p:nvPr/>
          </p:nvSpPr>
          <p:spPr>
            <a:xfrm>
              <a:off x="6450849" y="8473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9" name="pt13649"/>
            <p:cNvSpPr/>
            <p:nvPr/>
          </p:nvSpPr>
          <p:spPr>
            <a:xfrm>
              <a:off x="6450849" y="7587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0" name="pt13650"/>
            <p:cNvSpPr/>
            <p:nvPr/>
          </p:nvSpPr>
          <p:spPr>
            <a:xfrm>
              <a:off x="6450849" y="834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1" name="pt13651"/>
            <p:cNvSpPr/>
            <p:nvPr/>
          </p:nvSpPr>
          <p:spPr>
            <a:xfrm>
              <a:off x="6450849" y="80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2" name="pt13652"/>
            <p:cNvSpPr/>
            <p:nvPr/>
          </p:nvSpPr>
          <p:spPr>
            <a:xfrm>
              <a:off x="6454397" y="814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3" name="pt13653"/>
            <p:cNvSpPr/>
            <p:nvPr/>
          </p:nvSpPr>
          <p:spPr>
            <a:xfrm>
              <a:off x="6454397" y="758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4" name="pt13654"/>
            <p:cNvSpPr/>
            <p:nvPr/>
          </p:nvSpPr>
          <p:spPr>
            <a:xfrm>
              <a:off x="6454397" y="742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5" name="pt13655"/>
            <p:cNvSpPr/>
            <p:nvPr/>
          </p:nvSpPr>
          <p:spPr>
            <a:xfrm>
              <a:off x="6454397" y="7988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6" name="pt13656"/>
            <p:cNvSpPr/>
            <p:nvPr/>
          </p:nvSpPr>
          <p:spPr>
            <a:xfrm>
              <a:off x="6454397" y="7822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7" name="pt13657"/>
            <p:cNvSpPr/>
            <p:nvPr/>
          </p:nvSpPr>
          <p:spPr>
            <a:xfrm>
              <a:off x="6454397" y="7981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8" name="pt13658"/>
            <p:cNvSpPr/>
            <p:nvPr/>
          </p:nvSpPr>
          <p:spPr>
            <a:xfrm>
              <a:off x="6454397" y="793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9" name="pt13659"/>
            <p:cNvSpPr/>
            <p:nvPr/>
          </p:nvSpPr>
          <p:spPr>
            <a:xfrm>
              <a:off x="6454397" y="80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0" name="pt13660"/>
            <p:cNvSpPr/>
            <p:nvPr/>
          </p:nvSpPr>
          <p:spPr>
            <a:xfrm>
              <a:off x="6454397" y="7985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1" name="pt13661"/>
            <p:cNvSpPr/>
            <p:nvPr/>
          </p:nvSpPr>
          <p:spPr>
            <a:xfrm>
              <a:off x="6454397" y="74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2" name="pt13662"/>
            <p:cNvSpPr/>
            <p:nvPr/>
          </p:nvSpPr>
          <p:spPr>
            <a:xfrm>
              <a:off x="6454397" y="825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3" name="pt13663"/>
            <p:cNvSpPr/>
            <p:nvPr/>
          </p:nvSpPr>
          <p:spPr>
            <a:xfrm>
              <a:off x="6454397" y="80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4" name="pt13664"/>
            <p:cNvSpPr/>
            <p:nvPr/>
          </p:nvSpPr>
          <p:spPr>
            <a:xfrm>
              <a:off x="6454397" y="7950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5" name="pt13665"/>
            <p:cNvSpPr/>
            <p:nvPr/>
          </p:nvSpPr>
          <p:spPr>
            <a:xfrm>
              <a:off x="6454397" y="742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6" name="pt13666"/>
            <p:cNvSpPr/>
            <p:nvPr/>
          </p:nvSpPr>
          <p:spPr>
            <a:xfrm>
              <a:off x="6497605" y="8293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7" name="pt13667"/>
            <p:cNvSpPr/>
            <p:nvPr/>
          </p:nvSpPr>
          <p:spPr>
            <a:xfrm>
              <a:off x="6497605" y="823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8" name="pt13668"/>
            <p:cNvSpPr/>
            <p:nvPr/>
          </p:nvSpPr>
          <p:spPr>
            <a:xfrm>
              <a:off x="6497605" y="8171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9" name="pt13669"/>
            <p:cNvSpPr/>
            <p:nvPr/>
          </p:nvSpPr>
          <p:spPr>
            <a:xfrm>
              <a:off x="6497605" y="7485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0" name="pt13670"/>
            <p:cNvSpPr/>
            <p:nvPr/>
          </p:nvSpPr>
          <p:spPr>
            <a:xfrm>
              <a:off x="6497605" y="79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1" name="pt13671"/>
            <p:cNvSpPr/>
            <p:nvPr/>
          </p:nvSpPr>
          <p:spPr>
            <a:xfrm>
              <a:off x="6497605" y="740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2" name="pt13672"/>
            <p:cNvSpPr/>
            <p:nvPr/>
          </p:nvSpPr>
          <p:spPr>
            <a:xfrm>
              <a:off x="6497605" y="792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3" name="pt13673"/>
            <p:cNvSpPr/>
            <p:nvPr/>
          </p:nvSpPr>
          <p:spPr>
            <a:xfrm>
              <a:off x="6497605" y="818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4" name="pt13674"/>
            <p:cNvSpPr/>
            <p:nvPr/>
          </p:nvSpPr>
          <p:spPr>
            <a:xfrm>
              <a:off x="6497605" y="788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5" name="pt13675"/>
            <p:cNvSpPr/>
            <p:nvPr/>
          </p:nvSpPr>
          <p:spPr>
            <a:xfrm>
              <a:off x="6497605" y="7427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6" name="pt13676"/>
            <p:cNvSpPr/>
            <p:nvPr/>
          </p:nvSpPr>
          <p:spPr>
            <a:xfrm>
              <a:off x="6497605" y="752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7" name="pt13677"/>
            <p:cNvSpPr/>
            <p:nvPr/>
          </p:nvSpPr>
          <p:spPr>
            <a:xfrm>
              <a:off x="6497605" y="786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8" name="pt13678"/>
            <p:cNvSpPr/>
            <p:nvPr/>
          </p:nvSpPr>
          <p:spPr>
            <a:xfrm>
              <a:off x="6497605" y="8079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9" name="pt13679"/>
            <p:cNvSpPr/>
            <p:nvPr/>
          </p:nvSpPr>
          <p:spPr>
            <a:xfrm>
              <a:off x="6497605" y="8286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0" name="pt13680"/>
            <p:cNvSpPr/>
            <p:nvPr/>
          </p:nvSpPr>
          <p:spPr>
            <a:xfrm>
              <a:off x="6497605" y="8278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1" name="pt13681"/>
            <p:cNvSpPr/>
            <p:nvPr/>
          </p:nvSpPr>
          <p:spPr>
            <a:xfrm>
              <a:off x="6497605" y="8037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2" name="pt13682"/>
            <p:cNvSpPr/>
            <p:nvPr/>
          </p:nvSpPr>
          <p:spPr>
            <a:xfrm>
              <a:off x="6497605" y="7444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3" name="pt13683"/>
            <p:cNvSpPr/>
            <p:nvPr/>
          </p:nvSpPr>
          <p:spPr>
            <a:xfrm>
              <a:off x="6519690" y="820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4" name="pt13684"/>
            <p:cNvSpPr/>
            <p:nvPr/>
          </p:nvSpPr>
          <p:spPr>
            <a:xfrm>
              <a:off x="6519690" y="7401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5" name="pt13685"/>
            <p:cNvSpPr/>
            <p:nvPr/>
          </p:nvSpPr>
          <p:spPr>
            <a:xfrm>
              <a:off x="6519690" y="803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6" name="pt13686"/>
            <p:cNvSpPr/>
            <p:nvPr/>
          </p:nvSpPr>
          <p:spPr>
            <a:xfrm>
              <a:off x="6519690" y="8060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7" name="pt13687"/>
            <p:cNvSpPr/>
            <p:nvPr/>
          </p:nvSpPr>
          <p:spPr>
            <a:xfrm>
              <a:off x="6519690" y="75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8" name="pt13688"/>
            <p:cNvSpPr/>
            <p:nvPr/>
          </p:nvSpPr>
          <p:spPr>
            <a:xfrm>
              <a:off x="6519690" y="763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9" name="pt13689"/>
            <p:cNvSpPr/>
            <p:nvPr/>
          </p:nvSpPr>
          <p:spPr>
            <a:xfrm>
              <a:off x="6520829" y="81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0" name="pt13690"/>
            <p:cNvSpPr/>
            <p:nvPr/>
          </p:nvSpPr>
          <p:spPr>
            <a:xfrm>
              <a:off x="6520829" y="8246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1" name="pt13691"/>
            <p:cNvSpPr/>
            <p:nvPr/>
          </p:nvSpPr>
          <p:spPr>
            <a:xfrm>
              <a:off x="6520829" y="7499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2" name="pt13692"/>
            <p:cNvSpPr/>
            <p:nvPr/>
          </p:nvSpPr>
          <p:spPr>
            <a:xfrm>
              <a:off x="6520829" y="835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3" name="pt13693"/>
            <p:cNvSpPr/>
            <p:nvPr/>
          </p:nvSpPr>
          <p:spPr>
            <a:xfrm>
              <a:off x="6425605" y="8154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4" name="pt13694"/>
            <p:cNvSpPr/>
            <p:nvPr/>
          </p:nvSpPr>
          <p:spPr>
            <a:xfrm>
              <a:off x="6425605" y="808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5" name="pt13695"/>
            <p:cNvSpPr/>
            <p:nvPr/>
          </p:nvSpPr>
          <p:spPr>
            <a:xfrm>
              <a:off x="6425605" y="7971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6" name="pt13696"/>
            <p:cNvSpPr/>
            <p:nvPr/>
          </p:nvSpPr>
          <p:spPr>
            <a:xfrm>
              <a:off x="6425605" y="77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7" name="pt13697"/>
            <p:cNvSpPr/>
            <p:nvPr/>
          </p:nvSpPr>
          <p:spPr>
            <a:xfrm>
              <a:off x="6425605" y="750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8" name="pt13698"/>
            <p:cNvSpPr/>
            <p:nvPr/>
          </p:nvSpPr>
          <p:spPr>
            <a:xfrm>
              <a:off x="6425605" y="7414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9" name="pt13699"/>
            <p:cNvSpPr/>
            <p:nvPr/>
          </p:nvSpPr>
          <p:spPr>
            <a:xfrm>
              <a:off x="6425605" y="74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0" name="pt13700"/>
            <p:cNvSpPr/>
            <p:nvPr/>
          </p:nvSpPr>
          <p:spPr>
            <a:xfrm>
              <a:off x="6429979" y="8246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1" name="pt13701"/>
            <p:cNvSpPr/>
            <p:nvPr/>
          </p:nvSpPr>
          <p:spPr>
            <a:xfrm>
              <a:off x="6429979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2" name="pt13702"/>
            <p:cNvSpPr/>
            <p:nvPr/>
          </p:nvSpPr>
          <p:spPr>
            <a:xfrm>
              <a:off x="6429979" y="82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3" name="pt13703"/>
            <p:cNvSpPr/>
            <p:nvPr/>
          </p:nvSpPr>
          <p:spPr>
            <a:xfrm>
              <a:off x="6429979" y="779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4" name="pt13704"/>
            <p:cNvSpPr/>
            <p:nvPr/>
          </p:nvSpPr>
          <p:spPr>
            <a:xfrm>
              <a:off x="6429979" y="749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5" name="pt13705"/>
            <p:cNvSpPr/>
            <p:nvPr/>
          </p:nvSpPr>
          <p:spPr>
            <a:xfrm>
              <a:off x="6429979" y="810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6" name="pt13706"/>
            <p:cNvSpPr/>
            <p:nvPr/>
          </p:nvSpPr>
          <p:spPr>
            <a:xfrm>
              <a:off x="6429979" y="748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7" name="pt13707"/>
            <p:cNvSpPr/>
            <p:nvPr/>
          </p:nvSpPr>
          <p:spPr>
            <a:xfrm>
              <a:off x="6429979" y="7684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8" name="pt13708"/>
            <p:cNvSpPr/>
            <p:nvPr/>
          </p:nvSpPr>
          <p:spPr>
            <a:xfrm>
              <a:off x="6429979" y="7652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9" name="pt13709"/>
            <p:cNvSpPr/>
            <p:nvPr/>
          </p:nvSpPr>
          <p:spPr>
            <a:xfrm>
              <a:off x="6429979" y="8193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0" name="pt13710"/>
            <p:cNvSpPr/>
            <p:nvPr/>
          </p:nvSpPr>
          <p:spPr>
            <a:xfrm>
              <a:off x="6429979" y="777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1" name="pt13711"/>
            <p:cNvSpPr/>
            <p:nvPr/>
          </p:nvSpPr>
          <p:spPr>
            <a:xfrm>
              <a:off x="6429979" y="777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2" name="pt13712"/>
            <p:cNvSpPr/>
            <p:nvPr/>
          </p:nvSpPr>
          <p:spPr>
            <a:xfrm>
              <a:off x="6429979" y="7625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3" name="pt13713"/>
            <p:cNvSpPr/>
            <p:nvPr/>
          </p:nvSpPr>
          <p:spPr>
            <a:xfrm>
              <a:off x="6429979" y="7919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4" name="pt13714"/>
            <p:cNvSpPr/>
            <p:nvPr/>
          </p:nvSpPr>
          <p:spPr>
            <a:xfrm>
              <a:off x="6429979" y="765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5" name="pt13715"/>
            <p:cNvSpPr/>
            <p:nvPr/>
          </p:nvSpPr>
          <p:spPr>
            <a:xfrm>
              <a:off x="6429979" y="75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6" name="pt13716"/>
            <p:cNvSpPr/>
            <p:nvPr/>
          </p:nvSpPr>
          <p:spPr>
            <a:xfrm>
              <a:off x="6450849" y="797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7" name="pt13717"/>
            <p:cNvSpPr/>
            <p:nvPr/>
          </p:nvSpPr>
          <p:spPr>
            <a:xfrm>
              <a:off x="6450849" y="826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8" name="pt13718"/>
            <p:cNvSpPr/>
            <p:nvPr/>
          </p:nvSpPr>
          <p:spPr>
            <a:xfrm>
              <a:off x="6450849" y="741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9" name="pt13719"/>
            <p:cNvSpPr/>
            <p:nvPr/>
          </p:nvSpPr>
          <p:spPr>
            <a:xfrm>
              <a:off x="6450849" y="7772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0" name="pt13720"/>
            <p:cNvSpPr/>
            <p:nvPr/>
          </p:nvSpPr>
          <p:spPr>
            <a:xfrm>
              <a:off x="6450849" y="77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1" name="pt13721"/>
            <p:cNvSpPr/>
            <p:nvPr/>
          </p:nvSpPr>
          <p:spPr>
            <a:xfrm>
              <a:off x="6450849" y="752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2" name="pt13722"/>
            <p:cNvSpPr/>
            <p:nvPr/>
          </p:nvSpPr>
          <p:spPr>
            <a:xfrm>
              <a:off x="6450849" y="751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3" name="pt13723"/>
            <p:cNvSpPr/>
            <p:nvPr/>
          </p:nvSpPr>
          <p:spPr>
            <a:xfrm>
              <a:off x="6450849" y="746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4" name="pt13724"/>
            <p:cNvSpPr/>
            <p:nvPr/>
          </p:nvSpPr>
          <p:spPr>
            <a:xfrm>
              <a:off x="6450849" y="7409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5" name="pt13725"/>
            <p:cNvSpPr/>
            <p:nvPr/>
          </p:nvSpPr>
          <p:spPr>
            <a:xfrm>
              <a:off x="6450849" y="822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6" name="pt13726"/>
            <p:cNvSpPr/>
            <p:nvPr/>
          </p:nvSpPr>
          <p:spPr>
            <a:xfrm>
              <a:off x="6450849" y="8473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7" name="pt13727"/>
            <p:cNvSpPr/>
            <p:nvPr/>
          </p:nvSpPr>
          <p:spPr>
            <a:xfrm>
              <a:off x="6450849" y="7587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8" name="pt13728"/>
            <p:cNvSpPr/>
            <p:nvPr/>
          </p:nvSpPr>
          <p:spPr>
            <a:xfrm>
              <a:off x="6450849" y="834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9" name="pt13729"/>
            <p:cNvSpPr/>
            <p:nvPr/>
          </p:nvSpPr>
          <p:spPr>
            <a:xfrm>
              <a:off x="6450849" y="80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0" name="pt13730"/>
            <p:cNvSpPr/>
            <p:nvPr/>
          </p:nvSpPr>
          <p:spPr>
            <a:xfrm>
              <a:off x="6454397" y="814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1" name="pt13731"/>
            <p:cNvSpPr/>
            <p:nvPr/>
          </p:nvSpPr>
          <p:spPr>
            <a:xfrm>
              <a:off x="6454397" y="758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2" name="pt13732"/>
            <p:cNvSpPr/>
            <p:nvPr/>
          </p:nvSpPr>
          <p:spPr>
            <a:xfrm>
              <a:off x="6454397" y="742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3" name="pt13733"/>
            <p:cNvSpPr/>
            <p:nvPr/>
          </p:nvSpPr>
          <p:spPr>
            <a:xfrm>
              <a:off x="6454397" y="7988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4" name="pt13734"/>
            <p:cNvSpPr/>
            <p:nvPr/>
          </p:nvSpPr>
          <p:spPr>
            <a:xfrm>
              <a:off x="6454397" y="7822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5" name="pt13735"/>
            <p:cNvSpPr/>
            <p:nvPr/>
          </p:nvSpPr>
          <p:spPr>
            <a:xfrm>
              <a:off x="6454397" y="7981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6" name="pt13736"/>
            <p:cNvSpPr/>
            <p:nvPr/>
          </p:nvSpPr>
          <p:spPr>
            <a:xfrm>
              <a:off x="6454397" y="793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7" name="pt13737"/>
            <p:cNvSpPr/>
            <p:nvPr/>
          </p:nvSpPr>
          <p:spPr>
            <a:xfrm>
              <a:off x="6454397" y="80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8" name="pt13738"/>
            <p:cNvSpPr/>
            <p:nvPr/>
          </p:nvSpPr>
          <p:spPr>
            <a:xfrm>
              <a:off x="6454397" y="7985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9" name="pt13739"/>
            <p:cNvSpPr/>
            <p:nvPr/>
          </p:nvSpPr>
          <p:spPr>
            <a:xfrm>
              <a:off x="6454397" y="74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0" name="pt13740"/>
            <p:cNvSpPr/>
            <p:nvPr/>
          </p:nvSpPr>
          <p:spPr>
            <a:xfrm>
              <a:off x="6454397" y="825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1" name="pt13741"/>
            <p:cNvSpPr/>
            <p:nvPr/>
          </p:nvSpPr>
          <p:spPr>
            <a:xfrm>
              <a:off x="6454397" y="80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2" name="pt13742"/>
            <p:cNvSpPr/>
            <p:nvPr/>
          </p:nvSpPr>
          <p:spPr>
            <a:xfrm>
              <a:off x="6454397" y="7950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3" name="pt13743"/>
            <p:cNvSpPr/>
            <p:nvPr/>
          </p:nvSpPr>
          <p:spPr>
            <a:xfrm>
              <a:off x="6454397" y="742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4" name="pt13744"/>
            <p:cNvSpPr/>
            <p:nvPr/>
          </p:nvSpPr>
          <p:spPr>
            <a:xfrm>
              <a:off x="6497605" y="8293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5" name="pt13745"/>
            <p:cNvSpPr/>
            <p:nvPr/>
          </p:nvSpPr>
          <p:spPr>
            <a:xfrm>
              <a:off x="6497605" y="823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6" name="pt13746"/>
            <p:cNvSpPr/>
            <p:nvPr/>
          </p:nvSpPr>
          <p:spPr>
            <a:xfrm>
              <a:off x="6497605" y="8171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7" name="pt13747"/>
            <p:cNvSpPr/>
            <p:nvPr/>
          </p:nvSpPr>
          <p:spPr>
            <a:xfrm>
              <a:off x="6497605" y="7485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8" name="pt13748"/>
            <p:cNvSpPr/>
            <p:nvPr/>
          </p:nvSpPr>
          <p:spPr>
            <a:xfrm>
              <a:off x="6497605" y="79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9" name="pt13749"/>
            <p:cNvSpPr/>
            <p:nvPr/>
          </p:nvSpPr>
          <p:spPr>
            <a:xfrm>
              <a:off x="6497605" y="740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0" name="pt13750"/>
            <p:cNvSpPr/>
            <p:nvPr/>
          </p:nvSpPr>
          <p:spPr>
            <a:xfrm>
              <a:off x="6497605" y="792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1" name="pt13751"/>
            <p:cNvSpPr/>
            <p:nvPr/>
          </p:nvSpPr>
          <p:spPr>
            <a:xfrm>
              <a:off x="6497605" y="818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2" name="pt13752"/>
            <p:cNvSpPr/>
            <p:nvPr/>
          </p:nvSpPr>
          <p:spPr>
            <a:xfrm>
              <a:off x="6497605" y="788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3" name="pt13753"/>
            <p:cNvSpPr/>
            <p:nvPr/>
          </p:nvSpPr>
          <p:spPr>
            <a:xfrm>
              <a:off x="6497605" y="7427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4" name="pt13754"/>
            <p:cNvSpPr/>
            <p:nvPr/>
          </p:nvSpPr>
          <p:spPr>
            <a:xfrm>
              <a:off x="6497605" y="752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5" name="pt13755"/>
            <p:cNvSpPr/>
            <p:nvPr/>
          </p:nvSpPr>
          <p:spPr>
            <a:xfrm>
              <a:off x="6497605" y="786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6" name="pt13756"/>
            <p:cNvSpPr/>
            <p:nvPr/>
          </p:nvSpPr>
          <p:spPr>
            <a:xfrm>
              <a:off x="6497605" y="8079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7" name="pt13757"/>
            <p:cNvSpPr/>
            <p:nvPr/>
          </p:nvSpPr>
          <p:spPr>
            <a:xfrm>
              <a:off x="6497605" y="8286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8" name="pt13758"/>
            <p:cNvSpPr/>
            <p:nvPr/>
          </p:nvSpPr>
          <p:spPr>
            <a:xfrm>
              <a:off x="6497605" y="8278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9" name="pt13759"/>
            <p:cNvSpPr/>
            <p:nvPr/>
          </p:nvSpPr>
          <p:spPr>
            <a:xfrm>
              <a:off x="6497605" y="8037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0" name="pt13760"/>
            <p:cNvSpPr/>
            <p:nvPr/>
          </p:nvSpPr>
          <p:spPr>
            <a:xfrm>
              <a:off x="6497605" y="7444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1" name="pt13761"/>
            <p:cNvSpPr/>
            <p:nvPr/>
          </p:nvSpPr>
          <p:spPr>
            <a:xfrm>
              <a:off x="6519690" y="820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2" name="pt13762"/>
            <p:cNvSpPr/>
            <p:nvPr/>
          </p:nvSpPr>
          <p:spPr>
            <a:xfrm>
              <a:off x="6519690" y="7401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3" name="pt13763"/>
            <p:cNvSpPr/>
            <p:nvPr/>
          </p:nvSpPr>
          <p:spPr>
            <a:xfrm>
              <a:off x="6519690" y="803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4" name="pt13764"/>
            <p:cNvSpPr/>
            <p:nvPr/>
          </p:nvSpPr>
          <p:spPr>
            <a:xfrm>
              <a:off x="6519690" y="8060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5" name="pt13765"/>
            <p:cNvSpPr/>
            <p:nvPr/>
          </p:nvSpPr>
          <p:spPr>
            <a:xfrm>
              <a:off x="6519690" y="75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6" name="pt13766"/>
            <p:cNvSpPr/>
            <p:nvPr/>
          </p:nvSpPr>
          <p:spPr>
            <a:xfrm>
              <a:off x="6519690" y="763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7" name="pt13767"/>
            <p:cNvSpPr/>
            <p:nvPr/>
          </p:nvSpPr>
          <p:spPr>
            <a:xfrm>
              <a:off x="6520829" y="81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8" name="pt13768"/>
            <p:cNvSpPr/>
            <p:nvPr/>
          </p:nvSpPr>
          <p:spPr>
            <a:xfrm>
              <a:off x="6520829" y="8246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9" name="pt13769"/>
            <p:cNvSpPr/>
            <p:nvPr/>
          </p:nvSpPr>
          <p:spPr>
            <a:xfrm>
              <a:off x="6520829" y="7499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0" name="pt13770"/>
            <p:cNvSpPr/>
            <p:nvPr/>
          </p:nvSpPr>
          <p:spPr>
            <a:xfrm>
              <a:off x="6520829" y="835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1" name="pt13771"/>
            <p:cNvSpPr/>
            <p:nvPr/>
          </p:nvSpPr>
          <p:spPr>
            <a:xfrm>
              <a:off x="6567245" y="8378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2" name="pt13772"/>
            <p:cNvSpPr/>
            <p:nvPr/>
          </p:nvSpPr>
          <p:spPr>
            <a:xfrm>
              <a:off x="6567245" y="8191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3" name="pt13773"/>
            <p:cNvSpPr/>
            <p:nvPr/>
          </p:nvSpPr>
          <p:spPr>
            <a:xfrm>
              <a:off x="6567245" y="780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4" name="pt13774"/>
            <p:cNvSpPr/>
            <p:nvPr/>
          </p:nvSpPr>
          <p:spPr>
            <a:xfrm>
              <a:off x="6567245" y="8378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5" name="pt13775"/>
            <p:cNvSpPr/>
            <p:nvPr/>
          </p:nvSpPr>
          <p:spPr>
            <a:xfrm>
              <a:off x="6568840" y="7957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6" name="pt13776"/>
            <p:cNvSpPr/>
            <p:nvPr/>
          </p:nvSpPr>
          <p:spPr>
            <a:xfrm>
              <a:off x="6568840" y="742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7" name="pt13777"/>
            <p:cNvSpPr/>
            <p:nvPr/>
          </p:nvSpPr>
          <p:spPr>
            <a:xfrm>
              <a:off x="6568840" y="8086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8" name="pt13778"/>
            <p:cNvSpPr/>
            <p:nvPr/>
          </p:nvSpPr>
          <p:spPr>
            <a:xfrm>
              <a:off x="6568840" y="8136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9" name="pt13779"/>
            <p:cNvSpPr/>
            <p:nvPr/>
          </p:nvSpPr>
          <p:spPr>
            <a:xfrm>
              <a:off x="6568840" y="7628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0" name="pt13780"/>
            <p:cNvSpPr/>
            <p:nvPr/>
          </p:nvSpPr>
          <p:spPr>
            <a:xfrm>
              <a:off x="6568840" y="788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1" name="pt13781"/>
            <p:cNvSpPr/>
            <p:nvPr/>
          </p:nvSpPr>
          <p:spPr>
            <a:xfrm>
              <a:off x="6568840" y="7804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2" name="pt13782"/>
            <p:cNvSpPr/>
            <p:nvPr/>
          </p:nvSpPr>
          <p:spPr>
            <a:xfrm>
              <a:off x="6568840" y="7877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3" name="pt13783"/>
            <p:cNvSpPr/>
            <p:nvPr/>
          </p:nvSpPr>
          <p:spPr>
            <a:xfrm>
              <a:off x="6568840" y="7585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4" name="pt13784"/>
            <p:cNvSpPr/>
            <p:nvPr/>
          </p:nvSpPr>
          <p:spPr>
            <a:xfrm>
              <a:off x="6568840" y="7482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5" name="pt13785"/>
            <p:cNvSpPr/>
            <p:nvPr/>
          </p:nvSpPr>
          <p:spPr>
            <a:xfrm>
              <a:off x="6568840" y="8014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6" name="pt13786"/>
            <p:cNvSpPr/>
            <p:nvPr/>
          </p:nvSpPr>
          <p:spPr>
            <a:xfrm>
              <a:off x="6568840" y="7949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7" name="pt13787"/>
            <p:cNvSpPr/>
            <p:nvPr/>
          </p:nvSpPr>
          <p:spPr>
            <a:xfrm>
              <a:off x="6568840" y="7460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8" name="pt13788"/>
            <p:cNvSpPr/>
            <p:nvPr/>
          </p:nvSpPr>
          <p:spPr>
            <a:xfrm>
              <a:off x="6568840" y="7519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9" name="pt13789"/>
            <p:cNvSpPr/>
            <p:nvPr/>
          </p:nvSpPr>
          <p:spPr>
            <a:xfrm>
              <a:off x="6568840" y="7998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0" name="pt13790"/>
            <p:cNvSpPr/>
            <p:nvPr/>
          </p:nvSpPr>
          <p:spPr>
            <a:xfrm>
              <a:off x="6568840" y="7953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1" name="pt13791"/>
            <p:cNvSpPr/>
            <p:nvPr/>
          </p:nvSpPr>
          <p:spPr>
            <a:xfrm>
              <a:off x="6568840" y="7714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2" name="pt13792"/>
            <p:cNvSpPr/>
            <p:nvPr/>
          </p:nvSpPr>
          <p:spPr>
            <a:xfrm>
              <a:off x="6568840" y="7423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3" name="pt13793"/>
            <p:cNvSpPr/>
            <p:nvPr/>
          </p:nvSpPr>
          <p:spPr>
            <a:xfrm>
              <a:off x="6568840" y="7493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4" name="pt13794"/>
            <p:cNvSpPr/>
            <p:nvPr/>
          </p:nvSpPr>
          <p:spPr>
            <a:xfrm>
              <a:off x="6570648" y="814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5" name="pt13795"/>
            <p:cNvSpPr/>
            <p:nvPr/>
          </p:nvSpPr>
          <p:spPr>
            <a:xfrm>
              <a:off x="6570648" y="7670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6" name="pt13796"/>
            <p:cNvSpPr/>
            <p:nvPr/>
          </p:nvSpPr>
          <p:spPr>
            <a:xfrm>
              <a:off x="6570648" y="746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7" name="pt13797"/>
            <p:cNvSpPr/>
            <p:nvPr/>
          </p:nvSpPr>
          <p:spPr>
            <a:xfrm>
              <a:off x="6570648" y="8319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8" name="pt13798"/>
            <p:cNvSpPr/>
            <p:nvPr/>
          </p:nvSpPr>
          <p:spPr>
            <a:xfrm>
              <a:off x="6581338" y="7715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9" name="pt13799"/>
            <p:cNvSpPr/>
            <p:nvPr/>
          </p:nvSpPr>
          <p:spPr>
            <a:xfrm>
              <a:off x="6581338" y="7476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0" name="pt13800"/>
            <p:cNvSpPr/>
            <p:nvPr/>
          </p:nvSpPr>
          <p:spPr>
            <a:xfrm>
              <a:off x="6590154" y="752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1" name="pt13801"/>
            <p:cNvSpPr/>
            <p:nvPr/>
          </p:nvSpPr>
          <p:spPr>
            <a:xfrm>
              <a:off x="6590154" y="8257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2" name="pt13802"/>
            <p:cNvSpPr/>
            <p:nvPr/>
          </p:nvSpPr>
          <p:spPr>
            <a:xfrm>
              <a:off x="6590154" y="7482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3" name="pt13803"/>
            <p:cNvSpPr/>
            <p:nvPr/>
          </p:nvSpPr>
          <p:spPr>
            <a:xfrm>
              <a:off x="6590154" y="7885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4" name="pt13804"/>
            <p:cNvSpPr/>
            <p:nvPr/>
          </p:nvSpPr>
          <p:spPr>
            <a:xfrm>
              <a:off x="6590154" y="8144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5" name="pt13805"/>
            <p:cNvSpPr/>
            <p:nvPr/>
          </p:nvSpPr>
          <p:spPr>
            <a:xfrm>
              <a:off x="6590154" y="7852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6" name="pt13806"/>
            <p:cNvSpPr/>
            <p:nvPr/>
          </p:nvSpPr>
          <p:spPr>
            <a:xfrm>
              <a:off x="6590154" y="7406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7" name="pt13807"/>
            <p:cNvSpPr/>
            <p:nvPr/>
          </p:nvSpPr>
          <p:spPr>
            <a:xfrm>
              <a:off x="6590154" y="7907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8" name="pt13808"/>
            <p:cNvSpPr/>
            <p:nvPr/>
          </p:nvSpPr>
          <p:spPr>
            <a:xfrm>
              <a:off x="6590154" y="8057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9" name="pt13809"/>
            <p:cNvSpPr/>
            <p:nvPr/>
          </p:nvSpPr>
          <p:spPr>
            <a:xfrm>
              <a:off x="6590154" y="7840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0" name="pt13810"/>
            <p:cNvSpPr/>
            <p:nvPr/>
          </p:nvSpPr>
          <p:spPr>
            <a:xfrm>
              <a:off x="6593630" y="7618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1" name="pt13811"/>
            <p:cNvSpPr/>
            <p:nvPr/>
          </p:nvSpPr>
          <p:spPr>
            <a:xfrm>
              <a:off x="6593630" y="7419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2" name="pt13812"/>
            <p:cNvSpPr/>
            <p:nvPr/>
          </p:nvSpPr>
          <p:spPr>
            <a:xfrm>
              <a:off x="6593630" y="7811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3" name="pt13813"/>
            <p:cNvSpPr/>
            <p:nvPr/>
          </p:nvSpPr>
          <p:spPr>
            <a:xfrm>
              <a:off x="6593630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4" name="pt13814"/>
            <p:cNvSpPr/>
            <p:nvPr/>
          </p:nvSpPr>
          <p:spPr>
            <a:xfrm>
              <a:off x="6593630" y="8049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5" name="pt13815"/>
            <p:cNvSpPr/>
            <p:nvPr/>
          </p:nvSpPr>
          <p:spPr>
            <a:xfrm>
              <a:off x="6593630" y="8100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6" name="pt13816"/>
            <p:cNvSpPr/>
            <p:nvPr/>
          </p:nvSpPr>
          <p:spPr>
            <a:xfrm>
              <a:off x="6639363" y="844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7" name="pt13817"/>
            <p:cNvSpPr/>
            <p:nvPr/>
          </p:nvSpPr>
          <p:spPr>
            <a:xfrm>
              <a:off x="6639363" y="7507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8" name="pt13818"/>
            <p:cNvSpPr/>
            <p:nvPr/>
          </p:nvSpPr>
          <p:spPr>
            <a:xfrm>
              <a:off x="6639363" y="826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9" name="pt13819"/>
            <p:cNvSpPr/>
            <p:nvPr/>
          </p:nvSpPr>
          <p:spPr>
            <a:xfrm>
              <a:off x="6639363" y="7565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0" name="pt13820"/>
            <p:cNvSpPr/>
            <p:nvPr/>
          </p:nvSpPr>
          <p:spPr>
            <a:xfrm>
              <a:off x="6639930" y="7433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1" name="pt13821"/>
            <p:cNvSpPr/>
            <p:nvPr/>
          </p:nvSpPr>
          <p:spPr>
            <a:xfrm>
              <a:off x="6639930" y="7738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2" name="pt13822"/>
            <p:cNvSpPr/>
            <p:nvPr/>
          </p:nvSpPr>
          <p:spPr>
            <a:xfrm>
              <a:off x="6639930" y="8150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3" name="pt13823"/>
            <p:cNvSpPr/>
            <p:nvPr/>
          </p:nvSpPr>
          <p:spPr>
            <a:xfrm>
              <a:off x="6639930" y="8306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4" name="pt13824"/>
            <p:cNvSpPr/>
            <p:nvPr/>
          </p:nvSpPr>
          <p:spPr>
            <a:xfrm>
              <a:off x="6639930" y="8255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5" name="pt13825"/>
            <p:cNvSpPr/>
            <p:nvPr/>
          </p:nvSpPr>
          <p:spPr>
            <a:xfrm>
              <a:off x="6639930" y="7706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6" name="pt13826"/>
            <p:cNvSpPr/>
            <p:nvPr/>
          </p:nvSpPr>
          <p:spPr>
            <a:xfrm>
              <a:off x="6639930" y="803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7" name="pt13827"/>
            <p:cNvSpPr/>
            <p:nvPr/>
          </p:nvSpPr>
          <p:spPr>
            <a:xfrm>
              <a:off x="6639930" y="7404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8" name="pt13828"/>
            <p:cNvSpPr/>
            <p:nvPr/>
          </p:nvSpPr>
          <p:spPr>
            <a:xfrm>
              <a:off x="6639930" y="7480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9" name="pt13829"/>
            <p:cNvSpPr/>
            <p:nvPr/>
          </p:nvSpPr>
          <p:spPr>
            <a:xfrm>
              <a:off x="6639930" y="8021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0" name="pt13830"/>
            <p:cNvSpPr/>
            <p:nvPr/>
          </p:nvSpPr>
          <p:spPr>
            <a:xfrm>
              <a:off x="6639930" y="740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1" name="pt13831"/>
            <p:cNvSpPr/>
            <p:nvPr/>
          </p:nvSpPr>
          <p:spPr>
            <a:xfrm>
              <a:off x="6639930" y="8303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2" name="pt13832"/>
            <p:cNvSpPr/>
            <p:nvPr/>
          </p:nvSpPr>
          <p:spPr>
            <a:xfrm>
              <a:off x="6639930" y="8016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3" name="pt13833"/>
            <p:cNvSpPr/>
            <p:nvPr/>
          </p:nvSpPr>
          <p:spPr>
            <a:xfrm>
              <a:off x="6639930" y="813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4" name="pt13834"/>
            <p:cNvSpPr/>
            <p:nvPr/>
          </p:nvSpPr>
          <p:spPr>
            <a:xfrm>
              <a:off x="6639930" y="7455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5" name="pt13835"/>
            <p:cNvSpPr/>
            <p:nvPr/>
          </p:nvSpPr>
          <p:spPr>
            <a:xfrm>
              <a:off x="6641037" y="7692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6" name="pt13836"/>
            <p:cNvSpPr/>
            <p:nvPr/>
          </p:nvSpPr>
          <p:spPr>
            <a:xfrm>
              <a:off x="6641037" y="7406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7" name="pt13837"/>
            <p:cNvSpPr/>
            <p:nvPr/>
          </p:nvSpPr>
          <p:spPr>
            <a:xfrm>
              <a:off x="6641037" y="8324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8" name="pt13838"/>
            <p:cNvSpPr/>
            <p:nvPr/>
          </p:nvSpPr>
          <p:spPr>
            <a:xfrm>
              <a:off x="6641037" y="8071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9" name="pt13839"/>
            <p:cNvSpPr/>
            <p:nvPr/>
          </p:nvSpPr>
          <p:spPr>
            <a:xfrm>
              <a:off x="6641037" y="8223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0" name="pt13840"/>
            <p:cNvSpPr/>
            <p:nvPr/>
          </p:nvSpPr>
          <p:spPr>
            <a:xfrm>
              <a:off x="6641037" y="7682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1" name="pt13841"/>
            <p:cNvSpPr/>
            <p:nvPr/>
          </p:nvSpPr>
          <p:spPr>
            <a:xfrm>
              <a:off x="6651981" y="7812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2" name="pt13842"/>
            <p:cNvSpPr/>
            <p:nvPr/>
          </p:nvSpPr>
          <p:spPr>
            <a:xfrm>
              <a:off x="6651981" y="7840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3" name="pt13843"/>
            <p:cNvSpPr/>
            <p:nvPr/>
          </p:nvSpPr>
          <p:spPr>
            <a:xfrm>
              <a:off x="6651981" y="754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4" name="pt13844"/>
            <p:cNvSpPr/>
            <p:nvPr/>
          </p:nvSpPr>
          <p:spPr>
            <a:xfrm>
              <a:off x="6651981" y="8102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5" name="pt13845"/>
            <p:cNvSpPr/>
            <p:nvPr/>
          </p:nvSpPr>
          <p:spPr>
            <a:xfrm>
              <a:off x="6658640" y="8057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6" name="pt13846"/>
            <p:cNvSpPr/>
            <p:nvPr/>
          </p:nvSpPr>
          <p:spPr>
            <a:xfrm>
              <a:off x="6658640" y="7531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7" name="pt13847"/>
            <p:cNvSpPr/>
            <p:nvPr/>
          </p:nvSpPr>
          <p:spPr>
            <a:xfrm>
              <a:off x="6658640" y="8095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8" name="pt13848"/>
            <p:cNvSpPr/>
            <p:nvPr/>
          </p:nvSpPr>
          <p:spPr>
            <a:xfrm>
              <a:off x="6658640" y="7470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9" name="pt13849"/>
            <p:cNvSpPr/>
            <p:nvPr/>
          </p:nvSpPr>
          <p:spPr>
            <a:xfrm>
              <a:off x="6658640" y="8101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0" name="pt13850"/>
            <p:cNvSpPr/>
            <p:nvPr/>
          </p:nvSpPr>
          <p:spPr>
            <a:xfrm>
              <a:off x="6658640" y="772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1" name="pt13851"/>
            <p:cNvSpPr/>
            <p:nvPr/>
          </p:nvSpPr>
          <p:spPr>
            <a:xfrm>
              <a:off x="6658640" y="8338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2" name="pt13852"/>
            <p:cNvSpPr/>
            <p:nvPr/>
          </p:nvSpPr>
          <p:spPr>
            <a:xfrm>
              <a:off x="6658640" y="7537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3" name="pt13853"/>
            <p:cNvSpPr/>
            <p:nvPr/>
          </p:nvSpPr>
          <p:spPr>
            <a:xfrm>
              <a:off x="6663424" y="8094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4" name="pt13854"/>
            <p:cNvSpPr/>
            <p:nvPr/>
          </p:nvSpPr>
          <p:spPr>
            <a:xfrm>
              <a:off x="6663424" y="8287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5" name="pt13855"/>
            <p:cNvSpPr/>
            <p:nvPr/>
          </p:nvSpPr>
          <p:spPr>
            <a:xfrm>
              <a:off x="6663424" y="8111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6" name="pt13856"/>
            <p:cNvSpPr/>
            <p:nvPr/>
          </p:nvSpPr>
          <p:spPr>
            <a:xfrm>
              <a:off x="6663424" y="784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7" name="pt13857"/>
            <p:cNvSpPr/>
            <p:nvPr/>
          </p:nvSpPr>
          <p:spPr>
            <a:xfrm>
              <a:off x="6663424" y="7509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8" name="pt13858"/>
            <p:cNvSpPr/>
            <p:nvPr/>
          </p:nvSpPr>
          <p:spPr>
            <a:xfrm>
              <a:off x="6663424" y="7428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9" name="pt13859"/>
            <p:cNvSpPr/>
            <p:nvPr/>
          </p:nvSpPr>
          <p:spPr>
            <a:xfrm>
              <a:off x="6663424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0" name="pt13860"/>
            <p:cNvSpPr/>
            <p:nvPr/>
          </p:nvSpPr>
          <p:spPr>
            <a:xfrm>
              <a:off x="6663424" y="8362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1" name="pt13861"/>
            <p:cNvSpPr/>
            <p:nvPr/>
          </p:nvSpPr>
          <p:spPr>
            <a:xfrm>
              <a:off x="6663424" y="8197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2" name="pt13862"/>
            <p:cNvSpPr/>
            <p:nvPr/>
          </p:nvSpPr>
          <p:spPr>
            <a:xfrm>
              <a:off x="6710046" y="7965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3" name="pt13863"/>
            <p:cNvSpPr/>
            <p:nvPr/>
          </p:nvSpPr>
          <p:spPr>
            <a:xfrm>
              <a:off x="6710046" y="7440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4" name="pt13864"/>
            <p:cNvSpPr/>
            <p:nvPr/>
          </p:nvSpPr>
          <p:spPr>
            <a:xfrm>
              <a:off x="6710046" y="8287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5" name="pt13865"/>
            <p:cNvSpPr/>
            <p:nvPr/>
          </p:nvSpPr>
          <p:spPr>
            <a:xfrm>
              <a:off x="6710046" y="7701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6" name="pt13866"/>
            <p:cNvSpPr/>
            <p:nvPr/>
          </p:nvSpPr>
          <p:spPr>
            <a:xfrm>
              <a:off x="6710046" y="7621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7" name="pt13867"/>
            <p:cNvSpPr/>
            <p:nvPr/>
          </p:nvSpPr>
          <p:spPr>
            <a:xfrm>
              <a:off x="6710046" y="8079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8" name="pt13868"/>
            <p:cNvSpPr/>
            <p:nvPr/>
          </p:nvSpPr>
          <p:spPr>
            <a:xfrm>
              <a:off x="6710046" y="843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9" name="pt13869"/>
            <p:cNvSpPr/>
            <p:nvPr/>
          </p:nvSpPr>
          <p:spPr>
            <a:xfrm>
              <a:off x="6710046" y="7466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0" name="pt13870"/>
            <p:cNvSpPr/>
            <p:nvPr/>
          </p:nvSpPr>
          <p:spPr>
            <a:xfrm>
              <a:off x="6710046" y="7460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1" name="pt13871"/>
            <p:cNvSpPr/>
            <p:nvPr/>
          </p:nvSpPr>
          <p:spPr>
            <a:xfrm>
              <a:off x="6710046" y="817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2" name="pt13872"/>
            <p:cNvSpPr/>
            <p:nvPr/>
          </p:nvSpPr>
          <p:spPr>
            <a:xfrm>
              <a:off x="6710046" y="7788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3" name="pt13873"/>
            <p:cNvSpPr/>
            <p:nvPr/>
          </p:nvSpPr>
          <p:spPr>
            <a:xfrm>
              <a:off x="6710046" y="8161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4" name="pt13874"/>
            <p:cNvSpPr/>
            <p:nvPr/>
          </p:nvSpPr>
          <p:spPr>
            <a:xfrm>
              <a:off x="6710046" y="8164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5" name="pt13875"/>
            <p:cNvSpPr/>
            <p:nvPr/>
          </p:nvSpPr>
          <p:spPr>
            <a:xfrm>
              <a:off x="6710046" y="7725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6" name="pt13876"/>
            <p:cNvSpPr/>
            <p:nvPr/>
          </p:nvSpPr>
          <p:spPr>
            <a:xfrm>
              <a:off x="6710046" y="7853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7" name="pt13877"/>
            <p:cNvSpPr/>
            <p:nvPr/>
          </p:nvSpPr>
          <p:spPr>
            <a:xfrm>
              <a:off x="6710046" y="7418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8" name="pt13878"/>
            <p:cNvSpPr/>
            <p:nvPr/>
          </p:nvSpPr>
          <p:spPr>
            <a:xfrm>
              <a:off x="6710046" y="803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9" name="pt13879"/>
            <p:cNvSpPr/>
            <p:nvPr/>
          </p:nvSpPr>
          <p:spPr>
            <a:xfrm>
              <a:off x="6710046" y="7441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0" name="pt13880"/>
            <p:cNvSpPr/>
            <p:nvPr/>
          </p:nvSpPr>
          <p:spPr>
            <a:xfrm>
              <a:off x="6712071" y="7501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1" name="pt13881"/>
            <p:cNvSpPr/>
            <p:nvPr/>
          </p:nvSpPr>
          <p:spPr>
            <a:xfrm>
              <a:off x="6712071" y="7977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2" name="pt13882"/>
            <p:cNvSpPr/>
            <p:nvPr/>
          </p:nvSpPr>
          <p:spPr>
            <a:xfrm>
              <a:off x="6712071" y="7586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3" name="pt13883"/>
            <p:cNvSpPr/>
            <p:nvPr/>
          </p:nvSpPr>
          <p:spPr>
            <a:xfrm>
              <a:off x="6713700" y="816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4" name="pt13884"/>
            <p:cNvSpPr/>
            <p:nvPr/>
          </p:nvSpPr>
          <p:spPr>
            <a:xfrm>
              <a:off x="6713700" y="8358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5" name="pt13885"/>
            <p:cNvSpPr/>
            <p:nvPr/>
          </p:nvSpPr>
          <p:spPr>
            <a:xfrm>
              <a:off x="6713700" y="8188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6" name="pt13886"/>
            <p:cNvSpPr/>
            <p:nvPr/>
          </p:nvSpPr>
          <p:spPr>
            <a:xfrm>
              <a:off x="6713700" y="7948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7" name="pt13887"/>
            <p:cNvSpPr/>
            <p:nvPr/>
          </p:nvSpPr>
          <p:spPr>
            <a:xfrm>
              <a:off x="6713700" y="7467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8" name="pt13888"/>
            <p:cNvSpPr/>
            <p:nvPr/>
          </p:nvSpPr>
          <p:spPr>
            <a:xfrm>
              <a:off x="6713700" y="81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9" name="pt13889"/>
            <p:cNvSpPr/>
            <p:nvPr/>
          </p:nvSpPr>
          <p:spPr>
            <a:xfrm>
              <a:off x="6713700" y="7761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0" name="pt13890"/>
            <p:cNvSpPr/>
            <p:nvPr/>
          </p:nvSpPr>
          <p:spPr>
            <a:xfrm>
              <a:off x="6713700" y="7483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1" name="pt13891"/>
            <p:cNvSpPr/>
            <p:nvPr/>
          </p:nvSpPr>
          <p:spPr>
            <a:xfrm>
              <a:off x="6713700" y="815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2" name="pt13892"/>
            <p:cNvSpPr/>
            <p:nvPr/>
          </p:nvSpPr>
          <p:spPr>
            <a:xfrm>
              <a:off x="6713700" y="8124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3" name="pt13893"/>
            <p:cNvSpPr/>
            <p:nvPr/>
          </p:nvSpPr>
          <p:spPr>
            <a:xfrm>
              <a:off x="6713700" y="7785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4" name="pt13894"/>
            <p:cNvSpPr/>
            <p:nvPr/>
          </p:nvSpPr>
          <p:spPr>
            <a:xfrm>
              <a:off x="6713700" y="81518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5" name="pt13895"/>
            <p:cNvSpPr/>
            <p:nvPr/>
          </p:nvSpPr>
          <p:spPr>
            <a:xfrm>
              <a:off x="6713700" y="8213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6" name="pt13896"/>
            <p:cNvSpPr/>
            <p:nvPr/>
          </p:nvSpPr>
          <p:spPr>
            <a:xfrm>
              <a:off x="6716692" y="825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7" name="pt13897"/>
            <p:cNvSpPr/>
            <p:nvPr/>
          </p:nvSpPr>
          <p:spPr>
            <a:xfrm>
              <a:off x="6716692" y="7904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8" name="pt13898"/>
            <p:cNvSpPr/>
            <p:nvPr/>
          </p:nvSpPr>
          <p:spPr>
            <a:xfrm>
              <a:off x="6716692" y="8164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9" name="pt13899"/>
            <p:cNvSpPr/>
            <p:nvPr/>
          </p:nvSpPr>
          <p:spPr>
            <a:xfrm>
              <a:off x="6716692" y="799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0" name="pt13900"/>
            <p:cNvSpPr/>
            <p:nvPr/>
          </p:nvSpPr>
          <p:spPr>
            <a:xfrm>
              <a:off x="6716692" y="800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1" name="pt13901"/>
            <p:cNvSpPr/>
            <p:nvPr/>
          </p:nvSpPr>
          <p:spPr>
            <a:xfrm>
              <a:off x="6731863" y="8200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2" name="pt13902"/>
            <p:cNvSpPr/>
            <p:nvPr/>
          </p:nvSpPr>
          <p:spPr>
            <a:xfrm>
              <a:off x="6731863" y="8120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3" name="pt13903"/>
            <p:cNvSpPr/>
            <p:nvPr/>
          </p:nvSpPr>
          <p:spPr>
            <a:xfrm>
              <a:off x="6731863" y="8267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4" name="pt13904"/>
            <p:cNvSpPr/>
            <p:nvPr/>
          </p:nvSpPr>
          <p:spPr>
            <a:xfrm>
              <a:off x="6731863" y="8089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5" name="pt13905"/>
            <p:cNvSpPr/>
            <p:nvPr/>
          </p:nvSpPr>
          <p:spPr>
            <a:xfrm>
              <a:off x="6731863" y="7549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6" name="pt13906"/>
            <p:cNvSpPr/>
            <p:nvPr/>
          </p:nvSpPr>
          <p:spPr>
            <a:xfrm>
              <a:off x="6769035" y="8133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7" name="pt13907"/>
            <p:cNvSpPr/>
            <p:nvPr/>
          </p:nvSpPr>
          <p:spPr>
            <a:xfrm>
              <a:off x="6780615" y="7465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8" name="pt13908"/>
            <p:cNvSpPr/>
            <p:nvPr/>
          </p:nvSpPr>
          <p:spPr>
            <a:xfrm>
              <a:off x="6780615" y="7644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9" name="pt13909"/>
            <p:cNvSpPr/>
            <p:nvPr/>
          </p:nvSpPr>
          <p:spPr>
            <a:xfrm>
              <a:off x="6780615" y="748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0" name="pt13910"/>
            <p:cNvSpPr/>
            <p:nvPr/>
          </p:nvSpPr>
          <p:spPr>
            <a:xfrm>
              <a:off x="6780615" y="7642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1" name="pt13911"/>
            <p:cNvSpPr/>
            <p:nvPr/>
          </p:nvSpPr>
          <p:spPr>
            <a:xfrm>
              <a:off x="6780615" y="8157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2" name="pt13912"/>
            <p:cNvSpPr/>
            <p:nvPr/>
          </p:nvSpPr>
          <p:spPr>
            <a:xfrm>
              <a:off x="6780615" y="7928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3" name="pt13913"/>
            <p:cNvSpPr/>
            <p:nvPr/>
          </p:nvSpPr>
          <p:spPr>
            <a:xfrm>
              <a:off x="6780615" y="8317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4" name="pt13914"/>
            <p:cNvSpPr/>
            <p:nvPr/>
          </p:nvSpPr>
          <p:spPr>
            <a:xfrm>
              <a:off x="6780615" y="7554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5" name="pt13915"/>
            <p:cNvSpPr/>
            <p:nvPr/>
          </p:nvSpPr>
          <p:spPr>
            <a:xfrm>
              <a:off x="6780615" y="8062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6" name="pt13916"/>
            <p:cNvSpPr/>
            <p:nvPr/>
          </p:nvSpPr>
          <p:spPr>
            <a:xfrm>
              <a:off x="6780615" y="811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7" name="pt13917"/>
            <p:cNvSpPr/>
            <p:nvPr/>
          </p:nvSpPr>
          <p:spPr>
            <a:xfrm>
              <a:off x="6780615" y="8002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8" name="pt13918"/>
            <p:cNvSpPr/>
            <p:nvPr/>
          </p:nvSpPr>
          <p:spPr>
            <a:xfrm>
              <a:off x="6780615" y="7905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9" name="pt13919"/>
            <p:cNvSpPr/>
            <p:nvPr/>
          </p:nvSpPr>
          <p:spPr>
            <a:xfrm>
              <a:off x="6780615" y="826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0" name="pt13920"/>
            <p:cNvSpPr/>
            <p:nvPr/>
          </p:nvSpPr>
          <p:spPr>
            <a:xfrm>
              <a:off x="6780615" y="8243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1" name="pt13921"/>
            <p:cNvSpPr/>
            <p:nvPr/>
          </p:nvSpPr>
          <p:spPr>
            <a:xfrm>
              <a:off x="6780615" y="7478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2" name="pt13922"/>
            <p:cNvSpPr/>
            <p:nvPr/>
          </p:nvSpPr>
          <p:spPr>
            <a:xfrm>
              <a:off x="6780615" y="7859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3" name="pt13923"/>
            <p:cNvSpPr/>
            <p:nvPr/>
          </p:nvSpPr>
          <p:spPr>
            <a:xfrm>
              <a:off x="6780615" y="7423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4" name="pt13924"/>
            <p:cNvSpPr/>
            <p:nvPr/>
          </p:nvSpPr>
          <p:spPr>
            <a:xfrm>
              <a:off x="6780615" y="8136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5" name="pt13925"/>
            <p:cNvSpPr/>
            <p:nvPr/>
          </p:nvSpPr>
          <p:spPr>
            <a:xfrm>
              <a:off x="6780615" y="7648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6" name="pt13926"/>
            <p:cNvSpPr/>
            <p:nvPr/>
          </p:nvSpPr>
          <p:spPr>
            <a:xfrm>
              <a:off x="6780615" y="816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7" name="pt13927"/>
            <p:cNvSpPr/>
            <p:nvPr/>
          </p:nvSpPr>
          <p:spPr>
            <a:xfrm>
              <a:off x="6780615" y="8132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8" name="pt13928"/>
            <p:cNvSpPr/>
            <p:nvPr/>
          </p:nvSpPr>
          <p:spPr>
            <a:xfrm>
              <a:off x="6782619" y="8006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9" name="pt13929"/>
            <p:cNvSpPr/>
            <p:nvPr/>
          </p:nvSpPr>
          <p:spPr>
            <a:xfrm>
              <a:off x="6782619" y="829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0" name="pt13930"/>
            <p:cNvSpPr/>
            <p:nvPr/>
          </p:nvSpPr>
          <p:spPr>
            <a:xfrm>
              <a:off x="6782619" y="7576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1" name="pt13931"/>
            <p:cNvSpPr/>
            <p:nvPr/>
          </p:nvSpPr>
          <p:spPr>
            <a:xfrm>
              <a:off x="6782619" y="7494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2" name="pt13932"/>
            <p:cNvSpPr/>
            <p:nvPr/>
          </p:nvSpPr>
          <p:spPr>
            <a:xfrm>
              <a:off x="6782619" y="7928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3" name="pt13933"/>
            <p:cNvSpPr/>
            <p:nvPr/>
          </p:nvSpPr>
          <p:spPr>
            <a:xfrm>
              <a:off x="6782619" y="8391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4" name="pt13934"/>
            <p:cNvSpPr/>
            <p:nvPr/>
          </p:nvSpPr>
          <p:spPr>
            <a:xfrm>
              <a:off x="6782619" y="802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5" name="pt13935"/>
            <p:cNvSpPr/>
            <p:nvPr/>
          </p:nvSpPr>
          <p:spPr>
            <a:xfrm>
              <a:off x="6784055" y="7404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6" name="pt13936"/>
            <p:cNvSpPr/>
            <p:nvPr/>
          </p:nvSpPr>
          <p:spPr>
            <a:xfrm>
              <a:off x="6786030" y="7980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7" name="pt13937"/>
            <p:cNvSpPr/>
            <p:nvPr/>
          </p:nvSpPr>
          <p:spPr>
            <a:xfrm>
              <a:off x="6786030" y="770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8" name="pt13938"/>
            <p:cNvSpPr/>
            <p:nvPr/>
          </p:nvSpPr>
          <p:spPr>
            <a:xfrm>
              <a:off x="6786030" y="8256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9" name="pt13939"/>
            <p:cNvSpPr/>
            <p:nvPr/>
          </p:nvSpPr>
          <p:spPr>
            <a:xfrm>
              <a:off x="6786030" y="840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0" name="pt13940"/>
            <p:cNvSpPr/>
            <p:nvPr/>
          </p:nvSpPr>
          <p:spPr>
            <a:xfrm>
              <a:off x="6786030" y="805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1" name="pt13941"/>
            <p:cNvSpPr/>
            <p:nvPr/>
          </p:nvSpPr>
          <p:spPr>
            <a:xfrm>
              <a:off x="6786030" y="7744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2" name="pt13942"/>
            <p:cNvSpPr/>
            <p:nvPr/>
          </p:nvSpPr>
          <p:spPr>
            <a:xfrm>
              <a:off x="6786030" y="7548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3" name="pt13943"/>
            <p:cNvSpPr/>
            <p:nvPr/>
          </p:nvSpPr>
          <p:spPr>
            <a:xfrm>
              <a:off x="6786030" y="8123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4" name="pt13944"/>
            <p:cNvSpPr/>
            <p:nvPr/>
          </p:nvSpPr>
          <p:spPr>
            <a:xfrm>
              <a:off x="6786030" y="7632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5" name="pt13945"/>
            <p:cNvSpPr/>
            <p:nvPr/>
          </p:nvSpPr>
          <p:spPr>
            <a:xfrm>
              <a:off x="6786030" y="7575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6" name="pt13946"/>
            <p:cNvSpPr/>
            <p:nvPr/>
          </p:nvSpPr>
          <p:spPr>
            <a:xfrm>
              <a:off x="6786030" y="7965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7" name="pt13947"/>
            <p:cNvSpPr/>
            <p:nvPr/>
          </p:nvSpPr>
          <p:spPr>
            <a:xfrm>
              <a:off x="6802134" y="8108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8" name="pt13948"/>
            <p:cNvSpPr/>
            <p:nvPr/>
          </p:nvSpPr>
          <p:spPr>
            <a:xfrm>
              <a:off x="6802134" y="8265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9" name="pt13949"/>
            <p:cNvSpPr/>
            <p:nvPr/>
          </p:nvSpPr>
          <p:spPr>
            <a:xfrm>
              <a:off x="6802134" y="8278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0" name="pt13950"/>
            <p:cNvSpPr/>
            <p:nvPr/>
          </p:nvSpPr>
          <p:spPr>
            <a:xfrm>
              <a:off x="6802134" y="8139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1" name="pt13951"/>
            <p:cNvSpPr/>
            <p:nvPr/>
          </p:nvSpPr>
          <p:spPr>
            <a:xfrm>
              <a:off x="6805780" y="835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2" name="pt13952"/>
            <p:cNvSpPr/>
            <p:nvPr/>
          </p:nvSpPr>
          <p:spPr>
            <a:xfrm>
              <a:off x="6805780" y="7948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3" name="pt13953"/>
            <p:cNvSpPr/>
            <p:nvPr/>
          </p:nvSpPr>
          <p:spPr>
            <a:xfrm>
              <a:off x="6805780" y="7944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4" name="pt13954"/>
            <p:cNvSpPr/>
            <p:nvPr/>
          </p:nvSpPr>
          <p:spPr>
            <a:xfrm>
              <a:off x="6805780" y="80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5" name="pt13955"/>
            <p:cNvSpPr/>
            <p:nvPr/>
          </p:nvSpPr>
          <p:spPr>
            <a:xfrm>
              <a:off x="6805780" y="8140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6" name="pt13956"/>
            <p:cNvSpPr/>
            <p:nvPr/>
          </p:nvSpPr>
          <p:spPr>
            <a:xfrm>
              <a:off x="6805780" y="7909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7" name="pt13957"/>
            <p:cNvSpPr/>
            <p:nvPr/>
          </p:nvSpPr>
          <p:spPr>
            <a:xfrm>
              <a:off x="6805780" y="7405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8" name="pt13958"/>
            <p:cNvSpPr/>
            <p:nvPr/>
          </p:nvSpPr>
          <p:spPr>
            <a:xfrm>
              <a:off x="6853767" y="8321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9" name="pt13959"/>
            <p:cNvSpPr/>
            <p:nvPr/>
          </p:nvSpPr>
          <p:spPr>
            <a:xfrm>
              <a:off x="6853767" y="7890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0" name="pt13960"/>
            <p:cNvSpPr/>
            <p:nvPr/>
          </p:nvSpPr>
          <p:spPr>
            <a:xfrm>
              <a:off x="6853767" y="796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1" name="pt13961"/>
            <p:cNvSpPr/>
            <p:nvPr/>
          </p:nvSpPr>
          <p:spPr>
            <a:xfrm>
              <a:off x="6853767" y="754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2" name="pt13962"/>
            <p:cNvSpPr/>
            <p:nvPr/>
          </p:nvSpPr>
          <p:spPr>
            <a:xfrm>
              <a:off x="6853767" y="8215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3" name="pt13963"/>
            <p:cNvSpPr/>
            <p:nvPr/>
          </p:nvSpPr>
          <p:spPr>
            <a:xfrm>
              <a:off x="6855701" y="816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4" name="pt13964"/>
            <p:cNvSpPr/>
            <p:nvPr/>
          </p:nvSpPr>
          <p:spPr>
            <a:xfrm>
              <a:off x="6855701" y="7973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5" name="pt13965"/>
            <p:cNvSpPr/>
            <p:nvPr/>
          </p:nvSpPr>
          <p:spPr>
            <a:xfrm>
              <a:off x="6855701" y="8041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6" name="pt13966"/>
            <p:cNvSpPr/>
            <p:nvPr/>
          </p:nvSpPr>
          <p:spPr>
            <a:xfrm>
              <a:off x="6855701" y="7795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7" name="pt13967"/>
            <p:cNvSpPr/>
            <p:nvPr/>
          </p:nvSpPr>
          <p:spPr>
            <a:xfrm>
              <a:off x="6855701" y="7924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8" name="pt13968"/>
            <p:cNvSpPr/>
            <p:nvPr/>
          </p:nvSpPr>
          <p:spPr>
            <a:xfrm>
              <a:off x="6855701" y="762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9" name="pt13969"/>
            <p:cNvSpPr/>
            <p:nvPr/>
          </p:nvSpPr>
          <p:spPr>
            <a:xfrm>
              <a:off x="6855701" y="8353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0" name="pt13970"/>
            <p:cNvSpPr/>
            <p:nvPr/>
          </p:nvSpPr>
          <p:spPr>
            <a:xfrm>
              <a:off x="6855701" y="8416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1" name="pt13971"/>
            <p:cNvSpPr/>
            <p:nvPr/>
          </p:nvSpPr>
          <p:spPr>
            <a:xfrm>
              <a:off x="6855701" y="7538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2" name="pt13972"/>
            <p:cNvSpPr/>
            <p:nvPr/>
          </p:nvSpPr>
          <p:spPr>
            <a:xfrm>
              <a:off x="6855701" y="770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3" name="pt13973"/>
            <p:cNvSpPr/>
            <p:nvPr/>
          </p:nvSpPr>
          <p:spPr>
            <a:xfrm>
              <a:off x="6855701" y="7996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4" name="pt13974"/>
            <p:cNvSpPr/>
            <p:nvPr/>
          </p:nvSpPr>
          <p:spPr>
            <a:xfrm>
              <a:off x="6855701" y="7923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5" name="pt13975"/>
            <p:cNvSpPr/>
            <p:nvPr/>
          </p:nvSpPr>
          <p:spPr>
            <a:xfrm>
              <a:off x="6855701" y="7781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6" name="pt13976"/>
            <p:cNvSpPr/>
            <p:nvPr/>
          </p:nvSpPr>
          <p:spPr>
            <a:xfrm>
              <a:off x="6855701" y="812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7" name="pt13977"/>
            <p:cNvSpPr/>
            <p:nvPr/>
          </p:nvSpPr>
          <p:spPr>
            <a:xfrm>
              <a:off x="6855701" y="7630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8" name="pt13978"/>
            <p:cNvSpPr/>
            <p:nvPr/>
          </p:nvSpPr>
          <p:spPr>
            <a:xfrm>
              <a:off x="6857200" y="8241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9" name="pt13979"/>
            <p:cNvSpPr/>
            <p:nvPr/>
          </p:nvSpPr>
          <p:spPr>
            <a:xfrm>
              <a:off x="6857200" y="7737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0" name="pt13980"/>
            <p:cNvSpPr/>
            <p:nvPr/>
          </p:nvSpPr>
          <p:spPr>
            <a:xfrm>
              <a:off x="6857200" y="7734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1" name="pt13981"/>
            <p:cNvSpPr/>
            <p:nvPr/>
          </p:nvSpPr>
          <p:spPr>
            <a:xfrm>
              <a:off x="6857200" y="7986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2" name="pt13982"/>
            <p:cNvSpPr/>
            <p:nvPr/>
          </p:nvSpPr>
          <p:spPr>
            <a:xfrm>
              <a:off x="6857200" y="7523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3" name="pt13983"/>
            <p:cNvSpPr/>
            <p:nvPr/>
          </p:nvSpPr>
          <p:spPr>
            <a:xfrm>
              <a:off x="6857200" y="7979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4" name="pt13984"/>
            <p:cNvSpPr/>
            <p:nvPr/>
          </p:nvSpPr>
          <p:spPr>
            <a:xfrm>
              <a:off x="6873922" y="8260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5" name="pt13985"/>
            <p:cNvSpPr/>
            <p:nvPr/>
          </p:nvSpPr>
          <p:spPr>
            <a:xfrm>
              <a:off x="6873922" y="7988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6" name="pt13986"/>
            <p:cNvSpPr/>
            <p:nvPr/>
          </p:nvSpPr>
          <p:spPr>
            <a:xfrm>
              <a:off x="6873922" y="7409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7" name="pt13987"/>
            <p:cNvSpPr/>
            <p:nvPr/>
          </p:nvSpPr>
          <p:spPr>
            <a:xfrm>
              <a:off x="6873922" y="819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8" name="pt13988"/>
            <p:cNvSpPr/>
            <p:nvPr/>
          </p:nvSpPr>
          <p:spPr>
            <a:xfrm>
              <a:off x="6873922" y="7579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9" name="pt13989"/>
            <p:cNvSpPr/>
            <p:nvPr/>
          </p:nvSpPr>
          <p:spPr>
            <a:xfrm>
              <a:off x="6876143" y="8331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0" name="pt13990"/>
            <p:cNvSpPr/>
            <p:nvPr/>
          </p:nvSpPr>
          <p:spPr>
            <a:xfrm>
              <a:off x="6876143" y="7419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1" name="pt13991"/>
            <p:cNvSpPr/>
            <p:nvPr/>
          </p:nvSpPr>
          <p:spPr>
            <a:xfrm>
              <a:off x="6876143" y="8052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2" name="pt13992"/>
            <p:cNvSpPr/>
            <p:nvPr/>
          </p:nvSpPr>
          <p:spPr>
            <a:xfrm>
              <a:off x="6876143" y="7419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3" name="pt13993"/>
            <p:cNvSpPr/>
            <p:nvPr/>
          </p:nvSpPr>
          <p:spPr>
            <a:xfrm>
              <a:off x="6876143" y="759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4" name="pt13994"/>
            <p:cNvSpPr/>
            <p:nvPr/>
          </p:nvSpPr>
          <p:spPr>
            <a:xfrm>
              <a:off x="6876143" y="757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5" name="pt13995"/>
            <p:cNvSpPr/>
            <p:nvPr/>
          </p:nvSpPr>
          <p:spPr>
            <a:xfrm>
              <a:off x="6876143" y="7798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6" name="pt13996"/>
            <p:cNvSpPr/>
            <p:nvPr/>
          </p:nvSpPr>
          <p:spPr>
            <a:xfrm>
              <a:off x="6924176" y="7594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7" name="pt13997"/>
            <p:cNvSpPr/>
            <p:nvPr/>
          </p:nvSpPr>
          <p:spPr>
            <a:xfrm>
              <a:off x="6924176" y="7996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8" name="pt13998"/>
            <p:cNvSpPr/>
            <p:nvPr/>
          </p:nvSpPr>
          <p:spPr>
            <a:xfrm>
              <a:off x="6924176" y="7620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9" name="pt13999"/>
            <p:cNvSpPr/>
            <p:nvPr/>
          </p:nvSpPr>
          <p:spPr>
            <a:xfrm>
              <a:off x="6924176" y="8182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0" name="pt14000"/>
            <p:cNvSpPr/>
            <p:nvPr/>
          </p:nvSpPr>
          <p:spPr>
            <a:xfrm>
              <a:off x="6924176" y="8064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1" name="pt14001"/>
            <p:cNvSpPr/>
            <p:nvPr/>
          </p:nvSpPr>
          <p:spPr>
            <a:xfrm>
              <a:off x="6924176" y="8322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2" name="pt14002"/>
            <p:cNvSpPr/>
            <p:nvPr/>
          </p:nvSpPr>
          <p:spPr>
            <a:xfrm>
              <a:off x="6924176" y="7956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3" name="pt14003"/>
            <p:cNvSpPr/>
            <p:nvPr/>
          </p:nvSpPr>
          <p:spPr>
            <a:xfrm>
              <a:off x="6924176" y="7518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4" name="pt14004"/>
            <p:cNvSpPr/>
            <p:nvPr/>
          </p:nvSpPr>
          <p:spPr>
            <a:xfrm>
              <a:off x="6924176" y="818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5" name="pt14005"/>
            <p:cNvSpPr/>
            <p:nvPr/>
          </p:nvSpPr>
          <p:spPr>
            <a:xfrm>
              <a:off x="6924176" y="7767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6" name="pt14006"/>
            <p:cNvSpPr/>
            <p:nvPr/>
          </p:nvSpPr>
          <p:spPr>
            <a:xfrm>
              <a:off x="6924176" y="7454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7" name="pt14007"/>
            <p:cNvSpPr/>
            <p:nvPr/>
          </p:nvSpPr>
          <p:spPr>
            <a:xfrm>
              <a:off x="6924176" y="7713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8" name="pt14008"/>
            <p:cNvSpPr/>
            <p:nvPr/>
          </p:nvSpPr>
          <p:spPr>
            <a:xfrm>
              <a:off x="6924176" y="8108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9" name="pt14009"/>
            <p:cNvSpPr/>
            <p:nvPr/>
          </p:nvSpPr>
          <p:spPr>
            <a:xfrm>
              <a:off x="6924176" y="7731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0" name="pt14010"/>
            <p:cNvSpPr/>
            <p:nvPr/>
          </p:nvSpPr>
          <p:spPr>
            <a:xfrm>
              <a:off x="6924176" y="8260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1" name="pt14011"/>
            <p:cNvSpPr/>
            <p:nvPr/>
          </p:nvSpPr>
          <p:spPr>
            <a:xfrm>
              <a:off x="6924176" y="8181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2" name="pt14012"/>
            <p:cNvSpPr/>
            <p:nvPr/>
          </p:nvSpPr>
          <p:spPr>
            <a:xfrm>
              <a:off x="6924176" y="7847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3" name="pt14013"/>
            <p:cNvSpPr/>
            <p:nvPr/>
          </p:nvSpPr>
          <p:spPr>
            <a:xfrm>
              <a:off x="6927037" y="8037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4" name="pt14014"/>
            <p:cNvSpPr/>
            <p:nvPr/>
          </p:nvSpPr>
          <p:spPr>
            <a:xfrm>
              <a:off x="6927037" y="8059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5" name="pt14015"/>
            <p:cNvSpPr/>
            <p:nvPr/>
          </p:nvSpPr>
          <p:spPr>
            <a:xfrm>
              <a:off x="6928023" y="7434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6" name="pt14016"/>
            <p:cNvSpPr/>
            <p:nvPr/>
          </p:nvSpPr>
          <p:spPr>
            <a:xfrm>
              <a:off x="6928023" y="7651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7" name="pt14017"/>
            <p:cNvSpPr/>
            <p:nvPr/>
          </p:nvSpPr>
          <p:spPr>
            <a:xfrm>
              <a:off x="6928023" y="833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8" name="pt14018"/>
            <p:cNvSpPr/>
            <p:nvPr/>
          </p:nvSpPr>
          <p:spPr>
            <a:xfrm>
              <a:off x="6928023" y="7889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9" name="pt14019"/>
            <p:cNvSpPr/>
            <p:nvPr/>
          </p:nvSpPr>
          <p:spPr>
            <a:xfrm>
              <a:off x="6928023" y="8384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0" name="pt14020"/>
            <p:cNvSpPr/>
            <p:nvPr/>
          </p:nvSpPr>
          <p:spPr>
            <a:xfrm>
              <a:off x="6944054" y="810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1" name="pt14021"/>
            <p:cNvSpPr/>
            <p:nvPr/>
          </p:nvSpPr>
          <p:spPr>
            <a:xfrm>
              <a:off x="6944054" y="83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2" name="pt14022"/>
            <p:cNvSpPr/>
            <p:nvPr/>
          </p:nvSpPr>
          <p:spPr>
            <a:xfrm>
              <a:off x="6944054" y="8198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3" name="pt14023"/>
            <p:cNvSpPr/>
            <p:nvPr/>
          </p:nvSpPr>
          <p:spPr>
            <a:xfrm>
              <a:off x="6944054" y="763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4" name="pt14024"/>
            <p:cNvSpPr/>
            <p:nvPr/>
          </p:nvSpPr>
          <p:spPr>
            <a:xfrm>
              <a:off x="6945263" y="76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5" name="pt14025"/>
            <p:cNvSpPr/>
            <p:nvPr/>
          </p:nvSpPr>
          <p:spPr>
            <a:xfrm>
              <a:off x="6945263" y="8242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6" name="pt14026"/>
            <p:cNvSpPr/>
            <p:nvPr/>
          </p:nvSpPr>
          <p:spPr>
            <a:xfrm>
              <a:off x="6945263" y="8214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7" name="pt14027"/>
            <p:cNvSpPr/>
            <p:nvPr/>
          </p:nvSpPr>
          <p:spPr>
            <a:xfrm>
              <a:off x="6945263" y="8219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8" name="pt14028"/>
            <p:cNvSpPr/>
            <p:nvPr/>
          </p:nvSpPr>
          <p:spPr>
            <a:xfrm>
              <a:off x="6945263" y="8268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9" name="pt14029"/>
            <p:cNvSpPr/>
            <p:nvPr/>
          </p:nvSpPr>
          <p:spPr>
            <a:xfrm>
              <a:off x="6993359" y="8383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0" name="pt14030"/>
            <p:cNvSpPr/>
            <p:nvPr/>
          </p:nvSpPr>
          <p:spPr>
            <a:xfrm>
              <a:off x="6993359" y="769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1" name="pt14031"/>
            <p:cNvSpPr/>
            <p:nvPr/>
          </p:nvSpPr>
          <p:spPr>
            <a:xfrm>
              <a:off x="6993359" y="8313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2" name="pt14032"/>
            <p:cNvSpPr/>
            <p:nvPr/>
          </p:nvSpPr>
          <p:spPr>
            <a:xfrm>
              <a:off x="6993359" y="7842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3" name="pt14033"/>
            <p:cNvSpPr/>
            <p:nvPr/>
          </p:nvSpPr>
          <p:spPr>
            <a:xfrm>
              <a:off x="6993359" y="7428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4" name="pt14034"/>
            <p:cNvSpPr/>
            <p:nvPr/>
          </p:nvSpPr>
          <p:spPr>
            <a:xfrm>
              <a:off x="6993359" y="7669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5" name="pt14035"/>
            <p:cNvSpPr/>
            <p:nvPr/>
          </p:nvSpPr>
          <p:spPr>
            <a:xfrm>
              <a:off x="6993359" y="79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6" name="pt14036"/>
            <p:cNvSpPr/>
            <p:nvPr/>
          </p:nvSpPr>
          <p:spPr>
            <a:xfrm>
              <a:off x="6993359" y="8228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7" name="pt14037"/>
            <p:cNvSpPr/>
            <p:nvPr/>
          </p:nvSpPr>
          <p:spPr>
            <a:xfrm>
              <a:off x="6994755" y="8341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8" name="pt14038"/>
            <p:cNvSpPr/>
            <p:nvPr/>
          </p:nvSpPr>
          <p:spPr>
            <a:xfrm>
              <a:off x="6994755" y="7890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9" name="pt14039"/>
            <p:cNvSpPr/>
            <p:nvPr/>
          </p:nvSpPr>
          <p:spPr>
            <a:xfrm>
              <a:off x="6994755" y="824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0" name="pt14040"/>
            <p:cNvSpPr/>
            <p:nvPr/>
          </p:nvSpPr>
          <p:spPr>
            <a:xfrm>
              <a:off x="6994755" y="8430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1" name="pt14041"/>
            <p:cNvSpPr/>
            <p:nvPr/>
          </p:nvSpPr>
          <p:spPr>
            <a:xfrm>
              <a:off x="6994755" y="7843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2" name="pt14042"/>
            <p:cNvSpPr/>
            <p:nvPr/>
          </p:nvSpPr>
          <p:spPr>
            <a:xfrm>
              <a:off x="7016245" y="7834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3" name="pt14043"/>
            <p:cNvSpPr/>
            <p:nvPr/>
          </p:nvSpPr>
          <p:spPr>
            <a:xfrm>
              <a:off x="7016245" y="8221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4" name="pt14044"/>
            <p:cNvSpPr/>
            <p:nvPr/>
          </p:nvSpPr>
          <p:spPr>
            <a:xfrm>
              <a:off x="7016245" y="7470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5" name="pt14045"/>
            <p:cNvSpPr/>
            <p:nvPr/>
          </p:nvSpPr>
          <p:spPr>
            <a:xfrm>
              <a:off x="7016245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6" name="pt14046"/>
            <p:cNvSpPr/>
            <p:nvPr/>
          </p:nvSpPr>
          <p:spPr>
            <a:xfrm>
              <a:off x="7016245" y="8292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7" name="pt14047"/>
            <p:cNvSpPr/>
            <p:nvPr/>
          </p:nvSpPr>
          <p:spPr>
            <a:xfrm>
              <a:off x="7016245" y="7973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8" name="pt14048"/>
            <p:cNvSpPr/>
            <p:nvPr/>
          </p:nvSpPr>
          <p:spPr>
            <a:xfrm>
              <a:off x="7016245" y="821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9" name="pt14049"/>
            <p:cNvSpPr/>
            <p:nvPr/>
          </p:nvSpPr>
          <p:spPr>
            <a:xfrm>
              <a:off x="7016245" y="8120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0" name="pt14050"/>
            <p:cNvSpPr/>
            <p:nvPr/>
          </p:nvSpPr>
          <p:spPr>
            <a:xfrm>
              <a:off x="7016245" y="7477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1" name="pt14051"/>
            <p:cNvSpPr/>
            <p:nvPr/>
          </p:nvSpPr>
          <p:spPr>
            <a:xfrm>
              <a:off x="7018267" y="783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2" name="pt14052"/>
            <p:cNvSpPr/>
            <p:nvPr/>
          </p:nvSpPr>
          <p:spPr>
            <a:xfrm>
              <a:off x="7018267" y="7848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3" name="pt14053"/>
            <p:cNvSpPr/>
            <p:nvPr/>
          </p:nvSpPr>
          <p:spPr>
            <a:xfrm>
              <a:off x="7067580" y="825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4" name="pt14054"/>
            <p:cNvSpPr/>
            <p:nvPr/>
          </p:nvSpPr>
          <p:spPr>
            <a:xfrm>
              <a:off x="7067580" y="7448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5" name="pt14055"/>
            <p:cNvSpPr/>
            <p:nvPr/>
          </p:nvSpPr>
          <p:spPr>
            <a:xfrm>
              <a:off x="7067580" y="7864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6" name="pt14056"/>
            <p:cNvSpPr/>
            <p:nvPr/>
          </p:nvSpPr>
          <p:spPr>
            <a:xfrm>
              <a:off x="7067580" y="821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7" name="pt14057"/>
            <p:cNvSpPr/>
            <p:nvPr/>
          </p:nvSpPr>
          <p:spPr>
            <a:xfrm>
              <a:off x="7067580" y="7478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8" name="pt14058"/>
            <p:cNvSpPr/>
            <p:nvPr/>
          </p:nvSpPr>
          <p:spPr>
            <a:xfrm>
              <a:off x="7067580" y="8306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9" name="pt14059"/>
            <p:cNvSpPr/>
            <p:nvPr/>
          </p:nvSpPr>
          <p:spPr>
            <a:xfrm>
              <a:off x="7067580" y="801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0" name="pt14060"/>
            <p:cNvSpPr/>
            <p:nvPr/>
          </p:nvSpPr>
          <p:spPr>
            <a:xfrm>
              <a:off x="7067580" y="783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1" name="pt14061"/>
            <p:cNvSpPr/>
            <p:nvPr/>
          </p:nvSpPr>
          <p:spPr>
            <a:xfrm>
              <a:off x="7067580" y="8208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2" name="pt14062"/>
            <p:cNvSpPr/>
            <p:nvPr/>
          </p:nvSpPr>
          <p:spPr>
            <a:xfrm>
              <a:off x="7067580" y="821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3" name="pt14063"/>
            <p:cNvSpPr/>
            <p:nvPr/>
          </p:nvSpPr>
          <p:spPr>
            <a:xfrm>
              <a:off x="7067580" y="790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4" name="pt14064"/>
            <p:cNvSpPr/>
            <p:nvPr/>
          </p:nvSpPr>
          <p:spPr>
            <a:xfrm>
              <a:off x="7067580" y="814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5" name="pt14065"/>
            <p:cNvSpPr/>
            <p:nvPr/>
          </p:nvSpPr>
          <p:spPr>
            <a:xfrm>
              <a:off x="7067637" y="8383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6" name="pt14066"/>
            <p:cNvSpPr/>
            <p:nvPr/>
          </p:nvSpPr>
          <p:spPr>
            <a:xfrm>
              <a:off x="7067637" y="7665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7" name="pt14067"/>
            <p:cNvSpPr/>
            <p:nvPr/>
          </p:nvSpPr>
          <p:spPr>
            <a:xfrm>
              <a:off x="7067637" y="7428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8" name="pt14068"/>
            <p:cNvSpPr/>
            <p:nvPr/>
          </p:nvSpPr>
          <p:spPr>
            <a:xfrm>
              <a:off x="7067637" y="7408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9" name="pt14069"/>
            <p:cNvSpPr/>
            <p:nvPr/>
          </p:nvSpPr>
          <p:spPr>
            <a:xfrm>
              <a:off x="7067637" y="7552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0" name="pt14070"/>
            <p:cNvSpPr/>
            <p:nvPr/>
          </p:nvSpPr>
          <p:spPr>
            <a:xfrm>
              <a:off x="7067637" y="832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1" name="pt14071"/>
            <p:cNvSpPr/>
            <p:nvPr/>
          </p:nvSpPr>
          <p:spPr>
            <a:xfrm>
              <a:off x="7067637" y="759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2" name="pt14072"/>
            <p:cNvSpPr/>
            <p:nvPr/>
          </p:nvSpPr>
          <p:spPr>
            <a:xfrm>
              <a:off x="7067637" y="7999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3" name="pt14073"/>
            <p:cNvSpPr/>
            <p:nvPr/>
          </p:nvSpPr>
          <p:spPr>
            <a:xfrm>
              <a:off x="7088569" y="7888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4" name="pt14074"/>
            <p:cNvSpPr/>
            <p:nvPr/>
          </p:nvSpPr>
          <p:spPr>
            <a:xfrm>
              <a:off x="7088569" y="747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5" name="pt14075"/>
            <p:cNvSpPr/>
            <p:nvPr/>
          </p:nvSpPr>
          <p:spPr>
            <a:xfrm>
              <a:off x="7088569" y="771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6" name="pt14076"/>
            <p:cNvSpPr/>
            <p:nvPr/>
          </p:nvSpPr>
          <p:spPr>
            <a:xfrm>
              <a:off x="7088569" y="8266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7" name="pt14077"/>
            <p:cNvSpPr/>
            <p:nvPr/>
          </p:nvSpPr>
          <p:spPr>
            <a:xfrm>
              <a:off x="7088569" y="7589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8" name="pt14078"/>
            <p:cNvSpPr/>
            <p:nvPr/>
          </p:nvSpPr>
          <p:spPr>
            <a:xfrm>
              <a:off x="7088569" y="8114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9" name="pt14079"/>
            <p:cNvSpPr/>
            <p:nvPr/>
          </p:nvSpPr>
          <p:spPr>
            <a:xfrm>
              <a:off x="7088569" y="8297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0" name="pt14080"/>
            <p:cNvSpPr/>
            <p:nvPr/>
          </p:nvSpPr>
          <p:spPr>
            <a:xfrm>
              <a:off x="7088581" y="816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1" name="pt14081"/>
            <p:cNvSpPr/>
            <p:nvPr/>
          </p:nvSpPr>
          <p:spPr>
            <a:xfrm>
              <a:off x="7088581" y="8199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2" name="pt14082"/>
            <p:cNvSpPr/>
            <p:nvPr/>
          </p:nvSpPr>
          <p:spPr>
            <a:xfrm>
              <a:off x="7088581" y="7422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3" name="pt14083"/>
            <p:cNvSpPr/>
            <p:nvPr/>
          </p:nvSpPr>
          <p:spPr>
            <a:xfrm>
              <a:off x="7088581" y="8170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4" name="pt14084"/>
            <p:cNvSpPr/>
            <p:nvPr/>
          </p:nvSpPr>
          <p:spPr>
            <a:xfrm>
              <a:off x="5295582" y="778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5" name="pt14085"/>
            <p:cNvSpPr/>
            <p:nvPr/>
          </p:nvSpPr>
          <p:spPr>
            <a:xfrm>
              <a:off x="5295582" y="7955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6" name="pt14086"/>
            <p:cNvSpPr/>
            <p:nvPr/>
          </p:nvSpPr>
          <p:spPr>
            <a:xfrm>
              <a:off x="5321120" y="7871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7" name="pt14087"/>
            <p:cNvSpPr/>
            <p:nvPr/>
          </p:nvSpPr>
          <p:spPr>
            <a:xfrm>
              <a:off x="5321120" y="83041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8" name="pt14088"/>
            <p:cNvSpPr/>
            <p:nvPr/>
          </p:nvSpPr>
          <p:spPr>
            <a:xfrm>
              <a:off x="5321120" y="8229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9" name="pt14089"/>
            <p:cNvSpPr/>
            <p:nvPr/>
          </p:nvSpPr>
          <p:spPr>
            <a:xfrm>
              <a:off x="5321120" y="8050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0" name="pt14090"/>
            <p:cNvSpPr/>
            <p:nvPr/>
          </p:nvSpPr>
          <p:spPr>
            <a:xfrm>
              <a:off x="5365552" y="8076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1" name="pt14091"/>
            <p:cNvSpPr/>
            <p:nvPr/>
          </p:nvSpPr>
          <p:spPr>
            <a:xfrm>
              <a:off x="5386761" y="8127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2" name="pt14092"/>
            <p:cNvSpPr/>
            <p:nvPr/>
          </p:nvSpPr>
          <p:spPr>
            <a:xfrm>
              <a:off x="5392792" y="7484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3" name="pt14093"/>
            <p:cNvSpPr/>
            <p:nvPr/>
          </p:nvSpPr>
          <p:spPr>
            <a:xfrm>
              <a:off x="5392792" y="7893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4" name="pt14094"/>
            <p:cNvSpPr/>
            <p:nvPr/>
          </p:nvSpPr>
          <p:spPr>
            <a:xfrm>
              <a:off x="5392792" y="8172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5" name="pt14095"/>
            <p:cNvSpPr/>
            <p:nvPr/>
          </p:nvSpPr>
          <p:spPr>
            <a:xfrm>
              <a:off x="5435490" y="75200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6" name="pt14096"/>
            <p:cNvSpPr/>
            <p:nvPr/>
          </p:nvSpPr>
          <p:spPr>
            <a:xfrm>
              <a:off x="5435490" y="7622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7" name="pt14097"/>
            <p:cNvSpPr/>
            <p:nvPr/>
          </p:nvSpPr>
          <p:spPr>
            <a:xfrm>
              <a:off x="5435490" y="8223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8" name="pt14098"/>
            <p:cNvSpPr/>
            <p:nvPr/>
          </p:nvSpPr>
          <p:spPr>
            <a:xfrm>
              <a:off x="5464644" y="7914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9" name="pt14099"/>
            <p:cNvSpPr/>
            <p:nvPr/>
          </p:nvSpPr>
          <p:spPr>
            <a:xfrm>
              <a:off x="5508899" y="8016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0" name="pt14100"/>
            <p:cNvSpPr/>
            <p:nvPr/>
          </p:nvSpPr>
          <p:spPr>
            <a:xfrm>
              <a:off x="5508899" y="7955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1" name="pt14101"/>
            <p:cNvSpPr/>
            <p:nvPr/>
          </p:nvSpPr>
          <p:spPr>
            <a:xfrm>
              <a:off x="5508899" y="7608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2" name="pt14102"/>
            <p:cNvSpPr/>
            <p:nvPr/>
          </p:nvSpPr>
          <p:spPr>
            <a:xfrm>
              <a:off x="5508899" y="7421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3" name="pt14103"/>
            <p:cNvSpPr/>
            <p:nvPr/>
          </p:nvSpPr>
          <p:spPr>
            <a:xfrm>
              <a:off x="5508899" y="7491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4" name="pt14104"/>
            <p:cNvSpPr/>
            <p:nvPr/>
          </p:nvSpPr>
          <p:spPr>
            <a:xfrm>
              <a:off x="5508899" y="8032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5" name="pt14105"/>
            <p:cNvSpPr/>
            <p:nvPr/>
          </p:nvSpPr>
          <p:spPr>
            <a:xfrm>
              <a:off x="5508899" y="8388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6" name="pt14106"/>
            <p:cNvSpPr/>
            <p:nvPr/>
          </p:nvSpPr>
          <p:spPr>
            <a:xfrm>
              <a:off x="5508899" y="76963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7" name="pt14107"/>
            <p:cNvSpPr/>
            <p:nvPr/>
          </p:nvSpPr>
          <p:spPr>
            <a:xfrm>
              <a:off x="5508899" y="7422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8" name="pt14108"/>
            <p:cNvSpPr/>
            <p:nvPr/>
          </p:nvSpPr>
          <p:spPr>
            <a:xfrm>
              <a:off x="5508899" y="7440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9" name="pt14109"/>
            <p:cNvSpPr/>
            <p:nvPr/>
          </p:nvSpPr>
          <p:spPr>
            <a:xfrm>
              <a:off x="5519500" y="7441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0" name="pt14110"/>
            <p:cNvSpPr/>
            <p:nvPr/>
          </p:nvSpPr>
          <p:spPr>
            <a:xfrm>
              <a:off x="5531406" y="7457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1" name="pt14111"/>
            <p:cNvSpPr/>
            <p:nvPr/>
          </p:nvSpPr>
          <p:spPr>
            <a:xfrm>
              <a:off x="5531406" y="7446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2" name="pt14112"/>
            <p:cNvSpPr/>
            <p:nvPr/>
          </p:nvSpPr>
          <p:spPr>
            <a:xfrm>
              <a:off x="5531406" y="7565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3" name="pt14113"/>
            <p:cNvSpPr/>
            <p:nvPr/>
          </p:nvSpPr>
          <p:spPr>
            <a:xfrm>
              <a:off x="5531406" y="80860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4" name="pt14114"/>
            <p:cNvSpPr/>
            <p:nvPr/>
          </p:nvSpPr>
          <p:spPr>
            <a:xfrm>
              <a:off x="5578113" y="8145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5" name="pt14115"/>
            <p:cNvSpPr/>
            <p:nvPr/>
          </p:nvSpPr>
          <p:spPr>
            <a:xfrm>
              <a:off x="5578113" y="835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6" name="pt14116"/>
            <p:cNvSpPr/>
            <p:nvPr/>
          </p:nvSpPr>
          <p:spPr>
            <a:xfrm>
              <a:off x="5578113" y="8139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7" name="pt14117"/>
            <p:cNvSpPr/>
            <p:nvPr/>
          </p:nvSpPr>
          <p:spPr>
            <a:xfrm>
              <a:off x="5579311" y="7776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8" name="pt14118"/>
            <p:cNvSpPr/>
            <p:nvPr/>
          </p:nvSpPr>
          <p:spPr>
            <a:xfrm>
              <a:off x="5599935" y="7818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9" name="pt14119"/>
            <p:cNvSpPr/>
            <p:nvPr/>
          </p:nvSpPr>
          <p:spPr>
            <a:xfrm>
              <a:off x="5599935" y="8288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0" name="pt14120"/>
            <p:cNvSpPr/>
            <p:nvPr/>
          </p:nvSpPr>
          <p:spPr>
            <a:xfrm>
              <a:off x="5599935" y="7596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1" name="pt14121"/>
            <p:cNvSpPr/>
            <p:nvPr/>
          </p:nvSpPr>
          <p:spPr>
            <a:xfrm>
              <a:off x="5599935" y="7926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2" name="pt14122"/>
            <p:cNvSpPr/>
            <p:nvPr/>
          </p:nvSpPr>
          <p:spPr>
            <a:xfrm>
              <a:off x="5603311" y="7432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3" name="pt14123"/>
            <p:cNvSpPr/>
            <p:nvPr/>
          </p:nvSpPr>
          <p:spPr>
            <a:xfrm>
              <a:off x="5652879" y="7851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4" name="pt14124"/>
            <p:cNvSpPr/>
            <p:nvPr/>
          </p:nvSpPr>
          <p:spPr>
            <a:xfrm>
              <a:off x="5652879" y="8287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5" name="pt14125"/>
            <p:cNvSpPr/>
            <p:nvPr/>
          </p:nvSpPr>
          <p:spPr>
            <a:xfrm>
              <a:off x="5652879" y="8332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6" name="pt14126"/>
            <p:cNvSpPr/>
            <p:nvPr/>
          </p:nvSpPr>
          <p:spPr>
            <a:xfrm>
              <a:off x="5652879" y="8181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7" name="pt14127"/>
            <p:cNvSpPr/>
            <p:nvPr/>
          </p:nvSpPr>
          <p:spPr>
            <a:xfrm>
              <a:off x="5652879" y="7767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8" name="pt14128"/>
            <p:cNvSpPr/>
            <p:nvPr/>
          </p:nvSpPr>
          <p:spPr>
            <a:xfrm>
              <a:off x="5653189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9" name="pt14129"/>
            <p:cNvSpPr/>
            <p:nvPr/>
          </p:nvSpPr>
          <p:spPr>
            <a:xfrm>
              <a:off x="5653189" y="805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0" name="pt14130"/>
            <p:cNvSpPr/>
            <p:nvPr/>
          </p:nvSpPr>
          <p:spPr>
            <a:xfrm>
              <a:off x="5653189" y="8217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1" name="pt14131"/>
            <p:cNvSpPr/>
            <p:nvPr/>
          </p:nvSpPr>
          <p:spPr>
            <a:xfrm>
              <a:off x="5669838" y="7706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2" name="pt14132"/>
            <p:cNvSpPr/>
            <p:nvPr/>
          </p:nvSpPr>
          <p:spPr>
            <a:xfrm>
              <a:off x="5669838" y="8090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3" name="pt14133"/>
            <p:cNvSpPr/>
            <p:nvPr/>
          </p:nvSpPr>
          <p:spPr>
            <a:xfrm>
              <a:off x="5669838" y="7751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4" name="pt14134"/>
            <p:cNvSpPr/>
            <p:nvPr/>
          </p:nvSpPr>
          <p:spPr>
            <a:xfrm>
              <a:off x="5669838" y="798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5" name="pt14135"/>
            <p:cNvSpPr/>
            <p:nvPr/>
          </p:nvSpPr>
          <p:spPr>
            <a:xfrm>
              <a:off x="5672691" y="7404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6" name="pt14136"/>
            <p:cNvSpPr/>
            <p:nvPr/>
          </p:nvSpPr>
          <p:spPr>
            <a:xfrm>
              <a:off x="5720089" y="7715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7" name="pt14137"/>
            <p:cNvSpPr/>
            <p:nvPr/>
          </p:nvSpPr>
          <p:spPr>
            <a:xfrm>
              <a:off x="5742204" y="809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8" name="pt14138"/>
            <p:cNvSpPr/>
            <p:nvPr/>
          </p:nvSpPr>
          <p:spPr>
            <a:xfrm>
              <a:off x="5742204" y="77754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9" name="pt14139"/>
            <p:cNvSpPr/>
            <p:nvPr/>
          </p:nvSpPr>
          <p:spPr>
            <a:xfrm>
              <a:off x="5788732" y="8296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0" name="pt14140"/>
            <p:cNvSpPr/>
            <p:nvPr/>
          </p:nvSpPr>
          <p:spPr>
            <a:xfrm>
              <a:off x="5788732" y="8092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1" name="pt14141"/>
            <p:cNvSpPr/>
            <p:nvPr/>
          </p:nvSpPr>
          <p:spPr>
            <a:xfrm>
              <a:off x="5788732" y="7851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2" name="pt14142"/>
            <p:cNvSpPr/>
            <p:nvPr/>
          </p:nvSpPr>
          <p:spPr>
            <a:xfrm>
              <a:off x="5788732" y="8079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3" name="pt14143"/>
            <p:cNvSpPr/>
            <p:nvPr/>
          </p:nvSpPr>
          <p:spPr>
            <a:xfrm>
              <a:off x="5788732" y="8007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4" name="pt14144"/>
            <p:cNvSpPr/>
            <p:nvPr/>
          </p:nvSpPr>
          <p:spPr>
            <a:xfrm>
              <a:off x="5788732" y="8045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5" name="pt14145"/>
            <p:cNvSpPr/>
            <p:nvPr/>
          </p:nvSpPr>
          <p:spPr>
            <a:xfrm>
              <a:off x="5788732" y="75069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6" name="pt14146"/>
            <p:cNvSpPr/>
            <p:nvPr/>
          </p:nvSpPr>
          <p:spPr>
            <a:xfrm>
              <a:off x="5788732" y="75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7" name="pt14147"/>
            <p:cNvSpPr/>
            <p:nvPr/>
          </p:nvSpPr>
          <p:spPr>
            <a:xfrm>
              <a:off x="5788732" y="804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8" name="pt14148"/>
            <p:cNvSpPr/>
            <p:nvPr/>
          </p:nvSpPr>
          <p:spPr>
            <a:xfrm>
              <a:off x="5788732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9" name="pt14149"/>
            <p:cNvSpPr/>
            <p:nvPr/>
          </p:nvSpPr>
          <p:spPr>
            <a:xfrm>
              <a:off x="5810964" y="8113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0" name="pt14150"/>
            <p:cNvSpPr/>
            <p:nvPr/>
          </p:nvSpPr>
          <p:spPr>
            <a:xfrm>
              <a:off x="5810964" y="82886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1" name="pt14151"/>
            <p:cNvSpPr/>
            <p:nvPr/>
          </p:nvSpPr>
          <p:spPr>
            <a:xfrm>
              <a:off x="5813512" y="765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2" name="pt14152"/>
            <p:cNvSpPr/>
            <p:nvPr/>
          </p:nvSpPr>
          <p:spPr>
            <a:xfrm>
              <a:off x="5813512" y="7839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3" name="pt14153"/>
            <p:cNvSpPr/>
            <p:nvPr/>
          </p:nvSpPr>
          <p:spPr>
            <a:xfrm>
              <a:off x="5862672" y="7987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4" name="pt14154"/>
            <p:cNvSpPr/>
            <p:nvPr/>
          </p:nvSpPr>
          <p:spPr>
            <a:xfrm>
              <a:off x="5862672" y="7421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5" name="pt14155"/>
            <p:cNvSpPr/>
            <p:nvPr/>
          </p:nvSpPr>
          <p:spPr>
            <a:xfrm>
              <a:off x="5862672" y="837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6" name="pt14156"/>
            <p:cNvSpPr/>
            <p:nvPr/>
          </p:nvSpPr>
          <p:spPr>
            <a:xfrm>
              <a:off x="5882246" y="7902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7" name="pt14157"/>
            <p:cNvSpPr/>
            <p:nvPr/>
          </p:nvSpPr>
          <p:spPr>
            <a:xfrm>
              <a:off x="5882246" y="80480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8" name="pt14158"/>
            <p:cNvSpPr/>
            <p:nvPr/>
          </p:nvSpPr>
          <p:spPr>
            <a:xfrm>
              <a:off x="5884889" y="820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9" name="pt14159"/>
            <p:cNvSpPr/>
            <p:nvPr/>
          </p:nvSpPr>
          <p:spPr>
            <a:xfrm>
              <a:off x="5884889" y="8022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0" name="pt14160"/>
            <p:cNvSpPr/>
            <p:nvPr/>
          </p:nvSpPr>
          <p:spPr>
            <a:xfrm>
              <a:off x="5884889" y="7996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1" name="pt14161"/>
            <p:cNvSpPr/>
            <p:nvPr/>
          </p:nvSpPr>
          <p:spPr>
            <a:xfrm>
              <a:off x="5932027" y="8284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2" name="pt14162"/>
            <p:cNvSpPr/>
            <p:nvPr/>
          </p:nvSpPr>
          <p:spPr>
            <a:xfrm>
              <a:off x="5932027" y="7694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3" name="pt14163"/>
            <p:cNvSpPr/>
            <p:nvPr/>
          </p:nvSpPr>
          <p:spPr>
            <a:xfrm>
              <a:off x="5932027" y="7918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4" name="pt14164"/>
            <p:cNvSpPr/>
            <p:nvPr/>
          </p:nvSpPr>
          <p:spPr>
            <a:xfrm>
              <a:off x="5932027" y="7917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5" name="pt14165"/>
            <p:cNvSpPr/>
            <p:nvPr/>
          </p:nvSpPr>
          <p:spPr>
            <a:xfrm>
              <a:off x="5932027" y="8170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6" name="pt14166"/>
            <p:cNvSpPr/>
            <p:nvPr/>
          </p:nvSpPr>
          <p:spPr>
            <a:xfrm>
              <a:off x="5932027" y="830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7" name="pt14167"/>
            <p:cNvSpPr/>
            <p:nvPr/>
          </p:nvSpPr>
          <p:spPr>
            <a:xfrm>
              <a:off x="5932027" y="8209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8" name="pt14168"/>
            <p:cNvSpPr/>
            <p:nvPr/>
          </p:nvSpPr>
          <p:spPr>
            <a:xfrm>
              <a:off x="5932027" y="8115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9" name="pt14169"/>
            <p:cNvSpPr/>
            <p:nvPr/>
          </p:nvSpPr>
          <p:spPr>
            <a:xfrm>
              <a:off x="5932051" y="796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0" name="pt14170"/>
            <p:cNvSpPr/>
            <p:nvPr/>
          </p:nvSpPr>
          <p:spPr>
            <a:xfrm>
              <a:off x="5932051" y="8076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1" name="pt14171"/>
            <p:cNvSpPr/>
            <p:nvPr/>
          </p:nvSpPr>
          <p:spPr>
            <a:xfrm>
              <a:off x="5932051" y="8052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2" name="pt14172"/>
            <p:cNvSpPr/>
            <p:nvPr/>
          </p:nvSpPr>
          <p:spPr>
            <a:xfrm>
              <a:off x="5932051" y="83800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3" name="pt14173"/>
            <p:cNvSpPr/>
            <p:nvPr/>
          </p:nvSpPr>
          <p:spPr>
            <a:xfrm>
              <a:off x="5953151" y="758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4" name="pt14174"/>
            <p:cNvSpPr/>
            <p:nvPr/>
          </p:nvSpPr>
          <p:spPr>
            <a:xfrm>
              <a:off x="5953151" y="7539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5" name="pt14175"/>
            <p:cNvSpPr/>
            <p:nvPr/>
          </p:nvSpPr>
          <p:spPr>
            <a:xfrm>
              <a:off x="5953151" y="76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6" name="pt14176"/>
            <p:cNvSpPr/>
            <p:nvPr/>
          </p:nvSpPr>
          <p:spPr>
            <a:xfrm>
              <a:off x="5959654" y="8172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7" name="pt14177"/>
            <p:cNvSpPr/>
            <p:nvPr/>
          </p:nvSpPr>
          <p:spPr>
            <a:xfrm>
              <a:off x="5959654" y="8244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8" name="pt14178"/>
            <p:cNvSpPr/>
            <p:nvPr/>
          </p:nvSpPr>
          <p:spPr>
            <a:xfrm>
              <a:off x="5959654" y="8055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9" name="pt14179"/>
            <p:cNvSpPr/>
            <p:nvPr/>
          </p:nvSpPr>
          <p:spPr>
            <a:xfrm>
              <a:off x="5959654" y="811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0" name="pt14180"/>
            <p:cNvSpPr/>
            <p:nvPr/>
          </p:nvSpPr>
          <p:spPr>
            <a:xfrm>
              <a:off x="5959654" y="802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1" name="pt14181"/>
            <p:cNvSpPr/>
            <p:nvPr/>
          </p:nvSpPr>
          <p:spPr>
            <a:xfrm>
              <a:off x="5959654" y="81075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2" name="pt14182"/>
            <p:cNvSpPr/>
            <p:nvPr/>
          </p:nvSpPr>
          <p:spPr>
            <a:xfrm>
              <a:off x="5960789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3" name="pt14183"/>
            <p:cNvSpPr/>
            <p:nvPr/>
          </p:nvSpPr>
          <p:spPr>
            <a:xfrm>
              <a:off x="5960789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4" name="pt14184"/>
            <p:cNvSpPr/>
            <p:nvPr/>
          </p:nvSpPr>
          <p:spPr>
            <a:xfrm>
              <a:off x="5960789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5" name="pt14185"/>
            <p:cNvSpPr/>
            <p:nvPr/>
          </p:nvSpPr>
          <p:spPr>
            <a:xfrm>
              <a:off x="5960789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6" name="pt14186"/>
            <p:cNvSpPr/>
            <p:nvPr/>
          </p:nvSpPr>
          <p:spPr>
            <a:xfrm>
              <a:off x="5960789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7" name="pt14187"/>
            <p:cNvSpPr/>
            <p:nvPr/>
          </p:nvSpPr>
          <p:spPr>
            <a:xfrm>
              <a:off x="5960789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8" name="pt14188"/>
            <p:cNvSpPr/>
            <p:nvPr/>
          </p:nvSpPr>
          <p:spPr>
            <a:xfrm>
              <a:off x="5960789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9" name="pt14189"/>
            <p:cNvSpPr/>
            <p:nvPr/>
          </p:nvSpPr>
          <p:spPr>
            <a:xfrm>
              <a:off x="5960789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0" name="pt14190"/>
            <p:cNvSpPr/>
            <p:nvPr/>
          </p:nvSpPr>
          <p:spPr>
            <a:xfrm>
              <a:off x="5994517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1" name="pt14191"/>
            <p:cNvSpPr/>
            <p:nvPr/>
          </p:nvSpPr>
          <p:spPr>
            <a:xfrm>
              <a:off x="5994517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2" name="pt14192"/>
            <p:cNvSpPr/>
            <p:nvPr/>
          </p:nvSpPr>
          <p:spPr>
            <a:xfrm>
              <a:off x="5994517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3" name="pt14193"/>
            <p:cNvSpPr/>
            <p:nvPr/>
          </p:nvSpPr>
          <p:spPr>
            <a:xfrm>
              <a:off x="5994517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4" name="pt14194"/>
            <p:cNvSpPr/>
            <p:nvPr/>
          </p:nvSpPr>
          <p:spPr>
            <a:xfrm>
              <a:off x="5994517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5" name="pt14195"/>
            <p:cNvSpPr/>
            <p:nvPr/>
          </p:nvSpPr>
          <p:spPr>
            <a:xfrm>
              <a:off x="5994517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6" name="pt14196"/>
            <p:cNvSpPr/>
            <p:nvPr/>
          </p:nvSpPr>
          <p:spPr>
            <a:xfrm>
              <a:off x="5994517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7" name="pt14197"/>
            <p:cNvSpPr/>
            <p:nvPr/>
          </p:nvSpPr>
          <p:spPr>
            <a:xfrm>
              <a:off x="5994517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8" name="pt14198"/>
            <p:cNvSpPr/>
            <p:nvPr/>
          </p:nvSpPr>
          <p:spPr>
            <a:xfrm>
              <a:off x="6003468" y="8186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9" name="pt14199"/>
            <p:cNvSpPr/>
            <p:nvPr/>
          </p:nvSpPr>
          <p:spPr>
            <a:xfrm>
              <a:off x="6027055" y="810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0" name="pt14200"/>
            <p:cNvSpPr/>
            <p:nvPr/>
          </p:nvSpPr>
          <p:spPr>
            <a:xfrm>
              <a:off x="6027055" y="81087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1" name="pt14201"/>
            <p:cNvSpPr/>
            <p:nvPr/>
          </p:nvSpPr>
          <p:spPr>
            <a:xfrm>
              <a:off x="6027055" y="8059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2" name="pt14202"/>
            <p:cNvSpPr/>
            <p:nvPr/>
          </p:nvSpPr>
          <p:spPr>
            <a:xfrm>
              <a:off x="6027055" y="7773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3" name="pt14203"/>
            <p:cNvSpPr/>
            <p:nvPr/>
          </p:nvSpPr>
          <p:spPr>
            <a:xfrm>
              <a:off x="6027055" y="8276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4" name="pt14204"/>
            <p:cNvSpPr/>
            <p:nvPr/>
          </p:nvSpPr>
          <p:spPr>
            <a:xfrm>
              <a:off x="6027055" y="79895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5" name="pt14205"/>
            <p:cNvSpPr/>
            <p:nvPr/>
          </p:nvSpPr>
          <p:spPr>
            <a:xfrm>
              <a:off x="6027055" y="8312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6" name="pt14206"/>
            <p:cNvSpPr/>
            <p:nvPr/>
          </p:nvSpPr>
          <p:spPr>
            <a:xfrm>
              <a:off x="6027055" y="8161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7" name="pt14207"/>
            <p:cNvSpPr/>
            <p:nvPr/>
          </p:nvSpPr>
          <p:spPr>
            <a:xfrm>
              <a:off x="6076633" y="8256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8" name="pt14208"/>
            <p:cNvSpPr/>
            <p:nvPr/>
          </p:nvSpPr>
          <p:spPr>
            <a:xfrm>
              <a:off x="6076633" y="7770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9" name="pt14209"/>
            <p:cNvSpPr/>
            <p:nvPr/>
          </p:nvSpPr>
          <p:spPr>
            <a:xfrm>
              <a:off x="6076633" y="8306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0" name="pt14210"/>
            <p:cNvSpPr/>
            <p:nvPr/>
          </p:nvSpPr>
          <p:spPr>
            <a:xfrm>
              <a:off x="6076633" y="7876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1" name="pt14211"/>
            <p:cNvSpPr/>
            <p:nvPr/>
          </p:nvSpPr>
          <p:spPr>
            <a:xfrm>
              <a:off x="6076633" y="8262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2" name="pt14212"/>
            <p:cNvSpPr/>
            <p:nvPr/>
          </p:nvSpPr>
          <p:spPr>
            <a:xfrm>
              <a:off x="6076633" y="7862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3" name="pt14213"/>
            <p:cNvSpPr/>
            <p:nvPr/>
          </p:nvSpPr>
          <p:spPr>
            <a:xfrm>
              <a:off x="6094404" y="74016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4" name="pt14214"/>
            <p:cNvSpPr/>
            <p:nvPr/>
          </p:nvSpPr>
          <p:spPr>
            <a:xfrm>
              <a:off x="6094404" y="8138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5" name="pt14215"/>
            <p:cNvSpPr/>
            <p:nvPr/>
          </p:nvSpPr>
          <p:spPr>
            <a:xfrm>
              <a:off x="6094404" y="7837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6" name="pt14216"/>
            <p:cNvSpPr/>
            <p:nvPr/>
          </p:nvSpPr>
          <p:spPr>
            <a:xfrm>
              <a:off x="6094404" y="7779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7" name="pt14217"/>
            <p:cNvSpPr/>
            <p:nvPr/>
          </p:nvSpPr>
          <p:spPr>
            <a:xfrm>
              <a:off x="6101101" y="8034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8" name="pt14218"/>
            <p:cNvSpPr/>
            <p:nvPr/>
          </p:nvSpPr>
          <p:spPr>
            <a:xfrm>
              <a:off x="6101101" y="8359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9" name="pt14219"/>
            <p:cNvSpPr/>
            <p:nvPr/>
          </p:nvSpPr>
          <p:spPr>
            <a:xfrm>
              <a:off x="6101101" y="74402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0" name="pt14220"/>
            <p:cNvSpPr/>
            <p:nvPr/>
          </p:nvSpPr>
          <p:spPr>
            <a:xfrm>
              <a:off x="6101101" y="7987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1" name="pt14221"/>
            <p:cNvSpPr/>
            <p:nvPr/>
          </p:nvSpPr>
          <p:spPr>
            <a:xfrm>
              <a:off x="6145173" y="76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2" name="pt14222"/>
            <p:cNvSpPr/>
            <p:nvPr/>
          </p:nvSpPr>
          <p:spPr>
            <a:xfrm>
              <a:off x="6145173" y="7995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3" name="pt14223"/>
            <p:cNvSpPr/>
            <p:nvPr/>
          </p:nvSpPr>
          <p:spPr>
            <a:xfrm>
              <a:off x="6146493" y="83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4" name="pt14224"/>
            <p:cNvSpPr/>
            <p:nvPr/>
          </p:nvSpPr>
          <p:spPr>
            <a:xfrm>
              <a:off x="6146493" y="7804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5" name="pt14225"/>
            <p:cNvSpPr/>
            <p:nvPr/>
          </p:nvSpPr>
          <p:spPr>
            <a:xfrm>
              <a:off x="6146493" y="7971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6" name="pt14226"/>
            <p:cNvSpPr/>
            <p:nvPr/>
          </p:nvSpPr>
          <p:spPr>
            <a:xfrm>
              <a:off x="6146493" y="79065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7" name="pt14227"/>
            <p:cNvSpPr/>
            <p:nvPr/>
          </p:nvSpPr>
          <p:spPr>
            <a:xfrm>
              <a:off x="6146493" y="80696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8" name="pt14228"/>
            <p:cNvSpPr/>
            <p:nvPr/>
          </p:nvSpPr>
          <p:spPr>
            <a:xfrm>
              <a:off x="6146493" y="7449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9" name="pt14229"/>
            <p:cNvSpPr/>
            <p:nvPr/>
          </p:nvSpPr>
          <p:spPr>
            <a:xfrm>
              <a:off x="6146493" y="7541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0" name="pt14230"/>
            <p:cNvSpPr/>
            <p:nvPr/>
          </p:nvSpPr>
          <p:spPr>
            <a:xfrm>
              <a:off x="6146493" y="7893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1" name="pt14231"/>
            <p:cNvSpPr/>
            <p:nvPr/>
          </p:nvSpPr>
          <p:spPr>
            <a:xfrm>
              <a:off x="6146493" y="8223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2" name="pt14232"/>
            <p:cNvSpPr/>
            <p:nvPr/>
          </p:nvSpPr>
          <p:spPr>
            <a:xfrm>
              <a:off x="6165135" y="77677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3" name="pt14233"/>
            <p:cNvSpPr/>
            <p:nvPr/>
          </p:nvSpPr>
          <p:spPr>
            <a:xfrm>
              <a:off x="6165135" y="7411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4" name="pt14234"/>
            <p:cNvSpPr/>
            <p:nvPr/>
          </p:nvSpPr>
          <p:spPr>
            <a:xfrm>
              <a:off x="6165135" y="8429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5" name="pt14235"/>
            <p:cNvSpPr/>
            <p:nvPr/>
          </p:nvSpPr>
          <p:spPr>
            <a:xfrm>
              <a:off x="6165135" y="7927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6" name="pt14236"/>
            <p:cNvSpPr/>
            <p:nvPr/>
          </p:nvSpPr>
          <p:spPr>
            <a:xfrm>
              <a:off x="6165135" y="7405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7" name="pt14237"/>
            <p:cNvSpPr/>
            <p:nvPr/>
          </p:nvSpPr>
          <p:spPr>
            <a:xfrm>
              <a:off x="6166758" y="7770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8" name="pt14238"/>
            <p:cNvSpPr/>
            <p:nvPr/>
          </p:nvSpPr>
          <p:spPr>
            <a:xfrm>
              <a:off x="6166758" y="7796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9" name="pt14239"/>
            <p:cNvSpPr/>
            <p:nvPr/>
          </p:nvSpPr>
          <p:spPr>
            <a:xfrm>
              <a:off x="6166758" y="772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0" name="pt14240"/>
            <p:cNvSpPr/>
            <p:nvPr/>
          </p:nvSpPr>
          <p:spPr>
            <a:xfrm>
              <a:off x="6166758" y="81289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1" name="pt14241"/>
            <p:cNvSpPr/>
            <p:nvPr/>
          </p:nvSpPr>
          <p:spPr>
            <a:xfrm>
              <a:off x="6215058" y="765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2" name="pt14242"/>
            <p:cNvSpPr/>
            <p:nvPr/>
          </p:nvSpPr>
          <p:spPr>
            <a:xfrm>
              <a:off x="6215058" y="7485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3" name="pt14243"/>
            <p:cNvSpPr/>
            <p:nvPr/>
          </p:nvSpPr>
          <p:spPr>
            <a:xfrm>
              <a:off x="6215058" y="7855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4" name="pt14244"/>
            <p:cNvSpPr/>
            <p:nvPr/>
          </p:nvSpPr>
          <p:spPr>
            <a:xfrm>
              <a:off x="6215058" y="8271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5" name="pt14245"/>
            <p:cNvSpPr/>
            <p:nvPr/>
          </p:nvSpPr>
          <p:spPr>
            <a:xfrm>
              <a:off x="6215301" y="7674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6" name="pt14246"/>
            <p:cNvSpPr/>
            <p:nvPr/>
          </p:nvSpPr>
          <p:spPr>
            <a:xfrm>
              <a:off x="6215301" y="8105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7" name="pt14247"/>
            <p:cNvSpPr/>
            <p:nvPr/>
          </p:nvSpPr>
          <p:spPr>
            <a:xfrm>
              <a:off x="6235795" y="830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8" name="pt14248"/>
            <p:cNvSpPr/>
            <p:nvPr/>
          </p:nvSpPr>
          <p:spPr>
            <a:xfrm>
              <a:off x="6235795" y="7988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9" name="pt14249"/>
            <p:cNvSpPr/>
            <p:nvPr/>
          </p:nvSpPr>
          <p:spPr>
            <a:xfrm>
              <a:off x="6235795" y="7795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0" name="pt14250"/>
            <p:cNvSpPr/>
            <p:nvPr/>
          </p:nvSpPr>
          <p:spPr>
            <a:xfrm>
              <a:off x="6235795" y="8252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1" name="pt14251"/>
            <p:cNvSpPr/>
            <p:nvPr/>
          </p:nvSpPr>
          <p:spPr>
            <a:xfrm>
              <a:off x="6238951" y="7840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2" name="pt14252"/>
            <p:cNvSpPr/>
            <p:nvPr/>
          </p:nvSpPr>
          <p:spPr>
            <a:xfrm>
              <a:off x="6238951" y="80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3" name="pt14253"/>
            <p:cNvSpPr/>
            <p:nvPr/>
          </p:nvSpPr>
          <p:spPr>
            <a:xfrm>
              <a:off x="6238951" y="7857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4" name="pt14254"/>
            <p:cNvSpPr/>
            <p:nvPr/>
          </p:nvSpPr>
          <p:spPr>
            <a:xfrm>
              <a:off x="6238951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5" name="pt14255"/>
            <p:cNvSpPr/>
            <p:nvPr/>
          </p:nvSpPr>
          <p:spPr>
            <a:xfrm>
              <a:off x="6285746" y="789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6" name="pt14256"/>
            <p:cNvSpPr/>
            <p:nvPr/>
          </p:nvSpPr>
          <p:spPr>
            <a:xfrm>
              <a:off x="6285746" y="82256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7" name="pt14257"/>
            <p:cNvSpPr/>
            <p:nvPr/>
          </p:nvSpPr>
          <p:spPr>
            <a:xfrm>
              <a:off x="6285746" y="8141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8" name="pt14258"/>
            <p:cNvSpPr/>
            <p:nvPr/>
          </p:nvSpPr>
          <p:spPr>
            <a:xfrm>
              <a:off x="6285746" y="8039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9" name="pt14259"/>
            <p:cNvSpPr/>
            <p:nvPr/>
          </p:nvSpPr>
          <p:spPr>
            <a:xfrm>
              <a:off x="6287123" y="7518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0" name="pt14260"/>
            <p:cNvSpPr/>
            <p:nvPr/>
          </p:nvSpPr>
          <p:spPr>
            <a:xfrm>
              <a:off x="6287123" y="764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1" name="pt14261"/>
            <p:cNvSpPr/>
            <p:nvPr/>
          </p:nvSpPr>
          <p:spPr>
            <a:xfrm>
              <a:off x="6287123" y="8175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2" name="pt14262"/>
            <p:cNvSpPr/>
            <p:nvPr/>
          </p:nvSpPr>
          <p:spPr>
            <a:xfrm>
              <a:off x="6287123" y="7424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3" name="pt14263"/>
            <p:cNvSpPr/>
            <p:nvPr/>
          </p:nvSpPr>
          <p:spPr>
            <a:xfrm>
              <a:off x="6308548" y="8371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4" name="pt14264"/>
            <p:cNvSpPr/>
            <p:nvPr/>
          </p:nvSpPr>
          <p:spPr>
            <a:xfrm>
              <a:off x="6308548" y="7458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5" name="pt14265"/>
            <p:cNvSpPr/>
            <p:nvPr/>
          </p:nvSpPr>
          <p:spPr>
            <a:xfrm>
              <a:off x="6308548" y="7961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6" name="pt14266"/>
            <p:cNvSpPr/>
            <p:nvPr/>
          </p:nvSpPr>
          <p:spPr>
            <a:xfrm>
              <a:off x="6308548" y="80004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7" name="pt14267"/>
            <p:cNvSpPr/>
            <p:nvPr/>
          </p:nvSpPr>
          <p:spPr>
            <a:xfrm>
              <a:off x="6308548" y="8222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8" name="pt14268"/>
            <p:cNvSpPr/>
            <p:nvPr/>
          </p:nvSpPr>
          <p:spPr>
            <a:xfrm>
              <a:off x="6308548" y="74097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9" name="pt14269"/>
            <p:cNvSpPr/>
            <p:nvPr/>
          </p:nvSpPr>
          <p:spPr>
            <a:xfrm>
              <a:off x="6308548" y="7951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0" name="pt14270"/>
            <p:cNvSpPr/>
            <p:nvPr/>
          </p:nvSpPr>
          <p:spPr>
            <a:xfrm>
              <a:off x="6357644" y="8105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1" name="pt14271"/>
            <p:cNvSpPr/>
            <p:nvPr/>
          </p:nvSpPr>
          <p:spPr>
            <a:xfrm>
              <a:off x="6357644" y="7856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2" name="pt14272"/>
            <p:cNvSpPr/>
            <p:nvPr/>
          </p:nvSpPr>
          <p:spPr>
            <a:xfrm>
              <a:off x="6357644" y="7488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3" name="pt14273"/>
            <p:cNvSpPr/>
            <p:nvPr/>
          </p:nvSpPr>
          <p:spPr>
            <a:xfrm>
              <a:off x="6357644" y="8223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4" name="pt14274"/>
            <p:cNvSpPr/>
            <p:nvPr/>
          </p:nvSpPr>
          <p:spPr>
            <a:xfrm>
              <a:off x="6357644" y="7809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5" name="pt14275"/>
            <p:cNvSpPr/>
            <p:nvPr/>
          </p:nvSpPr>
          <p:spPr>
            <a:xfrm>
              <a:off x="6357644" y="8071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6" name="pt14276"/>
            <p:cNvSpPr/>
            <p:nvPr/>
          </p:nvSpPr>
          <p:spPr>
            <a:xfrm>
              <a:off x="6363098" y="757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7" name="pt14277"/>
            <p:cNvSpPr/>
            <p:nvPr/>
          </p:nvSpPr>
          <p:spPr>
            <a:xfrm>
              <a:off x="6363098" y="7405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8" name="pt14278"/>
            <p:cNvSpPr/>
            <p:nvPr/>
          </p:nvSpPr>
          <p:spPr>
            <a:xfrm>
              <a:off x="6363098" y="741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9" name="pt14279"/>
            <p:cNvSpPr/>
            <p:nvPr/>
          </p:nvSpPr>
          <p:spPr>
            <a:xfrm>
              <a:off x="6363098" y="8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0" name="pt14280"/>
            <p:cNvSpPr/>
            <p:nvPr/>
          </p:nvSpPr>
          <p:spPr>
            <a:xfrm>
              <a:off x="6363098" y="8060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1" name="pt14281"/>
            <p:cNvSpPr/>
            <p:nvPr/>
          </p:nvSpPr>
          <p:spPr>
            <a:xfrm>
              <a:off x="6363098" y="7811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2" name="pt14282"/>
            <p:cNvSpPr/>
            <p:nvPr/>
          </p:nvSpPr>
          <p:spPr>
            <a:xfrm>
              <a:off x="6363118" y="8188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3" name="pt14283"/>
            <p:cNvSpPr/>
            <p:nvPr/>
          </p:nvSpPr>
          <p:spPr>
            <a:xfrm>
              <a:off x="6363118" y="7493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4" name="pt14284"/>
            <p:cNvSpPr/>
            <p:nvPr/>
          </p:nvSpPr>
          <p:spPr>
            <a:xfrm>
              <a:off x="6363118" y="817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5" name="pt14285"/>
            <p:cNvSpPr/>
            <p:nvPr/>
          </p:nvSpPr>
          <p:spPr>
            <a:xfrm>
              <a:off x="6380716" y="77091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6" name="pt14286"/>
            <p:cNvSpPr/>
            <p:nvPr/>
          </p:nvSpPr>
          <p:spPr>
            <a:xfrm>
              <a:off x="6380716" y="7719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7" name="pt14287"/>
            <p:cNvSpPr/>
            <p:nvPr/>
          </p:nvSpPr>
          <p:spPr>
            <a:xfrm>
              <a:off x="6380716" y="7857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8" name="pt14288"/>
            <p:cNvSpPr/>
            <p:nvPr/>
          </p:nvSpPr>
          <p:spPr>
            <a:xfrm>
              <a:off x="6380716" y="74121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9" name="pt14289"/>
            <p:cNvSpPr/>
            <p:nvPr/>
          </p:nvSpPr>
          <p:spPr>
            <a:xfrm>
              <a:off x="6380716" y="7402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0" name="pt14290"/>
            <p:cNvSpPr/>
            <p:nvPr/>
          </p:nvSpPr>
          <p:spPr>
            <a:xfrm>
              <a:off x="6380716" y="7761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1" name="pt14291"/>
            <p:cNvSpPr/>
            <p:nvPr/>
          </p:nvSpPr>
          <p:spPr>
            <a:xfrm>
              <a:off x="6380716" y="8129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2" name="pt14292"/>
            <p:cNvSpPr/>
            <p:nvPr/>
          </p:nvSpPr>
          <p:spPr>
            <a:xfrm>
              <a:off x="6380716" y="8059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3" name="pt14293"/>
            <p:cNvSpPr/>
            <p:nvPr/>
          </p:nvSpPr>
          <p:spPr>
            <a:xfrm>
              <a:off x="6425605" y="8235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4" name="pt14294"/>
            <p:cNvSpPr/>
            <p:nvPr/>
          </p:nvSpPr>
          <p:spPr>
            <a:xfrm>
              <a:off x="6425605" y="8138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5" name="pt14295"/>
            <p:cNvSpPr/>
            <p:nvPr/>
          </p:nvSpPr>
          <p:spPr>
            <a:xfrm>
              <a:off x="6425605" y="8383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6" name="pt14296"/>
            <p:cNvSpPr/>
            <p:nvPr/>
          </p:nvSpPr>
          <p:spPr>
            <a:xfrm>
              <a:off x="6425605" y="784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7" name="pt14297"/>
            <p:cNvSpPr/>
            <p:nvPr/>
          </p:nvSpPr>
          <p:spPr>
            <a:xfrm>
              <a:off x="6425605" y="7423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8" name="pt14298"/>
            <p:cNvSpPr/>
            <p:nvPr/>
          </p:nvSpPr>
          <p:spPr>
            <a:xfrm>
              <a:off x="6425605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9" name="pt14299"/>
            <p:cNvSpPr/>
            <p:nvPr/>
          </p:nvSpPr>
          <p:spPr>
            <a:xfrm>
              <a:off x="6429979" y="820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0" name="pt14300"/>
            <p:cNvSpPr/>
            <p:nvPr/>
          </p:nvSpPr>
          <p:spPr>
            <a:xfrm>
              <a:off x="6429979" y="8066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1" name="pt14301"/>
            <p:cNvSpPr/>
            <p:nvPr/>
          </p:nvSpPr>
          <p:spPr>
            <a:xfrm>
              <a:off x="6429979" y="8122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2" name="pt14302"/>
            <p:cNvSpPr/>
            <p:nvPr/>
          </p:nvSpPr>
          <p:spPr>
            <a:xfrm>
              <a:off x="6429979" y="765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3" name="pt14303"/>
            <p:cNvSpPr/>
            <p:nvPr/>
          </p:nvSpPr>
          <p:spPr>
            <a:xfrm>
              <a:off x="6429979" y="812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4" name="pt14304"/>
            <p:cNvSpPr/>
            <p:nvPr/>
          </p:nvSpPr>
          <p:spPr>
            <a:xfrm>
              <a:off x="6429979" y="7678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5" name="pt14305"/>
            <p:cNvSpPr/>
            <p:nvPr/>
          </p:nvSpPr>
          <p:spPr>
            <a:xfrm>
              <a:off x="6429979" y="7977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6" name="pt14306"/>
            <p:cNvSpPr/>
            <p:nvPr/>
          </p:nvSpPr>
          <p:spPr>
            <a:xfrm>
              <a:off x="6429979" y="74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7" name="pt14307"/>
            <p:cNvSpPr/>
            <p:nvPr/>
          </p:nvSpPr>
          <p:spPr>
            <a:xfrm>
              <a:off x="6429979" y="7485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8" name="pt14308"/>
            <p:cNvSpPr/>
            <p:nvPr/>
          </p:nvSpPr>
          <p:spPr>
            <a:xfrm>
              <a:off x="6429979" y="7762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9" name="pt14309"/>
            <p:cNvSpPr/>
            <p:nvPr/>
          </p:nvSpPr>
          <p:spPr>
            <a:xfrm>
              <a:off x="6429979" y="820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0" name="pt14310"/>
            <p:cNvSpPr/>
            <p:nvPr/>
          </p:nvSpPr>
          <p:spPr>
            <a:xfrm>
              <a:off x="6450849" y="8319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1" name="pt14311"/>
            <p:cNvSpPr/>
            <p:nvPr/>
          </p:nvSpPr>
          <p:spPr>
            <a:xfrm>
              <a:off x="6450849" y="7750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2" name="pt14312"/>
            <p:cNvSpPr/>
            <p:nvPr/>
          </p:nvSpPr>
          <p:spPr>
            <a:xfrm>
              <a:off x="6450849" y="768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3" name="pt14313"/>
            <p:cNvSpPr/>
            <p:nvPr/>
          </p:nvSpPr>
          <p:spPr>
            <a:xfrm>
              <a:off x="6454397" y="7466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4" name="pt14314"/>
            <p:cNvSpPr/>
            <p:nvPr/>
          </p:nvSpPr>
          <p:spPr>
            <a:xfrm>
              <a:off x="6454397" y="749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5" name="pt14315"/>
            <p:cNvSpPr/>
            <p:nvPr/>
          </p:nvSpPr>
          <p:spPr>
            <a:xfrm>
              <a:off x="6454397" y="7919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6" name="pt14316"/>
            <p:cNvSpPr/>
            <p:nvPr/>
          </p:nvSpPr>
          <p:spPr>
            <a:xfrm>
              <a:off x="6454397" y="816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7" name="pt14317"/>
            <p:cNvSpPr/>
            <p:nvPr/>
          </p:nvSpPr>
          <p:spPr>
            <a:xfrm>
              <a:off x="6454397" y="7487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8" name="pt14318"/>
            <p:cNvSpPr/>
            <p:nvPr/>
          </p:nvSpPr>
          <p:spPr>
            <a:xfrm>
              <a:off x="6454397" y="8207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9" name="pt14319"/>
            <p:cNvSpPr/>
            <p:nvPr/>
          </p:nvSpPr>
          <p:spPr>
            <a:xfrm>
              <a:off x="6454397" y="7559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0" name="pt14320"/>
            <p:cNvSpPr/>
            <p:nvPr/>
          </p:nvSpPr>
          <p:spPr>
            <a:xfrm>
              <a:off x="6454397" y="8406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1" name="pt14321"/>
            <p:cNvSpPr/>
            <p:nvPr/>
          </p:nvSpPr>
          <p:spPr>
            <a:xfrm>
              <a:off x="6454397" y="7678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2" name="pt14322"/>
            <p:cNvSpPr/>
            <p:nvPr/>
          </p:nvSpPr>
          <p:spPr>
            <a:xfrm>
              <a:off x="6454397" y="740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3" name="pt14323"/>
            <p:cNvSpPr/>
            <p:nvPr/>
          </p:nvSpPr>
          <p:spPr>
            <a:xfrm>
              <a:off x="6454397" y="7527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4" name="pt14324"/>
            <p:cNvSpPr/>
            <p:nvPr/>
          </p:nvSpPr>
          <p:spPr>
            <a:xfrm>
              <a:off x="6454397" y="7451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5" name="pt14325"/>
            <p:cNvSpPr/>
            <p:nvPr/>
          </p:nvSpPr>
          <p:spPr>
            <a:xfrm>
              <a:off x="6454397" y="7486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6" name="pt14326"/>
            <p:cNvSpPr/>
            <p:nvPr/>
          </p:nvSpPr>
          <p:spPr>
            <a:xfrm>
              <a:off x="6454397" y="740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7" name="pt14327"/>
            <p:cNvSpPr/>
            <p:nvPr/>
          </p:nvSpPr>
          <p:spPr>
            <a:xfrm>
              <a:off x="6454397" y="781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8" name="pt14328"/>
            <p:cNvSpPr/>
            <p:nvPr/>
          </p:nvSpPr>
          <p:spPr>
            <a:xfrm>
              <a:off x="6454397" y="7428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9" name="pt14329"/>
            <p:cNvSpPr/>
            <p:nvPr/>
          </p:nvSpPr>
          <p:spPr>
            <a:xfrm>
              <a:off x="6497605" y="82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0" name="pt14330"/>
            <p:cNvSpPr/>
            <p:nvPr/>
          </p:nvSpPr>
          <p:spPr>
            <a:xfrm>
              <a:off x="6497605" y="7503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1" name="pt14331"/>
            <p:cNvSpPr/>
            <p:nvPr/>
          </p:nvSpPr>
          <p:spPr>
            <a:xfrm>
              <a:off x="6497605" y="8252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2" name="pt14332"/>
            <p:cNvSpPr/>
            <p:nvPr/>
          </p:nvSpPr>
          <p:spPr>
            <a:xfrm>
              <a:off x="6497605" y="8221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3" name="pt14333"/>
            <p:cNvSpPr/>
            <p:nvPr/>
          </p:nvSpPr>
          <p:spPr>
            <a:xfrm>
              <a:off x="6497605" y="7995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4" name="pt14334"/>
            <p:cNvSpPr/>
            <p:nvPr/>
          </p:nvSpPr>
          <p:spPr>
            <a:xfrm>
              <a:off x="6497605" y="7855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5" name="pt14335"/>
            <p:cNvSpPr/>
            <p:nvPr/>
          </p:nvSpPr>
          <p:spPr>
            <a:xfrm>
              <a:off x="6497605" y="7990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6" name="pt14336"/>
            <p:cNvSpPr/>
            <p:nvPr/>
          </p:nvSpPr>
          <p:spPr>
            <a:xfrm>
              <a:off x="6519690" y="746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7" name="pt14337"/>
            <p:cNvSpPr/>
            <p:nvPr/>
          </p:nvSpPr>
          <p:spPr>
            <a:xfrm>
              <a:off x="6519690" y="8093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8" name="pt14338"/>
            <p:cNvSpPr/>
            <p:nvPr/>
          </p:nvSpPr>
          <p:spPr>
            <a:xfrm>
              <a:off x="6519690" y="840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9" name="pt14339"/>
            <p:cNvSpPr/>
            <p:nvPr/>
          </p:nvSpPr>
          <p:spPr>
            <a:xfrm>
              <a:off x="6519690" y="761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0" name="pt14340"/>
            <p:cNvSpPr/>
            <p:nvPr/>
          </p:nvSpPr>
          <p:spPr>
            <a:xfrm>
              <a:off x="6519690" y="830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1" name="pt14341"/>
            <p:cNvSpPr/>
            <p:nvPr/>
          </p:nvSpPr>
          <p:spPr>
            <a:xfrm>
              <a:off x="6519690" y="8338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2" name="pt14342"/>
            <p:cNvSpPr/>
            <p:nvPr/>
          </p:nvSpPr>
          <p:spPr>
            <a:xfrm>
              <a:off x="6519690" y="8313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3" name="pt14343"/>
            <p:cNvSpPr/>
            <p:nvPr/>
          </p:nvSpPr>
          <p:spPr>
            <a:xfrm>
              <a:off x="6519690" y="8086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4" name="pt14344"/>
            <p:cNvSpPr/>
            <p:nvPr/>
          </p:nvSpPr>
          <p:spPr>
            <a:xfrm>
              <a:off x="6519690" y="7491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5" name="pt14345"/>
            <p:cNvSpPr/>
            <p:nvPr/>
          </p:nvSpPr>
          <p:spPr>
            <a:xfrm>
              <a:off x="6519690" y="8263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6" name="pt14346"/>
            <p:cNvSpPr/>
            <p:nvPr/>
          </p:nvSpPr>
          <p:spPr>
            <a:xfrm>
              <a:off x="6519690" y="8057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7" name="pt14347"/>
            <p:cNvSpPr/>
            <p:nvPr/>
          </p:nvSpPr>
          <p:spPr>
            <a:xfrm>
              <a:off x="6519690" y="741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8" name="pt14348"/>
            <p:cNvSpPr/>
            <p:nvPr/>
          </p:nvSpPr>
          <p:spPr>
            <a:xfrm>
              <a:off x="6519690" y="8180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9" name="pt14349"/>
            <p:cNvSpPr/>
            <p:nvPr/>
          </p:nvSpPr>
          <p:spPr>
            <a:xfrm>
              <a:off x="6520829" y="7746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0" name="pt14350"/>
            <p:cNvSpPr/>
            <p:nvPr/>
          </p:nvSpPr>
          <p:spPr>
            <a:xfrm>
              <a:off x="6520829" y="8124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1" name="pt14351"/>
            <p:cNvSpPr/>
            <p:nvPr/>
          </p:nvSpPr>
          <p:spPr>
            <a:xfrm>
              <a:off x="6520829" y="767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2" name="pt14352"/>
            <p:cNvSpPr/>
            <p:nvPr/>
          </p:nvSpPr>
          <p:spPr>
            <a:xfrm>
              <a:off x="5295582" y="778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3" name="pt14353"/>
            <p:cNvSpPr/>
            <p:nvPr/>
          </p:nvSpPr>
          <p:spPr>
            <a:xfrm>
              <a:off x="5295582" y="7955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4" name="pt14354"/>
            <p:cNvSpPr/>
            <p:nvPr/>
          </p:nvSpPr>
          <p:spPr>
            <a:xfrm>
              <a:off x="5321120" y="7871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5" name="pt14355"/>
            <p:cNvSpPr/>
            <p:nvPr/>
          </p:nvSpPr>
          <p:spPr>
            <a:xfrm>
              <a:off x="5321120" y="83041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6" name="pt14356"/>
            <p:cNvSpPr/>
            <p:nvPr/>
          </p:nvSpPr>
          <p:spPr>
            <a:xfrm>
              <a:off x="5321120" y="8229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7" name="pt14357"/>
            <p:cNvSpPr/>
            <p:nvPr/>
          </p:nvSpPr>
          <p:spPr>
            <a:xfrm>
              <a:off x="5321120" y="8050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8" name="pt14358"/>
            <p:cNvSpPr/>
            <p:nvPr/>
          </p:nvSpPr>
          <p:spPr>
            <a:xfrm>
              <a:off x="5365552" y="8076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9" name="pt14359"/>
            <p:cNvSpPr/>
            <p:nvPr/>
          </p:nvSpPr>
          <p:spPr>
            <a:xfrm>
              <a:off x="5386761" y="8127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0" name="pt14360"/>
            <p:cNvSpPr/>
            <p:nvPr/>
          </p:nvSpPr>
          <p:spPr>
            <a:xfrm>
              <a:off x="5392792" y="7484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1" name="pt14361"/>
            <p:cNvSpPr/>
            <p:nvPr/>
          </p:nvSpPr>
          <p:spPr>
            <a:xfrm>
              <a:off x="5392792" y="7893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2" name="pt14362"/>
            <p:cNvSpPr/>
            <p:nvPr/>
          </p:nvSpPr>
          <p:spPr>
            <a:xfrm>
              <a:off x="5392792" y="8172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3" name="pt14363"/>
            <p:cNvSpPr/>
            <p:nvPr/>
          </p:nvSpPr>
          <p:spPr>
            <a:xfrm>
              <a:off x="5435490" y="75200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4" name="pt14364"/>
            <p:cNvSpPr/>
            <p:nvPr/>
          </p:nvSpPr>
          <p:spPr>
            <a:xfrm>
              <a:off x="5435490" y="7622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5" name="pt14365"/>
            <p:cNvSpPr/>
            <p:nvPr/>
          </p:nvSpPr>
          <p:spPr>
            <a:xfrm>
              <a:off x="5435490" y="8223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6" name="pt14366"/>
            <p:cNvSpPr/>
            <p:nvPr/>
          </p:nvSpPr>
          <p:spPr>
            <a:xfrm>
              <a:off x="5464644" y="7914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7" name="pt14367"/>
            <p:cNvSpPr/>
            <p:nvPr/>
          </p:nvSpPr>
          <p:spPr>
            <a:xfrm>
              <a:off x="5508899" y="8016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8" name="pt14368"/>
            <p:cNvSpPr/>
            <p:nvPr/>
          </p:nvSpPr>
          <p:spPr>
            <a:xfrm>
              <a:off x="5508899" y="7955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9" name="pt14369"/>
            <p:cNvSpPr/>
            <p:nvPr/>
          </p:nvSpPr>
          <p:spPr>
            <a:xfrm>
              <a:off x="5508899" y="7608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0" name="pt14370"/>
            <p:cNvSpPr/>
            <p:nvPr/>
          </p:nvSpPr>
          <p:spPr>
            <a:xfrm>
              <a:off x="5508899" y="7421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1" name="pt14371"/>
            <p:cNvSpPr/>
            <p:nvPr/>
          </p:nvSpPr>
          <p:spPr>
            <a:xfrm>
              <a:off x="5508899" y="7491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2" name="pt14372"/>
            <p:cNvSpPr/>
            <p:nvPr/>
          </p:nvSpPr>
          <p:spPr>
            <a:xfrm>
              <a:off x="5508899" y="8032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3" name="pt14373"/>
            <p:cNvSpPr/>
            <p:nvPr/>
          </p:nvSpPr>
          <p:spPr>
            <a:xfrm>
              <a:off x="5508899" y="8388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4" name="pt14374"/>
            <p:cNvSpPr/>
            <p:nvPr/>
          </p:nvSpPr>
          <p:spPr>
            <a:xfrm>
              <a:off x="5508899" y="76963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5" name="pt14375"/>
            <p:cNvSpPr/>
            <p:nvPr/>
          </p:nvSpPr>
          <p:spPr>
            <a:xfrm>
              <a:off x="5508899" y="7422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6" name="pt14376"/>
            <p:cNvSpPr/>
            <p:nvPr/>
          </p:nvSpPr>
          <p:spPr>
            <a:xfrm>
              <a:off x="5508899" y="7440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7" name="pt14377"/>
            <p:cNvSpPr/>
            <p:nvPr/>
          </p:nvSpPr>
          <p:spPr>
            <a:xfrm>
              <a:off x="5519500" y="7441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8" name="pt14378"/>
            <p:cNvSpPr/>
            <p:nvPr/>
          </p:nvSpPr>
          <p:spPr>
            <a:xfrm>
              <a:off x="5531406" y="7457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9" name="pt14379"/>
            <p:cNvSpPr/>
            <p:nvPr/>
          </p:nvSpPr>
          <p:spPr>
            <a:xfrm>
              <a:off x="5531406" y="7446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0" name="pt14380"/>
            <p:cNvSpPr/>
            <p:nvPr/>
          </p:nvSpPr>
          <p:spPr>
            <a:xfrm>
              <a:off x="5531406" y="7565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1" name="pt14381"/>
            <p:cNvSpPr/>
            <p:nvPr/>
          </p:nvSpPr>
          <p:spPr>
            <a:xfrm>
              <a:off x="5531406" y="80860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2" name="pt14382"/>
            <p:cNvSpPr/>
            <p:nvPr/>
          </p:nvSpPr>
          <p:spPr>
            <a:xfrm>
              <a:off x="5578113" y="8145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3" name="pt14383"/>
            <p:cNvSpPr/>
            <p:nvPr/>
          </p:nvSpPr>
          <p:spPr>
            <a:xfrm>
              <a:off x="5578113" y="835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4" name="pt14384"/>
            <p:cNvSpPr/>
            <p:nvPr/>
          </p:nvSpPr>
          <p:spPr>
            <a:xfrm>
              <a:off x="5578113" y="8139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5" name="pt14385"/>
            <p:cNvSpPr/>
            <p:nvPr/>
          </p:nvSpPr>
          <p:spPr>
            <a:xfrm>
              <a:off x="5579311" y="7776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6" name="pt14386"/>
            <p:cNvSpPr/>
            <p:nvPr/>
          </p:nvSpPr>
          <p:spPr>
            <a:xfrm>
              <a:off x="5599935" y="7818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7" name="pt14387"/>
            <p:cNvSpPr/>
            <p:nvPr/>
          </p:nvSpPr>
          <p:spPr>
            <a:xfrm>
              <a:off x="5599935" y="8288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8" name="pt14388"/>
            <p:cNvSpPr/>
            <p:nvPr/>
          </p:nvSpPr>
          <p:spPr>
            <a:xfrm>
              <a:off x="5599935" y="7596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9" name="pt14389"/>
            <p:cNvSpPr/>
            <p:nvPr/>
          </p:nvSpPr>
          <p:spPr>
            <a:xfrm>
              <a:off x="5599935" y="7926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0" name="pt14390"/>
            <p:cNvSpPr/>
            <p:nvPr/>
          </p:nvSpPr>
          <p:spPr>
            <a:xfrm>
              <a:off x="5603311" y="7432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1" name="pt14391"/>
            <p:cNvSpPr/>
            <p:nvPr/>
          </p:nvSpPr>
          <p:spPr>
            <a:xfrm>
              <a:off x="5652879" y="7851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2" name="pt14392"/>
            <p:cNvSpPr/>
            <p:nvPr/>
          </p:nvSpPr>
          <p:spPr>
            <a:xfrm>
              <a:off x="5652879" y="8287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3" name="pt14393"/>
            <p:cNvSpPr/>
            <p:nvPr/>
          </p:nvSpPr>
          <p:spPr>
            <a:xfrm>
              <a:off x="5652879" y="8332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4" name="pt14394"/>
            <p:cNvSpPr/>
            <p:nvPr/>
          </p:nvSpPr>
          <p:spPr>
            <a:xfrm>
              <a:off x="5652879" y="8181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5" name="pt14395"/>
            <p:cNvSpPr/>
            <p:nvPr/>
          </p:nvSpPr>
          <p:spPr>
            <a:xfrm>
              <a:off x="5652879" y="7767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6" name="pt14396"/>
            <p:cNvSpPr/>
            <p:nvPr/>
          </p:nvSpPr>
          <p:spPr>
            <a:xfrm>
              <a:off x="5653189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7" name="pt14397"/>
            <p:cNvSpPr/>
            <p:nvPr/>
          </p:nvSpPr>
          <p:spPr>
            <a:xfrm>
              <a:off x="5653189" y="805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8" name="pt14398"/>
            <p:cNvSpPr/>
            <p:nvPr/>
          </p:nvSpPr>
          <p:spPr>
            <a:xfrm>
              <a:off x="5653189" y="8217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9" name="pt14399"/>
            <p:cNvSpPr/>
            <p:nvPr/>
          </p:nvSpPr>
          <p:spPr>
            <a:xfrm>
              <a:off x="5669838" y="7706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0" name="pt14400"/>
            <p:cNvSpPr/>
            <p:nvPr/>
          </p:nvSpPr>
          <p:spPr>
            <a:xfrm>
              <a:off x="5669838" y="8090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1" name="pt14401"/>
            <p:cNvSpPr/>
            <p:nvPr/>
          </p:nvSpPr>
          <p:spPr>
            <a:xfrm>
              <a:off x="5669838" y="7751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2" name="pt14402"/>
            <p:cNvSpPr/>
            <p:nvPr/>
          </p:nvSpPr>
          <p:spPr>
            <a:xfrm>
              <a:off x="5669838" y="798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3" name="pt14403"/>
            <p:cNvSpPr/>
            <p:nvPr/>
          </p:nvSpPr>
          <p:spPr>
            <a:xfrm>
              <a:off x="5672691" y="7404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4" name="pt14404"/>
            <p:cNvSpPr/>
            <p:nvPr/>
          </p:nvSpPr>
          <p:spPr>
            <a:xfrm>
              <a:off x="5720089" y="7715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5" name="pt14405"/>
            <p:cNvSpPr/>
            <p:nvPr/>
          </p:nvSpPr>
          <p:spPr>
            <a:xfrm>
              <a:off x="5742204" y="809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6" name="pt14406"/>
            <p:cNvSpPr/>
            <p:nvPr/>
          </p:nvSpPr>
          <p:spPr>
            <a:xfrm>
              <a:off x="5742204" y="77754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7" name="pt14407"/>
            <p:cNvSpPr/>
            <p:nvPr/>
          </p:nvSpPr>
          <p:spPr>
            <a:xfrm>
              <a:off x="5788732" y="8296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8" name="pt14408"/>
            <p:cNvSpPr/>
            <p:nvPr/>
          </p:nvSpPr>
          <p:spPr>
            <a:xfrm>
              <a:off x="5788732" y="8092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9" name="pt14409"/>
            <p:cNvSpPr/>
            <p:nvPr/>
          </p:nvSpPr>
          <p:spPr>
            <a:xfrm>
              <a:off x="5788732" y="7851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0" name="pt14410"/>
            <p:cNvSpPr/>
            <p:nvPr/>
          </p:nvSpPr>
          <p:spPr>
            <a:xfrm>
              <a:off x="5788732" y="8079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1" name="pt14411"/>
            <p:cNvSpPr/>
            <p:nvPr/>
          </p:nvSpPr>
          <p:spPr>
            <a:xfrm>
              <a:off x="5788732" y="8007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2" name="pt14412"/>
            <p:cNvSpPr/>
            <p:nvPr/>
          </p:nvSpPr>
          <p:spPr>
            <a:xfrm>
              <a:off x="5788732" y="8045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3" name="pt14413"/>
            <p:cNvSpPr/>
            <p:nvPr/>
          </p:nvSpPr>
          <p:spPr>
            <a:xfrm>
              <a:off x="5788732" y="75069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4" name="pt14414"/>
            <p:cNvSpPr/>
            <p:nvPr/>
          </p:nvSpPr>
          <p:spPr>
            <a:xfrm>
              <a:off x="5788732" y="75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5" name="pt14415"/>
            <p:cNvSpPr/>
            <p:nvPr/>
          </p:nvSpPr>
          <p:spPr>
            <a:xfrm>
              <a:off x="5788732" y="804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6" name="pt14416"/>
            <p:cNvSpPr/>
            <p:nvPr/>
          </p:nvSpPr>
          <p:spPr>
            <a:xfrm>
              <a:off x="5788732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7" name="pt14417"/>
            <p:cNvSpPr/>
            <p:nvPr/>
          </p:nvSpPr>
          <p:spPr>
            <a:xfrm>
              <a:off x="5810964" y="8113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8" name="pt14418"/>
            <p:cNvSpPr/>
            <p:nvPr/>
          </p:nvSpPr>
          <p:spPr>
            <a:xfrm>
              <a:off x="5810964" y="82886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9" name="pt14419"/>
            <p:cNvSpPr/>
            <p:nvPr/>
          </p:nvSpPr>
          <p:spPr>
            <a:xfrm>
              <a:off x="5813512" y="765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0" name="pt14420"/>
            <p:cNvSpPr/>
            <p:nvPr/>
          </p:nvSpPr>
          <p:spPr>
            <a:xfrm>
              <a:off x="5813512" y="7839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1" name="pt14421"/>
            <p:cNvSpPr/>
            <p:nvPr/>
          </p:nvSpPr>
          <p:spPr>
            <a:xfrm>
              <a:off x="5862672" y="7987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2" name="pt14422"/>
            <p:cNvSpPr/>
            <p:nvPr/>
          </p:nvSpPr>
          <p:spPr>
            <a:xfrm>
              <a:off x="5862672" y="7421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3" name="pt14423"/>
            <p:cNvSpPr/>
            <p:nvPr/>
          </p:nvSpPr>
          <p:spPr>
            <a:xfrm>
              <a:off x="5862672" y="837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4" name="pt14424"/>
            <p:cNvSpPr/>
            <p:nvPr/>
          </p:nvSpPr>
          <p:spPr>
            <a:xfrm>
              <a:off x="5882246" y="7902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5" name="pt14425"/>
            <p:cNvSpPr/>
            <p:nvPr/>
          </p:nvSpPr>
          <p:spPr>
            <a:xfrm>
              <a:off x="5882246" y="80480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6" name="pt14426"/>
            <p:cNvSpPr/>
            <p:nvPr/>
          </p:nvSpPr>
          <p:spPr>
            <a:xfrm>
              <a:off x="5884889" y="820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7" name="pt14427"/>
            <p:cNvSpPr/>
            <p:nvPr/>
          </p:nvSpPr>
          <p:spPr>
            <a:xfrm>
              <a:off x="5884889" y="8022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8" name="pt14428"/>
            <p:cNvSpPr/>
            <p:nvPr/>
          </p:nvSpPr>
          <p:spPr>
            <a:xfrm>
              <a:off x="5884889" y="7996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9" name="pt14429"/>
            <p:cNvSpPr/>
            <p:nvPr/>
          </p:nvSpPr>
          <p:spPr>
            <a:xfrm>
              <a:off x="5932027" y="8284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0" name="pt14430"/>
            <p:cNvSpPr/>
            <p:nvPr/>
          </p:nvSpPr>
          <p:spPr>
            <a:xfrm>
              <a:off x="5932027" y="7694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1" name="pt14431"/>
            <p:cNvSpPr/>
            <p:nvPr/>
          </p:nvSpPr>
          <p:spPr>
            <a:xfrm>
              <a:off x="5932027" y="7918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2" name="pt14432"/>
            <p:cNvSpPr/>
            <p:nvPr/>
          </p:nvSpPr>
          <p:spPr>
            <a:xfrm>
              <a:off x="5932027" y="7917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3" name="pt14433"/>
            <p:cNvSpPr/>
            <p:nvPr/>
          </p:nvSpPr>
          <p:spPr>
            <a:xfrm>
              <a:off x="5932027" y="8170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4" name="pt14434"/>
            <p:cNvSpPr/>
            <p:nvPr/>
          </p:nvSpPr>
          <p:spPr>
            <a:xfrm>
              <a:off x="5932027" y="830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5" name="pt14435"/>
            <p:cNvSpPr/>
            <p:nvPr/>
          </p:nvSpPr>
          <p:spPr>
            <a:xfrm>
              <a:off x="5932027" y="8209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6" name="pt14436"/>
            <p:cNvSpPr/>
            <p:nvPr/>
          </p:nvSpPr>
          <p:spPr>
            <a:xfrm>
              <a:off x="5932027" y="8115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7" name="pt14437"/>
            <p:cNvSpPr/>
            <p:nvPr/>
          </p:nvSpPr>
          <p:spPr>
            <a:xfrm>
              <a:off x="5932051" y="796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8" name="pt14438"/>
            <p:cNvSpPr/>
            <p:nvPr/>
          </p:nvSpPr>
          <p:spPr>
            <a:xfrm>
              <a:off x="5932051" y="8076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9" name="pt14439"/>
            <p:cNvSpPr/>
            <p:nvPr/>
          </p:nvSpPr>
          <p:spPr>
            <a:xfrm>
              <a:off x="5932051" y="8052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0" name="pt14440"/>
            <p:cNvSpPr/>
            <p:nvPr/>
          </p:nvSpPr>
          <p:spPr>
            <a:xfrm>
              <a:off x="5932051" y="83800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1" name="pt14441"/>
            <p:cNvSpPr/>
            <p:nvPr/>
          </p:nvSpPr>
          <p:spPr>
            <a:xfrm>
              <a:off x="5953151" y="758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2" name="pt14442"/>
            <p:cNvSpPr/>
            <p:nvPr/>
          </p:nvSpPr>
          <p:spPr>
            <a:xfrm>
              <a:off x="5953151" y="7539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3" name="pt14443"/>
            <p:cNvSpPr/>
            <p:nvPr/>
          </p:nvSpPr>
          <p:spPr>
            <a:xfrm>
              <a:off x="5953151" y="76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4" name="pt14444"/>
            <p:cNvSpPr/>
            <p:nvPr/>
          </p:nvSpPr>
          <p:spPr>
            <a:xfrm>
              <a:off x="5959654" y="8172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5" name="pt14445"/>
            <p:cNvSpPr/>
            <p:nvPr/>
          </p:nvSpPr>
          <p:spPr>
            <a:xfrm>
              <a:off x="5959654" y="8244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6" name="pt14446"/>
            <p:cNvSpPr/>
            <p:nvPr/>
          </p:nvSpPr>
          <p:spPr>
            <a:xfrm>
              <a:off x="5959654" y="8055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7" name="pt14447"/>
            <p:cNvSpPr/>
            <p:nvPr/>
          </p:nvSpPr>
          <p:spPr>
            <a:xfrm>
              <a:off x="5959654" y="811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8" name="pt14448"/>
            <p:cNvSpPr/>
            <p:nvPr/>
          </p:nvSpPr>
          <p:spPr>
            <a:xfrm>
              <a:off x="5959654" y="802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9" name="pt14449"/>
            <p:cNvSpPr/>
            <p:nvPr/>
          </p:nvSpPr>
          <p:spPr>
            <a:xfrm>
              <a:off x="5959654" y="81075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0" name="pt14450"/>
            <p:cNvSpPr/>
            <p:nvPr/>
          </p:nvSpPr>
          <p:spPr>
            <a:xfrm>
              <a:off x="5960789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1" name="pt14451"/>
            <p:cNvSpPr/>
            <p:nvPr/>
          </p:nvSpPr>
          <p:spPr>
            <a:xfrm>
              <a:off x="5960789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2" name="pt14452"/>
            <p:cNvSpPr/>
            <p:nvPr/>
          </p:nvSpPr>
          <p:spPr>
            <a:xfrm>
              <a:off x="5960789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3" name="pt14453"/>
            <p:cNvSpPr/>
            <p:nvPr/>
          </p:nvSpPr>
          <p:spPr>
            <a:xfrm>
              <a:off x="5960789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4" name="pt14454"/>
            <p:cNvSpPr/>
            <p:nvPr/>
          </p:nvSpPr>
          <p:spPr>
            <a:xfrm>
              <a:off x="5960789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5" name="pt14455"/>
            <p:cNvSpPr/>
            <p:nvPr/>
          </p:nvSpPr>
          <p:spPr>
            <a:xfrm>
              <a:off x="5960789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6" name="pt14456"/>
            <p:cNvSpPr/>
            <p:nvPr/>
          </p:nvSpPr>
          <p:spPr>
            <a:xfrm>
              <a:off x="5960789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7" name="pt14457"/>
            <p:cNvSpPr/>
            <p:nvPr/>
          </p:nvSpPr>
          <p:spPr>
            <a:xfrm>
              <a:off x="5960789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8" name="pt14458"/>
            <p:cNvSpPr/>
            <p:nvPr/>
          </p:nvSpPr>
          <p:spPr>
            <a:xfrm>
              <a:off x="5994517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9" name="pt14459"/>
            <p:cNvSpPr/>
            <p:nvPr/>
          </p:nvSpPr>
          <p:spPr>
            <a:xfrm>
              <a:off x="5994517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0" name="pt14460"/>
            <p:cNvSpPr/>
            <p:nvPr/>
          </p:nvSpPr>
          <p:spPr>
            <a:xfrm>
              <a:off x="5994517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1" name="pt14461"/>
            <p:cNvSpPr/>
            <p:nvPr/>
          </p:nvSpPr>
          <p:spPr>
            <a:xfrm>
              <a:off x="5994517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2" name="pt14462"/>
            <p:cNvSpPr/>
            <p:nvPr/>
          </p:nvSpPr>
          <p:spPr>
            <a:xfrm>
              <a:off x="5994517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3" name="pt14463"/>
            <p:cNvSpPr/>
            <p:nvPr/>
          </p:nvSpPr>
          <p:spPr>
            <a:xfrm>
              <a:off x="5994517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4" name="pt14464"/>
            <p:cNvSpPr/>
            <p:nvPr/>
          </p:nvSpPr>
          <p:spPr>
            <a:xfrm>
              <a:off x="5994517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5" name="pt14465"/>
            <p:cNvSpPr/>
            <p:nvPr/>
          </p:nvSpPr>
          <p:spPr>
            <a:xfrm>
              <a:off x="5994517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6" name="pt14466"/>
            <p:cNvSpPr/>
            <p:nvPr/>
          </p:nvSpPr>
          <p:spPr>
            <a:xfrm>
              <a:off x="6003468" y="8186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7" name="pt14467"/>
            <p:cNvSpPr/>
            <p:nvPr/>
          </p:nvSpPr>
          <p:spPr>
            <a:xfrm>
              <a:off x="6027055" y="810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8" name="pt14468"/>
            <p:cNvSpPr/>
            <p:nvPr/>
          </p:nvSpPr>
          <p:spPr>
            <a:xfrm>
              <a:off x="6027055" y="81087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9" name="pt14469"/>
            <p:cNvSpPr/>
            <p:nvPr/>
          </p:nvSpPr>
          <p:spPr>
            <a:xfrm>
              <a:off x="6027055" y="8059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0" name="pt14470"/>
            <p:cNvSpPr/>
            <p:nvPr/>
          </p:nvSpPr>
          <p:spPr>
            <a:xfrm>
              <a:off x="6027055" y="7773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1" name="pt14471"/>
            <p:cNvSpPr/>
            <p:nvPr/>
          </p:nvSpPr>
          <p:spPr>
            <a:xfrm>
              <a:off x="6027055" y="8276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2" name="pt14472"/>
            <p:cNvSpPr/>
            <p:nvPr/>
          </p:nvSpPr>
          <p:spPr>
            <a:xfrm>
              <a:off x="6027055" y="79895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3" name="pt14473"/>
            <p:cNvSpPr/>
            <p:nvPr/>
          </p:nvSpPr>
          <p:spPr>
            <a:xfrm>
              <a:off x="6027055" y="8312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4" name="pt14474"/>
            <p:cNvSpPr/>
            <p:nvPr/>
          </p:nvSpPr>
          <p:spPr>
            <a:xfrm>
              <a:off x="6027055" y="8161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5" name="pt14475"/>
            <p:cNvSpPr/>
            <p:nvPr/>
          </p:nvSpPr>
          <p:spPr>
            <a:xfrm>
              <a:off x="6076633" y="8256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6" name="pt14476"/>
            <p:cNvSpPr/>
            <p:nvPr/>
          </p:nvSpPr>
          <p:spPr>
            <a:xfrm>
              <a:off x="6076633" y="7770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7" name="pt14477"/>
            <p:cNvSpPr/>
            <p:nvPr/>
          </p:nvSpPr>
          <p:spPr>
            <a:xfrm>
              <a:off x="6076633" y="8306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8" name="pt14478"/>
            <p:cNvSpPr/>
            <p:nvPr/>
          </p:nvSpPr>
          <p:spPr>
            <a:xfrm>
              <a:off x="6076633" y="7876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9" name="pt14479"/>
            <p:cNvSpPr/>
            <p:nvPr/>
          </p:nvSpPr>
          <p:spPr>
            <a:xfrm>
              <a:off x="6076633" y="8262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0" name="pt14480"/>
            <p:cNvSpPr/>
            <p:nvPr/>
          </p:nvSpPr>
          <p:spPr>
            <a:xfrm>
              <a:off x="6076633" y="7862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1" name="pt14481"/>
            <p:cNvSpPr/>
            <p:nvPr/>
          </p:nvSpPr>
          <p:spPr>
            <a:xfrm>
              <a:off x="6094404" y="74016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2" name="pt14482"/>
            <p:cNvSpPr/>
            <p:nvPr/>
          </p:nvSpPr>
          <p:spPr>
            <a:xfrm>
              <a:off x="6094404" y="8138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3" name="pt14483"/>
            <p:cNvSpPr/>
            <p:nvPr/>
          </p:nvSpPr>
          <p:spPr>
            <a:xfrm>
              <a:off x="6094404" y="7837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4" name="pt14484"/>
            <p:cNvSpPr/>
            <p:nvPr/>
          </p:nvSpPr>
          <p:spPr>
            <a:xfrm>
              <a:off x="6094404" y="7779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5" name="pt14485"/>
            <p:cNvSpPr/>
            <p:nvPr/>
          </p:nvSpPr>
          <p:spPr>
            <a:xfrm>
              <a:off x="6101101" y="8034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6" name="pt14486"/>
            <p:cNvSpPr/>
            <p:nvPr/>
          </p:nvSpPr>
          <p:spPr>
            <a:xfrm>
              <a:off x="6101101" y="8359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7" name="pt14487"/>
            <p:cNvSpPr/>
            <p:nvPr/>
          </p:nvSpPr>
          <p:spPr>
            <a:xfrm>
              <a:off x="6101101" y="74402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8" name="pt14488"/>
            <p:cNvSpPr/>
            <p:nvPr/>
          </p:nvSpPr>
          <p:spPr>
            <a:xfrm>
              <a:off x="6101101" y="7987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9" name="pt14489"/>
            <p:cNvSpPr/>
            <p:nvPr/>
          </p:nvSpPr>
          <p:spPr>
            <a:xfrm>
              <a:off x="6145173" y="76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0" name="pt14490"/>
            <p:cNvSpPr/>
            <p:nvPr/>
          </p:nvSpPr>
          <p:spPr>
            <a:xfrm>
              <a:off x="6145173" y="7995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1" name="pt14491"/>
            <p:cNvSpPr/>
            <p:nvPr/>
          </p:nvSpPr>
          <p:spPr>
            <a:xfrm>
              <a:off x="6146493" y="83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2" name="pt14492"/>
            <p:cNvSpPr/>
            <p:nvPr/>
          </p:nvSpPr>
          <p:spPr>
            <a:xfrm>
              <a:off x="6146493" y="7804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3" name="pt14493"/>
            <p:cNvSpPr/>
            <p:nvPr/>
          </p:nvSpPr>
          <p:spPr>
            <a:xfrm>
              <a:off x="6146493" y="7971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4" name="pt14494"/>
            <p:cNvSpPr/>
            <p:nvPr/>
          </p:nvSpPr>
          <p:spPr>
            <a:xfrm>
              <a:off x="6146493" y="79065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5" name="pt14495"/>
            <p:cNvSpPr/>
            <p:nvPr/>
          </p:nvSpPr>
          <p:spPr>
            <a:xfrm>
              <a:off x="6146493" y="80696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6" name="pt14496"/>
            <p:cNvSpPr/>
            <p:nvPr/>
          </p:nvSpPr>
          <p:spPr>
            <a:xfrm>
              <a:off x="6146493" y="7449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7" name="pt14497"/>
            <p:cNvSpPr/>
            <p:nvPr/>
          </p:nvSpPr>
          <p:spPr>
            <a:xfrm>
              <a:off x="6146493" y="7541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8" name="pt14498"/>
            <p:cNvSpPr/>
            <p:nvPr/>
          </p:nvSpPr>
          <p:spPr>
            <a:xfrm>
              <a:off x="6146493" y="7893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9" name="pt14499"/>
            <p:cNvSpPr/>
            <p:nvPr/>
          </p:nvSpPr>
          <p:spPr>
            <a:xfrm>
              <a:off x="6146493" y="8223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0" name="pt14500"/>
            <p:cNvSpPr/>
            <p:nvPr/>
          </p:nvSpPr>
          <p:spPr>
            <a:xfrm>
              <a:off x="6165135" y="77677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1" name="pt14501"/>
            <p:cNvSpPr/>
            <p:nvPr/>
          </p:nvSpPr>
          <p:spPr>
            <a:xfrm>
              <a:off x="6165135" y="7411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2" name="pt14502"/>
            <p:cNvSpPr/>
            <p:nvPr/>
          </p:nvSpPr>
          <p:spPr>
            <a:xfrm>
              <a:off x="6165135" y="8429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3" name="pt14503"/>
            <p:cNvSpPr/>
            <p:nvPr/>
          </p:nvSpPr>
          <p:spPr>
            <a:xfrm>
              <a:off x="6165135" y="7927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4" name="pt14504"/>
            <p:cNvSpPr/>
            <p:nvPr/>
          </p:nvSpPr>
          <p:spPr>
            <a:xfrm>
              <a:off x="6165135" y="7405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5" name="pt14505"/>
            <p:cNvSpPr/>
            <p:nvPr/>
          </p:nvSpPr>
          <p:spPr>
            <a:xfrm>
              <a:off x="6166758" y="7770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6" name="pt14506"/>
            <p:cNvSpPr/>
            <p:nvPr/>
          </p:nvSpPr>
          <p:spPr>
            <a:xfrm>
              <a:off x="6166758" y="7796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7" name="pt14507"/>
            <p:cNvSpPr/>
            <p:nvPr/>
          </p:nvSpPr>
          <p:spPr>
            <a:xfrm>
              <a:off x="6166758" y="772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8" name="pt14508"/>
            <p:cNvSpPr/>
            <p:nvPr/>
          </p:nvSpPr>
          <p:spPr>
            <a:xfrm>
              <a:off x="6166758" y="81289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9" name="pt14509"/>
            <p:cNvSpPr/>
            <p:nvPr/>
          </p:nvSpPr>
          <p:spPr>
            <a:xfrm>
              <a:off x="6215058" y="765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0" name="pt14510"/>
            <p:cNvSpPr/>
            <p:nvPr/>
          </p:nvSpPr>
          <p:spPr>
            <a:xfrm>
              <a:off x="6215058" y="7485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1" name="pt14511"/>
            <p:cNvSpPr/>
            <p:nvPr/>
          </p:nvSpPr>
          <p:spPr>
            <a:xfrm>
              <a:off x="6215058" y="7855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2" name="pt14512"/>
            <p:cNvSpPr/>
            <p:nvPr/>
          </p:nvSpPr>
          <p:spPr>
            <a:xfrm>
              <a:off x="6215058" y="8271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3" name="pt14513"/>
            <p:cNvSpPr/>
            <p:nvPr/>
          </p:nvSpPr>
          <p:spPr>
            <a:xfrm>
              <a:off x="6215301" y="7674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4" name="pt14514"/>
            <p:cNvSpPr/>
            <p:nvPr/>
          </p:nvSpPr>
          <p:spPr>
            <a:xfrm>
              <a:off x="6215301" y="8105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5" name="pt14515"/>
            <p:cNvSpPr/>
            <p:nvPr/>
          </p:nvSpPr>
          <p:spPr>
            <a:xfrm>
              <a:off x="6235795" y="830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6" name="pt14516"/>
            <p:cNvSpPr/>
            <p:nvPr/>
          </p:nvSpPr>
          <p:spPr>
            <a:xfrm>
              <a:off x="6235795" y="7988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7" name="pt14517"/>
            <p:cNvSpPr/>
            <p:nvPr/>
          </p:nvSpPr>
          <p:spPr>
            <a:xfrm>
              <a:off x="6235795" y="7795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8" name="pt14518"/>
            <p:cNvSpPr/>
            <p:nvPr/>
          </p:nvSpPr>
          <p:spPr>
            <a:xfrm>
              <a:off x="6235795" y="8252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9" name="pt14519"/>
            <p:cNvSpPr/>
            <p:nvPr/>
          </p:nvSpPr>
          <p:spPr>
            <a:xfrm>
              <a:off x="6238951" y="7840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0" name="pt14520"/>
            <p:cNvSpPr/>
            <p:nvPr/>
          </p:nvSpPr>
          <p:spPr>
            <a:xfrm>
              <a:off x="6238951" y="80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1" name="pt14521"/>
            <p:cNvSpPr/>
            <p:nvPr/>
          </p:nvSpPr>
          <p:spPr>
            <a:xfrm>
              <a:off x="6238951" y="7857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2" name="pt14522"/>
            <p:cNvSpPr/>
            <p:nvPr/>
          </p:nvSpPr>
          <p:spPr>
            <a:xfrm>
              <a:off x="6238951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3" name="pt14523"/>
            <p:cNvSpPr/>
            <p:nvPr/>
          </p:nvSpPr>
          <p:spPr>
            <a:xfrm>
              <a:off x="6285746" y="789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4" name="pt14524"/>
            <p:cNvSpPr/>
            <p:nvPr/>
          </p:nvSpPr>
          <p:spPr>
            <a:xfrm>
              <a:off x="6285746" y="82256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5" name="pt14525"/>
            <p:cNvSpPr/>
            <p:nvPr/>
          </p:nvSpPr>
          <p:spPr>
            <a:xfrm>
              <a:off x="6285746" y="8141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6" name="pt14526"/>
            <p:cNvSpPr/>
            <p:nvPr/>
          </p:nvSpPr>
          <p:spPr>
            <a:xfrm>
              <a:off x="6285746" y="8039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7" name="pt14527"/>
            <p:cNvSpPr/>
            <p:nvPr/>
          </p:nvSpPr>
          <p:spPr>
            <a:xfrm>
              <a:off x="6287123" y="7518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8" name="pt14528"/>
            <p:cNvSpPr/>
            <p:nvPr/>
          </p:nvSpPr>
          <p:spPr>
            <a:xfrm>
              <a:off x="6287123" y="764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9" name="pt14529"/>
            <p:cNvSpPr/>
            <p:nvPr/>
          </p:nvSpPr>
          <p:spPr>
            <a:xfrm>
              <a:off x="6287123" y="8175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0" name="pt14530"/>
            <p:cNvSpPr/>
            <p:nvPr/>
          </p:nvSpPr>
          <p:spPr>
            <a:xfrm>
              <a:off x="6287123" y="7424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1" name="pt14531"/>
            <p:cNvSpPr/>
            <p:nvPr/>
          </p:nvSpPr>
          <p:spPr>
            <a:xfrm>
              <a:off x="6308548" y="8371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2" name="pt14532"/>
            <p:cNvSpPr/>
            <p:nvPr/>
          </p:nvSpPr>
          <p:spPr>
            <a:xfrm>
              <a:off x="6308548" y="7458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3" name="pt14533"/>
            <p:cNvSpPr/>
            <p:nvPr/>
          </p:nvSpPr>
          <p:spPr>
            <a:xfrm>
              <a:off x="6308548" y="7961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4" name="pt14534"/>
            <p:cNvSpPr/>
            <p:nvPr/>
          </p:nvSpPr>
          <p:spPr>
            <a:xfrm>
              <a:off x="6308548" y="80004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5" name="pt14535"/>
            <p:cNvSpPr/>
            <p:nvPr/>
          </p:nvSpPr>
          <p:spPr>
            <a:xfrm>
              <a:off x="6308548" y="8222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6" name="pt14536"/>
            <p:cNvSpPr/>
            <p:nvPr/>
          </p:nvSpPr>
          <p:spPr>
            <a:xfrm>
              <a:off x="6308548" y="74097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7" name="pt14537"/>
            <p:cNvSpPr/>
            <p:nvPr/>
          </p:nvSpPr>
          <p:spPr>
            <a:xfrm>
              <a:off x="6308548" y="7951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8" name="pt14538"/>
            <p:cNvSpPr/>
            <p:nvPr/>
          </p:nvSpPr>
          <p:spPr>
            <a:xfrm>
              <a:off x="6357644" y="8105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9" name="pt14539"/>
            <p:cNvSpPr/>
            <p:nvPr/>
          </p:nvSpPr>
          <p:spPr>
            <a:xfrm>
              <a:off x="6357644" y="7856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0" name="pt14540"/>
            <p:cNvSpPr/>
            <p:nvPr/>
          </p:nvSpPr>
          <p:spPr>
            <a:xfrm>
              <a:off x="6357644" y="7488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1" name="pt14541"/>
            <p:cNvSpPr/>
            <p:nvPr/>
          </p:nvSpPr>
          <p:spPr>
            <a:xfrm>
              <a:off x="6357644" y="8223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2" name="pt14542"/>
            <p:cNvSpPr/>
            <p:nvPr/>
          </p:nvSpPr>
          <p:spPr>
            <a:xfrm>
              <a:off x="6357644" y="7809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3" name="pt14543"/>
            <p:cNvSpPr/>
            <p:nvPr/>
          </p:nvSpPr>
          <p:spPr>
            <a:xfrm>
              <a:off x="6357644" y="8071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4" name="pt14544"/>
            <p:cNvSpPr/>
            <p:nvPr/>
          </p:nvSpPr>
          <p:spPr>
            <a:xfrm>
              <a:off x="6363098" y="757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5" name="pt14545"/>
            <p:cNvSpPr/>
            <p:nvPr/>
          </p:nvSpPr>
          <p:spPr>
            <a:xfrm>
              <a:off x="6363098" y="7405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6" name="pt14546"/>
            <p:cNvSpPr/>
            <p:nvPr/>
          </p:nvSpPr>
          <p:spPr>
            <a:xfrm>
              <a:off x="6363098" y="741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7" name="pt14547"/>
            <p:cNvSpPr/>
            <p:nvPr/>
          </p:nvSpPr>
          <p:spPr>
            <a:xfrm>
              <a:off x="6363098" y="8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8" name="pt14548"/>
            <p:cNvSpPr/>
            <p:nvPr/>
          </p:nvSpPr>
          <p:spPr>
            <a:xfrm>
              <a:off x="6363098" y="8060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9" name="pt14549"/>
            <p:cNvSpPr/>
            <p:nvPr/>
          </p:nvSpPr>
          <p:spPr>
            <a:xfrm>
              <a:off x="6363098" y="7811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0" name="pt14550"/>
            <p:cNvSpPr/>
            <p:nvPr/>
          </p:nvSpPr>
          <p:spPr>
            <a:xfrm>
              <a:off x="6363118" y="8188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1" name="pt14551"/>
            <p:cNvSpPr/>
            <p:nvPr/>
          </p:nvSpPr>
          <p:spPr>
            <a:xfrm>
              <a:off x="6363118" y="7493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2" name="pt14552"/>
            <p:cNvSpPr/>
            <p:nvPr/>
          </p:nvSpPr>
          <p:spPr>
            <a:xfrm>
              <a:off x="6363118" y="817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3" name="pt14553"/>
            <p:cNvSpPr/>
            <p:nvPr/>
          </p:nvSpPr>
          <p:spPr>
            <a:xfrm>
              <a:off x="6380716" y="77091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4" name="pt14554"/>
            <p:cNvSpPr/>
            <p:nvPr/>
          </p:nvSpPr>
          <p:spPr>
            <a:xfrm>
              <a:off x="6380716" y="7719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5" name="pt14555"/>
            <p:cNvSpPr/>
            <p:nvPr/>
          </p:nvSpPr>
          <p:spPr>
            <a:xfrm>
              <a:off x="6380716" y="7857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6" name="pt14556"/>
            <p:cNvSpPr/>
            <p:nvPr/>
          </p:nvSpPr>
          <p:spPr>
            <a:xfrm>
              <a:off x="6380716" y="74121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7" name="pt14557"/>
            <p:cNvSpPr/>
            <p:nvPr/>
          </p:nvSpPr>
          <p:spPr>
            <a:xfrm>
              <a:off x="6380716" y="7402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8" name="pt14558"/>
            <p:cNvSpPr/>
            <p:nvPr/>
          </p:nvSpPr>
          <p:spPr>
            <a:xfrm>
              <a:off x="6380716" y="7761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9" name="pt14559"/>
            <p:cNvSpPr/>
            <p:nvPr/>
          </p:nvSpPr>
          <p:spPr>
            <a:xfrm>
              <a:off x="6380716" y="8129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0" name="pt14560"/>
            <p:cNvSpPr/>
            <p:nvPr/>
          </p:nvSpPr>
          <p:spPr>
            <a:xfrm>
              <a:off x="6380716" y="8059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1" name="pt14561"/>
            <p:cNvSpPr/>
            <p:nvPr/>
          </p:nvSpPr>
          <p:spPr>
            <a:xfrm>
              <a:off x="6425605" y="8235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2" name="pt14562"/>
            <p:cNvSpPr/>
            <p:nvPr/>
          </p:nvSpPr>
          <p:spPr>
            <a:xfrm>
              <a:off x="6425605" y="8138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3" name="pt14563"/>
            <p:cNvSpPr/>
            <p:nvPr/>
          </p:nvSpPr>
          <p:spPr>
            <a:xfrm>
              <a:off x="6425605" y="8383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4" name="pt14564"/>
            <p:cNvSpPr/>
            <p:nvPr/>
          </p:nvSpPr>
          <p:spPr>
            <a:xfrm>
              <a:off x="6425605" y="784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5" name="pt14565"/>
            <p:cNvSpPr/>
            <p:nvPr/>
          </p:nvSpPr>
          <p:spPr>
            <a:xfrm>
              <a:off x="6425605" y="7423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6" name="pt14566"/>
            <p:cNvSpPr/>
            <p:nvPr/>
          </p:nvSpPr>
          <p:spPr>
            <a:xfrm>
              <a:off x="6425605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7" name="pt14567"/>
            <p:cNvSpPr/>
            <p:nvPr/>
          </p:nvSpPr>
          <p:spPr>
            <a:xfrm>
              <a:off x="6429979" y="820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8" name="pt14568"/>
            <p:cNvSpPr/>
            <p:nvPr/>
          </p:nvSpPr>
          <p:spPr>
            <a:xfrm>
              <a:off x="6429979" y="8066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9" name="pt14569"/>
            <p:cNvSpPr/>
            <p:nvPr/>
          </p:nvSpPr>
          <p:spPr>
            <a:xfrm>
              <a:off x="6429979" y="8122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0" name="pt14570"/>
            <p:cNvSpPr/>
            <p:nvPr/>
          </p:nvSpPr>
          <p:spPr>
            <a:xfrm>
              <a:off x="6429979" y="765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1" name="pt14571"/>
            <p:cNvSpPr/>
            <p:nvPr/>
          </p:nvSpPr>
          <p:spPr>
            <a:xfrm>
              <a:off x="6429979" y="812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2" name="pt14572"/>
            <p:cNvSpPr/>
            <p:nvPr/>
          </p:nvSpPr>
          <p:spPr>
            <a:xfrm>
              <a:off x="6429979" y="7678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3" name="pt14573"/>
            <p:cNvSpPr/>
            <p:nvPr/>
          </p:nvSpPr>
          <p:spPr>
            <a:xfrm>
              <a:off x="6429979" y="7977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4" name="pt14574"/>
            <p:cNvSpPr/>
            <p:nvPr/>
          </p:nvSpPr>
          <p:spPr>
            <a:xfrm>
              <a:off x="6429979" y="74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5" name="pt14575"/>
            <p:cNvSpPr/>
            <p:nvPr/>
          </p:nvSpPr>
          <p:spPr>
            <a:xfrm>
              <a:off x="6429979" y="7485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6" name="pt14576"/>
            <p:cNvSpPr/>
            <p:nvPr/>
          </p:nvSpPr>
          <p:spPr>
            <a:xfrm>
              <a:off x="6429979" y="7762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7" name="pt14577"/>
            <p:cNvSpPr/>
            <p:nvPr/>
          </p:nvSpPr>
          <p:spPr>
            <a:xfrm>
              <a:off x="6429979" y="820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8" name="pt14578"/>
            <p:cNvSpPr/>
            <p:nvPr/>
          </p:nvSpPr>
          <p:spPr>
            <a:xfrm>
              <a:off x="6450849" y="8319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9" name="pt14579"/>
            <p:cNvSpPr/>
            <p:nvPr/>
          </p:nvSpPr>
          <p:spPr>
            <a:xfrm>
              <a:off x="6450849" y="7750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0" name="pt14580"/>
            <p:cNvSpPr/>
            <p:nvPr/>
          </p:nvSpPr>
          <p:spPr>
            <a:xfrm>
              <a:off x="6450849" y="768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1" name="pt14581"/>
            <p:cNvSpPr/>
            <p:nvPr/>
          </p:nvSpPr>
          <p:spPr>
            <a:xfrm>
              <a:off x="6454397" y="7466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2" name="pt14582"/>
            <p:cNvSpPr/>
            <p:nvPr/>
          </p:nvSpPr>
          <p:spPr>
            <a:xfrm>
              <a:off x="6454397" y="749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3" name="pt14583"/>
            <p:cNvSpPr/>
            <p:nvPr/>
          </p:nvSpPr>
          <p:spPr>
            <a:xfrm>
              <a:off x="6454397" y="7919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4" name="pt14584"/>
            <p:cNvSpPr/>
            <p:nvPr/>
          </p:nvSpPr>
          <p:spPr>
            <a:xfrm>
              <a:off x="6454397" y="816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5" name="pt14585"/>
            <p:cNvSpPr/>
            <p:nvPr/>
          </p:nvSpPr>
          <p:spPr>
            <a:xfrm>
              <a:off x="6454397" y="7487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6" name="pt14586"/>
            <p:cNvSpPr/>
            <p:nvPr/>
          </p:nvSpPr>
          <p:spPr>
            <a:xfrm>
              <a:off x="6454397" y="8207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7" name="pt14587"/>
            <p:cNvSpPr/>
            <p:nvPr/>
          </p:nvSpPr>
          <p:spPr>
            <a:xfrm>
              <a:off x="6454397" y="7559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8" name="pt14588"/>
            <p:cNvSpPr/>
            <p:nvPr/>
          </p:nvSpPr>
          <p:spPr>
            <a:xfrm>
              <a:off x="6454397" y="8406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9" name="pt14589"/>
            <p:cNvSpPr/>
            <p:nvPr/>
          </p:nvSpPr>
          <p:spPr>
            <a:xfrm>
              <a:off x="6454397" y="7678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0" name="pt14590"/>
            <p:cNvSpPr/>
            <p:nvPr/>
          </p:nvSpPr>
          <p:spPr>
            <a:xfrm>
              <a:off x="6454397" y="740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1" name="pt14591"/>
            <p:cNvSpPr/>
            <p:nvPr/>
          </p:nvSpPr>
          <p:spPr>
            <a:xfrm>
              <a:off x="6454397" y="7527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2" name="pt14592"/>
            <p:cNvSpPr/>
            <p:nvPr/>
          </p:nvSpPr>
          <p:spPr>
            <a:xfrm>
              <a:off x="6454397" y="7451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3" name="pt14593"/>
            <p:cNvSpPr/>
            <p:nvPr/>
          </p:nvSpPr>
          <p:spPr>
            <a:xfrm>
              <a:off x="6454397" y="7486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4" name="pt14594"/>
            <p:cNvSpPr/>
            <p:nvPr/>
          </p:nvSpPr>
          <p:spPr>
            <a:xfrm>
              <a:off x="6454397" y="740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5" name="pt14595"/>
            <p:cNvSpPr/>
            <p:nvPr/>
          </p:nvSpPr>
          <p:spPr>
            <a:xfrm>
              <a:off x="6454397" y="781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6" name="pt14596"/>
            <p:cNvSpPr/>
            <p:nvPr/>
          </p:nvSpPr>
          <p:spPr>
            <a:xfrm>
              <a:off x="6454397" y="7428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7" name="pt14597"/>
            <p:cNvSpPr/>
            <p:nvPr/>
          </p:nvSpPr>
          <p:spPr>
            <a:xfrm>
              <a:off x="6497605" y="82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8" name="pt14598"/>
            <p:cNvSpPr/>
            <p:nvPr/>
          </p:nvSpPr>
          <p:spPr>
            <a:xfrm>
              <a:off x="6497605" y="7503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9" name="pt14599"/>
            <p:cNvSpPr/>
            <p:nvPr/>
          </p:nvSpPr>
          <p:spPr>
            <a:xfrm>
              <a:off x="6497605" y="8252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0" name="pt14600"/>
            <p:cNvSpPr/>
            <p:nvPr/>
          </p:nvSpPr>
          <p:spPr>
            <a:xfrm>
              <a:off x="6497605" y="8221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1" name="pt14601"/>
            <p:cNvSpPr/>
            <p:nvPr/>
          </p:nvSpPr>
          <p:spPr>
            <a:xfrm>
              <a:off x="6497605" y="7995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2" name="pt14602"/>
            <p:cNvSpPr/>
            <p:nvPr/>
          </p:nvSpPr>
          <p:spPr>
            <a:xfrm>
              <a:off x="6497605" y="7855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3" name="pt14603"/>
            <p:cNvSpPr/>
            <p:nvPr/>
          </p:nvSpPr>
          <p:spPr>
            <a:xfrm>
              <a:off x="6497605" y="7990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4" name="pt14604"/>
            <p:cNvSpPr/>
            <p:nvPr/>
          </p:nvSpPr>
          <p:spPr>
            <a:xfrm>
              <a:off x="6519690" y="746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5" name="pt14605"/>
            <p:cNvSpPr/>
            <p:nvPr/>
          </p:nvSpPr>
          <p:spPr>
            <a:xfrm>
              <a:off x="6519690" y="8093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6" name="pt14606"/>
            <p:cNvSpPr/>
            <p:nvPr/>
          </p:nvSpPr>
          <p:spPr>
            <a:xfrm>
              <a:off x="6519690" y="840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7" name="pt14607"/>
            <p:cNvSpPr/>
            <p:nvPr/>
          </p:nvSpPr>
          <p:spPr>
            <a:xfrm>
              <a:off x="6519690" y="761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8" name="pt14608"/>
            <p:cNvSpPr/>
            <p:nvPr/>
          </p:nvSpPr>
          <p:spPr>
            <a:xfrm>
              <a:off x="6519690" y="830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9" name="pt14609"/>
            <p:cNvSpPr/>
            <p:nvPr/>
          </p:nvSpPr>
          <p:spPr>
            <a:xfrm>
              <a:off x="6519690" y="8338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0" name="pt14610"/>
            <p:cNvSpPr/>
            <p:nvPr/>
          </p:nvSpPr>
          <p:spPr>
            <a:xfrm>
              <a:off x="6519690" y="8313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1" name="pt14611"/>
            <p:cNvSpPr/>
            <p:nvPr/>
          </p:nvSpPr>
          <p:spPr>
            <a:xfrm>
              <a:off x="6519690" y="8086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2" name="pt14612"/>
            <p:cNvSpPr/>
            <p:nvPr/>
          </p:nvSpPr>
          <p:spPr>
            <a:xfrm>
              <a:off x="6519690" y="7491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3" name="pt14613"/>
            <p:cNvSpPr/>
            <p:nvPr/>
          </p:nvSpPr>
          <p:spPr>
            <a:xfrm>
              <a:off x="6519690" y="8263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4" name="pt14614"/>
            <p:cNvSpPr/>
            <p:nvPr/>
          </p:nvSpPr>
          <p:spPr>
            <a:xfrm>
              <a:off x="6519690" y="8057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5" name="pt14615"/>
            <p:cNvSpPr/>
            <p:nvPr/>
          </p:nvSpPr>
          <p:spPr>
            <a:xfrm>
              <a:off x="6519690" y="741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6" name="pt14616"/>
            <p:cNvSpPr/>
            <p:nvPr/>
          </p:nvSpPr>
          <p:spPr>
            <a:xfrm>
              <a:off x="6519690" y="8180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7" name="pt14617"/>
            <p:cNvSpPr/>
            <p:nvPr/>
          </p:nvSpPr>
          <p:spPr>
            <a:xfrm>
              <a:off x="6520829" y="7746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8" name="pt14618"/>
            <p:cNvSpPr/>
            <p:nvPr/>
          </p:nvSpPr>
          <p:spPr>
            <a:xfrm>
              <a:off x="6520829" y="8124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9" name="pt14619"/>
            <p:cNvSpPr/>
            <p:nvPr/>
          </p:nvSpPr>
          <p:spPr>
            <a:xfrm>
              <a:off x="6520829" y="767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0" name="pt14620"/>
            <p:cNvSpPr/>
            <p:nvPr/>
          </p:nvSpPr>
          <p:spPr>
            <a:xfrm>
              <a:off x="6425605" y="8235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1" name="pt14621"/>
            <p:cNvSpPr/>
            <p:nvPr/>
          </p:nvSpPr>
          <p:spPr>
            <a:xfrm>
              <a:off x="6425605" y="8138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2" name="pt14622"/>
            <p:cNvSpPr/>
            <p:nvPr/>
          </p:nvSpPr>
          <p:spPr>
            <a:xfrm>
              <a:off x="6425605" y="8383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3" name="pt14623"/>
            <p:cNvSpPr/>
            <p:nvPr/>
          </p:nvSpPr>
          <p:spPr>
            <a:xfrm>
              <a:off x="6425605" y="784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4" name="pt14624"/>
            <p:cNvSpPr/>
            <p:nvPr/>
          </p:nvSpPr>
          <p:spPr>
            <a:xfrm>
              <a:off x="6425605" y="7423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5" name="pt14625"/>
            <p:cNvSpPr/>
            <p:nvPr/>
          </p:nvSpPr>
          <p:spPr>
            <a:xfrm>
              <a:off x="6425605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6" name="pt14626"/>
            <p:cNvSpPr/>
            <p:nvPr/>
          </p:nvSpPr>
          <p:spPr>
            <a:xfrm>
              <a:off x="6429979" y="820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7" name="pt14627"/>
            <p:cNvSpPr/>
            <p:nvPr/>
          </p:nvSpPr>
          <p:spPr>
            <a:xfrm>
              <a:off x="6429979" y="8066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8" name="pt14628"/>
            <p:cNvSpPr/>
            <p:nvPr/>
          </p:nvSpPr>
          <p:spPr>
            <a:xfrm>
              <a:off x="6429979" y="8122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9" name="pt14629"/>
            <p:cNvSpPr/>
            <p:nvPr/>
          </p:nvSpPr>
          <p:spPr>
            <a:xfrm>
              <a:off x="6429979" y="765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0" name="pt14630"/>
            <p:cNvSpPr/>
            <p:nvPr/>
          </p:nvSpPr>
          <p:spPr>
            <a:xfrm>
              <a:off x="6429979" y="812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1" name="pt14631"/>
            <p:cNvSpPr/>
            <p:nvPr/>
          </p:nvSpPr>
          <p:spPr>
            <a:xfrm>
              <a:off x="6429979" y="7678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2" name="pt14632"/>
            <p:cNvSpPr/>
            <p:nvPr/>
          </p:nvSpPr>
          <p:spPr>
            <a:xfrm>
              <a:off x="6429979" y="7977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3" name="pt14633"/>
            <p:cNvSpPr/>
            <p:nvPr/>
          </p:nvSpPr>
          <p:spPr>
            <a:xfrm>
              <a:off x="6429979" y="74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4" name="pt14634"/>
            <p:cNvSpPr/>
            <p:nvPr/>
          </p:nvSpPr>
          <p:spPr>
            <a:xfrm>
              <a:off x="6429979" y="7485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5" name="pt14635"/>
            <p:cNvSpPr/>
            <p:nvPr/>
          </p:nvSpPr>
          <p:spPr>
            <a:xfrm>
              <a:off x="6429979" y="7762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6" name="pt14636"/>
            <p:cNvSpPr/>
            <p:nvPr/>
          </p:nvSpPr>
          <p:spPr>
            <a:xfrm>
              <a:off x="6429979" y="820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7" name="pt14637"/>
            <p:cNvSpPr/>
            <p:nvPr/>
          </p:nvSpPr>
          <p:spPr>
            <a:xfrm>
              <a:off x="6450849" y="8319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8" name="pt14638"/>
            <p:cNvSpPr/>
            <p:nvPr/>
          </p:nvSpPr>
          <p:spPr>
            <a:xfrm>
              <a:off x="6450849" y="7750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9" name="pt14639"/>
            <p:cNvSpPr/>
            <p:nvPr/>
          </p:nvSpPr>
          <p:spPr>
            <a:xfrm>
              <a:off x="6450849" y="768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0" name="pt14640"/>
            <p:cNvSpPr/>
            <p:nvPr/>
          </p:nvSpPr>
          <p:spPr>
            <a:xfrm>
              <a:off x="6454397" y="7466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1" name="pt14641"/>
            <p:cNvSpPr/>
            <p:nvPr/>
          </p:nvSpPr>
          <p:spPr>
            <a:xfrm>
              <a:off x="6454397" y="749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2" name="pt14642"/>
            <p:cNvSpPr/>
            <p:nvPr/>
          </p:nvSpPr>
          <p:spPr>
            <a:xfrm>
              <a:off x="6454397" y="7919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3" name="pt14643"/>
            <p:cNvSpPr/>
            <p:nvPr/>
          </p:nvSpPr>
          <p:spPr>
            <a:xfrm>
              <a:off x="6454397" y="816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4" name="pt14644"/>
            <p:cNvSpPr/>
            <p:nvPr/>
          </p:nvSpPr>
          <p:spPr>
            <a:xfrm>
              <a:off x="6454397" y="7487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5" name="pt14645"/>
            <p:cNvSpPr/>
            <p:nvPr/>
          </p:nvSpPr>
          <p:spPr>
            <a:xfrm>
              <a:off x="6454397" y="8207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6" name="pt14646"/>
            <p:cNvSpPr/>
            <p:nvPr/>
          </p:nvSpPr>
          <p:spPr>
            <a:xfrm>
              <a:off x="6454397" y="7559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7" name="pt14647"/>
            <p:cNvSpPr/>
            <p:nvPr/>
          </p:nvSpPr>
          <p:spPr>
            <a:xfrm>
              <a:off x="6454397" y="8406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8" name="pt14648"/>
            <p:cNvSpPr/>
            <p:nvPr/>
          </p:nvSpPr>
          <p:spPr>
            <a:xfrm>
              <a:off x="6454397" y="7678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9" name="pt14649"/>
            <p:cNvSpPr/>
            <p:nvPr/>
          </p:nvSpPr>
          <p:spPr>
            <a:xfrm>
              <a:off x="6454397" y="740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0" name="pt14650"/>
            <p:cNvSpPr/>
            <p:nvPr/>
          </p:nvSpPr>
          <p:spPr>
            <a:xfrm>
              <a:off x="6454397" y="7527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1" name="pt14651"/>
            <p:cNvSpPr/>
            <p:nvPr/>
          </p:nvSpPr>
          <p:spPr>
            <a:xfrm>
              <a:off x="6454397" y="7451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2" name="pt14652"/>
            <p:cNvSpPr/>
            <p:nvPr/>
          </p:nvSpPr>
          <p:spPr>
            <a:xfrm>
              <a:off x="6454397" y="7486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3" name="pt14653"/>
            <p:cNvSpPr/>
            <p:nvPr/>
          </p:nvSpPr>
          <p:spPr>
            <a:xfrm>
              <a:off x="6454397" y="740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4" name="pt14654"/>
            <p:cNvSpPr/>
            <p:nvPr/>
          </p:nvSpPr>
          <p:spPr>
            <a:xfrm>
              <a:off x="6454397" y="781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5" name="pt14655"/>
            <p:cNvSpPr/>
            <p:nvPr/>
          </p:nvSpPr>
          <p:spPr>
            <a:xfrm>
              <a:off x="6454397" y="7428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6" name="pt14656"/>
            <p:cNvSpPr/>
            <p:nvPr/>
          </p:nvSpPr>
          <p:spPr>
            <a:xfrm>
              <a:off x="6497605" y="82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7" name="pt14657"/>
            <p:cNvSpPr/>
            <p:nvPr/>
          </p:nvSpPr>
          <p:spPr>
            <a:xfrm>
              <a:off x="6497605" y="7503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8" name="pt14658"/>
            <p:cNvSpPr/>
            <p:nvPr/>
          </p:nvSpPr>
          <p:spPr>
            <a:xfrm>
              <a:off x="6497605" y="8252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9" name="pt14659"/>
            <p:cNvSpPr/>
            <p:nvPr/>
          </p:nvSpPr>
          <p:spPr>
            <a:xfrm>
              <a:off x="6497605" y="8221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0" name="pt14660"/>
            <p:cNvSpPr/>
            <p:nvPr/>
          </p:nvSpPr>
          <p:spPr>
            <a:xfrm>
              <a:off x="6497605" y="7995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1" name="pt14661"/>
            <p:cNvSpPr/>
            <p:nvPr/>
          </p:nvSpPr>
          <p:spPr>
            <a:xfrm>
              <a:off x="6497605" y="7855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2" name="pt14662"/>
            <p:cNvSpPr/>
            <p:nvPr/>
          </p:nvSpPr>
          <p:spPr>
            <a:xfrm>
              <a:off x="6497605" y="7990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3" name="pt14663"/>
            <p:cNvSpPr/>
            <p:nvPr/>
          </p:nvSpPr>
          <p:spPr>
            <a:xfrm>
              <a:off x="6519690" y="746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4" name="pt14664"/>
            <p:cNvSpPr/>
            <p:nvPr/>
          </p:nvSpPr>
          <p:spPr>
            <a:xfrm>
              <a:off x="6519690" y="8093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5" name="pt14665"/>
            <p:cNvSpPr/>
            <p:nvPr/>
          </p:nvSpPr>
          <p:spPr>
            <a:xfrm>
              <a:off x="6519690" y="840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6" name="pt14666"/>
            <p:cNvSpPr/>
            <p:nvPr/>
          </p:nvSpPr>
          <p:spPr>
            <a:xfrm>
              <a:off x="6519690" y="761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7" name="pt14667"/>
            <p:cNvSpPr/>
            <p:nvPr/>
          </p:nvSpPr>
          <p:spPr>
            <a:xfrm>
              <a:off x="6519690" y="830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8" name="pt14668"/>
            <p:cNvSpPr/>
            <p:nvPr/>
          </p:nvSpPr>
          <p:spPr>
            <a:xfrm>
              <a:off x="6519690" y="8338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9" name="pt14669"/>
            <p:cNvSpPr/>
            <p:nvPr/>
          </p:nvSpPr>
          <p:spPr>
            <a:xfrm>
              <a:off x="6519690" y="8313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0" name="pt14670"/>
            <p:cNvSpPr/>
            <p:nvPr/>
          </p:nvSpPr>
          <p:spPr>
            <a:xfrm>
              <a:off x="6519690" y="8086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1" name="pt14671"/>
            <p:cNvSpPr/>
            <p:nvPr/>
          </p:nvSpPr>
          <p:spPr>
            <a:xfrm>
              <a:off x="6519690" y="7491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2" name="pt14672"/>
            <p:cNvSpPr/>
            <p:nvPr/>
          </p:nvSpPr>
          <p:spPr>
            <a:xfrm>
              <a:off x="6519690" y="8263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3" name="pt14673"/>
            <p:cNvSpPr/>
            <p:nvPr/>
          </p:nvSpPr>
          <p:spPr>
            <a:xfrm>
              <a:off x="6519690" y="8057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4" name="pt14674"/>
            <p:cNvSpPr/>
            <p:nvPr/>
          </p:nvSpPr>
          <p:spPr>
            <a:xfrm>
              <a:off x="6519690" y="741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5" name="pt14675"/>
            <p:cNvSpPr/>
            <p:nvPr/>
          </p:nvSpPr>
          <p:spPr>
            <a:xfrm>
              <a:off x="6519690" y="8180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6" name="pt14676"/>
            <p:cNvSpPr/>
            <p:nvPr/>
          </p:nvSpPr>
          <p:spPr>
            <a:xfrm>
              <a:off x="6520829" y="7746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7" name="pt14677"/>
            <p:cNvSpPr/>
            <p:nvPr/>
          </p:nvSpPr>
          <p:spPr>
            <a:xfrm>
              <a:off x="6520829" y="8124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8" name="pt14678"/>
            <p:cNvSpPr/>
            <p:nvPr/>
          </p:nvSpPr>
          <p:spPr>
            <a:xfrm>
              <a:off x="6520829" y="767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9" name="pt14679"/>
            <p:cNvSpPr/>
            <p:nvPr/>
          </p:nvSpPr>
          <p:spPr>
            <a:xfrm>
              <a:off x="6567245" y="78759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0" name="pt14680"/>
            <p:cNvSpPr/>
            <p:nvPr/>
          </p:nvSpPr>
          <p:spPr>
            <a:xfrm>
              <a:off x="6567245" y="789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1" name="pt14681"/>
            <p:cNvSpPr/>
            <p:nvPr/>
          </p:nvSpPr>
          <p:spPr>
            <a:xfrm>
              <a:off x="6567245" y="8403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2" name="pt14682"/>
            <p:cNvSpPr/>
            <p:nvPr/>
          </p:nvSpPr>
          <p:spPr>
            <a:xfrm>
              <a:off x="6567245" y="7614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3" name="pt14683"/>
            <p:cNvSpPr/>
            <p:nvPr/>
          </p:nvSpPr>
          <p:spPr>
            <a:xfrm>
              <a:off x="6567245" y="7430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4" name="pt14684"/>
            <p:cNvSpPr/>
            <p:nvPr/>
          </p:nvSpPr>
          <p:spPr>
            <a:xfrm>
              <a:off x="6568840" y="7705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5" name="pt14685"/>
            <p:cNvSpPr/>
            <p:nvPr/>
          </p:nvSpPr>
          <p:spPr>
            <a:xfrm>
              <a:off x="6568840" y="7905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6" name="pt14686"/>
            <p:cNvSpPr/>
            <p:nvPr/>
          </p:nvSpPr>
          <p:spPr>
            <a:xfrm>
              <a:off x="6568840" y="78670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7" name="pt14687"/>
            <p:cNvSpPr/>
            <p:nvPr/>
          </p:nvSpPr>
          <p:spPr>
            <a:xfrm>
              <a:off x="6568840" y="7624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8" name="pt14688"/>
            <p:cNvSpPr/>
            <p:nvPr/>
          </p:nvSpPr>
          <p:spPr>
            <a:xfrm>
              <a:off x="6568840" y="7581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9" name="pt14689"/>
            <p:cNvSpPr/>
            <p:nvPr/>
          </p:nvSpPr>
          <p:spPr>
            <a:xfrm>
              <a:off x="6568840" y="7581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0" name="pt14690"/>
            <p:cNvSpPr/>
            <p:nvPr/>
          </p:nvSpPr>
          <p:spPr>
            <a:xfrm>
              <a:off x="6568840" y="8351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1" name="pt14691"/>
            <p:cNvSpPr/>
            <p:nvPr/>
          </p:nvSpPr>
          <p:spPr>
            <a:xfrm>
              <a:off x="6568840" y="7927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2" name="pt14692"/>
            <p:cNvSpPr/>
            <p:nvPr/>
          </p:nvSpPr>
          <p:spPr>
            <a:xfrm>
              <a:off x="6568840" y="7451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3" name="pt14693"/>
            <p:cNvSpPr/>
            <p:nvPr/>
          </p:nvSpPr>
          <p:spPr>
            <a:xfrm>
              <a:off x="6568840" y="8368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4" name="pt14694"/>
            <p:cNvSpPr/>
            <p:nvPr/>
          </p:nvSpPr>
          <p:spPr>
            <a:xfrm>
              <a:off x="6568840" y="7484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5" name="pt14695"/>
            <p:cNvSpPr/>
            <p:nvPr/>
          </p:nvSpPr>
          <p:spPr>
            <a:xfrm>
              <a:off x="6568840" y="7566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6" name="pt14696"/>
            <p:cNvSpPr/>
            <p:nvPr/>
          </p:nvSpPr>
          <p:spPr>
            <a:xfrm>
              <a:off x="6570648" y="8334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7" name="pt14697"/>
            <p:cNvSpPr/>
            <p:nvPr/>
          </p:nvSpPr>
          <p:spPr>
            <a:xfrm>
              <a:off x="6581338" y="7477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8" name="pt14698"/>
            <p:cNvSpPr/>
            <p:nvPr/>
          </p:nvSpPr>
          <p:spPr>
            <a:xfrm>
              <a:off x="6590154" y="8399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9" name="pt14699"/>
            <p:cNvSpPr/>
            <p:nvPr/>
          </p:nvSpPr>
          <p:spPr>
            <a:xfrm>
              <a:off x="6590154" y="7925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0" name="pt14700"/>
            <p:cNvSpPr/>
            <p:nvPr/>
          </p:nvSpPr>
          <p:spPr>
            <a:xfrm>
              <a:off x="6590154" y="8174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1" name="pt14701"/>
            <p:cNvSpPr/>
            <p:nvPr/>
          </p:nvSpPr>
          <p:spPr>
            <a:xfrm>
              <a:off x="6590154" y="84381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2" name="pt14702"/>
            <p:cNvSpPr/>
            <p:nvPr/>
          </p:nvSpPr>
          <p:spPr>
            <a:xfrm>
              <a:off x="6590154" y="8195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3" name="pt14703"/>
            <p:cNvSpPr/>
            <p:nvPr/>
          </p:nvSpPr>
          <p:spPr>
            <a:xfrm>
              <a:off x="6590154" y="8035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4" name="pt14704"/>
            <p:cNvSpPr/>
            <p:nvPr/>
          </p:nvSpPr>
          <p:spPr>
            <a:xfrm>
              <a:off x="6590154" y="8269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5" name="pt14705"/>
            <p:cNvSpPr/>
            <p:nvPr/>
          </p:nvSpPr>
          <p:spPr>
            <a:xfrm>
              <a:off x="6590154" y="8029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6" name="pt14706"/>
            <p:cNvSpPr/>
            <p:nvPr/>
          </p:nvSpPr>
          <p:spPr>
            <a:xfrm>
              <a:off x="6590154" y="7427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7" name="pt14707"/>
            <p:cNvSpPr/>
            <p:nvPr/>
          </p:nvSpPr>
          <p:spPr>
            <a:xfrm>
              <a:off x="6590154" y="74643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8" name="pt14708"/>
            <p:cNvSpPr/>
            <p:nvPr/>
          </p:nvSpPr>
          <p:spPr>
            <a:xfrm>
              <a:off x="6593630" y="7501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9" name="pt14709"/>
            <p:cNvSpPr/>
            <p:nvPr/>
          </p:nvSpPr>
          <p:spPr>
            <a:xfrm>
              <a:off x="6593630" y="8279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0" name="pt14710"/>
            <p:cNvSpPr/>
            <p:nvPr/>
          </p:nvSpPr>
          <p:spPr>
            <a:xfrm>
              <a:off x="6593630" y="7919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1" name="pt14711"/>
            <p:cNvSpPr/>
            <p:nvPr/>
          </p:nvSpPr>
          <p:spPr>
            <a:xfrm>
              <a:off x="6593630" y="7551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2" name="pt14712"/>
            <p:cNvSpPr/>
            <p:nvPr/>
          </p:nvSpPr>
          <p:spPr>
            <a:xfrm>
              <a:off x="6639363" y="8177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3" name="pt14713"/>
            <p:cNvSpPr/>
            <p:nvPr/>
          </p:nvSpPr>
          <p:spPr>
            <a:xfrm>
              <a:off x="6639363" y="7622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4" name="pt14714"/>
            <p:cNvSpPr/>
            <p:nvPr/>
          </p:nvSpPr>
          <p:spPr>
            <a:xfrm>
              <a:off x="6639363" y="7827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5" name="pt14715"/>
            <p:cNvSpPr/>
            <p:nvPr/>
          </p:nvSpPr>
          <p:spPr>
            <a:xfrm>
              <a:off x="6639363" y="7885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6" name="pt14716"/>
            <p:cNvSpPr/>
            <p:nvPr/>
          </p:nvSpPr>
          <p:spPr>
            <a:xfrm>
              <a:off x="6639363" y="76982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7" name="pt14717"/>
            <p:cNvSpPr/>
            <p:nvPr/>
          </p:nvSpPr>
          <p:spPr>
            <a:xfrm>
              <a:off x="6639363" y="7974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8" name="pt14718"/>
            <p:cNvSpPr/>
            <p:nvPr/>
          </p:nvSpPr>
          <p:spPr>
            <a:xfrm>
              <a:off x="6639363" y="8303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9" name="pt14719"/>
            <p:cNvSpPr/>
            <p:nvPr/>
          </p:nvSpPr>
          <p:spPr>
            <a:xfrm>
              <a:off x="6639363" y="8164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0" name="pt14720"/>
            <p:cNvSpPr/>
            <p:nvPr/>
          </p:nvSpPr>
          <p:spPr>
            <a:xfrm>
              <a:off x="6639363" y="7670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1" name="pt14721"/>
            <p:cNvSpPr/>
            <p:nvPr/>
          </p:nvSpPr>
          <p:spPr>
            <a:xfrm>
              <a:off x="6639363" y="7994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2" name="pt14722"/>
            <p:cNvSpPr/>
            <p:nvPr/>
          </p:nvSpPr>
          <p:spPr>
            <a:xfrm>
              <a:off x="6639363" y="7904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3" name="pt14723"/>
            <p:cNvSpPr/>
            <p:nvPr/>
          </p:nvSpPr>
          <p:spPr>
            <a:xfrm>
              <a:off x="6639363" y="8359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4" name="pt14724"/>
            <p:cNvSpPr/>
            <p:nvPr/>
          </p:nvSpPr>
          <p:spPr>
            <a:xfrm>
              <a:off x="6639363" y="7931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5" name="pt14725"/>
            <p:cNvSpPr/>
            <p:nvPr/>
          </p:nvSpPr>
          <p:spPr>
            <a:xfrm>
              <a:off x="6639930" y="7424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6" name="pt14726"/>
            <p:cNvSpPr/>
            <p:nvPr/>
          </p:nvSpPr>
          <p:spPr>
            <a:xfrm>
              <a:off x="6639930" y="830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7" name="pt14727"/>
            <p:cNvSpPr/>
            <p:nvPr/>
          </p:nvSpPr>
          <p:spPr>
            <a:xfrm>
              <a:off x="6639930" y="7881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8" name="pt14728"/>
            <p:cNvSpPr/>
            <p:nvPr/>
          </p:nvSpPr>
          <p:spPr>
            <a:xfrm>
              <a:off x="6639930" y="7709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9" name="pt14729"/>
            <p:cNvSpPr/>
            <p:nvPr/>
          </p:nvSpPr>
          <p:spPr>
            <a:xfrm>
              <a:off x="6639930" y="7407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0" name="pt14730"/>
            <p:cNvSpPr/>
            <p:nvPr/>
          </p:nvSpPr>
          <p:spPr>
            <a:xfrm>
              <a:off x="6639930" y="8279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1" name="pt14731"/>
            <p:cNvSpPr/>
            <p:nvPr/>
          </p:nvSpPr>
          <p:spPr>
            <a:xfrm>
              <a:off x="6639930" y="8341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2" name="pt14732"/>
            <p:cNvSpPr/>
            <p:nvPr/>
          </p:nvSpPr>
          <p:spPr>
            <a:xfrm>
              <a:off x="6639930" y="8299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3" name="pt14733"/>
            <p:cNvSpPr/>
            <p:nvPr/>
          </p:nvSpPr>
          <p:spPr>
            <a:xfrm>
              <a:off x="6639930" y="75812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4" name="pt14734"/>
            <p:cNvSpPr/>
            <p:nvPr/>
          </p:nvSpPr>
          <p:spPr>
            <a:xfrm>
              <a:off x="6639930" y="7417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5" name="pt14735"/>
            <p:cNvSpPr/>
            <p:nvPr/>
          </p:nvSpPr>
          <p:spPr>
            <a:xfrm>
              <a:off x="6639930" y="8333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6" name="pt14736"/>
            <p:cNvSpPr/>
            <p:nvPr/>
          </p:nvSpPr>
          <p:spPr>
            <a:xfrm>
              <a:off x="6639930" y="7588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7" name="pt14737"/>
            <p:cNvSpPr/>
            <p:nvPr/>
          </p:nvSpPr>
          <p:spPr>
            <a:xfrm>
              <a:off x="6639930" y="7776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8" name="pt14738"/>
            <p:cNvSpPr/>
            <p:nvPr/>
          </p:nvSpPr>
          <p:spPr>
            <a:xfrm>
              <a:off x="6639930" y="8212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9" name="pt14739"/>
            <p:cNvSpPr/>
            <p:nvPr/>
          </p:nvSpPr>
          <p:spPr>
            <a:xfrm>
              <a:off x="6639930" y="7640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0" name="pt14740"/>
            <p:cNvSpPr/>
            <p:nvPr/>
          </p:nvSpPr>
          <p:spPr>
            <a:xfrm>
              <a:off x="6639930" y="7434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1" name="pt14741"/>
            <p:cNvSpPr/>
            <p:nvPr/>
          </p:nvSpPr>
          <p:spPr>
            <a:xfrm>
              <a:off x="6639930" y="7686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2" name="pt14742"/>
            <p:cNvSpPr/>
            <p:nvPr/>
          </p:nvSpPr>
          <p:spPr>
            <a:xfrm>
              <a:off x="6641037" y="7439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3" name="pt14743"/>
            <p:cNvSpPr/>
            <p:nvPr/>
          </p:nvSpPr>
          <p:spPr>
            <a:xfrm>
              <a:off x="6641037" y="7733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4" name="pt14744"/>
            <p:cNvSpPr/>
            <p:nvPr/>
          </p:nvSpPr>
          <p:spPr>
            <a:xfrm>
              <a:off x="6651981" y="7434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5" name="pt14745"/>
            <p:cNvSpPr/>
            <p:nvPr/>
          </p:nvSpPr>
          <p:spPr>
            <a:xfrm>
              <a:off x="6651981" y="80437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6" name="pt14746"/>
            <p:cNvSpPr/>
            <p:nvPr/>
          </p:nvSpPr>
          <p:spPr>
            <a:xfrm>
              <a:off x="6651981" y="8038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7" name="pt14747"/>
            <p:cNvSpPr/>
            <p:nvPr/>
          </p:nvSpPr>
          <p:spPr>
            <a:xfrm>
              <a:off x="6658640" y="8211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8" name="pt14748"/>
            <p:cNvSpPr/>
            <p:nvPr/>
          </p:nvSpPr>
          <p:spPr>
            <a:xfrm>
              <a:off x="6658640" y="7400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9" name="pt14749"/>
            <p:cNvSpPr/>
            <p:nvPr/>
          </p:nvSpPr>
          <p:spPr>
            <a:xfrm>
              <a:off x="6658640" y="79278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0" name="pt14750"/>
            <p:cNvSpPr/>
            <p:nvPr/>
          </p:nvSpPr>
          <p:spPr>
            <a:xfrm>
              <a:off x="6658640" y="8201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1" name="pt14751"/>
            <p:cNvSpPr/>
            <p:nvPr/>
          </p:nvSpPr>
          <p:spPr>
            <a:xfrm>
              <a:off x="6658640" y="76037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2" name="pt14752"/>
            <p:cNvSpPr/>
            <p:nvPr/>
          </p:nvSpPr>
          <p:spPr>
            <a:xfrm>
              <a:off x="6658640" y="7638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3" name="pt14753"/>
            <p:cNvSpPr/>
            <p:nvPr/>
          </p:nvSpPr>
          <p:spPr>
            <a:xfrm>
              <a:off x="6658640" y="8313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4" name="pt14754"/>
            <p:cNvSpPr/>
            <p:nvPr/>
          </p:nvSpPr>
          <p:spPr>
            <a:xfrm>
              <a:off x="6663424" y="8287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5" name="pt14755"/>
            <p:cNvSpPr/>
            <p:nvPr/>
          </p:nvSpPr>
          <p:spPr>
            <a:xfrm>
              <a:off x="6663424" y="7511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6" name="pt14756"/>
            <p:cNvSpPr/>
            <p:nvPr/>
          </p:nvSpPr>
          <p:spPr>
            <a:xfrm>
              <a:off x="6710046" y="8285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7" name="pt14757"/>
            <p:cNvSpPr/>
            <p:nvPr/>
          </p:nvSpPr>
          <p:spPr>
            <a:xfrm>
              <a:off x="6712071" y="80822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8" name="pt14758"/>
            <p:cNvSpPr/>
            <p:nvPr/>
          </p:nvSpPr>
          <p:spPr>
            <a:xfrm>
              <a:off x="6712071" y="7445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9" name="pt14759"/>
            <p:cNvSpPr/>
            <p:nvPr/>
          </p:nvSpPr>
          <p:spPr>
            <a:xfrm>
              <a:off x="6712071" y="821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0" name="pt14760"/>
            <p:cNvSpPr/>
            <p:nvPr/>
          </p:nvSpPr>
          <p:spPr>
            <a:xfrm>
              <a:off x="6712071" y="8304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1" name="pt14761"/>
            <p:cNvSpPr/>
            <p:nvPr/>
          </p:nvSpPr>
          <p:spPr>
            <a:xfrm>
              <a:off x="6713700" y="7967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2" name="pt14762"/>
            <p:cNvSpPr/>
            <p:nvPr/>
          </p:nvSpPr>
          <p:spPr>
            <a:xfrm>
              <a:off x="6713700" y="7896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3" name="pt14763"/>
            <p:cNvSpPr/>
            <p:nvPr/>
          </p:nvSpPr>
          <p:spPr>
            <a:xfrm>
              <a:off x="6713700" y="798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4" name="pt14764"/>
            <p:cNvSpPr/>
            <p:nvPr/>
          </p:nvSpPr>
          <p:spPr>
            <a:xfrm>
              <a:off x="6713700" y="8020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5" name="pt14765"/>
            <p:cNvSpPr/>
            <p:nvPr/>
          </p:nvSpPr>
          <p:spPr>
            <a:xfrm>
              <a:off x="6713700" y="7424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6" name="pt14766"/>
            <p:cNvSpPr/>
            <p:nvPr/>
          </p:nvSpPr>
          <p:spPr>
            <a:xfrm>
              <a:off x="6713700" y="8098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7" name="pt14767"/>
            <p:cNvSpPr/>
            <p:nvPr/>
          </p:nvSpPr>
          <p:spPr>
            <a:xfrm>
              <a:off x="6713700" y="7889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8" name="pt14768"/>
            <p:cNvSpPr/>
            <p:nvPr/>
          </p:nvSpPr>
          <p:spPr>
            <a:xfrm>
              <a:off x="6713700" y="8235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9" name="pt14769"/>
            <p:cNvSpPr/>
            <p:nvPr/>
          </p:nvSpPr>
          <p:spPr>
            <a:xfrm>
              <a:off x="6713700" y="828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0" name="pt14770"/>
            <p:cNvSpPr/>
            <p:nvPr/>
          </p:nvSpPr>
          <p:spPr>
            <a:xfrm>
              <a:off x="6713700" y="7608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1" name="pt14771"/>
            <p:cNvSpPr/>
            <p:nvPr/>
          </p:nvSpPr>
          <p:spPr>
            <a:xfrm>
              <a:off x="6713700" y="74134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2" name="pt14772"/>
            <p:cNvSpPr/>
            <p:nvPr/>
          </p:nvSpPr>
          <p:spPr>
            <a:xfrm>
              <a:off x="6731863" y="79800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3" name="pt14773"/>
            <p:cNvSpPr/>
            <p:nvPr/>
          </p:nvSpPr>
          <p:spPr>
            <a:xfrm>
              <a:off x="6731863" y="80767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4" name="pt14774"/>
            <p:cNvSpPr/>
            <p:nvPr/>
          </p:nvSpPr>
          <p:spPr>
            <a:xfrm>
              <a:off x="6731863" y="825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5" name="pt14775"/>
            <p:cNvSpPr/>
            <p:nvPr/>
          </p:nvSpPr>
          <p:spPr>
            <a:xfrm>
              <a:off x="6731863" y="8205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6" name="pt14776"/>
            <p:cNvSpPr/>
            <p:nvPr/>
          </p:nvSpPr>
          <p:spPr>
            <a:xfrm>
              <a:off x="6731863" y="8278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7" name="pt14777"/>
            <p:cNvSpPr/>
            <p:nvPr/>
          </p:nvSpPr>
          <p:spPr>
            <a:xfrm>
              <a:off x="6731863" y="8041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8" name="pt14778"/>
            <p:cNvSpPr/>
            <p:nvPr/>
          </p:nvSpPr>
          <p:spPr>
            <a:xfrm>
              <a:off x="6731863" y="7800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9" name="pt14779"/>
            <p:cNvSpPr/>
            <p:nvPr/>
          </p:nvSpPr>
          <p:spPr>
            <a:xfrm>
              <a:off x="6731863" y="8118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0" name="pt14780"/>
            <p:cNvSpPr/>
            <p:nvPr/>
          </p:nvSpPr>
          <p:spPr>
            <a:xfrm>
              <a:off x="6731863" y="81280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1" name="pt14781"/>
            <p:cNvSpPr/>
            <p:nvPr/>
          </p:nvSpPr>
          <p:spPr>
            <a:xfrm>
              <a:off x="6731863" y="747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2" name="pt14782"/>
            <p:cNvSpPr/>
            <p:nvPr/>
          </p:nvSpPr>
          <p:spPr>
            <a:xfrm>
              <a:off x="6769035" y="7880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3" name="pt14783"/>
            <p:cNvSpPr/>
            <p:nvPr/>
          </p:nvSpPr>
          <p:spPr>
            <a:xfrm>
              <a:off x="6769035" y="7970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4" name="pt14784"/>
            <p:cNvSpPr/>
            <p:nvPr/>
          </p:nvSpPr>
          <p:spPr>
            <a:xfrm>
              <a:off x="6780615" y="832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5" name="pt14785"/>
            <p:cNvSpPr/>
            <p:nvPr/>
          </p:nvSpPr>
          <p:spPr>
            <a:xfrm>
              <a:off x="6780615" y="77792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6" name="pt14786"/>
            <p:cNvSpPr/>
            <p:nvPr/>
          </p:nvSpPr>
          <p:spPr>
            <a:xfrm>
              <a:off x="6780615" y="7481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7" name="pt14787"/>
            <p:cNvSpPr/>
            <p:nvPr/>
          </p:nvSpPr>
          <p:spPr>
            <a:xfrm>
              <a:off x="6780615" y="832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8" name="pt14788"/>
            <p:cNvSpPr/>
            <p:nvPr/>
          </p:nvSpPr>
          <p:spPr>
            <a:xfrm>
              <a:off x="6780615" y="7498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9" name="pt14789"/>
            <p:cNvSpPr/>
            <p:nvPr/>
          </p:nvSpPr>
          <p:spPr>
            <a:xfrm>
              <a:off x="6780615" y="76315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0" name="pt14790"/>
            <p:cNvSpPr/>
            <p:nvPr/>
          </p:nvSpPr>
          <p:spPr>
            <a:xfrm>
              <a:off x="6782619" y="8193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1" name="pt14791"/>
            <p:cNvSpPr/>
            <p:nvPr/>
          </p:nvSpPr>
          <p:spPr>
            <a:xfrm>
              <a:off x="6782619" y="7932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2" name="pt14792"/>
            <p:cNvSpPr/>
            <p:nvPr/>
          </p:nvSpPr>
          <p:spPr>
            <a:xfrm>
              <a:off x="6782619" y="8205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3" name="pt14793"/>
            <p:cNvSpPr/>
            <p:nvPr/>
          </p:nvSpPr>
          <p:spPr>
            <a:xfrm>
              <a:off x="6782619" y="8158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4" name="pt14794"/>
            <p:cNvSpPr/>
            <p:nvPr/>
          </p:nvSpPr>
          <p:spPr>
            <a:xfrm>
              <a:off x="6782619" y="8198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5" name="pt14795"/>
            <p:cNvSpPr/>
            <p:nvPr/>
          </p:nvSpPr>
          <p:spPr>
            <a:xfrm>
              <a:off x="6782619" y="7940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6" name="pt14796"/>
            <p:cNvSpPr/>
            <p:nvPr/>
          </p:nvSpPr>
          <p:spPr>
            <a:xfrm>
              <a:off x="6782619" y="7653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7" name="pt14797"/>
            <p:cNvSpPr/>
            <p:nvPr/>
          </p:nvSpPr>
          <p:spPr>
            <a:xfrm>
              <a:off x="6782619" y="8137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8" name="pt14798"/>
            <p:cNvSpPr/>
            <p:nvPr/>
          </p:nvSpPr>
          <p:spPr>
            <a:xfrm>
              <a:off x="6784609" y="7890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9" name="pt14799"/>
            <p:cNvSpPr/>
            <p:nvPr/>
          </p:nvSpPr>
          <p:spPr>
            <a:xfrm>
              <a:off x="6786030" y="7945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0" name="pt14800"/>
            <p:cNvSpPr/>
            <p:nvPr/>
          </p:nvSpPr>
          <p:spPr>
            <a:xfrm>
              <a:off x="6786030" y="7762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1" name="pt14801"/>
            <p:cNvSpPr/>
            <p:nvPr/>
          </p:nvSpPr>
          <p:spPr>
            <a:xfrm>
              <a:off x="6786030" y="81382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2" name="pt14802"/>
            <p:cNvSpPr/>
            <p:nvPr/>
          </p:nvSpPr>
          <p:spPr>
            <a:xfrm>
              <a:off x="6802134" y="7946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3" name="pt14803"/>
            <p:cNvSpPr/>
            <p:nvPr/>
          </p:nvSpPr>
          <p:spPr>
            <a:xfrm>
              <a:off x="6802134" y="8415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4" name="pt14804"/>
            <p:cNvSpPr/>
            <p:nvPr/>
          </p:nvSpPr>
          <p:spPr>
            <a:xfrm>
              <a:off x="6802134" y="7527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5" name="pt14805"/>
            <p:cNvSpPr/>
            <p:nvPr/>
          </p:nvSpPr>
          <p:spPr>
            <a:xfrm>
              <a:off x="6802134" y="82303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6" name="pt14806"/>
            <p:cNvSpPr/>
            <p:nvPr/>
          </p:nvSpPr>
          <p:spPr>
            <a:xfrm>
              <a:off x="6802134" y="81506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7" name="pt14807"/>
            <p:cNvSpPr/>
            <p:nvPr/>
          </p:nvSpPr>
          <p:spPr>
            <a:xfrm>
              <a:off x="6802134" y="8433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8" name="pt14808"/>
            <p:cNvSpPr/>
            <p:nvPr/>
          </p:nvSpPr>
          <p:spPr>
            <a:xfrm>
              <a:off x="6805780" y="7967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9" name="pt14809"/>
            <p:cNvSpPr/>
            <p:nvPr/>
          </p:nvSpPr>
          <p:spPr>
            <a:xfrm>
              <a:off x="6805780" y="8176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0" name="pt14810"/>
            <p:cNvSpPr/>
            <p:nvPr/>
          </p:nvSpPr>
          <p:spPr>
            <a:xfrm>
              <a:off x="6805780" y="8053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1" name="pt14811"/>
            <p:cNvSpPr/>
            <p:nvPr/>
          </p:nvSpPr>
          <p:spPr>
            <a:xfrm>
              <a:off x="6805780" y="77451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2" name="pt14812"/>
            <p:cNvSpPr/>
            <p:nvPr/>
          </p:nvSpPr>
          <p:spPr>
            <a:xfrm>
              <a:off x="6853767" y="7976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3" name="pt14813"/>
            <p:cNvSpPr/>
            <p:nvPr/>
          </p:nvSpPr>
          <p:spPr>
            <a:xfrm>
              <a:off x="6853767" y="7819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4" name="pt14814"/>
            <p:cNvSpPr/>
            <p:nvPr/>
          </p:nvSpPr>
          <p:spPr>
            <a:xfrm>
              <a:off x="6853767" y="8215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5" name="pt14815"/>
            <p:cNvSpPr/>
            <p:nvPr/>
          </p:nvSpPr>
          <p:spPr>
            <a:xfrm>
              <a:off x="6853767" y="8162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6" name="pt14816"/>
            <p:cNvSpPr/>
            <p:nvPr/>
          </p:nvSpPr>
          <p:spPr>
            <a:xfrm>
              <a:off x="6853767" y="8252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7" name="pt14817"/>
            <p:cNvSpPr/>
            <p:nvPr/>
          </p:nvSpPr>
          <p:spPr>
            <a:xfrm>
              <a:off x="6853767" y="774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8" name="pt14818"/>
            <p:cNvSpPr/>
            <p:nvPr/>
          </p:nvSpPr>
          <p:spPr>
            <a:xfrm>
              <a:off x="6853767" y="8113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9" name="pt14819"/>
            <p:cNvSpPr/>
            <p:nvPr/>
          </p:nvSpPr>
          <p:spPr>
            <a:xfrm>
              <a:off x="6853767" y="79270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0" name="pt14820"/>
            <p:cNvSpPr/>
            <p:nvPr/>
          </p:nvSpPr>
          <p:spPr>
            <a:xfrm>
              <a:off x="6855701" y="7601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1" name="pt14821"/>
            <p:cNvSpPr/>
            <p:nvPr/>
          </p:nvSpPr>
          <p:spPr>
            <a:xfrm>
              <a:off x="6855701" y="787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2" name="pt14822"/>
            <p:cNvSpPr/>
            <p:nvPr/>
          </p:nvSpPr>
          <p:spPr>
            <a:xfrm>
              <a:off x="6855701" y="8354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3" name="pt14823"/>
            <p:cNvSpPr/>
            <p:nvPr/>
          </p:nvSpPr>
          <p:spPr>
            <a:xfrm>
              <a:off x="6855701" y="7527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4" name="pt14824"/>
            <p:cNvSpPr/>
            <p:nvPr/>
          </p:nvSpPr>
          <p:spPr>
            <a:xfrm>
              <a:off x="6855701" y="7871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5" name="pt14825"/>
            <p:cNvSpPr/>
            <p:nvPr/>
          </p:nvSpPr>
          <p:spPr>
            <a:xfrm>
              <a:off x="6857200" y="7686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6" name="pt14826"/>
            <p:cNvSpPr/>
            <p:nvPr/>
          </p:nvSpPr>
          <p:spPr>
            <a:xfrm>
              <a:off x="6857417" y="7998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7" name="pt14827"/>
            <p:cNvSpPr/>
            <p:nvPr/>
          </p:nvSpPr>
          <p:spPr>
            <a:xfrm>
              <a:off x="6857417" y="7999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8" name="pt14828"/>
            <p:cNvSpPr/>
            <p:nvPr/>
          </p:nvSpPr>
          <p:spPr>
            <a:xfrm>
              <a:off x="6873922" y="81847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9" name="pt14829"/>
            <p:cNvSpPr/>
            <p:nvPr/>
          </p:nvSpPr>
          <p:spPr>
            <a:xfrm>
              <a:off x="6873922" y="8135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0" name="pt14830"/>
            <p:cNvSpPr/>
            <p:nvPr/>
          </p:nvSpPr>
          <p:spPr>
            <a:xfrm>
              <a:off x="6873922" y="8148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1" name="pt14831"/>
            <p:cNvSpPr/>
            <p:nvPr/>
          </p:nvSpPr>
          <p:spPr>
            <a:xfrm>
              <a:off x="6873922" y="77658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2" name="pt14832"/>
            <p:cNvSpPr/>
            <p:nvPr/>
          </p:nvSpPr>
          <p:spPr>
            <a:xfrm>
              <a:off x="6873922" y="8135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3" name="pt14833"/>
            <p:cNvSpPr/>
            <p:nvPr/>
          </p:nvSpPr>
          <p:spPr>
            <a:xfrm>
              <a:off x="6876143" y="798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4" name="pt14834"/>
            <p:cNvSpPr/>
            <p:nvPr/>
          </p:nvSpPr>
          <p:spPr>
            <a:xfrm>
              <a:off x="6876143" y="8080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5" name="pt14835"/>
            <p:cNvSpPr/>
            <p:nvPr/>
          </p:nvSpPr>
          <p:spPr>
            <a:xfrm>
              <a:off x="6876143" y="77933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6" name="pt14836"/>
            <p:cNvSpPr/>
            <p:nvPr/>
          </p:nvSpPr>
          <p:spPr>
            <a:xfrm>
              <a:off x="6876143" y="7719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7" name="pt14837"/>
            <p:cNvSpPr/>
            <p:nvPr/>
          </p:nvSpPr>
          <p:spPr>
            <a:xfrm>
              <a:off x="6876143" y="820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8" name="pt14838"/>
            <p:cNvSpPr/>
            <p:nvPr/>
          </p:nvSpPr>
          <p:spPr>
            <a:xfrm>
              <a:off x="6876143" y="8107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9" name="pt14839"/>
            <p:cNvSpPr/>
            <p:nvPr/>
          </p:nvSpPr>
          <p:spPr>
            <a:xfrm>
              <a:off x="6876143" y="7602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0" name="pt14840"/>
            <p:cNvSpPr/>
            <p:nvPr/>
          </p:nvSpPr>
          <p:spPr>
            <a:xfrm>
              <a:off x="6876143" y="806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1" name="pt14841"/>
            <p:cNvSpPr/>
            <p:nvPr/>
          </p:nvSpPr>
          <p:spPr>
            <a:xfrm>
              <a:off x="6876143" y="7667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2" name="pt14842"/>
            <p:cNvSpPr/>
            <p:nvPr/>
          </p:nvSpPr>
          <p:spPr>
            <a:xfrm>
              <a:off x="6876143" y="8235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3" name="pt14843"/>
            <p:cNvSpPr/>
            <p:nvPr/>
          </p:nvSpPr>
          <p:spPr>
            <a:xfrm>
              <a:off x="6876143" y="8093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4" name="pt14844"/>
            <p:cNvSpPr/>
            <p:nvPr/>
          </p:nvSpPr>
          <p:spPr>
            <a:xfrm>
              <a:off x="6876143" y="7839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5" name="pt14845"/>
            <p:cNvSpPr/>
            <p:nvPr/>
          </p:nvSpPr>
          <p:spPr>
            <a:xfrm>
              <a:off x="6924176" y="7483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6" name="pt14846"/>
            <p:cNvSpPr/>
            <p:nvPr/>
          </p:nvSpPr>
          <p:spPr>
            <a:xfrm>
              <a:off x="6924176" y="8177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7" name="pt14847"/>
            <p:cNvSpPr/>
            <p:nvPr/>
          </p:nvSpPr>
          <p:spPr>
            <a:xfrm>
              <a:off x="6924176" y="7839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8" name="pt14848"/>
            <p:cNvSpPr/>
            <p:nvPr/>
          </p:nvSpPr>
          <p:spPr>
            <a:xfrm>
              <a:off x="6924176" y="7746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9" name="pt14849"/>
            <p:cNvSpPr/>
            <p:nvPr/>
          </p:nvSpPr>
          <p:spPr>
            <a:xfrm>
              <a:off x="6924176" y="7747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0" name="pt14850"/>
            <p:cNvSpPr/>
            <p:nvPr/>
          </p:nvSpPr>
          <p:spPr>
            <a:xfrm>
              <a:off x="6924176" y="8222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1" name="pt14851"/>
            <p:cNvSpPr/>
            <p:nvPr/>
          </p:nvSpPr>
          <p:spPr>
            <a:xfrm>
              <a:off x="6924176" y="8289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2" name="pt14852"/>
            <p:cNvSpPr/>
            <p:nvPr/>
          </p:nvSpPr>
          <p:spPr>
            <a:xfrm>
              <a:off x="6924176" y="8064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3" name="pt14853"/>
            <p:cNvSpPr/>
            <p:nvPr/>
          </p:nvSpPr>
          <p:spPr>
            <a:xfrm>
              <a:off x="6924176" y="7844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4" name="pt14854"/>
            <p:cNvSpPr/>
            <p:nvPr/>
          </p:nvSpPr>
          <p:spPr>
            <a:xfrm>
              <a:off x="6927037" y="81860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5" name="pt14855"/>
            <p:cNvSpPr/>
            <p:nvPr/>
          </p:nvSpPr>
          <p:spPr>
            <a:xfrm>
              <a:off x="6927037" y="8144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6" name="pt14856"/>
            <p:cNvSpPr/>
            <p:nvPr/>
          </p:nvSpPr>
          <p:spPr>
            <a:xfrm>
              <a:off x="6927037" y="80784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7" name="pt14857"/>
            <p:cNvSpPr/>
            <p:nvPr/>
          </p:nvSpPr>
          <p:spPr>
            <a:xfrm>
              <a:off x="6927037" y="7515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8" name="pt14858"/>
            <p:cNvSpPr/>
            <p:nvPr/>
          </p:nvSpPr>
          <p:spPr>
            <a:xfrm>
              <a:off x="6927037" y="7504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9" name="pt14859"/>
            <p:cNvSpPr/>
            <p:nvPr/>
          </p:nvSpPr>
          <p:spPr>
            <a:xfrm>
              <a:off x="6927037" y="81017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0" name="pt14860"/>
            <p:cNvSpPr/>
            <p:nvPr/>
          </p:nvSpPr>
          <p:spPr>
            <a:xfrm>
              <a:off x="6927037" y="79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1" name="pt14861"/>
            <p:cNvSpPr/>
            <p:nvPr/>
          </p:nvSpPr>
          <p:spPr>
            <a:xfrm>
              <a:off x="6927037" y="7617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2" name="pt14862"/>
            <p:cNvSpPr/>
            <p:nvPr/>
          </p:nvSpPr>
          <p:spPr>
            <a:xfrm>
              <a:off x="6927037" y="7880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3" name="pt14863"/>
            <p:cNvSpPr/>
            <p:nvPr/>
          </p:nvSpPr>
          <p:spPr>
            <a:xfrm>
              <a:off x="6928023" y="76221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4" name="pt14864"/>
            <p:cNvSpPr/>
            <p:nvPr/>
          </p:nvSpPr>
          <p:spPr>
            <a:xfrm>
              <a:off x="6944054" y="7481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5" name="pt14865"/>
            <p:cNvSpPr/>
            <p:nvPr/>
          </p:nvSpPr>
          <p:spPr>
            <a:xfrm>
              <a:off x="6944054" y="7863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6" name="pt14866"/>
            <p:cNvSpPr/>
            <p:nvPr/>
          </p:nvSpPr>
          <p:spPr>
            <a:xfrm>
              <a:off x="6944054" y="7840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7" name="pt14867"/>
            <p:cNvSpPr/>
            <p:nvPr/>
          </p:nvSpPr>
          <p:spPr>
            <a:xfrm>
              <a:off x="6944054" y="8306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8" name="pt14868"/>
            <p:cNvSpPr/>
            <p:nvPr/>
          </p:nvSpPr>
          <p:spPr>
            <a:xfrm>
              <a:off x="6944054" y="8178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9" name="pt14869"/>
            <p:cNvSpPr/>
            <p:nvPr/>
          </p:nvSpPr>
          <p:spPr>
            <a:xfrm>
              <a:off x="6944054" y="828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0" name="pt14870"/>
            <p:cNvSpPr/>
            <p:nvPr/>
          </p:nvSpPr>
          <p:spPr>
            <a:xfrm>
              <a:off x="6944054" y="8334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1" name="pt14871"/>
            <p:cNvSpPr/>
            <p:nvPr/>
          </p:nvSpPr>
          <p:spPr>
            <a:xfrm>
              <a:off x="6944054" y="7745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2" name="pt14872"/>
            <p:cNvSpPr/>
            <p:nvPr/>
          </p:nvSpPr>
          <p:spPr>
            <a:xfrm>
              <a:off x="6944054" y="81377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3" name="pt14873"/>
            <p:cNvSpPr/>
            <p:nvPr/>
          </p:nvSpPr>
          <p:spPr>
            <a:xfrm>
              <a:off x="6944054" y="8261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4" name="pt14874"/>
            <p:cNvSpPr/>
            <p:nvPr/>
          </p:nvSpPr>
          <p:spPr>
            <a:xfrm>
              <a:off x="6944054" y="7614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5" name="pt14875"/>
            <p:cNvSpPr/>
            <p:nvPr/>
          </p:nvSpPr>
          <p:spPr>
            <a:xfrm>
              <a:off x="6944054" y="8301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6" name="pt14876"/>
            <p:cNvSpPr/>
            <p:nvPr/>
          </p:nvSpPr>
          <p:spPr>
            <a:xfrm>
              <a:off x="6944054" y="8175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7" name="pt14877"/>
            <p:cNvSpPr/>
            <p:nvPr/>
          </p:nvSpPr>
          <p:spPr>
            <a:xfrm>
              <a:off x="6945263" y="8043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8" name="pt14878"/>
            <p:cNvSpPr/>
            <p:nvPr/>
          </p:nvSpPr>
          <p:spPr>
            <a:xfrm>
              <a:off x="6945263" y="82823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9" name="pt14879"/>
            <p:cNvSpPr/>
            <p:nvPr/>
          </p:nvSpPr>
          <p:spPr>
            <a:xfrm>
              <a:off x="6945263" y="79543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0" name="pt14880"/>
            <p:cNvSpPr/>
            <p:nvPr/>
          </p:nvSpPr>
          <p:spPr>
            <a:xfrm>
              <a:off x="6945263" y="8229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1" name="pt14881"/>
            <p:cNvSpPr/>
            <p:nvPr/>
          </p:nvSpPr>
          <p:spPr>
            <a:xfrm>
              <a:off x="6945263" y="7862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2" name="pt14882"/>
            <p:cNvSpPr/>
            <p:nvPr/>
          </p:nvSpPr>
          <p:spPr>
            <a:xfrm>
              <a:off x="6945263" y="8299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3" name="pt14883"/>
            <p:cNvSpPr/>
            <p:nvPr/>
          </p:nvSpPr>
          <p:spPr>
            <a:xfrm>
              <a:off x="6945263" y="79417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4" name="pt14884"/>
            <p:cNvSpPr/>
            <p:nvPr/>
          </p:nvSpPr>
          <p:spPr>
            <a:xfrm>
              <a:off x="6993359" y="7721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5" name="pt14885"/>
            <p:cNvSpPr/>
            <p:nvPr/>
          </p:nvSpPr>
          <p:spPr>
            <a:xfrm>
              <a:off x="6993359" y="8095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6" name="pt14886"/>
            <p:cNvSpPr/>
            <p:nvPr/>
          </p:nvSpPr>
          <p:spPr>
            <a:xfrm>
              <a:off x="6993359" y="8125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7" name="pt14887"/>
            <p:cNvSpPr/>
            <p:nvPr/>
          </p:nvSpPr>
          <p:spPr>
            <a:xfrm>
              <a:off x="6993359" y="81003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8" name="pt14888"/>
            <p:cNvSpPr/>
            <p:nvPr/>
          </p:nvSpPr>
          <p:spPr>
            <a:xfrm>
              <a:off x="6993359" y="7431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9" name="pt14889"/>
            <p:cNvSpPr/>
            <p:nvPr/>
          </p:nvSpPr>
          <p:spPr>
            <a:xfrm>
              <a:off x="6994755" y="7658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0" name="pt14890"/>
            <p:cNvSpPr/>
            <p:nvPr/>
          </p:nvSpPr>
          <p:spPr>
            <a:xfrm>
              <a:off x="6994755" y="8398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1" name="pt14891"/>
            <p:cNvSpPr/>
            <p:nvPr/>
          </p:nvSpPr>
          <p:spPr>
            <a:xfrm>
              <a:off x="6994755" y="8023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2" name="pt14892"/>
            <p:cNvSpPr/>
            <p:nvPr/>
          </p:nvSpPr>
          <p:spPr>
            <a:xfrm>
              <a:off x="6994755" y="82223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3" name="pt14893"/>
            <p:cNvSpPr/>
            <p:nvPr/>
          </p:nvSpPr>
          <p:spPr>
            <a:xfrm>
              <a:off x="7016245" y="8302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4" name="pt14894"/>
            <p:cNvSpPr/>
            <p:nvPr/>
          </p:nvSpPr>
          <p:spPr>
            <a:xfrm>
              <a:off x="7016245" y="7913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5" name="pt14895"/>
            <p:cNvSpPr/>
            <p:nvPr/>
          </p:nvSpPr>
          <p:spPr>
            <a:xfrm>
              <a:off x="7016245" y="81772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6" name="pt14896"/>
            <p:cNvSpPr/>
            <p:nvPr/>
          </p:nvSpPr>
          <p:spPr>
            <a:xfrm>
              <a:off x="7016245" y="7950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7" name="pt14897"/>
            <p:cNvSpPr/>
            <p:nvPr/>
          </p:nvSpPr>
          <p:spPr>
            <a:xfrm>
              <a:off x="7018267" y="817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8" name="pt14898"/>
            <p:cNvSpPr/>
            <p:nvPr/>
          </p:nvSpPr>
          <p:spPr>
            <a:xfrm>
              <a:off x="7067580" y="8277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9" name="pt14899"/>
            <p:cNvSpPr/>
            <p:nvPr/>
          </p:nvSpPr>
          <p:spPr>
            <a:xfrm>
              <a:off x="7067580" y="74351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0" name="pt14900"/>
            <p:cNvSpPr/>
            <p:nvPr/>
          </p:nvSpPr>
          <p:spPr>
            <a:xfrm>
              <a:off x="7067580" y="7515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1" name="pt14901"/>
            <p:cNvSpPr/>
            <p:nvPr/>
          </p:nvSpPr>
          <p:spPr>
            <a:xfrm>
              <a:off x="7067580" y="7987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2" name="pt14902"/>
            <p:cNvSpPr/>
            <p:nvPr/>
          </p:nvSpPr>
          <p:spPr>
            <a:xfrm>
              <a:off x="7067580" y="7908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3" name="pt14903"/>
            <p:cNvSpPr/>
            <p:nvPr/>
          </p:nvSpPr>
          <p:spPr>
            <a:xfrm>
              <a:off x="7067580" y="8309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4" name="pt14904"/>
            <p:cNvSpPr/>
            <p:nvPr/>
          </p:nvSpPr>
          <p:spPr>
            <a:xfrm>
              <a:off x="7067580" y="80773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5" name="pt14905"/>
            <p:cNvSpPr/>
            <p:nvPr/>
          </p:nvSpPr>
          <p:spPr>
            <a:xfrm>
              <a:off x="7067637" y="7929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6" name="pt14906"/>
            <p:cNvSpPr/>
            <p:nvPr/>
          </p:nvSpPr>
          <p:spPr>
            <a:xfrm>
              <a:off x="7067637" y="8069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7" name="pt14907"/>
            <p:cNvSpPr/>
            <p:nvPr/>
          </p:nvSpPr>
          <p:spPr>
            <a:xfrm>
              <a:off x="7067637" y="7883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8" name="pt14908"/>
            <p:cNvSpPr/>
            <p:nvPr/>
          </p:nvSpPr>
          <p:spPr>
            <a:xfrm>
              <a:off x="7067637" y="8132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9" name="pt14909"/>
            <p:cNvSpPr/>
            <p:nvPr/>
          </p:nvSpPr>
          <p:spPr>
            <a:xfrm>
              <a:off x="7067637" y="8184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0" name="pt14910"/>
            <p:cNvSpPr/>
            <p:nvPr/>
          </p:nvSpPr>
          <p:spPr>
            <a:xfrm>
              <a:off x="7067637" y="7744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1" name="pt14911"/>
            <p:cNvSpPr/>
            <p:nvPr/>
          </p:nvSpPr>
          <p:spPr>
            <a:xfrm>
              <a:off x="7088569" y="8000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2" name="pt14912"/>
            <p:cNvSpPr/>
            <p:nvPr/>
          </p:nvSpPr>
          <p:spPr>
            <a:xfrm>
              <a:off x="7088569" y="8340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3" name="pt14913"/>
            <p:cNvSpPr/>
            <p:nvPr/>
          </p:nvSpPr>
          <p:spPr>
            <a:xfrm>
              <a:off x="7088569" y="7835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4" name="pt14914"/>
            <p:cNvSpPr/>
            <p:nvPr/>
          </p:nvSpPr>
          <p:spPr>
            <a:xfrm>
              <a:off x="7088569" y="75935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5" name="pt14915"/>
            <p:cNvSpPr/>
            <p:nvPr/>
          </p:nvSpPr>
          <p:spPr>
            <a:xfrm>
              <a:off x="7088569" y="8206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6" name="pt14916"/>
            <p:cNvSpPr/>
            <p:nvPr/>
          </p:nvSpPr>
          <p:spPr>
            <a:xfrm>
              <a:off x="7088569" y="81090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7" name="pt14917"/>
            <p:cNvSpPr/>
            <p:nvPr/>
          </p:nvSpPr>
          <p:spPr>
            <a:xfrm>
              <a:off x="7088581" y="7961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8" name="pt14918"/>
            <p:cNvSpPr/>
            <p:nvPr/>
          </p:nvSpPr>
          <p:spPr>
            <a:xfrm>
              <a:off x="7088581" y="7864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9" name="pt14919"/>
            <p:cNvSpPr/>
            <p:nvPr/>
          </p:nvSpPr>
          <p:spPr>
            <a:xfrm>
              <a:off x="7088581" y="7629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0" name="pt14920"/>
            <p:cNvSpPr/>
            <p:nvPr/>
          </p:nvSpPr>
          <p:spPr>
            <a:xfrm>
              <a:off x="7088581" y="80663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1" name="pt14921"/>
            <p:cNvSpPr/>
            <p:nvPr/>
          </p:nvSpPr>
          <p:spPr>
            <a:xfrm>
              <a:off x="7088581" y="806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2" name="pt14922"/>
            <p:cNvSpPr/>
            <p:nvPr/>
          </p:nvSpPr>
          <p:spPr>
            <a:xfrm>
              <a:off x="7088581" y="8012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3" name="pt14923"/>
            <p:cNvSpPr/>
            <p:nvPr/>
          </p:nvSpPr>
          <p:spPr>
            <a:xfrm>
              <a:off x="7088581" y="8271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4" name="pt14924"/>
            <p:cNvSpPr/>
            <p:nvPr/>
          </p:nvSpPr>
          <p:spPr>
            <a:xfrm>
              <a:off x="7088581" y="81255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5" name="pt14925"/>
            <p:cNvSpPr/>
            <p:nvPr/>
          </p:nvSpPr>
          <p:spPr>
            <a:xfrm>
              <a:off x="7090453" y="8061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6" name="pt14926"/>
            <p:cNvSpPr/>
            <p:nvPr/>
          </p:nvSpPr>
          <p:spPr>
            <a:xfrm>
              <a:off x="7090453" y="7948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7" name="rc14927"/>
            <p:cNvSpPr/>
            <p:nvPr/>
          </p:nvSpPr>
          <p:spPr>
            <a:xfrm>
              <a:off x="7289700" y="5863137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8" name="pt14928"/>
            <p:cNvSpPr/>
            <p:nvPr/>
          </p:nvSpPr>
          <p:spPr>
            <a:xfrm>
              <a:off x="7357260" y="67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9" name="pt14929"/>
            <p:cNvSpPr/>
            <p:nvPr/>
          </p:nvSpPr>
          <p:spPr>
            <a:xfrm>
              <a:off x="7357260" y="6761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0" name="pt14930"/>
            <p:cNvSpPr/>
            <p:nvPr/>
          </p:nvSpPr>
          <p:spPr>
            <a:xfrm>
              <a:off x="7357260" y="639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1" name="pt14931"/>
            <p:cNvSpPr/>
            <p:nvPr/>
          </p:nvSpPr>
          <p:spPr>
            <a:xfrm>
              <a:off x="7357260" y="5888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2" name="pt14932"/>
            <p:cNvSpPr/>
            <p:nvPr/>
          </p:nvSpPr>
          <p:spPr>
            <a:xfrm>
              <a:off x="7357260" y="65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3" name="pt14933"/>
            <p:cNvSpPr/>
            <p:nvPr/>
          </p:nvSpPr>
          <p:spPr>
            <a:xfrm>
              <a:off x="7357260" y="647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4" name="pt14934"/>
            <p:cNvSpPr/>
            <p:nvPr/>
          </p:nvSpPr>
          <p:spPr>
            <a:xfrm>
              <a:off x="7357260" y="606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5" name="pt14935"/>
            <p:cNvSpPr/>
            <p:nvPr/>
          </p:nvSpPr>
          <p:spPr>
            <a:xfrm>
              <a:off x="7357260" y="6045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6" name="pt14936"/>
            <p:cNvSpPr/>
            <p:nvPr/>
          </p:nvSpPr>
          <p:spPr>
            <a:xfrm>
              <a:off x="7357260" y="678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7" name="pt14937"/>
            <p:cNvSpPr/>
            <p:nvPr/>
          </p:nvSpPr>
          <p:spPr>
            <a:xfrm>
              <a:off x="7357260" y="6657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8" name="pt14938"/>
            <p:cNvSpPr/>
            <p:nvPr/>
          </p:nvSpPr>
          <p:spPr>
            <a:xfrm>
              <a:off x="7357260" y="65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9" name="pt14939"/>
            <p:cNvSpPr/>
            <p:nvPr/>
          </p:nvSpPr>
          <p:spPr>
            <a:xfrm>
              <a:off x="7357260" y="616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0" name="pt14940"/>
            <p:cNvSpPr/>
            <p:nvPr/>
          </p:nvSpPr>
          <p:spPr>
            <a:xfrm>
              <a:off x="7357260" y="615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1" name="pt14941"/>
            <p:cNvSpPr/>
            <p:nvPr/>
          </p:nvSpPr>
          <p:spPr>
            <a:xfrm>
              <a:off x="7357260" y="6613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2" name="pt14942"/>
            <p:cNvSpPr/>
            <p:nvPr/>
          </p:nvSpPr>
          <p:spPr>
            <a:xfrm>
              <a:off x="7357260" y="626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3" name="pt14943"/>
            <p:cNvSpPr/>
            <p:nvPr/>
          </p:nvSpPr>
          <p:spPr>
            <a:xfrm>
              <a:off x="7357260" y="6351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4" name="pt14944"/>
            <p:cNvSpPr/>
            <p:nvPr/>
          </p:nvSpPr>
          <p:spPr>
            <a:xfrm>
              <a:off x="7357260" y="662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5" name="pt14945"/>
            <p:cNvSpPr/>
            <p:nvPr/>
          </p:nvSpPr>
          <p:spPr>
            <a:xfrm>
              <a:off x="7357260" y="6523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6" name="pt14946"/>
            <p:cNvSpPr/>
            <p:nvPr/>
          </p:nvSpPr>
          <p:spPr>
            <a:xfrm>
              <a:off x="7357260" y="59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7" name="pt14947"/>
            <p:cNvSpPr/>
            <p:nvPr/>
          </p:nvSpPr>
          <p:spPr>
            <a:xfrm>
              <a:off x="7357260" y="6468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8" name="pt14948"/>
            <p:cNvSpPr/>
            <p:nvPr/>
          </p:nvSpPr>
          <p:spPr>
            <a:xfrm>
              <a:off x="7357260" y="649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9" name="pt14949"/>
            <p:cNvSpPr/>
            <p:nvPr/>
          </p:nvSpPr>
          <p:spPr>
            <a:xfrm>
              <a:off x="7357260" y="660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0" name="pt14950"/>
            <p:cNvSpPr/>
            <p:nvPr/>
          </p:nvSpPr>
          <p:spPr>
            <a:xfrm>
              <a:off x="7357260" y="659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1" name="pt14951"/>
            <p:cNvSpPr/>
            <p:nvPr/>
          </p:nvSpPr>
          <p:spPr>
            <a:xfrm>
              <a:off x="7357260" y="652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2" name="pt14952"/>
            <p:cNvSpPr/>
            <p:nvPr/>
          </p:nvSpPr>
          <p:spPr>
            <a:xfrm>
              <a:off x="7360941" y="628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3" name="pt14953"/>
            <p:cNvSpPr/>
            <p:nvPr/>
          </p:nvSpPr>
          <p:spPr>
            <a:xfrm>
              <a:off x="7360941" y="644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4" name="pt14954"/>
            <p:cNvSpPr/>
            <p:nvPr/>
          </p:nvSpPr>
          <p:spPr>
            <a:xfrm>
              <a:off x="7360941" y="5903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5" name="pt14955"/>
            <p:cNvSpPr/>
            <p:nvPr/>
          </p:nvSpPr>
          <p:spPr>
            <a:xfrm>
              <a:off x="7360941" y="5994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6" name="pt14956"/>
            <p:cNvSpPr/>
            <p:nvPr/>
          </p:nvSpPr>
          <p:spPr>
            <a:xfrm>
              <a:off x="7360941" y="60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7" name="pt14957"/>
            <p:cNvSpPr/>
            <p:nvPr/>
          </p:nvSpPr>
          <p:spPr>
            <a:xfrm>
              <a:off x="7360941" y="694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8" name="pt14958"/>
            <p:cNvSpPr/>
            <p:nvPr/>
          </p:nvSpPr>
          <p:spPr>
            <a:xfrm>
              <a:off x="7368270" y="622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9" name="pt14959"/>
            <p:cNvSpPr/>
            <p:nvPr/>
          </p:nvSpPr>
          <p:spPr>
            <a:xfrm>
              <a:off x="7368270" y="6333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0" name="pt14960"/>
            <p:cNvSpPr/>
            <p:nvPr/>
          </p:nvSpPr>
          <p:spPr>
            <a:xfrm>
              <a:off x="7368270" y="6230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1" name="pt14961"/>
            <p:cNvSpPr/>
            <p:nvPr/>
          </p:nvSpPr>
          <p:spPr>
            <a:xfrm>
              <a:off x="7368270" y="6899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2" name="pt14962"/>
            <p:cNvSpPr/>
            <p:nvPr/>
          </p:nvSpPr>
          <p:spPr>
            <a:xfrm>
              <a:off x="7368270" y="604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3" name="pt14963"/>
            <p:cNvSpPr/>
            <p:nvPr/>
          </p:nvSpPr>
          <p:spPr>
            <a:xfrm>
              <a:off x="7372156" y="640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4" name="pt14964"/>
            <p:cNvSpPr/>
            <p:nvPr/>
          </p:nvSpPr>
          <p:spPr>
            <a:xfrm>
              <a:off x="7372156" y="6516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5" name="pt14965"/>
            <p:cNvSpPr/>
            <p:nvPr/>
          </p:nvSpPr>
          <p:spPr>
            <a:xfrm>
              <a:off x="7372156" y="6388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6" name="pt14966"/>
            <p:cNvSpPr/>
            <p:nvPr/>
          </p:nvSpPr>
          <p:spPr>
            <a:xfrm>
              <a:off x="7372156" y="69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7" name="pt14967"/>
            <p:cNvSpPr/>
            <p:nvPr/>
          </p:nvSpPr>
          <p:spPr>
            <a:xfrm>
              <a:off x="7372156" y="615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8" name="pt14968"/>
            <p:cNvSpPr/>
            <p:nvPr/>
          </p:nvSpPr>
          <p:spPr>
            <a:xfrm>
              <a:off x="7372156" y="6798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9" name="pt14969"/>
            <p:cNvSpPr/>
            <p:nvPr/>
          </p:nvSpPr>
          <p:spPr>
            <a:xfrm>
              <a:off x="7372156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0" name="pt14970"/>
            <p:cNvSpPr/>
            <p:nvPr/>
          </p:nvSpPr>
          <p:spPr>
            <a:xfrm>
              <a:off x="7372156" y="593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1" name="pt14971"/>
            <p:cNvSpPr/>
            <p:nvPr/>
          </p:nvSpPr>
          <p:spPr>
            <a:xfrm>
              <a:off x="7372156" y="68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2" name="pt14972"/>
            <p:cNvSpPr/>
            <p:nvPr/>
          </p:nvSpPr>
          <p:spPr>
            <a:xfrm>
              <a:off x="7376421" y="6916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3" name="pt14973"/>
            <p:cNvSpPr/>
            <p:nvPr/>
          </p:nvSpPr>
          <p:spPr>
            <a:xfrm>
              <a:off x="7376421" y="5907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4" name="pt14974"/>
            <p:cNvSpPr/>
            <p:nvPr/>
          </p:nvSpPr>
          <p:spPr>
            <a:xfrm>
              <a:off x="7376421" y="6681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5" name="pt14975"/>
            <p:cNvSpPr/>
            <p:nvPr/>
          </p:nvSpPr>
          <p:spPr>
            <a:xfrm>
              <a:off x="7376421" y="5891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6" name="pt14976"/>
            <p:cNvSpPr/>
            <p:nvPr/>
          </p:nvSpPr>
          <p:spPr>
            <a:xfrm>
              <a:off x="7378757" y="607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7" name="pt14977"/>
            <p:cNvSpPr/>
            <p:nvPr/>
          </p:nvSpPr>
          <p:spPr>
            <a:xfrm>
              <a:off x="7378757" y="5950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8" name="pt14978"/>
            <p:cNvSpPr/>
            <p:nvPr/>
          </p:nvSpPr>
          <p:spPr>
            <a:xfrm>
              <a:off x="7378757" y="6711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9" name="pt14979"/>
            <p:cNvSpPr/>
            <p:nvPr/>
          </p:nvSpPr>
          <p:spPr>
            <a:xfrm>
              <a:off x="7378757" y="611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0" name="pt14980"/>
            <p:cNvSpPr/>
            <p:nvPr/>
          </p:nvSpPr>
          <p:spPr>
            <a:xfrm>
              <a:off x="7378757" y="6517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1" name="pt14981"/>
            <p:cNvSpPr/>
            <p:nvPr/>
          </p:nvSpPr>
          <p:spPr>
            <a:xfrm>
              <a:off x="7378757" y="5959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2" name="pt14982"/>
            <p:cNvSpPr/>
            <p:nvPr/>
          </p:nvSpPr>
          <p:spPr>
            <a:xfrm>
              <a:off x="7378757" y="5933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3" name="pt14983"/>
            <p:cNvSpPr/>
            <p:nvPr/>
          </p:nvSpPr>
          <p:spPr>
            <a:xfrm>
              <a:off x="7378757" y="60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4" name="pt14984"/>
            <p:cNvSpPr/>
            <p:nvPr/>
          </p:nvSpPr>
          <p:spPr>
            <a:xfrm>
              <a:off x="7378757" y="59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5" name="pt14985"/>
            <p:cNvSpPr/>
            <p:nvPr/>
          </p:nvSpPr>
          <p:spPr>
            <a:xfrm>
              <a:off x="7378757" y="676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6" name="pt14986"/>
            <p:cNvSpPr/>
            <p:nvPr/>
          </p:nvSpPr>
          <p:spPr>
            <a:xfrm>
              <a:off x="7378757" y="6856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7" name="pt14987"/>
            <p:cNvSpPr/>
            <p:nvPr/>
          </p:nvSpPr>
          <p:spPr>
            <a:xfrm>
              <a:off x="7378757" y="700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8" name="pt14988"/>
            <p:cNvSpPr/>
            <p:nvPr/>
          </p:nvSpPr>
          <p:spPr>
            <a:xfrm>
              <a:off x="7378757" y="592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9" name="pt14989"/>
            <p:cNvSpPr/>
            <p:nvPr/>
          </p:nvSpPr>
          <p:spPr>
            <a:xfrm>
              <a:off x="7378757" y="595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0" name="pt14990"/>
            <p:cNvSpPr/>
            <p:nvPr/>
          </p:nvSpPr>
          <p:spPr>
            <a:xfrm>
              <a:off x="7378757" y="5911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1" name="pt14991"/>
            <p:cNvSpPr/>
            <p:nvPr/>
          </p:nvSpPr>
          <p:spPr>
            <a:xfrm>
              <a:off x="7380792" y="5965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2" name="pt14992"/>
            <p:cNvSpPr/>
            <p:nvPr/>
          </p:nvSpPr>
          <p:spPr>
            <a:xfrm>
              <a:off x="7380792" y="6037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3" name="pt14993"/>
            <p:cNvSpPr/>
            <p:nvPr/>
          </p:nvSpPr>
          <p:spPr>
            <a:xfrm>
              <a:off x="7380792" y="600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4" name="pt14994"/>
            <p:cNvSpPr/>
            <p:nvPr/>
          </p:nvSpPr>
          <p:spPr>
            <a:xfrm>
              <a:off x="7380792" y="6449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5" name="pt14995"/>
            <p:cNvSpPr/>
            <p:nvPr/>
          </p:nvSpPr>
          <p:spPr>
            <a:xfrm>
              <a:off x="7380792" y="6954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6" name="pt14996"/>
            <p:cNvSpPr/>
            <p:nvPr/>
          </p:nvSpPr>
          <p:spPr>
            <a:xfrm>
              <a:off x="7380792" y="59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7" name="pt14997"/>
            <p:cNvSpPr/>
            <p:nvPr/>
          </p:nvSpPr>
          <p:spPr>
            <a:xfrm>
              <a:off x="7384586" y="6061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8" name="pt14998"/>
            <p:cNvSpPr/>
            <p:nvPr/>
          </p:nvSpPr>
          <p:spPr>
            <a:xfrm>
              <a:off x="7384586" y="6097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9" name="pt14999"/>
            <p:cNvSpPr/>
            <p:nvPr/>
          </p:nvSpPr>
          <p:spPr>
            <a:xfrm>
              <a:off x="7384586" y="5944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0" name="pt15000"/>
            <p:cNvSpPr/>
            <p:nvPr/>
          </p:nvSpPr>
          <p:spPr>
            <a:xfrm>
              <a:off x="7384586" y="5925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1" name="pt15001"/>
            <p:cNvSpPr/>
            <p:nvPr/>
          </p:nvSpPr>
          <p:spPr>
            <a:xfrm>
              <a:off x="7384586" y="597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2" name="pt15002"/>
            <p:cNvSpPr/>
            <p:nvPr/>
          </p:nvSpPr>
          <p:spPr>
            <a:xfrm>
              <a:off x="7384586" y="6450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3" name="pt15003"/>
            <p:cNvSpPr/>
            <p:nvPr/>
          </p:nvSpPr>
          <p:spPr>
            <a:xfrm>
              <a:off x="7387096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4" name="pt15004"/>
            <p:cNvSpPr/>
            <p:nvPr/>
          </p:nvSpPr>
          <p:spPr>
            <a:xfrm>
              <a:off x="7387096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5" name="pt15005"/>
            <p:cNvSpPr/>
            <p:nvPr/>
          </p:nvSpPr>
          <p:spPr>
            <a:xfrm>
              <a:off x="7387096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6" name="pt15006"/>
            <p:cNvSpPr/>
            <p:nvPr/>
          </p:nvSpPr>
          <p:spPr>
            <a:xfrm>
              <a:off x="7387096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7" name="pt15007"/>
            <p:cNvSpPr/>
            <p:nvPr/>
          </p:nvSpPr>
          <p:spPr>
            <a:xfrm>
              <a:off x="7387096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8" name="pt15008"/>
            <p:cNvSpPr/>
            <p:nvPr/>
          </p:nvSpPr>
          <p:spPr>
            <a:xfrm>
              <a:off x="7387096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9" name="pt15009"/>
            <p:cNvSpPr/>
            <p:nvPr/>
          </p:nvSpPr>
          <p:spPr>
            <a:xfrm>
              <a:off x="7387096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0" name="pt15010"/>
            <p:cNvSpPr/>
            <p:nvPr/>
          </p:nvSpPr>
          <p:spPr>
            <a:xfrm>
              <a:off x="7387096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1" name="pt15011"/>
            <p:cNvSpPr/>
            <p:nvPr/>
          </p:nvSpPr>
          <p:spPr>
            <a:xfrm>
              <a:off x="7387096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2" name="pt15012"/>
            <p:cNvSpPr/>
            <p:nvPr/>
          </p:nvSpPr>
          <p:spPr>
            <a:xfrm>
              <a:off x="7387469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3" name="pt15013"/>
            <p:cNvSpPr/>
            <p:nvPr/>
          </p:nvSpPr>
          <p:spPr>
            <a:xfrm>
              <a:off x="7387469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4" name="pt15014"/>
            <p:cNvSpPr/>
            <p:nvPr/>
          </p:nvSpPr>
          <p:spPr>
            <a:xfrm>
              <a:off x="7387469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5" name="pt15015"/>
            <p:cNvSpPr/>
            <p:nvPr/>
          </p:nvSpPr>
          <p:spPr>
            <a:xfrm>
              <a:off x="7387469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6" name="pt15016"/>
            <p:cNvSpPr/>
            <p:nvPr/>
          </p:nvSpPr>
          <p:spPr>
            <a:xfrm>
              <a:off x="7387469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7" name="pt15017"/>
            <p:cNvSpPr/>
            <p:nvPr/>
          </p:nvSpPr>
          <p:spPr>
            <a:xfrm>
              <a:off x="7387469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8" name="pt15018"/>
            <p:cNvSpPr/>
            <p:nvPr/>
          </p:nvSpPr>
          <p:spPr>
            <a:xfrm>
              <a:off x="7387469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9" name="pt15019"/>
            <p:cNvSpPr/>
            <p:nvPr/>
          </p:nvSpPr>
          <p:spPr>
            <a:xfrm>
              <a:off x="7387469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0" name="pt15020"/>
            <p:cNvSpPr/>
            <p:nvPr/>
          </p:nvSpPr>
          <p:spPr>
            <a:xfrm>
              <a:off x="7387469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1" name="pt15021"/>
            <p:cNvSpPr/>
            <p:nvPr/>
          </p:nvSpPr>
          <p:spPr>
            <a:xfrm>
              <a:off x="7387875" y="6020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2" name="pt15022"/>
            <p:cNvSpPr/>
            <p:nvPr/>
          </p:nvSpPr>
          <p:spPr>
            <a:xfrm>
              <a:off x="7387875" y="632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3" name="pt15023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4" name="pt15024"/>
            <p:cNvSpPr/>
            <p:nvPr/>
          </p:nvSpPr>
          <p:spPr>
            <a:xfrm>
              <a:off x="7387875" y="603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5" name="pt15025"/>
            <p:cNvSpPr/>
            <p:nvPr/>
          </p:nvSpPr>
          <p:spPr>
            <a:xfrm>
              <a:off x="7387875" y="589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6" name="pt15026"/>
            <p:cNvSpPr/>
            <p:nvPr/>
          </p:nvSpPr>
          <p:spPr>
            <a:xfrm>
              <a:off x="7387875" y="599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7" name="pt15027"/>
            <p:cNvSpPr/>
            <p:nvPr/>
          </p:nvSpPr>
          <p:spPr>
            <a:xfrm>
              <a:off x="7387875" y="593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8" name="pt15028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9" name="pt15029"/>
            <p:cNvSpPr/>
            <p:nvPr/>
          </p:nvSpPr>
          <p:spPr>
            <a:xfrm>
              <a:off x="7419957" y="677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0" name="pt15030"/>
            <p:cNvSpPr/>
            <p:nvPr/>
          </p:nvSpPr>
          <p:spPr>
            <a:xfrm>
              <a:off x="7419957" y="6897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1" name="pt15031"/>
            <p:cNvSpPr/>
            <p:nvPr/>
          </p:nvSpPr>
          <p:spPr>
            <a:xfrm>
              <a:off x="7419957" y="6666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2" name="pt15032"/>
            <p:cNvSpPr/>
            <p:nvPr/>
          </p:nvSpPr>
          <p:spPr>
            <a:xfrm>
              <a:off x="7419957" y="6823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3" name="pt15033"/>
            <p:cNvSpPr/>
            <p:nvPr/>
          </p:nvSpPr>
          <p:spPr>
            <a:xfrm>
              <a:off x="7419957" y="591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4" name="pt15034"/>
            <p:cNvSpPr/>
            <p:nvPr/>
          </p:nvSpPr>
          <p:spPr>
            <a:xfrm>
              <a:off x="7419957" y="5934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5" name="pt15035"/>
            <p:cNvSpPr/>
            <p:nvPr/>
          </p:nvSpPr>
          <p:spPr>
            <a:xfrm>
              <a:off x="7419957" y="662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6" name="pt15036"/>
            <p:cNvSpPr/>
            <p:nvPr/>
          </p:nvSpPr>
          <p:spPr>
            <a:xfrm>
              <a:off x="7419957" y="6444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7" name="pt15037"/>
            <p:cNvSpPr/>
            <p:nvPr/>
          </p:nvSpPr>
          <p:spPr>
            <a:xfrm>
              <a:off x="7419957" y="6954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8" name="pt15038"/>
            <p:cNvSpPr/>
            <p:nvPr/>
          </p:nvSpPr>
          <p:spPr>
            <a:xfrm>
              <a:off x="7419957" y="6021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9" name="pt15039"/>
            <p:cNvSpPr/>
            <p:nvPr/>
          </p:nvSpPr>
          <p:spPr>
            <a:xfrm>
              <a:off x="7419957" y="664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0" name="pt15040"/>
            <p:cNvSpPr/>
            <p:nvPr/>
          </p:nvSpPr>
          <p:spPr>
            <a:xfrm>
              <a:off x="7420529" y="647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1" name="pt15041"/>
            <p:cNvSpPr/>
            <p:nvPr/>
          </p:nvSpPr>
          <p:spPr>
            <a:xfrm>
              <a:off x="7420529" y="675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2" name="pt15042"/>
            <p:cNvSpPr/>
            <p:nvPr/>
          </p:nvSpPr>
          <p:spPr>
            <a:xfrm>
              <a:off x="7420529" y="608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3" name="pt15043"/>
            <p:cNvSpPr/>
            <p:nvPr/>
          </p:nvSpPr>
          <p:spPr>
            <a:xfrm>
              <a:off x="7420529" y="6151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4" name="pt15044"/>
            <p:cNvSpPr/>
            <p:nvPr/>
          </p:nvSpPr>
          <p:spPr>
            <a:xfrm>
              <a:off x="7420529" y="6045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5" name="pt15045"/>
            <p:cNvSpPr/>
            <p:nvPr/>
          </p:nvSpPr>
          <p:spPr>
            <a:xfrm>
              <a:off x="7420529" y="600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6" name="pt15046"/>
            <p:cNvSpPr/>
            <p:nvPr/>
          </p:nvSpPr>
          <p:spPr>
            <a:xfrm>
              <a:off x="7420529" y="59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7" name="pt15047"/>
            <p:cNvSpPr/>
            <p:nvPr/>
          </p:nvSpPr>
          <p:spPr>
            <a:xfrm>
              <a:off x="7433653" y="633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8" name="pt15048"/>
            <p:cNvSpPr/>
            <p:nvPr/>
          </p:nvSpPr>
          <p:spPr>
            <a:xfrm>
              <a:off x="7433653" y="6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9" name="pt15049"/>
            <p:cNvSpPr/>
            <p:nvPr/>
          </p:nvSpPr>
          <p:spPr>
            <a:xfrm>
              <a:off x="7433653" y="6020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0" name="pt15050"/>
            <p:cNvSpPr/>
            <p:nvPr/>
          </p:nvSpPr>
          <p:spPr>
            <a:xfrm>
              <a:off x="7433653" y="6774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1" name="pt15051"/>
            <p:cNvSpPr/>
            <p:nvPr/>
          </p:nvSpPr>
          <p:spPr>
            <a:xfrm>
              <a:off x="7433653" y="6291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2" name="pt15052"/>
            <p:cNvSpPr/>
            <p:nvPr/>
          </p:nvSpPr>
          <p:spPr>
            <a:xfrm>
              <a:off x="7434803" y="60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3" name="pt15053"/>
            <p:cNvSpPr/>
            <p:nvPr/>
          </p:nvSpPr>
          <p:spPr>
            <a:xfrm>
              <a:off x="7434803" y="6815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4" name="pt15054"/>
            <p:cNvSpPr/>
            <p:nvPr/>
          </p:nvSpPr>
          <p:spPr>
            <a:xfrm>
              <a:off x="7434803" y="5973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5" name="pt15055"/>
            <p:cNvSpPr/>
            <p:nvPr/>
          </p:nvSpPr>
          <p:spPr>
            <a:xfrm>
              <a:off x="7434803" y="6533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6" name="pt15056"/>
            <p:cNvSpPr/>
            <p:nvPr/>
          </p:nvSpPr>
          <p:spPr>
            <a:xfrm>
              <a:off x="7434803" y="663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7" name="pt15057"/>
            <p:cNvSpPr/>
            <p:nvPr/>
          </p:nvSpPr>
          <p:spPr>
            <a:xfrm>
              <a:off x="7434803" y="649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8" name="pt15058"/>
            <p:cNvSpPr/>
            <p:nvPr/>
          </p:nvSpPr>
          <p:spPr>
            <a:xfrm>
              <a:off x="7434803" y="6821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9" name="pt15059"/>
            <p:cNvSpPr/>
            <p:nvPr/>
          </p:nvSpPr>
          <p:spPr>
            <a:xfrm>
              <a:off x="7434803" y="605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0" name="pt15060"/>
            <p:cNvSpPr/>
            <p:nvPr/>
          </p:nvSpPr>
          <p:spPr>
            <a:xfrm>
              <a:off x="7437181" y="672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1" name="pt15061"/>
            <p:cNvSpPr/>
            <p:nvPr/>
          </p:nvSpPr>
          <p:spPr>
            <a:xfrm>
              <a:off x="7437181" y="6114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2" name="pt15062"/>
            <p:cNvSpPr/>
            <p:nvPr/>
          </p:nvSpPr>
          <p:spPr>
            <a:xfrm>
              <a:off x="7437181" y="6061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3" name="pt15063"/>
            <p:cNvSpPr/>
            <p:nvPr/>
          </p:nvSpPr>
          <p:spPr>
            <a:xfrm>
              <a:off x="7437181" y="6080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4" name="pt15064"/>
            <p:cNvSpPr/>
            <p:nvPr/>
          </p:nvSpPr>
          <p:spPr>
            <a:xfrm>
              <a:off x="7437181" y="602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5" name="pt15065"/>
            <p:cNvSpPr/>
            <p:nvPr/>
          </p:nvSpPr>
          <p:spPr>
            <a:xfrm>
              <a:off x="7449894" y="599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6" name="pt15066"/>
            <p:cNvSpPr/>
            <p:nvPr/>
          </p:nvSpPr>
          <p:spPr>
            <a:xfrm>
              <a:off x="7449894" y="588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7" name="pt15067"/>
            <p:cNvSpPr/>
            <p:nvPr/>
          </p:nvSpPr>
          <p:spPr>
            <a:xfrm>
              <a:off x="7449894" y="601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8" name="pt15068"/>
            <p:cNvSpPr/>
            <p:nvPr/>
          </p:nvSpPr>
          <p:spPr>
            <a:xfrm>
              <a:off x="7449894" y="5985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9" name="pt15069"/>
            <p:cNvSpPr/>
            <p:nvPr/>
          </p:nvSpPr>
          <p:spPr>
            <a:xfrm>
              <a:off x="7449894" y="6034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0" name="pt15070"/>
            <p:cNvSpPr/>
            <p:nvPr/>
          </p:nvSpPr>
          <p:spPr>
            <a:xfrm>
              <a:off x="7449894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1" name="pt15071"/>
            <p:cNvSpPr/>
            <p:nvPr/>
          </p:nvSpPr>
          <p:spPr>
            <a:xfrm>
              <a:off x="7449894" y="6802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2" name="pt15072"/>
            <p:cNvSpPr/>
            <p:nvPr/>
          </p:nvSpPr>
          <p:spPr>
            <a:xfrm>
              <a:off x="7453774" y="6808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3" name="pt15073"/>
            <p:cNvSpPr/>
            <p:nvPr/>
          </p:nvSpPr>
          <p:spPr>
            <a:xfrm>
              <a:off x="7453774" y="5973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4" name="pt15074"/>
            <p:cNvSpPr/>
            <p:nvPr/>
          </p:nvSpPr>
          <p:spPr>
            <a:xfrm>
              <a:off x="7453774" y="669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5" name="pt15075"/>
            <p:cNvSpPr/>
            <p:nvPr/>
          </p:nvSpPr>
          <p:spPr>
            <a:xfrm>
              <a:off x="7459922" y="67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6" name="pt15076"/>
            <p:cNvSpPr/>
            <p:nvPr/>
          </p:nvSpPr>
          <p:spPr>
            <a:xfrm>
              <a:off x="7459922" y="666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7" name="pt15077"/>
            <p:cNvSpPr/>
            <p:nvPr/>
          </p:nvSpPr>
          <p:spPr>
            <a:xfrm>
              <a:off x="7459922" y="65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8" name="pt15078"/>
            <p:cNvSpPr/>
            <p:nvPr/>
          </p:nvSpPr>
          <p:spPr>
            <a:xfrm>
              <a:off x="7459922" y="6215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9" name="pt15079"/>
            <p:cNvSpPr/>
            <p:nvPr/>
          </p:nvSpPr>
          <p:spPr>
            <a:xfrm>
              <a:off x="7459922" y="603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0" name="pt15080"/>
            <p:cNvSpPr/>
            <p:nvPr/>
          </p:nvSpPr>
          <p:spPr>
            <a:xfrm>
              <a:off x="7459922" y="5887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1" name="pt15081"/>
            <p:cNvSpPr/>
            <p:nvPr/>
          </p:nvSpPr>
          <p:spPr>
            <a:xfrm>
              <a:off x="7459922" y="6196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2" name="pt15082"/>
            <p:cNvSpPr/>
            <p:nvPr/>
          </p:nvSpPr>
          <p:spPr>
            <a:xfrm>
              <a:off x="7459922" y="639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3" name="pt15083"/>
            <p:cNvSpPr/>
            <p:nvPr/>
          </p:nvSpPr>
          <p:spPr>
            <a:xfrm>
              <a:off x="7459922" y="596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4" name="pt15084"/>
            <p:cNvSpPr/>
            <p:nvPr/>
          </p:nvSpPr>
          <p:spPr>
            <a:xfrm>
              <a:off x="7459922" y="6589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5" name="pt15085"/>
            <p:cNvSpPr/>
            <p:nvPr/>
          </p:nvSpPr>
          <p:spPr>
            <a:xfrm>
              <a:off x="7459922" y="6455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6" name="pt15086"/>
            <p:cNvSpPr/>
            <p:nvPr/>
          </p:nvSpPr>
          <p:spPr>
            <a:xfrm>
              <a:off x="7459922" y="657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7" name="pt15087"/>
            <p:cNvSpPr/>
            <p:nvPr/>
          </p:nvSpPr>
          <p:spPr>
            <a:xfrm>
              <a:off x="7461998" y="6285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8" name="pt15088"/>
            <p:cNvSpPr/>
            <p:nvPr/>
          </p:nvSpPr>
          <p:spPr>
            <a:xfrm>
              <a:off x="7461998" y="6181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9" name="pt15089"/>
            <p:cNvSpPr/>
            <p:nvPr/>
          </p:nvSpPr>
          <p:spPr>
            <a:xfrm>
              <a:off x="7461998" y="669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0" name="pt15090"/>
            <p:cNvSpPr/>
            <p:nvPr/>
          </p:nvSpPr>
          <p:spPr>
            <a:xfrm>
              <a:off x="7461998" y="6742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1" name="pt15091"/>
            <p:cNvSpPr/>
            <p:nvPr/>
          </p:nvSpPr>
          <p:spPr>
            <a:xfrm>
              <a:off x="7461998" y="6758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2" name="pt15092"/>
            <p:cNvSpPr/>
            <p:nvPr/>
          </p:nvSpPr>
          <p:spPr>
            <a:xfrm>
              <a:off x="7500616" y="6746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3" name="pt15093"/>
            <p:cNvSpPr/>
            <p:nvPr/>
          </p:nvSpPr>
          <p:spPr>
            <a:xfrm>
              <a:off x="7500616" y="668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4" name="pt15094"/>
            <p:cNvSpPr/>
            <p:nvPr/>
          </p:nvSpPr>
          <p:spPr>
            <a:xfrm>
              <a:off x="7500616" y="6299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5" name="pt15095"/>
            <p:cNvSpPr/>
            <p:nvPr/>
          </p:nvSpPr>
          <p:spPr>
            <a:xfrm>
              <a:off x="7500616" y="607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6" name="pt15096"/>
            <p:cNvSpPr/>
            <p:nvPr/>
          </p:nvSpPr>
          <p:spPr>
            <a:xfrm>
              <a:off x="7500616" y="5964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7" name="pt15097"/>
            <p:cNvSpPr/>
            <p:nvPr/>
          </p:nvSpPr>
          <p:spPr>
            <a:xfrm>
              <a:off x="7500616" y="673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8" name="pt15098"/>
            <p:cNvSpPr/>
            <p:nvPr/>
          </p:nvSpPr>
          <p:spPr>
            <a:xfrm>
              <a:off x="7500616" y="686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9" name="pt15099"/>
            <p:cNvSpPr/>
            <p:nvPr/>
          </p:nvSpPr>
          <p:spPr>
            <a:xfrm>
              <a:off x="7500616" y="6316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0" name="pt15100"/>
            <p:cNvSpPr/>
            <p:nvPr/>
          </p:nvSpPr>
          <p:spPr>
            <a:xfrm>
              <a:off x="7500616" y="5925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1" name="pt15101"/>
            <p:cNvSpPr/>
            <p:nvPr/>
          </p:nvSpPr>
          <p:spPr>
            <a:xfrm>
              <a:off x="7510139" y="6701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2" name="pt15102"/>
            <p:cNvSpPr/>
            <p:nvPr/>
          </p:nvSpPr>
          <p:spPr>
            <a:xfrm>
              <a:off x="7510139" y="684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3" name="pt15103"/>
            <p:cNvSpPr/>
            <p:nvPr/>
          </p:nvSpPr>
          <p:spPr>
            <a:xfrm>
              <a:off x="7510139" y="684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4" name="pt15104"/>
            <p:cNvSpPr/>
            <p:nvPr/>
          </p:nvSpPr>
          <p:spPr>
            <a:xfrm>
              <a:off x="7510139" y="652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5" name="pt15105"/>
            <p:cNvSpPr/>
            <p:nvPr/>
          </p:nvSpPr>
          <p:spPr>
            <a:xfrm>
              <a:off x="7510139" y="593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6" name="pt15106"/>
            <p:cNvSpPr/>
            <p:nvPr/>
          </p:nvSpPr>
          <p:spPr>
            <a:xfrm>
              <a:off x="7510139" y="5940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7" name="pt15107"/>
            <p:cNvSpPr/>
            <p:nvPr/>
          </p:nvSpPr>
          <p:spPr>
            <a:xfrm>
              <a:off x="7510139" y="686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8" name="pt15108"/>
            <p:cNvSpPr/>
            <p:nvPr/>
          </p:nvSpPr>
          <p:spPr>
            <a:xfrm>
              <a:off x="7510139" y="65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9" name="pt15109"/>
            <p:cNvSpPr/>
            <p:nvPr/>
          </p:nvSpPr>
          <p:spPr>
            <a:xfrm>
              <a:off x="7510139" y="6467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0" name="pt15110"/>
            <p:cNvSpPr/>
            <p:nvPr/>
          </p:nvSpPr>
          <p:spPr>
            <a:xfrm>
              <a:off x="7510139" y="6334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1" name="pt15111"/>
            <p:cNvSpPr/>
            <p:nvPr/>
          </p:nvSpPr>
          <p:spPr>
            <a:xfrm>
              <a:off x="7510139" y="680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2" name="pt15112"/>
            <p:cNvSpPr/>
            <p:nvPr/>
          </p:nvSpPr>
          <p:spPr>
            <a:xfrm>
              <a:off x="7510139" y="6508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3" name="pt15113"/>
            <p:cNvSpPr/>
            <p:nvPr/>
          </p:nvSpPr>
          <p:spPr>
            <a:xfrm>
              <a:off x="7510139" y="605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4" name="pt15114"/>
            <p:cNvSpPr/>
            <p:nvPr/>
          </p:nvSpPr>
          <p:spPr>
            <a:xfrm>
              <a:off x="7510139" y="625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5" name="pt15115"/>
            <p:cNvSpPr/>
            <p:nvPr/>
          </p:nvSpPr>
          <p:spPr>
            <a:xfrm>
              <a:off x="7510139" y="6068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6" name="pt15116"/>
            <p:cNvSpPr/>
            <p:nvPr/>
          </p:nvSpPr>
          <p:spPr>
            <a:xfrm>
              <a:off x="7510139" y="6734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7" name="pt15117"/>
            <p:cNvSpPr/>
            <p:nvPr/>
          </p:nvSpPr>
          <p:spPr>
            <a:xfrm>
              <a:off x="7510630" y="6810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8" name="pt15118"/>
            <p:cNvSpPr/>
            <p:nvPr/>
          </p:nvSpPr>
          <p:spPr>
            <a:xfrm>
              <a:off x="7510630" y="63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9" name="pt15119"/>
            <p:cNvSpPr/>
            <p:nvPr/>
          </p:nvSpPr>
          <p:spPr>
            <a:xfrm>
              <a:off x="7510630" y="660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0" name="pt15120"/>
            <p:cNvSpPr/>
            <p:nvPr/>
          </p:nvSpPr>
          <p:spPr>
            <a:xfrm>
              <a:off x="7510630" y="5898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1" name="pt15121"/>
            <p:cNvSpPr/>
            <p:nvPr/>
          </p:nvSpPr>
          <p:spPr>
            <a:xfrm>
              <a:off x="7510630" y="594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2" name="pt15122"/>
            <p:cNvSpPr/>
            <p:nvPr/>
          </p:nvSpPr>
          <p:spPr>
            <a:xfrm>
              <a:off x="7510630" y="6037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3" name="pt15123"/>
            <p:cNvSpPr/>
            <p:nvPr/>
          </p:nvSpPr>
          <p:spPr>
            <a:xfrm>
              <a:off x="7528336" y="6762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4" name="pt15124"/>
            <p:cNvSpPr/>
            <p:nvPr/>
          </p:nvSpPr>
          <p:spPr>
            <a:xfrm>
              <a:off x="7528336" y="5888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5" name="pt15125"/>
            <p:cNvSpPr/>
            <p:nvPr/>
          </p:nvSpPr>
          <p:spPr>
            <a:xfrm>
              <a:off x="7528336" y="590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6" name="pt15126"/>
            <p:cNvSpPr/>
            <p:nvPr/>
          </p:nvSpPr>
          <p:spPr>
            <a:xfrm>
              <a:off x="7528336" y="656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7" name="pt15127"/>
            <p:cNvSpPr/>
            <p:nvPr/>
          </p:nvSpPr>
          <p:spPr>
            <a:xfrm>
              <a:off x="7528336" y="5910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8" name="pt15128"/>
            <p:cNvSpPr/>
            <p:nvPr/>
          </p:nvSpPr>
          <p:spPr>
            <a:xfrm>
              <a:off x="7528336" y="605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9" name="pt15129"/>
            <p:cNvSpPr/>
            <p:nvPr/>
          </p:nvSpPr>
          <p:spPr>
            <a:xfrm>
              <a:off x="7528336" y="5960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0" name="pt15130"/>
            <p:cNvSpPr/>
            <p:nvPr/>
          </p:nvSpPr>
          <p:spPr>
            <a:xfrm>
              <a:off x="7530430" y="5921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1" name="pt15131"/>
            <p:cNvSpPr/>
            <p:nvPr/>
          </p:nvSpPr>
          <p:spPr>
            <a:xfrm>
              <a:off x="7531340" y="5945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2" name="pt15132"/>
            <p:cNvSpPr/>
            <p:nvPr/>
          </p:nvSpPr>
          <p:spPr>
            <a:xfrm>
              <a:off x="7531340" y="6059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3" name="pt15133"/>
            <p:cNvSpPr/>
            <p:nvPr/>
          </p:nvSpPr>
          <p:spPr>
            <a:xfrm>
              <a:off x="7531340" y="6336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4" name="pt15134"/>
            <p:cNvSpPr/>
            <p:nvPr/>
          </p:nvSpPr>
          <p:spPr>
            <a:xfrm>
              <a:off x="7531340" y="592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5" name="pt15135"/>
            <p:cNvSpPr/>
            <p:nvPr/>
          </p:nvSpPr>
          <p:spPr>
            <a:xfrm>
              <a:off x="7531340" y="600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6" name="pt15136"/>
            <p:cNvSpPr/>
            <p:nvPr/>
          </p:nvSpPr>
          <p:spPr>
            <a:xfrm>
              <a:off x="7531340" y="668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7" name="pt15137"/>
            <p:cNvSpPr/>
            <p:nvPr/>
          </p:nvSpPr>
          <p:spPr>
            <a:xfrm>
              <a:off x="7587037" y="5984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8" name="pt15138"/>
            <p:cNvSpPr/>
            <p:nvPr/>
          </p:nvSpPr>
          <p:spPr>
            <a:xfrm>
              <a:off x="7587037" y="670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9" name="pt15139"/>
            <p:cNvSpPr/>
            <p:nvPr/>
          </p:nvSpPr>
          <p:spPr>
            <a:xfrm>
              <a:off x="7587037" y="6852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0" name="pt15140"/>
            <p:cNvSpPr/>
            <p:nvPr/>
          </p:nvSpPr>
          <p:spPr>
            <a:xfrm>
              <a:off x="7587037" y="64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1" name="pt15141"/>
            <p:cNvSpPr/>
            <p:nvPr/>
          </p:nvSpPr>
          <p:spPr>
            <a:xfrm>
              <a:off x="7587037" y="60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2" name="pt15142"/>
            <p:cNvSpPr/>
            <p:nvPr/>
          </p:nvSpPr>
          <p:spPr>
            <a:xfrm>
              <a:off x="7587037" y="610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3" name="pt15143"/>
            <p:cNvSpPr/>
            <p:nvPr/>
          </p:nvSpPr>
          <p:spPr>
            <a:xfrm>
              <a:off x="7587037" y="6311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4" name="pt15144"/>
            <p:cNvSpPr/>
            <p:nvPr/>
          </p:nvSpPr>
          <p:spPr>
            <a:xfrm>
              <a:off x="7587037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5" name="pt15145"/>
            <p:cNvSpPr/>
            <p:nvPr/>
          </p:nvSpPr>
          <p:spPr>
            <a:xfrm>
              <a:off x="7587037" y="659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6" name="pt15146"/>
            <p:cNvSpPr/>
            <p:nvPr/>
          </p:nvSpPr>
          <p:spPr>
            <a:xfrm>
              <a:off x="7587037" y="5912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7" name="pt15147"/>
            <p:cNvSpPr/>
            <p:nvPr/>
          </p:nvSpPr>
          <p:spPr>
            <a:xfrm>
              <a:off x="7587037" y="6901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8" name="pt15148"/>
            <p:cNvSpPr/>
            <p:nvPr/>
          </p:nvSpPr>
          <p:spPr>
            <a:xfrm>
              <a:off x="7587037" y="670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9" name="pt15149"/>
            <p:cNvSpPr/>
            <p:nvPr/>
          </p:nvSpPr>
          <p:spPr>
            <a:xfrm>
              <a:off x="7587037" y="647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0" name="pt15150"/>
            <p:cNvSpPr/>
            <p:nvPr/>
          </p:nvSpPr>
          <p:spPr>
            <a:xfrm>
              <a:off x="7587037" y="6398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1" name="pt15151"/>
            <p:cNvSpPr/>
            <p:nvPr/>
          </p:nvSpPr>
          <p:spPr>
            <a:xfrm>
              <a:off x="7587037" y="6156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2" name="pt15152"/>
            <p:cNvSpPr/>
            <p:nvPr/>
          </p:nvSpPr>
          <p:spPr>
            <a:xfrm>
              <a:off x="7587037" y="65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3" name="pt15153"/>
            <p:cNvSpPr/>
            <p:nvPr/>
          </p:nvSpPr>
          <p:spPr>
            <a:xfrm>
              <a:off x="7587037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4" name="pt15154"/>
            <p:cNvSpPr/>
            <p:nvPr/>
          </p:nvSpPr>
          <p:spPr>
            <a:xfrm>
              <a:off x="7587037" y="594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5" name="pt15155"/>
            <p:cNvSpPr/>
            <p:nvPr/>
          </p:nvSpPr>
          <p:spPr>
            <a:xfrm>
              <a:off x="7587887" y="616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6" name="pt15156"/>
            <p:cNvSpPr/>
            <p:nvPr/>
          </p:nvSpPr>
          <p:spPr>
            <a:xfrm>
              <a:off x="7587887" y="6043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7" name="pt15157"/>
            <p:cNvSpPr/>
            <p:nvPr/>
          </p:nvSpPr>
          <p:spPr>
            <a:xfrm>
              <a:off x="7587887" y="5997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8" name="pt15158"/>
            <p:cNvSpPr/>
            <p:nvPr/>
          </p:nvSpPr>
          <p:spPr>
            <a:xfrm>
              <a:off x="7587897" y="680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9" name="pt15159"/>
            <p:cNvSpPr/>
            <p:nvPr/>
          </p:nvSpPr>
          <p:spPr>
            <a:xfrm>
              <a:off x="7587897" y="6700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0" name="pt15160"/>
            <p:cNvSpPr/>
            <p:nvPr/>
          </p:nvSpPr>
          <p:spPr>
            <a:xfrm>
              <a:off x="7587897" y="6451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1" name="pt15161"/>
            <p:cNvSpPr/>
            <p:nvPr/>
          </p:nvSpPr>
          <p:spPr>
            <a:xfrm>
              <a:off x="7587897" y="604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2" name="pt15162"/>
            <p:cNvSpPr/>
            <p:nvPr/>
          </p:nvSpPr>
          <p:spPr>
            <a:xfrm>
              <a:off x="7587897" y="6550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3" name="pt15163"/>
            <p:cNvSpPr/>
            <p:nvPr/>
          </p:nvSpPr>
          <p:spPr>
            <a:xfrm>
              <a:off x="7587897" y="6498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4" name="pt15164"/>
            <p:cNvSpPr/>
            <p:nvPr/>
          </p:nvSpPr>
          <p:spPr>
            <a:xfrm>
              <a:off x="7587897" y="678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5" name="pt15165"/>
            <p:cNvSpPr/>
            <p:nvPr/>
          </p:nvSpPr>
          <p:spPr>
            <a:xfrm>
              <a:off x="7587897" y="6060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6" name="pt15166"/>
            <p:cNvSpPr/>
            <p:nvPr/>
          </p:nvSpPr>
          <p:spPr>
            <a:xfrm>
              <a:off x="7647668" y="5916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7" name="pt15167"/>
            <p:cNvSpPr/>
            <p:nvPr/>
          </p:nvSpPr>
          <p:spPr>
            <a:xfrm>
              <a:off x="7647668" y="6008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8" name="pt15168"/>
            <p:cNvSpPr/>
            <p:nvPr/>
          </p:nvSpPr>
          <p:spPr>
            <a:xfrm>
              <a:off x="7647668" y="6027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9" name="pt15169"/>
            <p:cNvSpPr/>
            <p:nvPr/>
          </p:nvSpPr>
          <p:spPr>
            <a:xfrm>
              <a:off x="7647668" y="6660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0" name="pt15170"/>
            <p:cNvSpPr/>
            <p:nvPr/>
          </p:nvSpPr>
          <p:spPr>
            <a:xfrm>
              <a:off x="7647668" y="6712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1" name="pt15171"/>
            <p:cNvSpPr/>
            <p:nvPr/>
          </p:nvSpPr>
          <p:spPr>
            <a:xfrm>
              <a:off x="7648179" y="5985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2" name="pt15172"/>
            <p:cNvSpPr/>
            <p:nvPr/>
          </p:nvSpPr>
          <p:spPr>
            <a:xfrm>
              <a:off x="7648179" y="617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3" name="pt15173"/>
            <p:cNvSpPr/>
            <p:nvPr/>
          </p:nvSpPr>
          <p:spPr>
            <a:xfrm>
              <a:off x="7648179" y="658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4" name="pt15174"/>
            <p:cNvSpPr/>
            <p:nvPr/>
          </p:nvSpPr>
          <p:spPr>
            <a:xfrm>
              <a:off x="7648179" y="6913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5" name="pt15175"/>
            <p:cNvSpPr/>
            <p:nvPr/>
          </p:nvSpPr>
          <p:spPr>
            <a:xfrm>
              <a:off x="7657314" y="615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6" name="pt15176"/>
            <p:cNvSpPr/>
            <p:nvPr/>
          </p:nvSpPr>
          <p:spPr>
            <a:xfrm>
              <a:off x="7657314" y="6195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7" name="pt15177"/>
            <p:cNvSpPr/>
            <p:nvPr/>
          </p:nvSpPr>
          <p:spPr>
            <a:xfrm>
              <a:off x="7657314" y="66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8" name="pt15178"/>
            <p:cNvSpPr/>
            <p:nvPr/>
          </p:nvSpPr>
          <p:spPr>
            <a:xfrm>
              <a:off x="7657314" y="69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9" name="pt15179"/>
            <p:cNvSpPr/>
            <p:nvPr/>
          </p:nvSpPr>
          <p:spPr>
            <a:xfrm>
              <a:off x="7657314" y="6059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0" name="pt15180"/>
            <p:cNvSpPr/>
            <p:nvPr/>
          </p:nvSpPr>
          <p:spPr>
            <a:xfrm>
              <a:off x="7657314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1" name="pt15181"/>
            <p:cNvSpPr/>
            <p:nvPr/>
          </p:nvSpPr>
          <p:spPr>
            <a:xfrm>
              <a:off x="7657314" y="6696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2" name="pt15182"/>
            <p:cNvSpPr/>
            <p:nvPr/>
          </p:nvSpPr>
          <p:spPr>
            <a:xfrm>
              <a:off x="7657314" y="600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3" name="pt15183"/>
            <p:cNvSpPr/>
            <p:nvPr/>
          </p:nvSpPr>
          <p:spPr>
            <a:xfrm>
              <a:off x="7657314" y="5899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4" name="pt15184"/>
            <p:cNvSpPr/>
            <p:nvPr/>
          </p:nvSpPr>
          <p:spPr>
            <a:xfrm>
              <a:off x="7657314" y="6171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5" name="pt15185"/>
            <p:cNvSpPr/>
            <p:nvPr/>
          </p:nvSpPr>
          <p:spPr>
            <a:xfrm>
              <a:off x="7657314" y="599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6" name="pt15186"/>
            <p:cNvSpPr/>
            <p:nvPr/>
          </p:nvSpPr>
          <p:spPr>
            <a:xfrm>
              <a:off x="7657314" y="5919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7" name="pt15187"/>
            <p:cNvSpPr/>
            <p:nvPr/>
          </p:nvSpPr>
          <p:spPr>
            <a:xfrm>
              <a:off x="7657314" y="631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8" name="pt15188"/>
            <p:cNvSpPr/>
            <p:nvPr/>
          </p:nvSpPr>
          <p:spPr>
            <a:xfrm>
              <a:off x="7657314" y="594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9" name="pt15189"/>
            <p:cNvSpPr/>
            <p:nvPr/>
          </p:nvSpPr>
          <p:spPr>
            <a:xfrm>
              <a:off x="7657314" y="6585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0" name="pt15190"/>
            <p:cNvSpPr/>
            <p:nvPr/>
          </p:nvSpPr>
          <p:spPr>
            <a:xfrm>
              <a:off x="7663686" y="6079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1" name="pt15191"/>
            <p:cNvSpPr/>
            <p:nvPr/>
          </p:nvSpPr>
          <p:spPr>
            <a:xfrm>
              <a:off x="7663686" y="5894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2" name="pt15192"/>
            <p:cNvSpPr/>
            <p:nvPr/>
          </p:nvSpPr>
          <p:spPr>
            <a:xfrm>
              <a:off x="7668286" y="6060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3" name="pt15193"/>
            <p:cNvSpPr/>
            <p:nvPr/>
          </p:nvSpPr>
          <p:spPr>
            <a:xfrm>
              <a:off x="7668286" y="68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4" name="pt15194"/>
            <p:cNvSpPr/>
            <p:nvPr/>
          </p:nvSpPr>
          <p:spPr>
            <a:xfrm>
              <a:off x="7668286" y="5924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5" name="pt15195"/>
            <p:cNvSpPr/>
            <p:nvPr/>
          </p:nvSpPr>
          <p:spPr>
            <a:xfrm>
              <a:off x="7668286" y="6005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6" name="pt15196"/>
            <p:cNvSpPr/>
            <p:nvPr/>
          </p:nvSpPr>
          <p:spPr>
            <a:xfrm>
              <a:off x="7668286" y="6015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7" name="pt15197"/>
            <p:cNvSpPr/>
            <p:nvPr/>
          </p:nvSpPr>
          <p:spPr>
            <a:xfrm>
              <a:off x="7676980" y="595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8" name="pt15198"/>
            <p:cNvSpPr/>
            <p:nvPr/>
          </p:nvSpPr>
          <p:spPr>
            <a:xfrm>
              <a:off x="7676980" y="6811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9" name="pt15199"/>
            <p:cNvSpPr/>
            <p:nvPr/>
          </p:nvSpPr>
          <p:spPr>
            <a:xfrm>
              <a:off x="7676980" y="610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0" name="pt15200"/>
            <p:cNvSpPr/>
            <p:nvPr/>
          </p:nvSpPr>
          <p:spPr>
            <a:xfrm>
              <a:off x="7676980" y="6270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1" name="pt15201"/>
            <p:cNvSpPr/>
            <p:nvPr/>
          </p:nvSpPr>
          <p:spPr>
            <a:xfrm>
              <a:off x="7676980" y="5937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2" name="pt15202"/>
            <p:cNvSpPr/>
            <p:nvPr/>
          </p:nvSpPr>
          <p:spPr>
            <a:xfrm>
              <a:off x="7676980" y="5942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3" name="pt15203"/>
            <p:cNvSpPr/>
            <p:nvPr/>
          </p:nvSpPr>
          <p:spPr>
            <a:xfrm>
              <a:off x="7676980" y="615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4" name="pt15204"/>
            <p:cNvSpPr/>
            <p:nvPr/>
          </p:nvSpPr>
          <p:spPr>
            <a:xfrm>
              <a:off x="7676980" y="59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5" name="pt15205"/>
            <p:cNvSpPr/>
            <p:nvPr/>
          </p:nvSpPr>
          <p:spPr>
            <a:xfrm>
              <a:off x="7676980" y="634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6" name="pt15206"/>
            <p:cNvSpPr/>
            <p:nvPr/>
          </p:nvSpPr>
          <p:spPr>
            <a:xfrm>
              <a:off x="7676980" y="597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7" name="pt15207"/>
            <p:cNvSpPr/>
            <p:nvPr/>
          </p:nvSpPr>
          <p:spPr>
            <a:xfrm>
              <a:off x="7676980" y="5989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8" name="pt15208"/>
            <p:cNvSpPr/>
            <p:nvPr/>
          </p:nvSpPr>
          <p:spPr>
            <a:xfrm>
              <a:off x="7676980" y="647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9" name="pt15209"/>
            <p:cNvSpPr/>
            <p:nvPr/>
          </p:nvSpPr>
          <p:spPr>
            <a:xfrm>
              <a:off x="7676980" y="5906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0" name="pt15210"/>
            <p:cNvSpPr/>
            <p:nvPr/>
          </p:nvSpPr>
          <p:spPr>
            <a:xfrm>
              <a:off x="7677990" y="590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1" name="pt15211"/>
            <p:cNvSpPr/>
            <p:nvPr/>
          </p:nvSpPr>
          <p:spPr>
            <a:xfrm>
              <a:off x="7677990" y="634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2" name="pt15212"/>
            <p:cNvSpPr/>
            <p:nvPr/>
          </p:nvSpPr>
          <p:spPr>
            <a:xfrm>
              <a:off x="7677990" y="5984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3" name="pt15213"/>
            <p:cNvSpPr/>
            <p:nvPr/>
          </p:nvSpPr>
          <p:spPr>
            <a:xfrm>
              <a:off x="7677990" y="601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4" name="pt15214"/>
            <p:cNvSpPr/>
            <p:nvPr/>
          </p:nvSpPr>
          <p:spPr>
            <a:xfrm>
              <a:off x="7677990" y="6668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5" name="pt15215"/>
            <p:cNvSpPr/>
            <p:nvPr/>
          </p:nvSpPr>
          <p:spPr>
            <a:xfrm>
              <a:off x="7677990" y="6018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6" name="pt15216"/>
            <p:cNvSpPr/>
            <p:nvPr/>
          </p:nvSpPr>
          <p:spPr>
            <a:xfrm>
              <a:off x="7721290" y="603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7" name="pt15217"/>
            <p:cNvSpPr/>
            <p:nvPr/>
          </p:nvSpPr>
          <p:spPr>
            <a:xfrm>
              <a:off x="7721290" y="666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8" name="pt15218"/>
            <p:cNvSpPr/>
            <p:nvPr/>
          </p:nvSpPr>
          <p:spPr>
            <a:xfrm>
              <a:off x="7721290" y="6598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9" name="pt15219"/>
            <p:cNvSpPr/>
            <p:nvPr/>
          </p:nvSpPr>
          <p:spPr>
            <a:xfrm>
              <a:off x="7721290" y="6279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0" name="pt15220"/>
            <p:cNvSpPr/>
            <p:nvPr/>
          </p:nvSpPr>
          <p:spPr>
            <a:xfrm>
              <a:off x="7721290" y="6836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1" name="pt15221"/>
            <p:cNvSpPr/>
            <p:nvPr/>
          </p:nvSpPr>
          <p:spPr>
            <a:xfrm>
              <a:off x="7721290" y="664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2" name="pt15222"/>
            <p:cNvSpPr/>
            <p:nvPr/>
          </p:nvSpPr>
          <p:spPr>
            <a:xfrm>
              <a:off x="7721290" y="6606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3" name="pt15223"/>
            <p:cNvSpPr/>
            <p:nvPr/>
          </p:nvSpPr>
          <p:spPr>
            <a:xfrm>
              <a:off x="7721290" y="5926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4" name="pt15224"/>
            <p:cNvSpPr/>
            <p:nvPr/>
          </p:nvSpPr>
          <p:spPr>
            <a:xfrm>
              <a:off x="7721290" y="6683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5" name="pt15225"/>
            <p:cNvSpPr/>
            <p:nvPr/>
          </p:nvSpPr>
          <p:spPr>
            <a:xfrm>
              <a:off x="7721290" y="6836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6" name="pt15226"/>
            <p:cNvSpPr/>
            <p:nvPr/>
          </p:nvSpPr>
          <p:spPr>
            <a:xfrm>
              <a:off x="7721290" y="6006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7" name="pt15227"/>
            <p:cNvSpPr/>
            <p:nvPr/>
          </p:nvSpPr>
          <p:spPr>
            <a:xfrm>
              <a:off x="7721290" y="6268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8" name="pt15228"/>
            <p:cNvSpPr/>
            <p:nvPr/>
          </p:nvSpPr>
          <p:spPr>
            <a:xfrm>
              <a:off x="7721872" y="632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9" name="pt15229"/>
            <p:cNvSpPr/>
            <p:nvPr/>
          </p:nvSpPr>
          <p:spPr>
            <a:xfrm>
              <a:off x="7721872" y="6729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0" name="pt15230"/>
            <p:cNvSpPr/>
            <p:nvPr/>
          </p:nvSpPr>
          <p:spPr>
            <a:xfrm>
              <a:off x="7721872" y="651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1" name="pt15231"/>
            <p:cNvSpPr/>
            <p:nvPr/>
          </p:nvSpPr>
          <p:spPr>
            <a:xfrm>
              <a:off x="7721872" y="6678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2" name="pt15232"/>
            <p:cNvSpPr/>
            <p:nvPr/>
          </p:nvSpPr>
          <p:spPr>
            <a:xfrm>
              <a:off x="7721872" y="605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3" name="pt15233"/>
            <p:cNvSpPr/>
            <p:nvPr/>
          </p:nvSpPr>
          <p:spPr>
            <a:xfrm>
              <a:off x="7721872" y="682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4" name="pt15234"/>
            <p:cNvSpPr/>
            <p:nvPr/>
          </p:nvSpPr>
          <p:spPr>
            <a:xfrm>
              <a:off x="7721872" y="686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5" name="pt15235"/>
            <p:cNvSpPr/>
            <p:nvPr/>
          </p:nvSpPr>
          <p:spPr>
            <a:xfrm>
              <a:off x="7721872" y="6196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6" name="pt15236"/>
            <p:cNvSpPr/>
            <p:nvPr/>
          </p:nvSpPr>
          <p:spPr>
            <a:xfrm>
              <a:off x="7721872" y="594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7" name="pt15237"/>
            <p:cNvSpPr/>
            <p:nvPr/>
          </p:nvSpPr>
          <p:spPr>
            <a:xfrm>
              <a:off x="7721872" y="5979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8" name="pt15238"/>
            <p:cNvSpPr/>
            <p:nvPr/>
          </p:nvSpPr>
          <p:spPr>
            <a:xfrm>
              <a:off x="7721872" y="6025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9" name="pt15239"/>
            <p:cNvSpPr/>
            <p:nvPr/>
          </p:nvSpPr>
          <p:spPr>
            <a:xfrm>
              <a:off x="7721872" y="6632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0" name="pt15240"/>
            <p:cNvSpPr/>
            <p:nvPr/>
          </p:nvSpPr>
          <p:spPr>
            <a:xfrm>
              <a:off x="7721872" y="6498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1" name="pt15241"/>
            <p:cNvSpPr/>
            <p:nvPr/>
          </p:nvSpPr>
          <p:spPr>
            <a:xfrm>
              <a:off x="7721872" y="591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2" name="pt15242"/>
            <p:cNvSpPr/>
            <p:nvPr/>
          </p:nvSpPr>
          <p:spPr>
            <a:xfrm>
              <a:off x="7721872" y="6481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3" name="pt15243"/>
            <p:cNvSpPr/>
            <p:nvPr/>
          </p:nvSpPr>
          <p:spPr>
            <a:xfrm>
              <a:off x="7721872" y="672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4" name="pt15244"/>
            <p:cNvSpPr/>
            <p:nvPr/>
          </p:nvSpPr>
          <p:spPr>
            <a:xfrm>
              <a:off x="7721872" y="67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5" name="pt15245"/>
            <p:cNvSpPr/>
            <p:nvPr/>
          </p:nvSpPr>
          <p:spPr>
            <a:xfrm>
              <a:off x="7721872" y="6881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6" name="pt15246"/>
            <p:cNvSpPr/>
            <p:nvPr/>
          </p:nvSpPr>
          <p:spPr>
            <a:xfrm>
              <a:off x="7721872" y="657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7" name="pt15247"/>
            <p:cNvSpPr/>
            <p:nvPr/>
          </p:nvSpPr>
          <p:spPr>
            <a:xfrm>
              <a:off x="7721872" y="6842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8" name="pt15248"/>
            <p:cNvSpPr/>
            <p:nvPr/>
          </p:nvSpPr>
          <p:spPr>
            <a:xfrm>
              <a:off x="7721872" y="6081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9" name="pt15249"/>
            <p:cNvSpPr/>
            <p:nvPr/>
          </p:nvSpPr>
          <p:spPr>
            <a:xfrm>
              <a:off x="7721872" y="684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0" name="pt15250"/>
            <p:cNvSpPr/>
            <p:nvPr/>
          </p:nvSpPr>
          <p:spPr>
            <a:xfrm>
              <a:off x="7721872" y="6017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1" name="pt15251"/>
            <p:cNvSpPr/>
            <p:nvPr/>
          </p:nvSpPr>
          <p:spPr>
            <a:xfrm>
              <a:off x="7736817" y="6629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2" name="pt15252"/>
            <p:cNvSpPr/>
            <p:nvPr/>
          </p:nvSpPr>
          <p:spPr>
            <a:xfrm>
              <a:off x="7736817" y="6070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3" name="pt15253"/>
            <p:cNvSpPr/>
            <p:nvPr/>
          </p:nvSpPr>
          <p:spPr>
            <a:xfrm>
              <a:off x="7736817" y="6907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4" name="pt15254"/>
            <p:cNvSpPr/>
            <p:nvPr/>
          </p:nvSpPr>
          <p:spPr>
            <a:xfrm>
              <a:off x="7736817" y="690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5" name="pt15255"/>
            <p:cNvSpPr/>
            <p:nvPr/>
          </p:nvSpPr>
          <p:spPr>
            <a:xfrm>
              <a:off x="7736817" y="6790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6" name="pt15256"/>
            <p:cNvSpPr/>
            <p:nvPr/>
          </p:nvSpPr>
          <p:spPr>
            <a:xfrm>
              <a:off x="7736817" y="6708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7" name="pt15257"/>
            <p:cNvSpPr/>
            <p:nvPr/>
          </p:nvSpPr>
          <p:spPr>
            <a:xfrm>
              <a:off x="7736817" y="666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8" name="pt15258"/>
            <p:cNvSpPr/>
            <p:nvPr/>
          </p:nvSpPr>
          <p:spPr>
            <a:xfrm>
              <a:off x="7736817" y="6409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9" name="pt15259"/>
            <p:cNvSpPr/>
            <p:nvPr/>
          </p:nvSpPr>
          <p:spPr>
            <a:xfrm>
              <a:off x="7736817" y="651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0" name="pt15260"/>
            <p:cNvSpPr/>
            <p:nvPr/>
          </p:nvSpPr>
          <p:spPr>
            <a:xfrm>
              <a:off x="7736817" y="599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1" name="pt15261"/>
            <p:cNvSpPr/>
            <p:nvPr/>
          </p:nvSpPr>
          <p:spPr>
            <a:xfrm>
              <a:off x="7736817" y="6093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2" name="pt15262"/>
            <p:cNvSpPr/>
            <p:nvPr/>
          </p:nvSpPr>
          <p:spPr>
            <a:xfrm>
              <a:off x="7736817" y="5954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3" name="pt15263"/>
            <p:cNvSpPr/>
            <p:nvPr/>
          </p:nvSpPr>
          <p:spPr>
            <a:xfrm>
              <a:off x="7738211" y="651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4" name="pt15264"/>
            <p:cNvSpPr/>
            <p:nvPr/>
          </p:nvSpPr>
          <p:spPr>
            <a:xfrm>
              <a:off x="7738211" y="594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5" name="pt15265"/>
            <p:cNvSpPr/>
            <p:nvPr/>
          </p:nvSpPr>
          <p:spPr>
            <a:xfrm>
              <a:off x="7738211" y="5897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6" name="pt15266"/>
            <p:cNvSpPr/>
            <p:nvPr/>
          </p:nvSpPr>
          <p:spPr>
            <a:xfrm>
              <a:off x="7738211" y="6791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7" name="pt15267"/>
            <p:cNvSpPr/>
            <p:nvPr/>
          </p:nvSpPr>
          <p:spPr>
            <a:xfrm>
              <a:off x="7738211" y="6565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8" name="pt15268"/>
            <p:cNvSpPr/>
            <p:nvPr/>
          </p:nvSpPr>
          <p:spPr>
            <a:xfrm>
              <a:off x="7738211" y="6792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9" name="pt15269"/>
            <p:cNvSpPr/>
            <p:nvPr/>
          </p:nvSpPr>
          <p:spPr>
            <a:xfrm>
              <a:off x="7738211" y="5911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0" name="pt15270"/>
            <p:cNvSpPr/>
            <p:nvPr/>
          </p:nvSpPr>
          <p:spPr>
            <a:xfrm>
              <a:off x="7738211" y="6795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1" name="pt15271"/>
            <p:cNvSpPr/>
            <p:nvPr/>
          </p:nvSpPr>
          <p:spPr>
            <a:xfrm>
              <a:off x="7743705" y="632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2" name="pt15272"/>
            <p:cNvSpPr/>
            <p:nvPr/>
          </p:nvSpPr>
          <p:spPr>
            <a:xfrm>
              <a:off x="7743705" y="649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3" name="pt15273"/>
            <p:cNvSpPr/>
            <p:nvPr/>
          </p:nvSpPr>
          <p:spPr>
            <a:xfrm>
              <a:off x="7743705" y="6193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4" name="pt15274"/>
            <p:cNvSpPr/>
            <p:nvPr/>
          </p:nvSpPr>
          <p:spPr>
            <a:xfrm>
              <a:off x="7743705" y="648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5" name="pt15275"/>
            <p:cNvSpPr/>
            <p:nvPr/>
          </p:nvSpPr>
          <p:spPr>
            <a:xfrm>
              <a:off x="7743705" y="6425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6" name="pt15276"/>
            <p:cNvSpPr/>
            <p:nvPr/>
          </p:nvSpPr>
          <p:spPr>
            <a:xfrm>
              <a:off x="7743705" y="5928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7" name="pt15277"/>
            <p:cNvSpPr/>
            <p:nvPr/>
          </p:nvSpPr>
          <p:spPr>
            <a:xfrm>
              <a:off x="7743705" y="5930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8" name="pt15278"/>
            <p:cNvSpPr/>
            <p:nvPr/>
          </p:nvSpPr>
          <p:spPr>
            <a:xfrm>
              <a:off x="7743705" y="6862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9" name="pt15279"/>
            <p:cNvSpPr/>
            <p:nvPr/>
          </p:nvSpPr>
          <p:spPr>
            <a:xfrm>
              <a:off x="7743705" y="6222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0" name="pt15280"/>
            <p:cNvSpPr/>
            <p:nvPr/>
          </p:nvSpPr>
          <p:spPr>
            <a:xfrm>
              <a:off x="7743705" y="59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1" name="pt15281"/>
            <p:cNvSpPr/>
            <p:nvPr/>
          </p:nvSpPr>
          <p:spPr>
            <a:xfrm>
              <a:off x="7743705" y="6211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2" name="pt15282"/>
            <p:cNvSpPr/>
            <p:nvPr/>
          </p:nvSpPr>
          <p:spPr>
            <a:xfrm>
              <a:off x="7743705" y="679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3" name="pt15283"/>
            <p:cNvSpPr/>
            <p:nvPr/>
          </p:nvSpPr>
          <p:spPr>
            <a:xfrm>
              <a:off x="7743705" y="659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4" name="pt15284"/>
            <p:cNvSpPr/>
            <p:nvPr/>
          </p:nvSpPr>
          <p:spPr>
            <a:xfrm>
              <a:off x="7743705" y="5947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5" name="pt15285"/>
            <p:cNvSpPr/>
            <p:nvPr/>
          </p:nvSpPr>
          <p:spPr>
            <a:xfrm>
              <a:off x="7743705" y="6396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6" name="pt15286"/>
            <p:cNvSpPr/>
            <p:nvPr/>
          </p:nvSpPr>
          <p:spPr>
            <a:xfrm>
              <a:off x="7743705" y="6228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7" name="pt15287"/>
            <p:cNvSpPr/>
            <p:nvPr/>
          </p:nvSpPr>
          <p:spPr>
            <a:xfrm>
              <a:off x="7743705" y="6263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8" name="pt15288"/>
            <p:cNvSpPr/>
            <p:nvPr/>
          </p:nvSpPr>
          <p:spPr>
            <a:xfrm>
              <a:off x="7743705" y="5958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9" name="pt15289"/>
            <p:cNvSpPr/>
            <p:nvPr/>
          </p:nvSpPr>
          <p:spPr>
            <a:xfrm>
              <a:off x="7743705" y="62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0" name="pt15290"/>
            <p:cNvSpPr/>
            <p:nvPr/>
          </p:nvSpPr>
          <p:spPr>
            <a:xfrm>
              <a:off x="7743705" y="6102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1" name="pt15291"/>
            <p:cNvSpPr/>
            <p:nvPr/>
          </p:nvSpPr>
          <p:spPr>
            <a:xfrm>
              <a:off x="7743705" y="601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2" name="pt15292"/>
            <p:cNvSpPr/>
            <p:nvPr/>
          </p:nvSpPr>
          <p:spPr>
            <a:xfrm>
              <a:off x="7743705" y="6309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3" name="pt15293"/>
            <p:cNvSpPr/>
            <p:nvPr/>
          </p:nvSpPr>
          <p:spPr>
            <a:xfrm>
              <a:off x="7788952" y="626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4" name="pt15294"/>
            <p:cNvSpPr/>
            <p:nvPr/>
          </p:nvSpPr>
          <p:spPr>
            <a:xfrm>
              <a:off x="7788952" y="6248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5" name="pt15295"/>
            <p:cNvSpPr/>
            <p:nvPr/>
          </p:nvSpPr>
          <p:spPr>
            <a:xfrm>
              <a:off x="7861775" y="60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6" name="pt15296"/>
            <p:cNvSpPr/>
            <p:nvPr/>
          </p:nvSpPr>
          <p:spPr>
            <a:xfrm>
              <a:off x="7861775" y="6827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7" name="pt15297"/>
            <p:cNvSpPr/>
            <p:nvPr/>
          </p:nvSpPr>
          <p:spPr>
            <a:xfrm>
              <a:off x="7861775" y="6538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8" name="pt15298"/>
            <p:cNvSpPr/>
            <p:nvPr/>
          </p:nvSpPr>
          <p:spPr>
            <a:xfrm>
              <a:off x="7861775" y="6225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9" name="pt15299"/>
            <p:cNvSpPr/>
            <p:nvPr/>
          </p:nvSpPr>
          <p:spPr>
            <a:xfrm>
              <a:off x="7861775" y="6047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0" name="pt15300"/>
            <p:cNvSpPr/>
            <p:nvPr/>
          </p:nvSpPr>
          <p:spPr>
            <a:xfrm>
              <a:off x="7861775" y="603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1" name="pt15301"/>
            <p:cNvSpPr/>
            <p:nvPr/>
          </p:nvSpPr>
          <p:spPr>
            <a:xfrm>
              <a:off x="7861775" y="6807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2" name="pt15302"/>
            <p:cNvSpPr/>
            <p:nvPr/>
          </p:nvSpPr>
          <p:spPr>
            <a:xfrm>
              <a:off x="7861775" y="666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3" name="pt15303"/>
            <p:cNvSpPr/>
            <p:nvPr/>
          </p:nvSpPr>
          <p:spPr>
            <a:xfrm>
              <a:off x="7861775" y="6470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4" name="pt15304"/>
            <p:cNvSpPr/>
            <p:nvPr/>
          </p:nvSpPr>
          <p:spPr>
            <a:xfrm>
              <a:off x="7861775" y="5986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5" name="pt15305"/>
            <p:cNvSpPr/>
            <p:nvPr/>
          </p:nvSpPr>
          <p:spPr>
            <a:xfrm>
              <a:off x="7861775" y="62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6" name="pt15306"/>
            <p:cNvSpPr/>
            <p:nvPr/>
          </p:nvSpPr>
          <p:spPr>
            <a:xfrm>
              <a:off x="7861775" y="67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7" name="pt15307"/>
            <p:cNvSpPr/>
            <p:nvPr/>
          </p:nvSpPr>
          <p:spPr>
            <a:xfrm>
              <a:off x="7861775" y="6507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8" name="pt15308"/>
            <p:cNvSpPr/>
            <p:nvPr/>
          </p:nvSpPr>
          <p:spPr>
            <a:xfrm>
              <a:off x="7861775" y="6347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9" name="pt15309"/>
            <p:cNvSpPr/>
            <p:nvPr/>
          </p:nvSpPr>
          <p:spPr>
            <a:xfrm>
              <a:off x="7861775" y="6730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0" name="pt15310"/>
            <p:cNvSpPr/>
            <p:nvPr/>
          </p:nvSpPr>
          <p:spPr>
            <a:xfrm>
              <a:off x="7861775" y="6605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1" name="pt15311"/>
            <p:cNvSpPr/>
            <p:nvPr/>
          </p:nvSpPr>
          <p:spPr>
            <a:xfrm>
              <a:off x="7861775" y="6466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2" name="pt15312"/>
            <p:cNvSpPr/>
            <p:nvPr/>
          </p:nvSpPr>
          <p:spPr>
            <a:xfrm>
              <a:off x="7861775" y="679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3" name="pt15313"/>
            <p:cNvSpPr/>
            <p:nvPr/>
          </p:nvSpPr>
          <p:spPr>
            <a:xfrm>
              <a:off x="7861775" y="6831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4" name="pt15314"/>
            <p:cNvSpPr/>
            <p:nvPr/>
          </p:nvSpPr>
          <p:spPr>
            <a:xfrm>
              <a:off x="7861775" y="6730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5" name="pt15315"/>
            <p:cNvSpPr/>
            <p:nvPr/>
          </p:nvSpPr>
          <p:spPr>
            <a:xfrm>
              <a:off x="7861775" y="666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6" name="pt15316"/>
            <p:cNvSpPr/>
            <p:nvPr/>
          </p:nvSpPr>
          <p:spPr>
            <a:xfrm>
              <a:off x="7861775" y="6918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7" name="pt15317"/>
            <p:cNvSpPr/>
            <p:nvPr/>
          </p:nvSpPr>
          <p:spPr>
            <a:xfrm>
              <a:off x="7861775" y="6748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8" name="pt15318"/>
            <p:cNvSpPr/>
            <p:nvPr/>
          </p:nvSpPr>
          <p:spPr>
            <a:xfrm>
              <a:off x="7861775" y="61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9" name="pt15319"/>
            <p:cNvSpPr/>
            <p:nvPr/>
          </p:nvSpPr>
          <p:spPr>
            <a:xfrm>
              <a:off x="7861775" y="6563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0" name="pt15320"/>
            <p:cNvSpPr/>
            <p:nvPr/>
          </p:nvSpPr>
          <p:spPr>
            <a:xfrm>
              <a:off x="7861775" y="6508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1" name="pt15321"/>
            <p:cNvSpPr/>
            <p:nvPr/>
          </p:nvSpPr>
          <p:spPr>
            <a:xfrm>
              <a:off x="7861775" y="6462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2" name="pt15322"/>
            <p:cNvSpPr/>
            <p:nvPr/>
          </p:nvSpPr>
          <p:spPr>
            <a:xfrm>
              <a:off x="7861775" y="6332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3" name="pt15323"/>
            <p:cNvSpPr/>
            <p:nvPr/>
          </p:nvSpPr>
          <p:spPr>
            <a:xfrm>
              <a:off x="7861775" y="6733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4" name="pt15324"/>
            <p:cNvSpPr/>
            <p:nvPr/>
          </p:nvSpPr>
          <p:spPr>
            <a:xfrm>
              <a:off x="7861775" y="617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5" name="pt15325"/>
            <p:cNvSpPr/>
            <p:nvPr/>
          </p:nvSpPr>
          <p:spPr>
            <a:xfrm>
              <a:off x="7861775" y="6782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6" name="pt15326"/>
            <p:cNvSpPr/>
            <p:nvPr/>
          </p:nvSpPr>
          <p:spPr>
            <a:xfrm>
              <a:off x="7861775" y="669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7" name="pt15327"/>
            <p:cNvSpPr/>
            <p:nvPr/>
          </p:nvSpPr>
          <p:spPr>
            <a:xfrm>
              <a:off x="7861775" y="679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8" name="pt15328"/>
            <p:cNvSpPr/>
            <p:nvPr/>
          </p:nvSpPr>
          <p:spPr>
            <a:xfrm>
              <a:off x="7861775" y="6888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9" name="pt15329"/>
            <p:cNvSpPr/>
            <p:nvPr/>
          </p:nvSpPr>
          <p:spPr>
            <a:xfrm>
              <a:off x="7861775" y="671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0" name="pt15330"/>
            <p:cNvSpPr/>
            <p:nvPr/>
          </p:nvSpPr>
          <p:spPr>
            <a:xfrm>
              <a:off x="7878065" y="660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1" name="pt15331"/>
            <p:cNvSpPr/>
            <p:nvPr/>
          </p:nvSpPr>
          <p:spPr>
            <a:xfrm>
              <a:off x="7878065" y="669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2" name="pt15332"/>
            <p:cNvSpPr/>
            <p:nvPr/>
          </p:nvSpPr>
          <p:spPr>
            <a:xfrm>
              <a:off x="7878065" y="654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3" name="pt15333"/>
            <p:cNvSpPr/>
            <p:nvPr/>
          </p:nvSpPr>
          <p:spPr>
            <a:xfrm>
              <a:off x="7878065" y="6875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4" name="pt15334"/>
            <p:cNvSpPr/>
            <p:nvPr/>
          </p:nvSpPr>
          <p:spPr>
            <a:xfrm>
              <a:off x="7878065" y="6659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5" name="pt15335"/>
            <p:cNvSpPr/>
            <p:nvPr/>
          </p:nvSpPr>
          <p:spPr>
            <a:xfrm>
              <a:off x="7878065" y="6070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6" name="pt15336"/>
            <p:cNvSpPr/>
            <p:nvPr/>
          </p:nvSpPr>
          <p:spPr>
            <a:xfrm>
              <a:off x="7878065" y="59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7" name="pt15337"/>
            <p:cNvSpPr/>
            <p:nvPr/>
          </p:nvSpPr>
          <p:spPr>
            <a:xfrm>
              <a:off x="7878065" y="617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8" name="pt15338"/>
            <p:cNvSpPr/>
            <p:nvPr/>
          </p:nvSpPr>
          <p:spPr>
            <a:xfrm>
              <a:off x="7878065" y="6758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9" name="pt15339"/>
            <p:cNvSpPr/>
            <p:nvPr/>
          </p:nvSpPr>
          <p:spPr>
            <a:xfrm>
              <a:off x="7878065" y="657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0" name="pt15340"/>
            <p:cNvSpPr/>
            <p:nvPr/>
          </p:nvSpPr>
          <p:spPr>
            <a:xfrm>
              <a:off x="7878065" y="6042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1" name="pt15341"/>
            <p:cNvSpPr/>
            <p:nvPr/>
          </p:nvSpPr>
          <p:spPr>
            <a:xfrm>
              <a:off x="7886132" y="6033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2" name="pt15342"/>
            <p:cNvSpPr/>
            <p:nvPr/>
          </p:nvSpPr>
          <p:spPr>
            <a:xfrm>
              <a:off x="7886132" y="6791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3" name="pt15343"/>
            <p:cNvSpPr/>
            <p:nvPr/>
          </p:nvSpPr>
          <p:spPr>
            <a:xfrm>
              <a:off x="7886132" y="6513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4" name="pt15344"/>
            <p:cNvSpPr/>
            <p:nvPr/>
          </p:nvSpPr>
          <p:spPr>
            <a:xfrm>
              <a:off x="7886132" y="68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5" name="pt15345"/>
            <p:cNvSpPr/>
            <p:nvPr/>
          </p:nvSpPr>
          <p:spPr>
            <a:xfrm>
              <a:off x="7889716" y="6000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6" name="pt15346"/>
            <p:cNvSpPr/>
            <p:nvPr/>
          </p:nvSpPr>
          <p:spPr>
            <a:xfrm>
              <a:off x="7889716" y="642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7" name="pt15347"/>
            <p:cNvSpPr/>
            <p:nvPr/>
          </p:nvSpPr>
          <p:spPr>
            <a:xfrm>
              <a:off x="7889716" y="59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8" name="pt15348"/>
            <p:cNvSpPr/>
            <p:nvPr/>
          </p:nvSpPr>
          <p:spPr>
            <a:xfrm>
              <a:off x="7889716" y="64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9" name="pt15349"/>
            <p:cNvSpPr/>
            <p:nvPr/>
          </p:nvSpPr>
          <p:spPr>
            <a:xfrm>
              <a:off x="7889716" y="681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0" name="pt15350"/>
            <p:cNvSpPr/>
            <p:nvPr/>
          </p:nvSpPr>
          <p:spPr>
            <a:xfrm>
              <a:off x="7889716" y="6402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1" name="pt15351"/>
            <p:cNvSpPr/>
            <p:nvPr/>
          </p:nvSpPr>
          <p:spPr>
            <a:xfrm>
              <a:off x="7889716" y="669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2" name="pt15352"/>
            <p:cNvSpPr/>
            <p:nvPr/>
          </p:nvSpPr>
          <p:spPr>
            <a:xfrm>
              <a:off x="7889716" y="672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3" name="pt15353"/>
            <p:cNvSpPr/>
            <p:nvPr/>
          </p:nvSpPr>
          <p:spPr>
            <a:xfrm>
              <a:off x="7889716" y="64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4" name="pt15354"/>
            <p:cNvSpPr/>
            <p:nvPr/>
          </p:nvSpPr>
          <p:spPr>
            <a:xfrm>
              <a:off x="7889716" y="6759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5" name="pt15355"/>
            <p:cNvSpPr/>
            <p:nvPr/>
          </p:nvSpPr>
          <p:spPr>
            <a:xfrm>
              <a:off x="7889716" y="6090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6" name="pt15356"/>
            <p:cNvSpPr/>
            <p:nvPr/>
          </p:nvSpPr>
          <p:spPr>
            <a:xfrm>
              <a:off x="7890280" y="634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7" name="pt15357"/>
            <p:cNvSpPr/>
            <p:nvPr/>
          </p:nvSpPr>
          <p:spPr>
            <a:xfrm>
              <a:off x="7890280" y="680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8" name="pt15358"/>
            <p:cNvSpPr/>
            <p:nvPr/>
          </p:nvSpPr>
          <p:spPr>
            <a:xfrm>
              <a:off x="7890280" y="684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9" name="pt15359"/>
            <p:cNvSpPr/>
            <p:nvPr/>
          </p:nvSpPr>
          <p:spPr>
            <a:xfrm>
              <a:off x="7890280" y="669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0" name="pt15360"/>
            <p:cNvSpPr/>
            <p:nvPr/>
          </p:nvSpPr>
          <p:spPr>
            <a:xfrm>
              <a:off x="7890280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1" name="pt15361"/>
            <p:cNvSpPr/>
            <p:nvPr/>
          </p:nvSpPr>
          <p:spPr>
            <a:xfrm>
              <a:off x="7890280" y="6764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2" name="pt15362"/>
            <p:cNvSpPr/>
            <p:nvPr/>
          </p:nvSpPr>
          <p:spPr>
            <a:xfrm>
              <a:off x="7890280" y="613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3" name="pt15363"/>
            <p:cNvSpPr/>
            <p:nvPr/>
          </p:nvSpPr>
          <p:spPr>
            <a:xfrm>
              <a:off x="7890280" y="5937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4" name="pt15364"/>
            <p:cNvSpPr/>
            <p:nvPr/>
          </p:nvSpPr>
          <p:spPr>
            <a:xfrm>
              <a:off x="7890280" y="66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5" name="pt15365"/>
            <p:cNvSpPr/>
            <p:nvPr/>
          </p:nvSpPr>
          <p:spPr>
            <a:xfrm>
              <a:off x="7890280" y="6324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6" name="pt15366"/>
            <p:cNvSpPr/>
            <p:nvPr/>
          </p:nvSpPr>
          <p:spPr>
            <a:xfrm>
              <a:off x="7890280" y="613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7" name="pt15367"/>
            <p:cNvSpPr/>
            <p:nvPr/>
          </p:nvSpPr>
          <p:spPr>
            <a:xfrm>
              <a:off x="7890280" y="644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8" name="pt15368"/>
            <p:cNvSpPr/>
            <p:nvPr/>
          </p:nvSpPr>
          <p:spPr>
            <a:xfrm>
              <a:off x="7890280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9" name="pt15369"/>
            <p:cNvSpPr/>
            <p:nvPr/>
          </p:nvSpPr>
          <p:spPr>
            <a:xfrm>
              <a:off x="7890280" y="5931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0" name="pt15370"/>
            <p:cNvSpPr/>
            <p:nvPr/>
          </p:nvSpPr>
          <p:spPr>
            <a:xfrm>
              <a:off x="7890280" y="594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1" name="pt15371"/>
            <p:cNvSpPr/>
            <p:nvPr/>
          </p:nvSpPr>
          <p:spPr>
            <a:xfrm>
              <a:off x="7890862" y="6890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2" name="pt15372"/>
            <p:cNvSpPr/>
            <p:nvPr/>
          </p:nvSpPr>
          <p:spPr>
            <a:xfrm>
              <a:off x="7890862" y="6736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3" name="pt15373"/>
            <p:cNvSpPr/>
            <p:nvPr/>
          </p:nvSpPr>
          <p:spPr>
            <a:xfrm>
              <a:off x="7890862" y="6874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4" name="pt15374"/>
            <p:cNvSpPr/>
            <p:nvPr/>
          </p:nvSpPr>
          <p:spPr>
            <a:xfrm>
              <a:off x="7927743" y="6706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5" name="pt15375"/>
            <p:cNvSpPr/>
            <p:nvPr/>
          </p:nvSpPr>
          <p:spPr>
            <a:xfrm>
              <a:off x="7927743" y="6803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6" name="pt15376"/>
            <p:cNvSpPr/>
            <p:nvPr/>
          </p:nvSpPr>
          <p:spPr>
            <a:xfrm>
              <a:off x="7927743" y="610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7" name="pt15377"/>
            <p:cNvSpPr/>
            <p:nvPr/>
          </p:nvSpPr>
          <p:spPr>
            <a:xfrm>
              <a:off x="7927743" y="654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8" name="pt15378"/>
            <p:cNvSpPr/>
            <p:nvPr/>
          </p:nvSpPr>
          <p:spPr>
            <a:xfrm>
              <a:off x="7927743" y="59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9" name="pt15379"/>
            <p:cNvSpPr/>
            <p:nvPr/>
          </p:nvSpPr>
          <p:spPr>
            <a:xfrm>
              <a:off x="7927743" y="644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0" name="pt15380"/>
            <p:cNvSpPr/>
            <p:nvPr/>
          </p:nvSpPr>
          <p:spPr>
            <a:xfrm>
              <a:off x="7927743" y="6502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1" name="pt15381"/>
            <p:cNvSpPr/>
            <p:nvPr/>
          </p:nvSpPr>
          <p:spPr>
            <a:xfrm>
              <a:off x="7927743" y="60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2" name="pt15382"/>
            <p:cNvSpPr/>
            <p:nvPr/>
          </p:nvSpPr>
          <p:spPr>
            <a:xfrm>
              <a:off x="7927743" y="6774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3" name="pt15383"/>
            <p:cNvSpPr/>
            <p:nvPr/>
          </p:nvSpPr>
          <p:spPr>
            <a:xfrm>
              <a:off x="7927743" y="661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4" name="pt15384"/>
            <p:cNvSpPr/>
            <p:nvPr/>
          </p:nvSpPr>
          <p:spPr>
            <a:xfrm>
              <a:off x="7927743" y="6759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5" name="pt15385"/>
            <p:cNvSpPr/>
            <p:nvPr/>
          </p:nvSpPr>
          <p:spPr>
            <a:xfrm>
              <a:off x="7927743" y="622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6" name="pt15386"/>
            <p:cNvSpPr/>
            <p:nvPr/>
          </p:nvSpPr>
          <p:spPr>
            <a:xfrm>
              <a:off x="7927743" y="6627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7" name="pt15387"/>
            <p:cNvSpPr/>
            <p:nvPr/>
          </p:nvSpPr>
          <p:spPr>
            <a:xfrm>
              <a:off x="7927743" y="6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8" name="pt15388"/>
            <p:cNvSpPr/>
            <p:nvPr/>
          </p:nvSpPr>
          <p:spPr>
            <a:xfrm>
              <a:off x="7932239" y="64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9" name="pt15389"/>
            <p:cNvSpPr/>
            <p:nvPr/>
          </p:nvSpPr>
          <p:spPr>
            <a:xfrm>
              <a:off x="7932239" y="60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0" name="pt15390"/>
            <p:cNvSpPr/>
            <p:nvPr/>
          </p:nvSpPr>
          <p:spPr>
            <a:xfrm>
              <a:off x="7932239" y="6904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1" name="pt15391"/>
            <p:cNvSpPr/>
            <p:nvPr/>
          </p:nvSpPr>
          <p:spPr>
            <a:xfrm>
              <a:off x="7932239" y="6750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2" name="pt15392"/>
            <p:cNvSpPr/>
            <p:nvPr/>
          </p:nvSpPr>
          <p:spPr>
            <a:xfrm>
              <a:off x="7932239" y="6783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3" name="pt15393"/>
            <p:cNvSpPr/>
            <p:nvPr/>
          </p:nvSpPr>
          <p:spPr>
            <a:xfrm>
              <a:off x="7932239" y="5966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4" name="pt15394"/>
            <p:cNvSpPr/>
            <p:nvPr/>
          </p:nvSpPr>
          <p:spPr>
            <a:xfrm>
              <a:off x="7932239" y="6797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5" name="pt15395"/>
            <p:cNvSpPr/>
            <p:nvPr/>
          </p:nvSpPr>
          <p:spPr>
            <a:xfrm>
              <a:off x="7932239" y="6463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6" name="pt15396"/>
            <p:cNvSpPr/>
            <p:nvPr/>
          </p:nvSpPr>
          <p:spPr>
            <a:xfrm>
              <a:off x="7947448" y="6758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7" name="pt15397"/>
            <p:cNvSpPr/>
            <p:nvPr/>
          </p:nvSpPr>
          <p:spPr>
            <a:xfrm>
              <a:off x="7947448" y="64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8" name="pt15398"/>
            <p:cNvSpPr/>
            <p:nvPr/>
          </p:nvSpPr>
          <p:spPr>
            <a:xfrm>
              <a:off x="7947448" y="5933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9" name="pt15399"/>
            <p:cNvSpPr/>
            <p:nvPr/>
          </p:nvSpPr>
          <p:spPr>
            <a:xfrm>
              <a:off x="7947448" y="6831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0" name="pt15400"/>
            <p:cNvSpPr/>
            <p:nvPr/>
          </p:nvSpPr>
          <p:spPr>
            <a:xfrm>
              <a:off x="7947448" y="66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1" name="pt15401"/>
            <p:cNvSpPr/>
            <p:nvPr/>
          </p:nvSpPr>
          <p:spPr>
            <a:xfrm>
              <a:off x="7947448" y="6878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2" name="pt15402"/>
            <p:cNvSpPr/>
            <p:nvPr/>
          </p:nvSpPr>
          <p:spPr>
            <a:xfrm>
              <a:off x="7947448" y="6584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3" name="pt15403"/>
            <p:cNvSpPr/>
            <p:nvPr/>
          </p:nvSpPr>
          <p:spPr>
            <a:xfrm>
              <a:off x="7947448" y="6700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4" name="pt15404"/>
            <p:cNvSpPr/>
            <p:nvPr/>
          </p:nvSpPr>
          <p:spPr>
            <a:xfrm>
              <a:off x="7947448" y="6638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5" name="pt15405"/>
            <p:cNvSpPr/>
            <p:nvPr/>
          </p:nvSpPr>
          <p:spPr>
            <a:xfrm>
              <a:off x="7947448" y="5901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6" name="pt15406"/>
            <p:cNvSpPr/>
            <p:nvPr/>
          </p:nvSpPr>
          <p:spPr>
            <a:xfrm>
              <a:off x="7947448" y="630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7" name="pt15407"/>
            <p:cNvSpPr/>
            <p:nvPr/>
          </p:nvSpPr>
          <p:spPr>
            <a:xfrm>
              <a:off x="7957019" y="641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8" name="pt15408"/>
            <p:cNvSpPr/>
            <p:nvPr/>
          </p:nvSpPr>
          <p:spPr>
            <a:xfrm>
              <a:off x="7957019" y="6452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9" name="pt15409"/>
            <p:cNvSpPr/>
            <p:nvPr/>
          </p:nvSpPr>
          <p:spPr>
            <a:xfrm>
              <a:off x="7957019" y="66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0" name="pt15410"/>
            <p:cNvSpPr/>
            <p:nvPr/>
          </p:nvSpPr>
          <p:spPr>
            <a:xfrm>
              <a:off x="7957019" y="6566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1" name="pt15411"/>
            <p:cNvSpPr/>
            <p:nvPr/>
          </p:nvSpPr>
          <p:spPr>
            <a:xfrm>
              <a:off x="7957019" y="593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2" name="pt15412"/>
            <p:cNvSpPr/>
            <p:nvPr/>
          </p:nvSpPr>
          <p:spPr>
            <a:xfrm>
              <a:off x="7957019" y="6134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3" name="pt15413"/>
            <p:cNvSpPr/>
            <p:nvPr/>
          </p:nvSpPr>
          <p:spPr>
            <a:xfrm>
              <a:off x="7957019" y="595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4" name="pt15414"/>
            <p:cNvSpPr/>
            <p:nvPr/>
          </p:nvSpPr>
          <p:spPr>
            <a:xfrm>
              <a:off x="7957019" y="603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5" name="pt15415"/>
            <p:cNvSpPr/>
            <p:nvPr/>
          </p:nvSpPr>
          <p:spPr>
            <a:xfrm>
              <a:off x="7957019" y="6016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6" name="pt15416"/>
            <p:cNvSpPr/>
            <p:nvPr/>
          </p:nvSpPr>
          <p:spPr>
            <a:xfrm>
              <a:off x="7957019" y="65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7" name="pt15417"/>
            <p:cNvSpPr/>
            <p:nvPr/>
          </p:nvSpPr>
          <p:spPr>
            <a:xfrm>
              <a:off x="7957019" y="6458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8" name="pt15418"/>
            <p:cNvSpPr/>
            <p:nvPr/>
          </p:nvSpPr>
          <p:spPr>
            <a:xfrm>
              <a:off x="7957019" y="6616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9" name="pt15419"/>
            <p:cNvSpPr/>
            <p:nvPr/>
          </p:nvSpPr>
          <p:spPr>
            <a:xfrm>
              <a:off x="7957019" y="659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0" name="pt15420"/>
            <p:cNvSpPr/>
            <p:nvPr/>
          </p:nvSpPr>
          <p:spPr>
            <a:xfrm>
              <a:off x="7957019" y="66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1" name="pt15421"/>
            <p:cNvSpPr/>
            <p:nvPr/>
          </p:nvSpPr>
          <p:spPr>
            <a:xfrm>
              <a:off x="7958091" y="6344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2" name="pt15422"/>
            <p:cNvSpPr/>
            <p:nvPr/>
          </p:nvSpPr>
          <p:spPr>
            <a:xfrm>
              <a:off x="7958091" y="6561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3" name="pt15423"/>
            <p:cNvSpPr/>
            <p:nvPr/>
          </p:nvSpPr>
          <p:spPr>
            <a:xfrm>
              <a:off x="7958091" y="675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4" name="pt15424"/>
            <p:cNvSpPr/>
            <p:nvPr/>
          </p:nvSpPr>
          <p:spPr>
            <a:xfrm>
              <a:off x="7958091" y="6343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5" name="pt15425"/>
            <p:cNvSpPr/>
            <p:nvPr/>
          </p:nvSpPr>
          <p:spPr>
            <a:xfrm>
              <a:off x="7958091" y="638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6" name="pt15426"/>
            <p:cNvSpPr/>
            <p:nvPr/>
          </p:nvSpPr>
          <p:spPr>
            <a:xfrm>
              <a:off x="7958091" y="59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7" name="pt15427"/>
            <p:cNvSpPr/>
            <p:nvPr/>
          </p:nvSpPr>
          <p:spPr>
            <a:xfrm>
              <a:off x="7989727" y="6073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8" name="pt15428"/>
            <p:cNvSpPr/>
            <p:nvPr/>
          </p:nvSpPr>
          <p:spPr>
            <a:xfrm>
              <a:off x="8005986" y="6024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9" name="pt15429"/>
            <p:cNvSpPr/>
            <p:nvPr/>
          </p:nvSpPr>
          <p:spPr>
            <a:xfrm>
              <a:off x="8006234" y="691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0" name="pt15430"/>
            <p:cNvSpPr/>
            <p:nvPr/>
          </p:nvSpPr>
          <p:spPr>
            <a:xfrm>
              <a:off x="8006234" y="6627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1" name="pt15431"/>
            <p:cNvSpPr/>
            <p:nvPr/>
          </p:nvSpPr>
          <p:spPr>
            <a:xfrm>
              <a:off x="8006234" y="605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2" name="pt15432"/>
            <p:cNvSpPr/>
            <p:nvPr/>
          </p:nvSpPr>
          <p:spPr>
            <a:xfrm>
              <a:off x="8006234" y="5951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3" name="pt15433"/>
            <p:cNvSpPr/>
            <p:nvPr/>
          </p:nvSpPr>
          <p:spPr>
            <a:xfrm>
              <a:off x="8006234" y="5923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4" name="pt15434"/>
            <p:cNvSpPr/>
            <p:nvPr/>
          </p:nvSpPr>
          <p:spPr>
            <a:xfrm>
              <a:off x="8006234" y="6474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5" name="pt15435"/>
            <p:cNvSpPr/>
            <p:nvPr/>
          </p:nvSpPr>
          <p:spPr>
            <a:xfrm>
              <a:off x="8025609" y="6503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6" name="pt15436"/>
            <p:cNvSpPr/>
            <p:nvPr/>
          </p:nvSpPr>
          <p:spPr>
            <a:xfrm>
              <a:off x="8025609" y="6587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7" name="pt15437"/>
            <p:cNvSpPr/>
            <p:nvPr/>
          </p:nvSpPr>
          <p:spPr>
            <a:xfrm>
              <a:off x="8057663" y="633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8" name="pt15438"/>
            <p:cNvSpPr/>
            <p:nvPr/>
          </p:nvSpPr>
          <p:spPr>
            <a:xfrm>
              <a:off x="8057663" y="599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9" name="pt15439"/>
            <p:cNvSpPr/>
            <p:nvPr/>
          </p:nvSpPr>
          <p:spPr>
            <a:xfrm>
              <a:off x="8057663" y="625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0" name="pt15440"/>
            <p:cNvSpPr/>
            <p:nvPr/>
          </p:nvSpPr>
          <p:spPr>
            <a:xfrm>
              <a:off x="8057663" y="6558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1" name="pt15441"/>
            <p:cNvSpPr/>
            <p:nvPr/>
          </p:nvSpPr>
          <p:spPr>
            <a:xfrm>
              <a:off x="8057663" y="6032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2" name="pt15442"/>
            <p:cNvSpPr/>
            <p:nvPr/>
          </p:nvSpPr>
          <p:spPr>
            <a:xfrm>
              <a:off x="8057663" y="6533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3" name="pt15443"/>
            <p:cNvSpPr/>
            <p:nvPr/>
          </p:nvSpPr>
          <p:spPr>
            <a:xfrm>
              <a:off x="8057663" y="66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4" name="pt15444"/>
            <p:cNvSpPr/>
            <p:nvPr/>
          </p:nvSpPr>
          <p:spPr>
            <a:xfrm>
              <a:off x="8057663" y="6783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5" name="pt15445"/>
            <p:cNvSpPr/>
            <p:nvPr/>
          </p:nvSpPr>
          <p:spPr>
            <a:xfrm>
              <a:off x="8057663" y="604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6" name="pt15446"/>
            <p:cNvSpPr/>
            <p:nvPr/>
          </p:nvSpPr>
          <p:spPr>
            <a:xfrm>
              <a:off x="8074134" y="6233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7" name="pt15447"/>
            <p:cNvSpPr/>
            <p:nvPr/>
          </p:nvSpPr>
          <p:spPr>
            <a:xfrm>
              <a:off x="8074134" y="672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8" name="pt15448"/>
            <p:cNvSpPr/>
            <p:nvPr/>
          </p:nvSpPr>
          <p:spPr>
            <a:xfrm>
              <a:off x="8074134" y="66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9" name="pt15449"/>
            <p:cNvSpPr/>
            <p:nvPr/>
          </p:nvSpPr>
          <p:spPr>
            <a:xfrm>
              <a:off x="8074134" y="6421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0" name="pt15450"/>
            <p:cNvSpPr/>
            <p:nvPr/>
          </p:nvSpPr>
          <p:spPr>
            <a:xfrm>
              <a:off x="8074134" y="674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1" name="pt15451"/>
            <p:cNvSpPr/>
            <p:nvPr/>
          </p:nvSpPr>
          <p:spPr>
            <a:xfrm>
              <a:off x="8074722" y="5923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2" name="pt15452"/>
            <p:cNvSpPr/>
            <p:nvPr/>
          </p:nvSpPr>
          <p:spPr>
            <a:xfrm>
              <a:off x="8075056" y="6628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3" name="pt15453"/>
            <p:cNvSpPr/>
            <p:nvPr/>
          </p:nvSpPr>
          <p:spPr>
            <a:xfrm>
              <a:off x="8075056" y="671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4" name="pt15454"/>
            <p:cNvSpPr/>
            <p:nvPr/>
          </p:nvSpPr>
          <p:spPr>
            <a:xfrm>
              <a:off x="8075056" y="59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5" name="pt15455"/>
            <p:cNvSpPr/>
            <p:nvPr/>
          </p:nvSpPr>
          <p:spPr>
            <a:xfrm>
              <a:off x="8075056" y="589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6" name="pt15456"/>
            <p:cNvSpPr/>
            <p:nvPr/>
          </p:nvSpPr>
          <p:spPr>
            <a:xfrm>
              <a:off x="8075056" y="6357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7" name="pt15457"/>
            <p:cNvSpPr/>
            <p:nvPr/>
          </p:nvSpPr>
          <p:spPr>
            <a:xfrm>
              <a:off x="8075056" y="6150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8" name="pt15458"/>
            <p:cNvSpPr/>
            <p:nvPr/>
          </p:nvSpPr>
          <p:spPr>
            <a:xfrm>
              <a:off x="8075056" y="6627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9" name="pt15459"/>
            <p:cNvSpPr/>
            <p:nvPr/>
          </p:nvSpPr>
          <p:spPr>
            <a:xfrm>
              <a:off x="8075562" y="6585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0" name="pt15460"/>
            <p:cNvSpPr/>
            <p:nvPr/>
          </p:nvSpPr>
          <p:spPr>
            <a:xfrm>
              <a:off x="8075562" y="6791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1" name="pt15461"/>
            <p:cNvSpPr/>
            <p:nvPr/>
          </p:nvSpPr>
          <p:spPr>
            <a:xfrm>
              <a:off x="8075562" y="6663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2" name="pt15462"/>
            <p:cNvSpPr/>
            <p:nvPr/>
          </p:nvSpPr>
          <p:spPr>
            <a:xfrm>
              <a:off x="8075562" y="64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3" name="pt15463"/>
            <p:cNvSpPr/>
            <p:nvPr/>
          </p:nvSpPr>
          <p:spPr>
            <a:xfrm>
              <a:off x="8075562" y="596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4" name="pt15464"/>
            <p:cNvSpPr/>
            <p:nvPr/>
          </p:nvSpPr>
          <p:spPr>
            <a:xfrm>
              <a:off x="8075562" y="66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5" name="pt15465"/>
            <p:cNvSpPr/>
            <p:nvPr/>
          </p:nvSpPr>
          <p:spPr>
            <a:xfrm>
              <a:off x="8075562" y="655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6" name="pt15466"/>
            <p:cNvSpPr/>
            <p:nvPr/>
          </p:nvSpPr>
          <p:spPr>
            <a:xfrm>
              <a:off x="8075562" y="6569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7" name="pt15467"/>
            <p:cNvSpPr/>
            <p:nvPr/>
          </p:nvSpPr>
          <p:spPr>
            <a:xfrm>
              <a:off x="8075562" y="6379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8" name="pt15468"/>
            <p:cNvSpPr/>
            <p:nvPr/>
          </p:nvSpPr>
          <p:spPr>
            <a:xfrm>
              <a:off x="8075562" y="642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9" name="pt15469"/>
            <p:cNvSpPr/>
            <p:nvPr/>
          </p:nvSpPr>
          <p:spPr>
            <a:xfrm>
              <a:off x="8075562" y="654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0" name="pt15470"/>
            <p:cNvSpPr/>
            <p:nvPr/>
          </p:nvSpPr>
          <p:spPr>
            <a:xfrm>
              <a:off x="8143954" y="6735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1" name="pt15471"/>
            <p:cNvSpPr/>
            <p:nvPr/>
          </p:nvSpPr>
          <p:spPr>
            <a:xfrm>
              <a:off x="8143954" y="691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2" name="pt15472"/>
            <p:cNvSpPr/>
            <p:nvPr/>
          </p:nvSpPr>
          <p:spPr>
            <a:xfrm>
              <a:off x="8144541" y="5918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3" name="pt15473"/>
            <p:cNvSpPr/>
            <p:nvPr/>
          </p:nvSpPr>
          <p:spPr>
            <a:xfrm>
              <a:off x="8144541" y="5927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4" name="pt15474"/>
            <p:cNvSpPr/>
            <p:nvPr/>
          </p:nvSpPr>
          <p:spPr>
            <a:xfrm>
              <a:off x="8144541" y="6483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5" name="pt15475"/>
            <p:cNvSpPr/>
            <p:nvPr/>
          </p:nvSpPr>
          <p:spPr>
            <a:xfrm>
              <a:off x="8144821" y="6073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6" name="pt15476"/>
            <p:cNvSpPr/>
            <p:nvPr/>
          </p:nvSpPr>
          <p:spPr>
            <a:xfrm>
              <a:off x="8144821" y="592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7" name="pt15477"/>
            <p:cNvSpPr/>
            <p:nvPr/>
          </p:nvSpPr>
          <p:spPr>
            <a:xfrm>
              <a:off x="8144821" y="6109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8" name="pt15478"/>
            <p:cNvSpPr/>
            <p:nvPr/>
          </p:nvSpPr>
          <p:spPr>
            <a:xfrm>
              <a:off x="8144821" y="678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9" name="pt15479"/>
            <p:cNvSpPr/>
            <p:nvPr/>
          </p:nvSpPr>
          <p:spPr>
            <a:xfrm>
              <a:off x="8144821" y="613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0" name="pt15480"/>
            <p:cNvSpPr/>
            <p:nvPr/>
          </p:nvSpPr>
          <p:spPr>
            <a:xfrm>
              <a:off x="8145305" y="6592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1" name="pt15481"/>
            <p:cNvSpPr/>
            <p:nvPr/>
          </p:nvSpPr>
          <p:spPr>
            <a:xfrm>
              <a:off x="8145305" y="65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2" name="pt15482"/>
            <p:cNvSpPr/>
            <p:nvPr/>
          </p:nvSpPr>
          <p:spPr>
            <a:xfrm>
              <a:off x="8145305" y="6752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3" name="pt15483"/>
            <p:cNvSpPr/>
            <p:nvPr/>
          </p:nvSpPr>
          <p:spPr>
            <a:xfrm>
              <a:off x="8145305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4" name="pt15484"/>
            <p:cNvSpPr/>
            <p:nvPr/>
          </p:nvSpPr>
          <p:spPr>
            <a:xfrm>
              <a:off x="8145305" y="600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5" name="pt15485"/>
            <p:cNvSpPr/>
            <p:nvPr/>
          </p:nvSpPr>
          <p:spPr>
            <a:xfrm>
              <a:off x="8145305" y="5991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6" name="pt15486"/>
            <p:cNvSpPr/>
            <p:nvPr/>
          </p:nvSpPr>
          <p:spPr>
            <a:xfrm>
              <a:off x="8145305" y="6307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7" name="pt15487"/>
            <p:cNvSpPr/>
            <p:nvPr/>
          </p:nvSpPr>
          <p:spPr>
            <a:xfrm>
              <a:off x="8145305" y="6521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8" name="pt15488"/>
            <p:cNvSpPr/>
            <p:nvPr/>
          </p:nvSpPr>
          <p:spPr>
            <a:xfrm>
              <a:off x="8145305" y="6682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9" name="pt15489"/>
            <p:cNvSpPr/>
            <p:nvPr/>
          </p:nvSpPr>
          <p:spPr>
            <a:xfrm>
              <a:off x="8145305" y="64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0" name="pt15490"/>
            <p:cNvSpPr/>
            <p:nvPr/>
          </p:nvSpPr>
          <p:spPr>
            <a:xfrm>
              <a:off x="8145305" y="6014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1" name="pt15491"/>
            <p:cNvSpPr/>
            <p:nvPr/>
          </p:nvSpPr>
          <p:spPr>
            <a:xfrm>
              <a:off x="8145305" y="6117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2" name="pt15492"/>
            <p:cNvSpPr/>
            <p:nvPr/>
          </p:nvSpPr>
          <p:spPr>
            <a:xfrm>
              <a:off x="8145305" y="597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3" name="pt15493"/>
            <p:cNvSpPr/>
            <p:nvPr/>
          </p:nvSpPr>
          <p:spPr>
            <a:xfrm>
              <a:off x="8158339" y="6409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4" name="pt15494"/>
            <p:cNvSpPr/>
            <p:nvPr/>
          </p:nvSpPr>
          <p:spPr>
            <a:xfrm>
              <a:off x="8158339" y="596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5" name="pt15495"/>
            <p:cNvSpPr/>
            <p:nvPr/>
          </p:nvSpPr>
          <p:spPr>
            <a:xfrm>
              <a:off x="8158339" y="632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6" name="pt15496"/>
            <p:cNvSpPr/>
            <p:nvPr/>
          </p:nvSpPr>
          <p:spPr>
            <a:xfrm>
              <a:off x="8158339" y="679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7" name="pt15497"/>
            <p:cNvSpPr/>
            <p:nvPr/>
          </p:nvSpPr>
          <p:spPr>
            <a:xfrm>
              <a:off x="8158339" y="6708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8" name="pt15498"/>
            <p:cNvSpPr/>
            <p:nvPr/>
          </p:nvSpPr>
          <p:spPr>
            <a:xfrm>
              <a:off x="8158339" y="6666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9" name="pt15499"/>
            <p:cNvSpPr/>
            <p:nvPr/>
          </p:nvSpPr>
          <p:spPr>
            <a:xfrm>
              <a:off x="8158339" y="59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0" name="pt15500"/>
            <p:cNvSpPr/>
            <p:nvPr/>
          </p:nvSpPr>
          <p:spPr>
            <a:xfrm>
              <a:off x="8159550" y="5969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1" name="pt15501"/>
            <p:cNvSpPr/>
            <p:nvPr/>
          </p:nvSpPr>
          <p:spPr>
            <a:xfrm>
              <a:off x="8159550" y="61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2" name="pt15502"/>
            <p:cNvSpPr/>
            <p:nvPr/>
          </p:nvSpPr>
          <p:spPr>
            <a:xfrm>
              <a:off x="8164254" y="638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3" name="pt15503"/>
            <p:cNvSpPr/>
            <p:nvPr/>
          </p:nvSpPr>
          <p:spPr>
            <a:xfrm>
              <a:off x="8169270" y="591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4" name="pt15504"/>
            <p:cNvSpPr/>
            <p:nvPr/>
          </p:nvSpPr>
          <p:spPr>
            <a:xfrm>
              <a:off x="8169270" y="6469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5" name="pt15505"/>
            <p:cNvSpPr/>
            <p:nvPr/>
          </p:nvSpPr>
          <p:spPr>
            <a:xfrm>
              <a:off x="8169270" y="597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6" name="pt15506"/>
            <p:cNvSpPr/>
            <p:nvPr/>
          </p:nvSpPr>
          <p:spPr>
            <a:xfrm>
              <a:off x="8169270" y="6003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7" name="pt15507"/>
            <p:cNvSpPr/>
            <p:nvPr/>
          </p:nvSpPr>
          <p:spPr>
            <a:xfrm>
              <a:off x="8169270" y="64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8" name="pt15508"/>
            <p:cNvSpPr/>
            <p:nvPr/>
          </p:nvSpPr>
          <p:spPr>
            <a:xfrm>
              <a:off x="8169270" y="654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9" name="pt15509"/>
            <p:cNvSpPr/>
            <p:nvPr/>
          </p:nvSpPr>
          <p:spPr>
            <a:xfrm>
              <a:off x="8169270" y="65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0" name="pt15510"/>
            <p:cNvSpPr/>
            <p:nvPr/>
          </p:nvSpPr>
          <p:spPr>
            <a:xfrm>
              <a:off x="8169270" y="6710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1" name="pt15511"/>
            <p:cNvSpPr/>
            <p:nvPr/>
          </p:nvSpPr>
          <p:spPr>
            <a:xfrm>
              <a:off x="8169270" y="592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2" name="pt15512"/>
            <p:cNvSpPr/>
            <p:nvPr/>
          </p:nvSpPr>
          <p:spPr>
            <a:xfrm>
              <a:off x="8169270" y="5888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3" name="pt15513"/>
            <p:cNvSpPr/>
            <p:nvPr/>
          </p:nvSpPr>
          <p:spPr>
            <a:xfrm>
              <a:off x="8169270" y="6646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4" name="pt15514"/>
            <p:cNvSpPr/>
            <p:nvPr/>
          </p:nvSpPr>
          <p:spPr>
            <a:xfrm>
              <a:off x="8169270" y="686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5" name="pt15515"/>
            <p:cNvSpPr/>
            <p:nvPr/>
          </p:nvSpPr>
          <p:spPr>
            <a:xfrm>
              <a:off x="8169270" y="6404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6" name="pt15516"/>
            <p:cNvSpPr/>
            <p:nvPr/>
          </p:nvSpPr>
          <p:spPr>
            <a:xfrm>
              <a:off x="8169270" y="654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7" name="pt15517"/>
            <p:cNvSpPr/>
            <p:nvPr/>
          </p:nvSpPr>
          <p:spPr>
            <a:xfrm>
              <a:off x="8169270" y="5926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8" name="pt15518"/>
            <p:cNvSpPr/>
            <p:nvPr/>
          </p:nvSpPr>
          <p:spPr>
            <a:xfrm>
              <a:off x="8170226" y="5941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9" name="pt15519"/>
            <p:cNvSpPr/>
            <p:nvPr/>
          </p:nvSpPr>
          <p:spPr>
            <a:xfrm>
              <a:off x="8170226" y="6257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0" name="pt15520"/>
            <p:cNvSpPr/>
            <p:nvPr/>
          </p:nvSpPr>
          <p:spPr>
            <a:xfrm>
              <a:off x="8170226" y="6431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1" name="pt15521"/>
            <p:cNvSpPr/>
            <p:nvPr/>
          </p:nvSpPr>
          <p:spPr>
            <a:xfrm>
              <a:off x="8170226" y="6851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2" name="pt15522"/>
            <p:cNvSpPr/>
            <p:nvPr/>
          </p:nvSpPr>
          <p:spPr>
            <a:xfrm>
              <a:off x="8170226" y="637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3" name="pt15523"/>
            <p:cNvSpPr/>
            <p:nvPr/>
          </p:nvSpPr>
          <p:spPr>
            <a:xfrm>
              <a:off x="8170226" y="641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4" name="pt15524"/>
            <p:cNvSpPr/>
            <p:nvPr/>
          </p:nvSpPr>
          <p:spPr>
            <a:xfrm>
              <a:off x="8214993" y="66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5" name="pt15525"/>
            <p:cNvSpPr/>
            <p:nvPr/>
          </p:nvSpPr>
          <p:spPr>
            <a:xfrm>
              <a:off x="8214993" y="6787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6" name="pt15526"/>
            <p:cNvSpPr/>
            <p:nvPr/>
          </p:nvSpPr>
          <p:spPr>
            <a:xfrm>
              <a:off x="8214993" y="687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7" name="pt15527"/>
            <p:cNvSpPr/>
            <p:nvPr/>
          </p:nvSpPr>
          <p:spPr>
            <a:xfrm>
              <a:off x="8214993" y="6868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8" name="pt15528"/>
            <p:cNvSpPr/>
            <p:nvPr/>
          </p:nvSpPr>
          <p:spPr>
            <a:xfrm>
              <a:off x="8214993" y="6731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9" name="pt15529"/>
            <p:cNvSpPr/>
            <p:nvPr/>
          </p:nvSpPr>
          <p:spPr>
            <a:xfrm>
              <a:off x="8214993" y="6080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0" name="pt15530"/>
            <p:cNvSpPr/>
            <p:nvPr/>
          </p:nvSpPr>
          <p:spPr>
            <a:xfrm>
              <a:off x="8214993" y="61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1" name="pt15531"/>
            <p:cNvSpPr/>
            <p:nvPr/>
          </p:nvSpPr>
          <p:spPr>
            <a:xfrm>
              <a:off x="8220218" y="6001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2" name="pt15532"/>
            <p:cNvSpPr/>
            <p:nvPr/>
          </p:nvSpPr>
          <p:spPr>
            <a:xfrm>
              <a:off x="8220218" y="6071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3" name="pt15533"/>
            <p:cNvSpPr/>
            <p:nvPr/>
          </p:nvSpPr>
          <p:spPr>
            <a:xfrm>
              <a:off x="8220218" y="5907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4" name="pt15534"/>
            <p:cNvSpPr/>
            <p:nvPr/>
          </p:nvSpPr>
          <p:spPr>
            <a:xfrm>
              <a:off x="8220218" y="6210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5" name="pt15535"/>
            <p:cNvSpPr/>
            <p:nvPr/>
          </p:nvSpPr>
          <p:spPr>
            <a:xfrm>
              <a:off x="8220218" y="682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6" name="pt15536"/>
            <p:cNvSpPr/>
            <p:nvPr/>
          </p:nvSpPr>
          <p:spPr>
            <a:xfrm>
              <a:off x="8220218" y="611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7" name="pt15537"/>
            <p:cNvSpPr/>
            <p:nvPr/>
          </p:nvSpPr>
          <p:spPr>
            <a:xfrm>
              <a:off x="8220218" y="649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8" name="pt15538"/>
            <p:cNvSpPr/>
            <p:nvPr/>
          </p:nvSpPr>
          <p:spPr>
            <a:xfrm>
              <a:off x="8220218" y="616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9" name="pt15539"/>
            <p:cNvSpPr/>
            <p:nvPr/>
          </p:nvSpPr>
          <p:spPr>
            <a:xfrm>
              <a:off x="8220218" y="5984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0" name="pt15540"/>
            <p:cNvSpPr/>
            <p:nvPr/>
          </p:nvSpPr>
          <p:spPr>
            <a:xfrm>
              <a:off x="8220218" y="65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1" name="pt15541"/>
            <p:cNvSpPr/>
            <p:nvPr/>
          </p:nvSpPr>
          <p:spPr>
            <a:xfrm>
              <a:off x="8220523" y="6777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2" name="pt15542"/>
            <p:cNvSpPr/>
            <p:nvPr/>
          </p:nvSpPr>
          <p:spPr>
            <a:xfrm>
              <a:off x="8220523" y="5945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3" name="pt15543"/>
            <p:cNvSpPr/>
            <p:nvPr/>
          </p:nvSpPr>
          <p:spPr>
            <a:xfrm>
              <a:off x="8220523" y="6339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4" name="pt15544"/>
            <p:cNvSpPr/>
            <p:nvPr/>
          </p:nvSpPr>
          <p:spPr>
            <a:xfrm>
              <a:off x="8220523" y="620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5" name="pt15545"/>
            <p:cNvSpPr/>
            <p:nvPr/>
          </p:nvSpPr>
          <p:spPr>
            <a:xfrm>
              <a:off x="8220523" y="619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6" name="pt15546"/>
            <p:cNvSpPr/>
            <p:nvPr/>
          </p:nvSpPr>
          <p:spPr>
            <a:xfrm>
              <a:off x="8220523" y="6290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7" name="pt15547"/>
            <p:cNvSpPr/>
            <p:nvPr/>
          </p:nvSpPr>
          <p:spPr>
            <a:xfrm>
              <a:off x="8220523" y="684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8" name="pt15548"/>
            <p:cNvSpPr/>
            <p:nvPr/>
          </p:nvSpPr>
          <p:spPr>
            <a:xfrm>
              <a:off x="8220523" y="686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9" name="pt15549"/>
            <p:cNvSpPr/>
            <p:nvPr/>
          </p:nvSpPr>
          <p:spPr>
            <a:xfrm>
              <a:off x="8220523" y="6818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0" name="pt15550"/>
            <p:cNvSpPr/>
            <p:nvPr/>
          </p:nvSpPr>
          <p:spPr>
            <a:xfrm>
              <a:off x="8220523" y="590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1" name="pt15551"/>
            <p:cNvSpPr/>
            <p:nvPr/>
          </p:nvSpPr>
          <p:spPr>
            <a:xfrm>
              <a:off x="8220523" y="6154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2" name="pt15552"/>
            <p:cNvSpPr/>
            <p:nvPr/>
          </p:nvSpPr>
          <p:spPr>
            <a:xfrm>
              <a:off x="8220523" y="630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3" name="pt15553"/>
            <p:cNvSpPr/>
            <p:nvPr/>
          </p:nvSpPr>
          <p:spPr>
            <a:xfrm>
              <a:off x="8220523" y="6546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4" name="pt15554"/>
            <p:cNvSpPr/>
            <p:nvPr/>
          </p:nvSpPr>
          <p:spPr>
            <a:xfrm>
              <a:off x="8220523" y="655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5" name="pt15555"/>
            <p:cNvSpPr/>
            <p:nvPr/>
          </p:nvSpPr>
          <p:spPr>
            <a:xfrm>
              <a:off x="8220523" y="6289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6" name="pt15556"/>
            <p:cNvSpPr/>
            <p:nvPr/>
          </p:nvSpPr>
          <p:spPr>
            <a:xfrm>
              <a:off x="8220523" y="640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7" name="pt15557"/>
            <p:cNvSpPr/>
            <p:nvPr/>
          </p:nvSpPr>
          <p:spPr>
            <a:xfrm>
              <a:off x="8220523" y="6778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8" name="pt15558"/>
            <p:cNvSpPr/>
            <p:nvPr/>
          </p:nvSpPr>
          <p:spPr>
            <a:xfrm>
              <a:off x="8220523" y="6242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9" name="pt15559"/>
            <p:cNvSpPr/>
            <p:nvPr/>
          </p:nvSpPr>
          <p:spPr>
            <a:xfrm>
              <a:off x="8220523" y="6753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0" name="pt15560"/>
            <p:cNvSpPr/>
            <p:nvPr/>
          </p:nvSpPr>
          <p:spPr>
            <a:xfrm>
              <a:off x="8220523" y="6255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1" name="pt15561"/>
            <p:cNvSpPr/>
            <p:nvPr/>
          </p:nvSpPr>
          <p:spPr>
            <a:xfrm>
              <a:off x="8228510" y="600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2" name="pt15562"/>
            <p:cNvSpPr/>
            <p:nvPr/>
          </p:nvSpPr>
          <p:spPr>
            <a:xfrm>
              <a:off x="8228510" y="62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3" name="pt15563"/>
            <p:cNvSpPr/>
            <p:nvPr/>
          </p:nvSpPr>
          <p:spPr>
            <a:xfrm>
              <a:off x="8228510" y="680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4" name="pt15564"/>
            <p:cNvSpPr/>
            <p:nvPr/>
          </p:nvSpPr>
          <p:spPr>
            <a:xfrm>
              <a:off x="8228510" y="61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5" name="pt15565"/>
            <p:cNvSpPr/>
            <p:nvPr/>
          </p:nvSpPr>
          <p:spPr>
            <a:xfrm>
              <a:off x="8228510" y="64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6" name="pt15566"/>
            <p:cNvSpPr/>
            <p:nvPr/>
          </p:nvSpPr>
          <p:spPr>
            <a:xfrm>
              <a:off x="8231321" y="58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7" name="pt15567"/>
            <p:cNvSpPr/>
            <p:nvPr/>
          </p:nvSpPr>
          <p:spPr>
            <a:xfrm>
              <a:off x="8231321" y="6083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8" name="pt15568"/>
            <p:cNvSpPr/>
            <p:nvPr/>
          </p:nvSpPr>
          <p:spPr>
            <a:xfrm>
              <a:off x="8231321" y="6561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9" name="pt15569"/>
            <p:cNvSpPr/>
            <p:nvPr/>
          </p:nvSpPr>
          <p:spPr>
            <a:xfrm>
              <a:off x="8231321" y="6568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0" name="pt15570"/>
            <p:cNvSpPr/>
            <p:nvPr/>
          </p:nvSpPr>
          <p:spPr>
            <a:xfrm>
              <a:off x="8238042" y="60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1" name="pt15571"/>
            <p:cNvSpPr/>
            <p:nvPr/>
          </p:nvSpPr>
          <p:spPr>
            <a:xfrm>
              <a:off x="8238042" y="6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2" name="pt15572"/>
            <p:cNvSpPr/>
            <p:nvPr/>
          </p:nvSpPr>
          <p:spPr>
            <a:xfrm>
              <a:off x="8238042" y="670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3" name="pt15573"/>
            <p:cNvSpPr/>
            <p:nvPr/>
          </p:nvSpPr>
          <p:spPr>
            <a:xfrm>
              <a:off x="8238042" y="589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4" name="pt15574"/>
            <p:cNvSpPr/>
            <p:nvPr/>
          </p:nvSpPr>
          <p:spPr>
            <a:xfrm>
              <a:off x="8238042" y="6818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5" name="pt15575"/>
            <p:cNvSpPr/>
            <p:nvPr/>
          </p:nvSpPr>
          <p:spPr>
            <a:xfrm>
              <a:off x="8238042" y="6127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6" name="pt15576"/>
            <p:cNvSpPr/>
            <p:nvPr/>
          </p:nvSpPr>
          <p:spPr>
            <a:xfrm>
              <a:off x="8282962" y="683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7" name="pt15577"/>
            <p:cNvSpPr/>
            <p:nvPr/>
          </p:nvSpPr>
          <p:spPr>
            <a:xfrm>
              <a:off x="8282962" y="6285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8" name="pt15578"/>
            <p:cNvSpPr/>
            <p:nvPr/>
          </p:nvSpPr>
          <p:spPr>
            <a:xfrm>
              <a:off x="8282962" y="6800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9" name="pt15579"/>
            <p:cNvSpPr/>
            <p:nvPr/>
          </p:nvSpPr>
          <p:spPr>
            <a:xfrm>
              <a:off x="8282962" y="6054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0" name="pt15580"/>
            <p:cNvSpPr/>
            <p:nvPr/>
          </p:nvSpPr>
          <p:spPr>
            <a:xfrm>
              <a:off x="8282962" y="6034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1" name="pt15581"/>
            <p:cNvSpPr/>
            <p:nvPr/>
          </p:nvSpPr>
          <p:spPr>
            <a:xfrm>
              <a:off x="8282962" y="5978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2" name="pt15582"/>
            <p:cNvSpPr/>
            <p:nvPr/>
          </p:nvSpPr>
          <p:spPr>
            <a:xfrm>
              <a:off x="8282962" y="613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3" name="pt15583"/>
            <p:cNvSpPr/>
            <p:nvPr/>
          </p:nvSpPr>
          <p:spPr>
            <a:xfrm>
              <a:off x="8282962" y="656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4" name="pt15584"/>
            <p:cNvSpPr/>
            <p:nvPr/>
          </p:nvSpPr>
          <p:spPr>
            <a:xfrm>
              <a:off x="8282962" y="590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5" name="pt15585"/>
            <p:cNvSpPr/>
            <p:nvPr/>
          </p:nvSpPr>
          <p:spPr>
            <a:xfrm>
              <a:off x="8282962" y="63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6" name="pt15586"/>
            <p:cNvSpPr/>
            <p:nvPr/>
          </p:nvSpPr>
          <p:spPr>
            <a:xfrm>
              <a:off x="8282962" y="59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7" name="pt15587"/>
            <p:cNvSpPr/>
            <p:nvPr/>
          </p:nvSpPr>
          <p:spPr>
            <a:xfrm>
              <a:off x="8282962" y="67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8" name="pt15588"/>
            <p:cNvSpPr/>
            <p:nvPr/>
          </p:nvSpPr>
          <p:spPr>
            <a:xfrm>
              <a:off x="8282962" y="648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9" name="pt15589"/>
            <p:cNvSpPr/>
            <p:nvPr/>
          </p:nvSpPr>
          <p:spPr>
            <a:xfrm>
              <a:off x="8282962" y="6402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0" name="pt15590"/>
            <p:cNvSpPr/>
            <p:nvPr/>
          </p:nvSpPr>
          <p:spPr>
            <a:xfrm>
              <a:off x="8282962" y="630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1" name="pt15591"/>
            <p:cNvSpPr/>
            <p:nvPr/>
          </p:nvSpPr>
          <p:spPr>
            <a:xfrm>
              <a:off x="8282962" y="5921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2" name="pt15592"/>
            <p:cNvSpPr/>
            <p:nvPr/>
          </p:nvSpPr>
          <p:spPr>
            <a:xfrm>
              <a:off x="8283602" y="6915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3" name="pt15593"/>
            <p:cNvSpPr/>
            <p:nvPr/>
          </p:nvSpPr>
          <p:spPr>
            <a:xfrm>
              <a:off x="8283602" y="6684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4" name="pt15594"/>
            <p:cNvSpPr/>
            <p:nvPr/>
          </p:nvSpPr>
          <p:spPr>
            <a:xfrm>
              <a:off x="8283602" y="6006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5" name="pt15595"/>
            <p:cNvSpPr/>
            <p:nvPr/>
          </p:nvSpPr>
          <p:spPr>
            <a:xfrm>
              <a:off x="8283602" y="6775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6" name="pt15596"/>
            <p:cNvSpPr/>
            <p:nvPr/>
          </p:nvSpPr>
          <p:spPr>
            <a:xfrm>
              <a:off x="8283602" y="594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7" name="pt15597"/>
            <p:cNvSpPr/>
            <p:nvPr/>
          </p:nvSpPr>
          <p:spPr>
            <a:xfrm>
              <a:off x="8283602" y="590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8" name="pt15598"/>
            <p:cNvSpPr/>
            <p:nvPr/>
          </p:nvSpPr>
          <p:spPr>
            <a:xfrm>
              <a:off x="8283602" y="591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9" name="pt15599"/>
            <p:cNvSpPr/>
            <p:nvPr/>
          </p:nvSpPr>
          <p:spPr>
            <a:xfrm>
              <a:off x="8300385" y="6515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0" name="pt15600"/>
            <p:cNvSpPr/>
            <p:nvPr/>
          </p:nvSpPr>
          <p:spPr>
            <a:xfrm>
              <a:off x="8300385" y="689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1" name="pt15601"/>
            <p:cNvSpPr/>
            <p:nvPr/>
          </p:nvSpPr>
          <p:spPr>
            <a:xfrm>
              <a:off x="8300385" y="6923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2" name="pt15602"/>
            <p:cNvSpPr/>
            <p:nvPr/>
          </p:nvSpPr>
          <p:spPr>
            <a:xfrm>
              <a:off x="8300385" y="59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3" name="pt15603"/>
            <p:cNvSpPr/>
            <p:nvPr/>
          </p:nvSpPr>
          <p:spPr>
            <a:xfrm>
              <a:off x="8300385" y="66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4" name="pt15604"/>
            <p:cNvSpPr/>
            <p:nvPr/>
          </p:nvSpPr>
          <p:spPr>
            <a:xfrm>
              <a:off x="8300385" y="65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5" name="pt15605"/>
            <p:cNvSpPr/>
            <p:nvPr/>
          </p:nvSpPr>
          <p:spPr>
            <a:xfrm>
              <a:off x="8300385" y="618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6" name="pt15606"/>
            <p:cNvSpPr/>
            <p:nvPr/>
          </p:nvSpPr>
          <p:spPr>
            <a:xfrm>
              <a:off x="8300385" y="68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7" name="pt15607"/>
            <p:cNvSpPr/>
            <p:nvPr/>
          </p:nvSpPr>
          <p:spPr>
            <a:xfrm>
              <a:off x="8300385" y="593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8" name="pt15608"/>
            <p:cNvSpPr/>
            <p:nvPr/>
          </p:nvSpPr>
          <p:spPr>
            <a:xfrm>
              <a:off x="8300385" y="648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9" name="pt15609"/>
            <p:cNvSpPr/>
            <p:nvPr/>
          </p:nvSpPr>
          <p:spPr>
            <a:xfrm>
              <a:off x="8300385" y="6639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0" name="pt15610"/>
            <p:cNvSpPr/>
            <p:nvPr/>
          </p:nvSpPr>
          <p:spPr>
            <a:xfrm>
              <a:off x="8300385" y="6093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1" name="pt15611"/>
            <p:cNvSpPr/>
            <p:nvPr/>
          </p:nvSpPr>
          <p:spPr>
            <a:xfrm>
              <a:off x="8300385" y="663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2" name="pt15612"/>
            <p:cNvSpPr/>
            <p:nvPr/>
          </p:nvSpPr>
          <p:spPr>
            <a:xfrm>
              <a:off x="8300385" y="638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3" name="pt15613"/>
            <p:cNvSpPr/>
            <p:nvPr/>
          </p:nvSpPr>
          <p:spPr>
            <a:xfrm>
              <a:off x="8308342" y="6538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4" name="pt15614"/>
            <p:cNvSpPr/>
            <p:nvPr/>
          </p:nvSpPr>
          <p:spPr>
            <a:xfrm>
              <a:off x="8308342" y="6900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5" name="pt15615"/>
            <p:cNvSpPr/>
            <p:nvPr/>
          </p:nvSpPr>
          <p:spPr>
            <a:xfrm>
              <a:off x="8308342" y="6445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6" name="pt15616"/>
            <p:cNvSpPr/>
            <p:nvPr/>
          </p:nvSpPr>
          <p:spPr>
            <a:xfrm>
              <a:off x="8308342" y="6803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7" name="pt15617"/>
            <p:cNvSpPr/>
            <p:nvPr/>
          </p:nvSpPr>
          <p:spPr>
            <a:xfrm>
              <a:off x="8308342" y="6869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8" name="pt15618"/>
            <p:cNvSpPr/>
            <p:nvPr/>
          </p:nvSpPr>
          <p:spPr>
            <a:xfrm>
              <a:off x="8308342" y="5916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9" name="pt15619"/>
            <p:cNvSpPr/>
            <p:nvPr/>
          </p:nvSpPr>
          <p:spPr>
            <a:xfrm>
              <a:off x="8308342" y="597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0" name="pt15620"/>
            <p:cNvSpPr/>
            <p:nvPr/>
          </p:nvSpPr>
          <p:spPr>
            <a:xfrm>
              <a:off x="8308342" y="6609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1" name="pt15621"/>
            <p:cNvSpPr/>
            <p:nvPr/>
          </p:nvSpPr>
          <p:spPr>
            <a:xfrm>
              <a:off x="8308342" y="6771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2" name="pt15622"/>
            <p:cNvSpPr/>
            <p:nvPr/>
          </p:nvSpPr>
          <p:spPr>
            <a:xfrm>
              <a:off x="8308342" y="6395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3" name="pt15623"/>
            <p:cNvSpPr/>
            <p:nvPr/>
          </p:nvSpPr>
          <p:spPr>
            <a:xfrm>
              <a:off x="8308342" y="6859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4" name="pt15624"/>
            <p:cNvSpPr/>
            <p:nvPr/>
          </p:nvSpPr>
          <p:spPr>
            <a:xfrm>
              <a:off x="8308342" y="6480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5" name="pt15625"/>
            <p:cNvSpPr/>
            <p:nvPr/>
          </p:nvSpPr>
          <p:spPr>
            <a:xfrm>
              <a:off x="8308342" y="64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6" name="pt15626"/>
            <p:cNvSpPr/>
            <p:nvPr/>
          </p:nvSpPr>
          <p:spPr>
            <a:xfrm>
              <a:off x="8308342" y="59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7" name="pt15627"/>
            <p:cNvSpPr/>
            <p:nvPr/>
          </p:nvSpPr>
          <p:spPr>
            <a:xfrm>
              <a:off x="8308342" y="598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8" name="pt15628"/>
            <p:cNvSpPr/>
            <p:nvPr/>
          </p:nvSpPr>
          <p:spPr>
            <a:xfrm>
              <a:off x="8353015" y="668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9" name="pt15629"/>
            <p:cNvSpPr/>
            <p:nvPr/>
          </p:nvSpPr>
          <p:spPr>
            <a:xfrm>
              <a:off x="8353015" y="654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0" name="pt15630"/>
            <p:cNvSpPr/>
            <p:nvPr/>
          </p:nvSpPr>
          <p:spPr>
            <a:xfrm>
              <a:off x="8353015" y="6608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1" name="pt15631"/>
            <p:cNvSpPr/>
            <p:nvPr/>
          </p:nvSpPr>
          <p:spPr>
            <a:xfrm>
              <a:off x="8353015" y="6434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2" name="pt15632"/>
            <p:cNvSpPr/>
            <p:nvPr/>
          </p:nvSpPr>
          <p:spPr>
            <a:xfrm>
              <a:off x="8353015" y="648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3" name="pt15633"/>
            <p:cNvSpPr/>
            <p:nvPr/>
          </p:nvSpPr>
          <p:spPr>
            <a:xfrm>
              <a:off x="8353015" y="588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4" name="pt15634"/>
            <p:cNvSpPr/>
            <p:nvPr/>
          </p:nvSpPr>
          <p:spPr>
            <a:xfrm>
              <a:off x="8353015" y="628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5" name="pt15635"/>
            <p:cNvSpPr/>
            <p:nvPr/>
          </p:nvSpPr>
          <p:spPr>
            <a:xfrm>
              <a:off x="8353015" y="6149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6" name="pt15636"/>
            <p:cNvSpPr/>
            <p:nvPr/>
          </p:nvSpPr>
          <p:spPr>
            <a:xfrm>
              <a:off x="8353015" y="6424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7" name="pt15637"/>
            <p:cNvSpPr/>
            <p:nvPr/>
          </p:nvSpPr>
          <p:spPr>
            <a:xfrm>
              <a:off x="8353015" y="599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8" name="pt15638"/>
            <p:cNvSpPr/>
            <p:nvPr/>
          </p:nvSpPr>
          <p:spPr>
            <a:xfrm>
              <a:off x="8353015" y="6689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9" name="pt15639"/>
            <p:cNvSpPr/>
            <p:nvPr/>
          </p:nvSpPr>
          <p:spPr>
            <a:xfrm>
              <a:off x="8353015" y="665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0" name="pt15640"/>
            <p:cNvSpPr/>
            <p:nvPr/>
          </p:nvSpPr>
          <p:spPr>
            <a:xfrm>
              <a:off x="8353015" y="6316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1" name="pt15641"/>
            <p:cNvSpPr/>
            <p:nvPr/>
          </p:nvSpPr>
          <p:spPr>
            <a:xfrm>
              <a:off x="8353015" y="659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2" name="pt15642"/>
            <p:cNvSpPr/>
            <p:nvPr/>
          </p:nvSpPr>
          <p:spPr>
            <a:xfrm>
              <a:off x="8353015" y="619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3" name="pt15643"/>
            <p:cNvSpPr/>
            <p:nvPr/>
          </p:nvSpPr>
          <p:spPr>
            <a:xfrm>
              <a:off x="8353015" y="659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4" name="pt15644"/>
            <p:cNvSpPr/>
            <p:nvPr/>
          </p:nvSpPr>
          <p:spPr>
            <a:xfrm>
              <a:off x="8354316" y="6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5" name="pt15645"/>
            <p:cNvSpPr/>
            <p:nvPr/>
          </p:nvSpPr>
          <p:spPr>
            <a:xfrm>
              <a:off x="8354316" y="5906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6" name="pt15646"/>
            <p:cNvSpPr/>
            <p:nvPr/>
          </p:nvSpPr>
          <p:spPr>
            <a:xfrm>
              <a:off x="8354316" y="67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7" name="pt15647"/>
            <p:cNvSpPr/>
            <p:nvPr/>
          </p:nvSpPr>
          <p:spPr>
            <a:xfrm>
              <a:off x="8354316" y="659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8" name="pt15648"/>
            <p:cNvSpPr/>
            <p:nvPr/>
          </p:nvSpPr>
          <p:spPr>
            <a:xfrm>
              <a:off x="8354316" y="678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9" name="pt15649"/>
            <p:cNvSpPr/>
            <p:nvPr/>
          </p:nvSpPr>
          <p:spPr>
            <a:xfrm>
              <a:off x="8354316" y="631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0" name="pt15650"/>
            <p:cNvSpPr/>
            <p:nvPr/>
          </p:nvSpPr>
          <p:spPr>
            <a:xfrm>
              <a:off x="8354316" y="6148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1" name="pt15651"/>
            <p:cNvSpPr/>
            <p:nvPr/>
          </p:nvSpPr>
          <p:spPr>
            <a:xfrm>
              <a:off x="8354316" y="66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2" name="pt15652"/>
            <p:cNvSpPr/>
            <p:nvPr/>
          </p:nvSpPr>
          <p:spPr>
            <a:xfrm>
              <a:off x="8354316" y="6096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3" name="pt15653"/>
            <p:cNvSpPr/>
            <p:nvPr/>
          </p:nvSpPr>
          <p:spPr>
            <a:xfrm>
              <a:off x="8370460" y="662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4" name="pt15654"/>
            <p:cNvSpPr/>
            <p:nvPr/>
          </p:nvSpPr>
          <p:spPr>
            <a:xfrm>
              <a:off x="8370460" y="63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5" name="pt15655"/>
            <p:cNvSpPr/>
            <p:nvPr/>
          </p:nvSpPr>
          <p:spPr>
            <a:xfrm>
              <a:off x="8370460" y="6712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6" name="pt15656"/>
            <p:cNvSpPr/>
            <p:nvPr/>
          </p:nvSpPr>
          <p:spPr>
            <a:xfrm>
              <a:off x="8370460" y="6438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7" name="pt15657"/>
            <p:cNvSpPr/>
            <p:nvPr/>
          </p:nvSpPr>
          <p:spPr>
            <a:xfrm>
              <a:off x="8370460" y="6409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8" name="pt15658"/>
            <p:cNvSpPr/>
            <p:nvPr/>
          </p:nvSpPr>
          <p:spPr>
            <a:xfrm>
              <a:off x="8370460" y="681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9" name="pt15659"/>
            <p:cNvSpPr/>
            <p:nvPr/>
          </p:nvSpPr>
          <p:spPr>
            <a:xfrm>
              <a:off x="8370460" y="6550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0" name="pt15660"/>
            <p:cNvSpPr/>
            <p:nvPr/>
          </p:nvSpPr>
          <p:spPr>
            <a:xfrm>
              <a:off x="8370844" y="597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1" name="pt15661"/>
            <p:cNvSpPr/>
            <p:nvPr/>
          </p:nvSpPr>
          <p:spPr>
            <a:xfrm>
              <a:off x="8383004" y="6557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2" name="pt15662"/>
            <p:cNvSpPr/>
            <p:nvPr/>
          </p:nvSpPr>
          <p:spPr>
            <a:xfrm>
              <a:off x="8383004" y="595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3" name="pt15663"/>
            <p:cNvSpPr/>
            <p:nvPr/>
          </p:nvSpPr>
          <p:spPr>
            <a:xfrm>
              <a:off x="8383004" y="6792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4" name="pt15664"/>
            <p:cNvSpPr/>
            <p:nvPr/>
          </p:nvSpPr>
          <p:spPr>
            <a:xfrm>
              <a:off x="8383004" y="6208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5" name="pt15665"/>
            <p:cNvSpPr/>
            <p:nvPr/>
          </p:nvSpPr>
          <p:spPr>
            <a:xfrm>
              <a:off x="8383004" y="5961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6" name="pt15666"/>
            <p:cNvSpPr/>
            <p:nvPr/>
          </p:nvSpPr>
          <p:spPr>
            <a:xfrm>
              <a:off x="8383004" y="591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7" name="pt15667"/>
            <p:cNvSpPr/>
            <p:nvPr/>
          </p:nvSpPr>
          <p:spPr>
            <a:xfrm>
              <a:off x="8383004" y="6355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8" name="pt15668"/>
            <p:cNvSpPr/>
            <p:nvPr/>
          </p:nvSpPr>
          <p:spPr>
            <a:xfrm>
              <a:off x="8383004" y="5893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9" name="pt15669"/>
            <p:cNvSpPr/>
            <p:nvPr/>
          </p:nvSpPr>
          <p:spPr>
            <a:xfrm>
              <a:off x="8383004" y="5982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0" name="pt15670"/>
            <p:cNvSpPr/>
            <p:nvPr/>
          </p:nvSpPr>
          <p:spPr>
            <a:xfrm>
              <a:off x="8383004" y="6540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1" name="pt15671"/>
            <p:cNvSpPr/>
            <p:nvPr/>
          </p:nvSpPr>
          <p:spPr>
            <a:xfrm>
              <a:off x="8383004" y="5998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2" name="pt15672"/>
            <p:cNvSpPr/>
            <p:nvPr/>
          </p:nvSpPr>
          <p:spPr>
            <a:xfrm>
              <a:off x="8383004" y="666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3" name="pt15673"/>
            <p:cNvSpPr/>
            <p:nvPr/>
          </p:nvSpPr>
          <p:spPr>
            <a:xfrm>
              <a:off x="8383004" y="6106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4" name="pt15674"/>
            <p:cNvSpPr/>
            <p:nvPr/>
          </p:nvSpPr>
          <p:spPr>
            <a:xfrm>
              <a:off x="8383004" y="598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5" name="pt15675"/>
            <p:cNvSpPr/>
            <p:nvPr/>
          </p:nvSpPr>
          <p:spPr>
            <a:xfrm>
              <a:off x="8383004" y="607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6" name="pt15676"/>
            <p:cNvSpPr/>
            <p:nvPr/>
          </p:nvSpPr>
          <p:spPr>
            <a:xfrm>
              <a:off x="8383004" y="5927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7" name="pt15677"/>
            <p:cNvSpPr/>
            <p:nvPr/>
          </p:nvSpPr>
          <p:spPr>
            <a:xfrm>
              <a:off x="8383235" y="660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8" name="pt15678"/>
            <p:cNvSpPr/>
            <p:nvPr/>
          </p:nvSpPr>
          <p:spPr>
            <a:xfrm>
              <a:off x="8383235" y="6625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9" name="pt15679"/>
            <p:cNvSpPr/>
            <p:nvPr/>
          </p:nvSpPr>
          <p:spPr>
            <a:xfrm>
              <a:off x="8383235" y="62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0" name="pt15680"/>
            <p:cNvSpPr/>
            <p:nvPr/>
          </p:nvSpPr>
          <p:spPr>
            <a:xfrm>
              <a:off x="8383235" y="591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1" name="pt15681"/>
            <p:cNvSpPr/>
            <p:nvPr/>
          </p:nvSpPr>
          <p:spPr>
            <a:xfrm>
              <a:off x="8383235" y="602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2" name="pt15682"/>
            <p:cNvSpPr/>
            <p:nvPr/>
          </p:nvSpPr>
          <p:spPr>
            <a:xfrm>
              <a:off x="8383235" y="6319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3" name="pt15683"/>
            <p:cNvSpPr/>
            <p:nvPr/>
          </p:nvSpPr>
          <p:spPr>
            <a:xfrm>
              <a:off x="8383235" y="659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4" name="pt15684"/>
            <p:cNvSpPr/>
            <p:nvPr/>
          </p:nvSpPr>
          <p:spPr>
            <a:xfrm>
              <a:off x="8423318" y="6587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5" name="pt15685"/>
            <p:cNvSpPr/>
            <p:nvPr/>
          </p:nvSpPr>
          <p:spPr>
            <a:xfrm>
              <a:off x="8423318" y="6700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6" name="pt15686"/>
            <p:cNvSpPr/>
            <p:nvPr/>
          </p:nvSpPr>
          <p:spPr>
            <a:xfrm>
              <a:off x="8423318" y="666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7" name="pt15687"/>
            <p:cNvSpPr/>
            <p:nvPr/>
          </p:nvSpPr>
          <p:spPr>
            <a:xfrm>
              <a:off x="8423318" y="60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8" name="pt15688"/>
            <p:cNvSpPr/>
            <p:nvPr/>
          </p:nvSpPr>
          <p:spPr>
            <a:xfrm>
              <a:off x="8423318" y="6354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9" name="pt15689"/>
            <p:cNvSpPr/>
            <p:nvPr/>
          </p:nvSpPr>
          <p:spPr>
            <a:xfrm>
              <a:off x="8423318" y="6054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0" name="pt15690"/>
            <p:cNvSpPr/>
            <p:nvPr/>
          </p:nvSpPr>
          <p:spPr>
            <a:xfrm>
              <a:off x="8423318" y="6042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1" name="pt15691"/>
            <p:cNvSpPr/>
            <p:nvPr/>
          </p:nvSpPr>
          <p:spPr>
            <a:xfrm>
              <a:off x="8423318" y="6276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2" name="pt15692"/>
            <p:cNvSpPr/>
            <p:nvPr/>
          </p:nvSpPr>
          <p:spPr>
            <a:xfrm>
              <a:off x="8423318" y="6570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3" name="pt15693"/>
            <p:cNvSpPr/>
            <p:nvPr/>
          </p:nvSpPr>
          <p:spPr>
            <a:xfrm>
              <a:off x="8424141" y="6182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4" name="pt15694"/>
            <p:cNvSpPr/>
            <p:nvPr/>
          </p:nvSpPr>
          <p:spPr>
            <a:xfrm>
              <a:off x="8424141" y="6923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5" name="pt15695"/>
            <p:cNvSpPr/>
            <p:nvPr/>
          </p:nvSpPr>
          <p:spPr>
            <a:xfrm>
              <a:off x="8424141" y="645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6" name="pt15696"/>
            <p:cNvSpPr/>
            <p:nvPr/>
          </p:nvSpPr>
          <p:spPr>
            <a:xfrm>
              <a:off x="8424141" y="627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7" name="pt15697"/>
            <p:cNvSpPr/>
            <p:nvPr/>
          </p:nvSpPr>
          <p:spPr>
            <a:xfrm>
              <a:off x="8424316" y="679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8" name="pt15698"/>
            <p:cNvSpPr/>
            <p:nvPr/>
          </p:nvSpPr>
          <p:spPr>
            <a:xfrm>
              <a:off x="8424316" y="669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9" name="pt15699"/>
            <p:cNvSpPr/>
            <p:nvPr/>
          </p:nvSpPr>
          <p:spPr>
            <a:xfrm>
              <a:off x="8424316" y="6152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0" name="pt15700"/>
            <p:cNvSpPr/>
            <p:nvPr/>
          </p:nvSpPr>
          <p:spPr>
            <a:xfrm>
              <a:off x="8424316" y="6360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1" name="pt15701"/>
            <p:cNvSpPr/>
            <p:nvPr/>
          </p:nvSpPr>
          <p:spPr>
            <a:xfrm>
              <a:off x="8444742" y="6503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2" name="pt15702"/>
            <p:cNvSpPr/>
            <p:nvPr/>
          </p:nvSpPr>
          <p:spPr>
            <a:xfrm>
              <a:off x="8444742" y="655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3" name="pt15703"/>
            <p:cNvSpPr/>
            <p:nvPr/>
          </p:nvSpPr>
          <p:spPr>
            <a:xfrm>
              <a:off x="8444742" y="649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4" name="pt15704"/>
            <p:cNvSpPr/>
            <p:nvPr/>
          </p:nvSpPr>
          <p:spPr>
            <a:xfrm>
              <a:off x="8444742" y="6594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5" name="pt15705"/>
            <p:cNvSpPr/>
            <p:nvPr/>
          </p:nvSpPr>
          <p:spPr>
            <a:xfrm>
              <a:off x="8444742" y="6566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6" name="pt15706"/>
            <p:cNvSpPr/>
            <p:nvPr/>
          </p:nvSpPr>
          <p:spPr>
            <a:xfrm>
              <a:off x="8444742" y="6630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7" name="pt15707"/>
            <p:cNvSpPr/>
            <p:nvPr/>
          </p:nvSpPr>
          <p:spPr>
            <a:xfrm>
              <a:off x="8444742" y="640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8" name="pt15708"/>
            <p:cNvSpPr/>
            <p:nvPr/>
          </p:nvSpPr>
          <p:spPr>
            <a:xfrm>
              <a:off x="8444742" y="668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9" name="pt15709"/>
            <p:cNvSpPr/>
            <p:nvPr/>
          </p:nvSpPr>
          <p:spPr>
            <a:xfrm>
              <a:off x="8444742" y="662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0" name="pt15710"/>
            <p:cNvSpPr/>
            <p:nvPr/>
          </p:nvSpPr>
          <p:spPr>
            <a:xfrm>
              <a:off x="8444742" y="590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1" name="pt15711"/>
            <p:cNvSpPr/>
            <p:nvPr/>
          </p:nvSpPr>
          <p:spPr>
            <a:xfrm>
              <a:off x="8444742" y="6791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2" name="pt15712"/>
            <p:cNvSpPr/>
            <p:nvPr/>
          </p:nvSpPr>
          <p:spPr>
            <a:xfrm>
              <a:off x="8444742" y="6786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3" name="pt15713"/>
            <p:cNvSpPr/>
            <p:nvPr/>
          </p:nvSpPr>
          <p:spPr>
            <a:xfrm>
              <a:off x="8452953" y="657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4" name="pt15714"/>
            <p:cNvSpPr/>
            <p:nvPr/>
          </p:nvSpPr>
          <p:spPr>
            <a:xfrm>
              <a:off x="8452953" y="601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5" name="pt15715"/>
            <p:cNvSpPr/>
            <p:nvPr/>
          </p:nvSpPr>
          <p:spPr>
            <a:xfrm>
              <a:off x="8452953" y="6441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6" name="pt15716"/>
            <p:cNvSpPr/>
            <p:nvPr/>
          </p:nvSpPr>
          <p:spPr>
            <a:xfrm>
              <a:off x="8452953" y="6166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7" name="pt15717"/>
            <p:cNvSpPr/>
            <p:nvPr/>
          </p:nvSpPr>
          <p:spPr>
            <a:xfrm>
              <a:off x="8452953" y="6582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8" name="pt15718"/>
            <p:cNvSpPr/>
            <p:nvPr/>
          </p:nvSpPr>
          <p:spPr>
            <a:xfrm>
              <a:off x="8452953" y="5890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9" name="pt15719"/>
            <p:cNvSpPr/>
            <p:nvPr/>
          </p:nvSpPr>
          <p:spPr>
            <a:xfrm>
              <a:off x="8452953" y="5954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0" name="pt15720"/>
            <p:cNvSpPr/>
            <p:nvPr/>
          </p:nvSpPr>
          <p:spPr>
            <a:xfrm>
              <a:off x="8453284" y="6818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1" name="pt15721"/>
            <p:cNvSpPr/>
            <p:nvPr/>
          </p:nvSpPr>
          <p:spPr>
            <a:xfrm>
              <a:off x="8453284" y="6836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2" name="pt15722"/>
            <p:cNvSpPr/>
            <p:nvPr/>
          </p:nvSpPr>
          <p:spPr>
            <a:xfrm>
              <a:off x="8453284" y="67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3" name="pt15723"/>
            <p:cNvSpPr/>
            <p:nvPr/>
          </p:nvSpPr>
          <p:spPr>
            <a:xfrm>
              <a:off x="8453284" y="6686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4" name="pt15724"/>
            <p:cNvSpPr/>
            <p:nvPr/>
          </p:nvSpPr>
          <p:spPr>
            <a:xfrm>
              <a:off x="8453284" y="65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5" name="pt15725"/>
            <p:cNvSpPr/>
            <p:nvPr/>
          </p:nvSpPr>
          <p:spPr>
            <a:xfrm>
              <a:off x="8453284" y="6172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6" name="pt15726"/>
            <p:cNvSpPr/>
            <p:nvPr/>
          </p:nvSpPr>
          <p:spPr>
            <a:xfrm>
              <a:off x="8453284" y="64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7" name="pt15727"/>
            <p:cNvSpPr/>
            <p:nvPr/>
          </p:nvSpPr>
          <p:spPr>
            <a:xfrm>
              <a:off x="8453284" y="5911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8" name="pt15728"/>
            <p:cNvSpPr/>
            <p:nvPr/>
          </p:nvSpPr>
          <p:spPr>
            <a:xfrm>
              <a:off x="8453284" y="6784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9" name="pt15729"/>
            <p:cNvSpPr/>
            <p:nvPr/>
          </p:nvSpPr>
          <p:spPr>
            <a:xfrm>
              <a:off x="8453284" y="589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0" name="pt15730"/>
            <p:cNvSpPr/>
            <p:nvPr/>
          </p:nvSpPr>
          <p:spPr>
            <a:xfrm>
              <a:off x="8453284" y="6668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1" name="pt15731"/>
            <p:cNvSpPr/>
            <p:nvPr/>
          </p:nvSpPr>
          <p:spPr>
            <a:xfrm>
              <a:off x="8453284" y="616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2" name="pt15732"/>
            <p:cNvSpPr/>
            <p:nvPr/>
          </p:nvSpPr>
          <p:spPr>
            <a:xfrm>
              <a:off x="8453284" y="6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3" name="pt15733"/>
            <p:cNvSpPr/>
            <p:nvPr/>
          </p:nvSpPr>
          <p:spPr>
            <a:xfrm>
              <a:off x="8453284" y="630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4" name="pt15734"/>
            <p:cNvSpPr/>
            <p:nvPr/>
          </p:nvSpPr>
          <p:spPr>
            <a:xfrm>
              <a:off x="8453284" y="6206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5" name="pt15735"/>
            <p:cNvSpPr/>
            <p:nvPr/>
          </p:nvSpPr>
          <p:spPr>
            <a:xfrm>
              <a:off x="8453284" y="6733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6" name="pt15736"/>
            <p:cNvSpPr/>
            <p:nvPr/>
          </p:nvSpPr>
          <p:spPr>
            <a:xfrm>
              <a:off x="8453284" y="662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7" name="pt15737"/>
            <p:cNvSpPr/>
            <p:nvPr/>
          </p:nvSpPr>
          <p:spPr>
            <a:xfrm>
              <a:off x="8453284" y="604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8" name="pt15738"/>
            <p:cNvSpPr/>
            <p:nvPr/>
          </p:nvSpPr>
          <p:spPr>
            <a:xfrm>
              <a:off x="8453284" y="5914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9" name="pt15739"/>
            <p:cNvSpPr/>
            <p:nvPr/>
          </p:nvSpPr>
          <p:spPr>
            <a:xfrm>
              <a:off x="8453284" y="6434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0" name="pt15740"/>
            <p:cNvSpPr/>
            <p:nvPr/>
          </p:nvSpPr>
          <p:spPr>
            <a:xfrm>
              <a:off x="8495174" y="681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1" name="pt15741"/>
            <p:cNvSpPr/>
            <p:nvPr/>
          </p:nvSpPr>
          <p:spPr>
            <a:xfrm>
              <a:off x="8495174" y="6371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2" name="pt15742"/>
            <p:cNvSpPr/>
            <p:nvPr/>
          </p:nvSpPr>
          <p:spPr>
            <a:xfrm>
              <a:off x="8495174" y="6826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3" name="pt15743"/>
            <p:cNvSpPr/>
            <p:nvPr/>
          </p:nvSpPr>
          <p:spPr>
            <a:xfrm>
              <a:off x="8495174" y="67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4" name="pt15744"/>
            <p:cNvSpPr/>
            <p:nvPr/>
          </p:nvSpPr>
          <p:spPr>
            <a:xfrm>
              <a:off x="8495174" y="676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5" name="pt15745"/>
            <p:cNvSpPr/>
            <p:nvPr/>
          </p:nvSpPr>
          <p:spPr>
            <a:xfrm>
              <a:off x="8495174" y="674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6" name="pt15746"/>
            <p:cNvSpPr/>
            <p:nvPr/>
          </p:nvSpPr>
          <p:spPr>
            <a:xfrm>
              <a:off x="8495174" y="66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7" name="pt15747"/>
            <p:cNvSpPr/>
            <p:nvPr/>
          </p:nvSpPr>
          <p:spPr>
            <a:xfrm>
              <a:off x="8495174" y="6002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8" name="pt15748"/>
            <p:cNvSpPr/>
            <p:nvPr/>
          </p:nvSpPr>
          <p:spPr>
            <a:xfrm>
              <a:off x="8495174" y="671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9" name="pt15749"/>
            <p:cNvSpPr/>
            <p:nvPr/>
          </p:nvSpPr>
          <p:spPr>
            <a:xfrm>
              <a:off x="8495174" y="69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0" name="pt15750"/>
            <p:cNvSpPr/>
            <p:nvPr/>
          </p:nvSpPr>
          <p:spPr>
            <a:xfrm>
              <a:off x="8495174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1" name="pt15751"/>
            <p:cNvSpPr/>
            <p:nvPr/>
          </p:nvSpPr>
          <p:spPr>
            <a:xfrm>
              <a:off x="8495174" y="679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2" name="pt15752"/>
            <p:cNvSpPr/>
            <p:nvPr/>
          </p:nvSpPr>
          <p:spPr>
            <a:xfrm>
              <a:off x="8495634" y="61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3" name="pt15753"/>
            <p:cNvSpPr/>
            <p:nvPr/>
          </p:nvSpPr>
          <p:spPr>
            <a:xfrm>
              <a:off x="8495634" y="594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4" name="pt15754"/>
            <p:cNvSpPr/>
            <p:nvPr/>
          </p:nvSpPr>
          <p:spPr>
            <a:xfrm>
              <a:off x="8495634" y="647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5" name="pt15755"/>
            <p:cNvSpPr/>
            <p:nvPr/>
          </p:nvSpPr>
          <p:spPr>
            <a:xfrm>
              <a:off x="8495634" y="6630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6" name="pt15756"/>
            <p:cNvSpPr/>
            <p:nvPr/>
          </p:nvSpPr>
          <p:spPr>
            <a:xfrm>
              <a:off x="8495634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7" name="pt15757"/>
            <p:cNvSpPr/>
            <p:nvPr/>
          </p:nvSpPr>
          <p:spPr>
            <a:xfrm>
              <a:off x="8495634" y="610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8" name="pt15758"/>
            <p:cNvSpPr/>
            <p:nvPr/>
          </p:nvSpPr>
          <p:spPr>
            <a:xfrm>
              <a:off x="8495634" y="5929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9" name="pt15759"/>
            <p:cNvSpPr/>
            <p:nvPr/>
          </p:nvSpPr>
          <p:spPr>
            <a:xfrm>
              <a:off x="8495634" y="64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0" name="pt15760"/>
            <p:cNvSpPr/>
            <p:nvPr/>
          </p:nvSpPr>
          <p:spPr>
            <a:xfrm>
              <a:off x="8495634" y="6038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1" name="pt15761"/>
            <p:cNvSpPr/>
            <p:nvPr/>
          </p:nvSpPr>
          <p:spPr>
            <a:xfrm>
              <a:off x="8495634" y="6903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2" name="pt15762"/>
            <p:cNvSpPr/>
            <p:nvPr/>
          </p:nvSpPr>
          <p:spPr>
            <a:xfrm>
              <a:off x="8515462" y="590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3" name="pt15763"/>
            <p:cNvSpPr/>
            <p:nvPr/>
          </p:nvSpPr>
          <p:spPr>
            <a:xfrm>
              <a:off x="8515462" y="602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4" name="pt15764"/>
            <p:cNvSpPr/>
            <p:nvPr/>
          </p:nvSpPr>
          <p:spPr>
            <a:xfrm>
              <a:off x="8515462" y="639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5" name="pt15765"/>
            <p:cNvSpPr/>
            <p:nvPr/>
          </p:nvSpPr>
          <p:spPr>
            <a:xfrm>
              <a:off x="8515462" y="693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6" name="pt15766"/>
            <p:cNvSpPr/>
            <p:nvPr/>
          </p:nvSpPr>
          <p:spPr>
            <a:xfrm>
              <a:off x="8523192" y="62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7" name="pt15767"/>
            <p:cNvSpPr/>
            <p:nvPr/>
          </p:nvSpPr>
          <p:spPr>
            <a:xfrm>
              <a:off x="8523192" y="613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8" name="pt15768"/>
            <p:cNvSpPr/>
            <p:nvPr/>
          </p:nvSpPr>
          <p:spPr>
            <a:xfrm>
              <a:off x="8566162" y="6855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9" name="pt15769"/>
            <p:cNvSpPr/>
            <p:nvPr/>
          </p:nvSpPr>
          <p:spPr>
            <a:xfrm>
              <a:off x="8566162" y="683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0" name="pt15770"/>
            <p:cNvSpPr/>
            <p:nvPr/>
          </p:nvSpPr>
          <p:spPr>
            <a:xfrm>
              <a:off x="8566162" y="668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1" name="pt15771"/>
            <p:cNvSpPr/>
            <p:nvPr/>
          </p:nvSpPr>
          <p:spPr>
            <a:xfrm>
              <a:off x="8566162" y="6064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2" name="pt15772"/>
            <p:cNvSpPr/>
            <p:nvPr/>
          </p:nvSpPr>
          <p:spPr>
            <a:xfrm>
              <a:off x="8566162" y="664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3" name="pt15773"/>
            <p:cNvSpPr/>
            <p:nvPr/>
          </p:nvSpPr>
          <p:spPr>
            <a:xfrm>
              <a:off x="8566162" y="6063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4" name="pt15774"/>
            <p:cNvSpPr/>
            <p:nvPr/>
          </p:nvSpPr>
          <p:spPr>
            <a:xfrm>
              <a:off x="8569720" y="689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5" name="pt15775"/>
            <p:cNvSpPr/>
            <p:nvPr/>
          </p:nvSpPr>
          <p:spPr>
            <a:xfrm>
              <a:off x="8569720" y="605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6" name="pt15776"/>
            <p:cNvSpPr/>
            <p:nvPr/>
          </p:nvSpPr>
          <p:spPr>
            <a:xfrm>
              <a:off x="8569720" y="668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7" name="pt15777"/>
            <p:cNvSpPr/>
            <p:nvPr/>
          </p:nvSpPr>
          <p:spPr>
            <a:xfrm>
              <a:off x="8569720" y="6205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8" name="pt15778"/>
            <p:cNvSpPr/>
            <p:nvPr/>
          </p:nvSpPr>
          <p:spPr>
            <a:xfrm>
              <a:off x="8569720" y="6681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9" name="pt15779"/>
            <p:cNvSpPr/>
            <p:nvPr/>
          </p:nvSpPr>
          <p:spPr>
            <a:xfrm>
              <a:off x="8569720" y="675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0" name="pt15780"/>
            <p:cNvSpPr/>
            <p:nvPr/>
          </p:nvSpPr>
          <p:spPr>
            <a:xfrm>
              <a:off x="8569720" y="6771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1" name="pt15781"/>
            <p:cNvSpPr/>
            <p:nvPr/>
          </p:nvSpPr>
          <p:spPr>
            <a:xfrm>
              <a:off x="8569720" y="68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2" name="pt15782"/>
            <p:cNvSpPr/>
            <p:nvPr/>
          </p:nvSpPr>
          <p:spPr>
            <a:xfrm>
              <a:off x="8569720" y="67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3" name="pt15783"/>
            <p:cNvSpPr/>
            <p:nvPr/>
          </p:nvSpPr>
          <p:spPr>
            <a:xfrm>
              <a:off x="8570534" y="6408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4" name="pt15784"/>
            <p:cNvSpPr/>
            <p:nvPr/>
          </p:nvSpPr>
          <p:spPr>
            <a:xfrm>
              <a:off x="8570534" y="66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5" name="pt15785"/>
            <p:cNvSpPr/>
            <p:nvPr/>
          </p:nvSpPr>
          <p:spPr>
            <a:xfrm>
              <a:off x="8570534" y="6348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6" name="pt15786"/>
            <p:cNvSpPr/>
            <p:nvPr/>
          </p:nvSpPr>
          <p:spPr>
            <a:xfrm>
              <a:off x="8570534" y="679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7" name="pt15787"/>
            <p:cNvSpPr/>
            <p:nvPr/>
          </p:nvSpPr>
          <p:spPr>
            <a:xfrm>
              <a:off x="8570534" y="611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8" name="pt15788"/>
            <p:cNvSpPr/>
            <p:nvPr/>
          </p:nvSpPr>
          <p:spPr>
            <a:xfrm>
              <a:off x="8570534" y="6134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9" name="pt15789"/>
            <p:cNvSpPr/>
            <p:nvPr/>
          </p:nvSpPr>
          <p:spPr>
            <a:xfrm>
              <a:off x="8570534" y="5910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0" name="pt15790"/>
            <p:cNvSpPr/>
            <p:nvPr/>
          </p:nvSpPr>
          <p:spPr>
            <a:xfrm>
              <a:off x="8570534" y="6371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1" name="pt15791"/>
            <p:cNvSpPr/>
            <p:nvPr/>
          </p:nvSpPr>
          <p:spPr>
            <a:xfrm>
              <a:off x="8570534" y="6387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2" name="pt15792"/>
            <p:cNvSpPr/>
            <p:nvPr/>
          </p:nvSpPr>
          <p:spPr>
            <a:xfrm>
              <a:off x="8570534" y="5894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3" name="pt15793"/>
            <p:cNvSpPr/>
            <p:nvPr/>
          </p:nvSpPr>
          <p:spPr>
            <a:xfrm>
              <a:off x="8575072" y="6522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4" name="pt15794"/>
            <p:cNvSpPr/>
            <p:nvPr/>
          </p:nvSpPr>
          <p:spPr>
            <a:xfrm>
              <a:off x="7357260" y="67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5" name="pt15795"/>
            <p:cNvSpPr/>
            <p:nvPr/>
          </p:nvSpPr>
          <p:spPr>
            <a:xfrm>
              <a:off x="7357260" y="6761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6" name="pt15796"/>
            <p:cNvSpPr/>
            <p:nvPr/>
          </p:nvSpPr>
          <p:spPr>
            <a:xfrm>
              <a:off x="7357260" y="639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7" name="pt15797"/>
            <p:cNvSpPr/>
            <p:nvPr/>
          </p:nvSpPr>
          <p:spPr>
            <a:xfrm>
              <a:off x="7357260" y="5888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8" name="pt15798"/>
            <p:cNvSpPr/>
            <p:nvPr/>
          </p:nvSpPr>
          <p:spPr>
            <a:xfrm>
              <a:off x="7357260" y="65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9" name="pt15799"/>
            <p:cNvSpPr/>
            <p:nvPr/>
          </p:nvSpPr>
          <p:spPr>
            <a:xfrm>
              <a:off x="7357260" y="647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0" name="pt15800"/>
            <p:cNvSpPr/>
            <p:nvPr/>
          </p:nvSpPr>
          <p:spPr>
            <a:xfrm>
              <a:off x="7357260" y="606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1" name="pt15801"/>
            <p:cNvSpPr/>
            <p:nvPr/>
          </p:nvSpPr>
          <p:spPr>
            <a:xfrm>
              <a:off x="7357260" y="6045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2" name="pt15802"/>
            <p:cNvSpPr/>
            <p:nvPr/>
          </p:nvSpPr>
          <p:spPr>
            <a:xfrm>
              <a:off x="7357260" y="678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3" name="pt15803"/>
            <p:cNvSpPr/>
            <p:nvPr/>
          </p:nvSpPr>
          <p:spPr>
            <a:xfrm>
              <a:off x="7357260" y="6657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4" name="pt15804"/>
            <p:cNvSpPr/>
            <p:nvPr/>
          </p:nvSpPr>
          <p:spPr>
            <a:xfrm>
              <a:off x="7357260" y="65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5" name="pt15805"/>
            <p:cNvSpPr/>
            <p:nvPr/>
          </p:nvSpPr>
          <p:spPr>
            <a:xfrm>
              <a:off x="7357260" y="616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6" name="pt15806"/>
            <p:cNvSpPr/>
            <p:nvPr/>
          </p:nvSpPr>
          <p:spPr>
            <a:xfrm>
              <a:off x="7357260" y="615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7" name="pt15807"/>
            <p:cNvSpPr/>
            <p:nvPr/>
          </p:nvSpPr>
          <p:spPr>
            <a:xfrm>
              <a:off x="7357260" y="6613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8" name="pt15808"/>
            <p:cNvSpPr/>
            <p:nvPr/>
          </p:nvSpPr>
          <p:spPr>
            <a:xfrm>
              <a:off x="7357260" y="626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9" name="pt15809"/>
            <p:cNvSpPr/>
            <p:nvPr/>
          </p:nvSpPr>
          <p:spPr>
            <a:xfrm>
              <a:off x="7357260" y="6351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0" name="pt15810"/>
            <p:cNvSpPr/>
            <p:nvPr/>
          </p:nvSpPr>
          <p:spPr>
            <a:xfrm>
              <a:off x="7357260" y="662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1" name="pt15811"/>
            <p:cNvSpPr/>
            <p:nvPr/>
          </p:nvSpPr>
          <p:spPr>
            <a:xfrm>
              <a:off x="7357260" y="6523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2" name="pt15812"/>
            <p:cNvSpPr/>
            <p:nvPr/>
          </p:nvSpPr>
          <p:spPr>
            <a:xfrm>
              <a:off x="7357260" y="59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3" name="pt15813"/>
            <p:cNvSpPr/>
            <p:nvPr/>
          </p:nvSpPr>
          <p:spPr>
            <a:xfrm>
              <a:off x="7357260" y="6468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4" name="pt15814"/>
            <p:cNvSpPr/>
            <p:nvPr/>
          </p:nvSpPr>
          <p:spPr>
            <a:xfrm>
              <a:off x="7357260" y="649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5" name="pt15815"/>
            <p:cNvSpPr/>
            <p:nvPr/>
          </p:nvSpPr>
          <p:spPr>
            <a:xfrm>
              <a:off x="7357260" y="660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6" name="pt15816"/>
            <p:cNvSpPr/>
            <p:nvPr/>
          </p:nvSpPr>
          <p:spPr>
            <a:xfrm>
              <a:off x="7357260" y="659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7" name="pt15817"/>
            <p:cNvSpPr/>
            <p:nvPr/>
          </p:nvSpPr>
          <p:spPr>
            <a:xfrm>
              <a:off x="7357260" y="652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8" name="pt15818"/>
            <p:cNvSpPr/>
            <p:nvPr/>
          </p:nvSpPr>
          <p:spPr>
            <a:xfrm>
              <a:off x="7360941" y="628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9" name="pt15819"/>
            <p:cNvSpPr/>
            <p:nvPr/>
          </p:nvSpPr>
          <p:spPr>
            <a:xfrm>
              <a:off x="7360941" y="644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0" name="pt15820"/>
            <p:cNvSpPr/>
            <p:nvPr/>
          </p:nvSpPr>
          <p:spPr>
            <a:xfrm>
              <a:off x="7360941" y="5903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1" name="pt15821"/>
            <p:cNvSpPr/>
            <p:nvPr/>
          </p:nvSpPr>
          <p:spPr>
            <a:xfrm>
              <a:off x="7360941" y="5994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2" name="pt15822"/>
            <p:cNvSpPr/>
            <p:nvPr/>
          </p:nvSpPr>
          <p:spPr>
            <a:xfrm>
              <a:off x="7360941" y="60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3" name="pt15823"/>
            <p:cNvSpPr/>
            <p:nvPr/>
          </p:nvSpPr>
          <p:spPr>
            <a:xfrm>
              <a:off x="7360941" y="694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4" name="pt15824"/>
            <p:cNvSpPr/>
            <p:nvPr/>
          </p:nvSpPr>
          <p:spPr>
            <a:xfrm>
              <a:off x="7368270" y="622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5" name="pt15825"/>
            <p:cNvSpPr/>
            <p:nvPr/>
          </p:nvSpPr>
          <p:spPr>
            <a:xfrm>
              <a:off x="7368270" y="6333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6" name="pt15826"/>
            <p:cNvSpPr/>
            <p:nvPr/>
          </p:nvSpPr>
          <p:spPr>
            <a:xfrm>
              <a:off x="7368270" y="6230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7" name="pt15827"/>
            <p:cNvSpPr/>
            <p:nvPr/>
          </p:nvSpPr>
          <p:spPr>
            <a:xfrm>
              <a:off x="7368270" y="6899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8" name="pt15828"/>
            <p:cNvSpPr/>
            <p:nvPr/>
          </p:nvSpPr>
          <p:spPr>
            <a:xfrm>
              <a:off x="7368270" y="604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9" name="pt15829"/>
            <p:cNvSpPr/>
            <p:nvPr/>
          </p:nvSpPr>
          <p:spPr>
            <a:xfrm>
              <a:off x="7372156" y="640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0" name="pt15830"/>
            <p:cNvSpPr/>
            <p:nvPr/>
          </p:nvSpPr>
          <p:spPr>
            <a:xfrm>
              <a:off x="7372156" y="6516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1" name="pt15831"/>
            <p:cNvSpPr/>
            <p:nvPr/>
          </p:nvSpPr>
          <p:spPr>
            <a:xfrm>
              <a:off x="7372156" y="6388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2" name="pt15832"/>
            <p:cNvSpPr/>
            <p:nvPr/>
          </p:nvSpPr>
          <p:spPr>
            <a:xfrm>
              <a:off x="7372156" y="69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3" name="pt15833"/>
            <p:cNvSpPr/>
            <p:nvPr/>
          </p:nvSpPr>
          <p:spPr>
            <a:xfrm>
              <a:off x="7372156" y="615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4" name="pt15834"/>
            <p:cNvSpPr/>
            <p:nvPr/>
          </p:nvSpPr>
          <p:spPr>
            <a:xfrm>
              <a:off x="7372156" y="6798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5" name="pt15835"/>
            <p:cNvSpPr/>
            <p:nvPr/>
          </p:nvSpPr>
          <p:spPr>
            <a:xfrm>
              <a:off x="7372156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6" name="pt15836"/>
            <p:cNvSpPr/>
            <p:nvPr/>
          </p:nvSpPr>
          <p:spPr>
            <a:xfrm>
              <a:off x="7372156" y="593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7" name="pt15837"/>
            <p:cNvSpPr/>
            <p:nvPr/>
          </p:nvSpPr>
          <p:spPr>
            <a:xfrm>
              <a:off x="7372156" y="68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8" name="pt15838"/>
            <p:cNvSpPr/>
            <p:nvPr/>
          </p:nvSpPr>
          <p:spPr>
            <a:xfrm>
              <a:off x="7376421" y="6916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9" name="pt15839"/>
            <p:cNvSpPr/>
            <p:nvPr/>
          </p:nvSpPr>
          <p:spPr>
            <a:xfrm>
              <a:off x="7376421" y="5907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0" name="pt15840"/>
            <p:cNvSpPr/>
            <p:nvPr/>
          </p:nvSpPr>
          <p:spPr>
            <a:xfrm>
              <a:off x="7376421" y="6681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1" name="pt15841"/>
            <p:cNvSpPr/>
            <p:nvPr/>
          </p:nvSpPr>
          <p:spPr>
            <a:xfrm>
              <a:off x="7376421" y="5891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2" name="pt15842"/>
            <p:cNvSpPr/>
            <p:nvPr/>
          </p:nvSpPr>
          <p:spPr>
            <a:xfrm>
              <a:off x="7378757" y="607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3" name="pt15843"/>
            <p:cNvSpPr/>
            <p:nvPr/>
          </p:nvSpPr>
          <p:spPr>
            <a:xfrm>
              <a:off x="7378757" y="5950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4" name="pt15844"/>
            <p:cNvSpPr/>
            <p:nvPr/>
          </p:nvSpPr>
          <p:spPr>
            <a:xfrm>
              <a:off x="7378757" y="6711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5" name="pt15845"/>
            <p:cNvSpPr/>
            <p:nvPr/>
          </p:nvSpPr>
          <p:spPr>
            <a:xfrm>
              <a:off x="7378757" y="611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6" name="pt15846"/>
            <p:cNvSpPr/>
            <p:nvPr/>
          </p:nvSpPr>
          <p:spPr>
            <a:xfrm>
              <a:off x="7378757" y="6517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7" name="pt15847"/>
            <p:cNvSpPr/>
            <p:nvPr/>
          </p:nvSpPr>
          <p:spPr>
            <a:xfrm>
              <a:off x="7378757" y="5959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8" name="pt15848"/>
            <p:cNvSpPr/>
            <p:nvPr/>
          </p:nvSpPr>
          <p:spPr>
            <a:xfrm>
              <a:off x="7378757" y="5933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9" name="pt15849"/>
            <p:cNvSpPr/>
            <p:nvPr/>
          </p:nvSpPr>
          <p:spPr>
            <a:xfrm>
              <a:off x="7378757" y="60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0" name="pt15850"/>
            <p:cNvSpPr/>
            <p:nvPr/>
          </p:nvSpPr>
          <p:spPr>
            <a:xfrm>
              <a:off x="7378757" y="59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1" name="pt15851"/>
            <p:cNvSpPr/>
            <p:nvPr/>
          </p:nvSpPr>
          <p:spPr>
            <a:xfrm>
              <a:off x="7378757" y="676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2" name="pt15852"/>
            <p:cNvSpPr/>
            <p:nvPr/>
          </p:nvSpPr>
          <p:spPr>
            <a:xfrm>
              <a:off x="7378757" y="6856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3" name="pt15853"/>
            <p:cNvSpPr/>
            <p:nvPr/>
          </p:nvSpPr>
          <p:spPr>
            <a:xfrm>
              <a:off x="7378757" y="700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4" name="pt15854"/>
            <p:cNvSpPr/>
            <p:nvPr/>
          </p:nvSpPr>
          <p:spPr>
            <a:xfrm>
              <a:off x="7378757" y="592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5" name="pt15855"/>
            <p:cNvSpPr/>
            <p:nvPr/>
          </p:nvSpPr>
          <p:spPr>
            <a:xfrm>
              <a:off x="7378757" y="595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6" name="pt15856"/>
            <p:cNvSpPr/>
            <p:nvPr/>
          </p:nvSpPr>
          <p:spPr>
            <a:xfrm>
              <a:off x="7378757" y="5911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7" name="pt15857"/>
            <p:cNvSpPr/>
            <p:nvPr/>
          </p:nvSpPr>
          <p:spPr>
            <a:xfrm>
              <a:off x="7380792" y="5965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8" name="pt15858"/>
            <p:cNvSpPr/>
            <p:nvPr/>
          </p:nvSpPr>
          <p:spPr>
            <a:xfrm>
              <a:off x="7380792" y="6037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9" name="pt15859"/>
            <p:cNvSpPr/>
            <p:nvPr/>
          </p:nvSpPr>
          <p:spPr>
            <a:xfrm>
              <a:off x="7380792" y="600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0" name="pt15860"/>
            <p:cNvSpPr/>
            <p:nvPr/>
          </p:nvSpPr>
          <p:spPr>
            <a:xfrm>
              <a:off x="7380792" y="6449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1" name="pt15861"/>
            <p:cNvSpPr/>
            <p:nvPr/>
          </p:nvSpPr>
          <p:spPr>
            <a:xfrm>
              <a:off x="7380792" y="6954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2" name="pt15862"/>
            <p:cNvSpPr/>
            <p:nvPr/>
          </p:nvSpPr>
          <p:spPr>
            <a:xfrm>
              <a:off x="7380792" y="59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3" name="pt15863"/>
            <p:cNvSpPr/>
            <p:nvPr/>
          </p:nvSpPr>
          <p:spPr>
            <a:xfrm>
              <a:off x="7384586" y="6061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4" name="pt15864"/>
            <p:cNvSpPr/>
            <p:nvPr/>
          </p:nvSpPr>
          <p:spPr>
            <a:xfrm>
              <a:off x="7384586" y="6097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5" name="pt15865"/>
            <p:cNvSpPr/>
            <p:nvPr/>
          </p:nvSpPr>
          <p:spPr>
            <a:xfrm>
              <a:off x="7384586" y="5944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6" name="pt15866"/>
            <p:cNvSpPr/>
            <p:nvPr/>
          </p:nvSpPr>
          <p:spPr>
            <a:xfrm>
              <a:off x="7384586" y="5925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7" name="pt15867"/>
            <p:cNvSpPr/>
            <p:nvPr/>
          </p:nvSpPr>
          <p:spPr>
            <a:xfrm>
              <a:off x="7384586" y="597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8" name="pt15868"/>
            <p:cNvSpPr/>
            <p:nvPr/>
          </p:nvSpPr>
          <p:spPr>
            <a:xfrm>
              <a:off x="7384586" y="6450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9" name="pt15869"/>
            <p:cNvSpPr/>
            <p:nvPr/>
          </p:nvSpPr>
          <p:spPr>
            <a:xfrm>
              <a:off x="7387096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0" name="pt15870"/>
            <p:cNvSpPr/>
            <p:nvPr/>
          </p:nvSpPr>
          <p:spPr>
            <a:xfrm>
              <a:off x="7387096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1" name="pt15871"/>
            <p:cNvSpPr/>
            <p:nvPr/>
          </p:nvSpPr>
          <p:spPr>
            <a:xfrm>
              <a:off x="7387096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2" name="pt15872"/>
            <p:cNvSpPr/>
            <p:nvPr/>
          </p:nvSpPr>
          <p:spPr>
            <a:xfrm>
              <a:off x="7387096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3" name="pt15873"/>
            <p:cNvSpPr/>
            <p:nvPr/>
          </p:nvSpPr>
          <p:spPr>
            <a:xfrm>
              <a:off x="7387096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4" name="pt15874"/>
            <p:cNvSpPr/>
            <p:nvPr/>
          </p:nvSpPr>
          <p:spPr>
            <a:xfrm>
              <a:off x="7387096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5" name="pt15875"/>
            <p:cNvSpPr/>
            <p:nvPr/>
          </p:nvSpPr>
          <p:spPr>
            <a:xfrm>
              <a:off x="7387096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6" name="pt15876"/>
            <p:cNvSpPr/>
            <p:nvPr/>
          </p:nvSpPr>
          <p:spPr>
            <a:xfrm>
              <a:off x="7387096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7" name="pt15877"/>
            <p:cNvSpPr/>
            <p:nvPr/>
          </p:nvSpPr>
          <p:spPr>
            <a:xfrm>
              <a:off x="7387096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8" name="pt15878"/>
            <p:cNvSpPr/>
            <p:nvPr/>
          </p:nvSpPr>
          <p:spPr>
            <a:xfrm>
              <a:off x="7387469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9" name="pt15879"/>
            <p:cNvSpPr/>
            <p:nvPr/>
          </p:nvSpPr>
          <p:spPr>
            <a:xfrm>
              <a:off x="7387469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0" name="pt15880"/>
            <p:cNvSpPr/>
            <p:nvPr/>
          </p:nvSpPr>
          <p:spPr>
            <a:xfrm>
              <a:off x="7387469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1" name="pt15881"/>
            <p:cNvSpPr/>
            <p:nvPr/>
          </p:nvSpPr>
          <p:spPr>
            <a:xfrm>
              <a:off x="7387469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2" name="pt15882"/>
            <p:cNvSpPr/>
            <p:nvPr/>
          </p:nvSpPr>
          <p:spPr>
            <a:xfrm>
              <a:off x="7387469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3" name="pt15883"/>
            <p:cNvSpPr/>
            <p:nvPr/>
          </p:nvSpPr>
          <p:spPr>
            <a:xfrm>
              <a:off x="7387469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4" name="pt15884"/>
            <p:cNvSpPr/>
            <p:nvPr/>
          </p:nvSpPr>
          <p:spPr>
            <a:xfrm>
              <a:off x="7387469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5" name="pt15885"/>
            <p:cNvSpPr/>
            <p:nvPr/>
          </p:nvSpPr>
          <p:spPr>
            <a:xfrm>
              <a:off x="7387469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6" name="pt15886"/>
            <p:cNvSpPr/>
            <p:nvPr/>
          </p:nvSpPr>
          <p:spPr>
            <a:xfrm>
              <a:off x="7387469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7" name="pt15887"/>
            <p:cNvSpPr/>
            <p:nvPr/>
          </p:nvSpPr>
          <p:spPr>
            <a:xfrm>
              <a:off x="7387875" y="6020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8" name="pt15888"/>
            <p:cNvSpPr/>
            <p:nvPr/>
          </p:nvSpPr>
          <p:spPr>
            <a:xfrm>
              <a:off x="7387875" y="632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9" name="pt15889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0" name="pt15890"/>
            <p:cNvSpPr/>
            <p:nvPr/>
          </p:nvSpPr>
          <p:spPr>
            <a:xfrm>
              <a:off x="7387875" y="603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1" name="pt15891"/>
            <p:cNvSpPr/>
            <p:nvPr/>
          </p:nvSpPr>
          <p:spPr>
            <a:xfrm>
              <a:off x="7387875" y="589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2" name="pt15892"/>
            <p:cNvSpPr/>
            <p:nvPr/>
          </p:nvSpPr>
          <p:spPr>
            <a:xfrm>
              <a:off x="7387875" y="599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3" name="pt15893"/>
            <p:cNvSpPr/>
            <p:nvPr/>
          </p:nvSpPr>
          <p:spPr>
            <a:xfrm>
              <a:off x="7387875" y="593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4" name="pt15894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5" name="pt15895"/>
            <p:cNvSpPr/>
            <p:nvPr/>
          </p:nvSpPr>
          <p:spPr>
            <a:xfrm>
              <a:off x="7419957" y="677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6" name="pt15896"/>
            <p:cNvSpPr/>
            <p:nvPr/>
          </p:nvSpPr>
          <p:spPr>
            <a:xfrm>
              <a:off x="7419957" y="6897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7" name="pt15897"/>
            <p:cNvSpPr/>
            <p:nvPr/>
          </p:nvSpPr>
          <p:spPr>
            <a:xfrm>
              <a:off x="7419957" y="6666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8" name="pt15898"/>
            <p:cNvSpPr/>
            <p:nvPr/>
          </p:nvSpPr>
          <p:spPr>
            <a:xfrm>
              <a:off x="7419957" y="6823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9" name="pt15899"/>
            <p:cNvSpPr/>
            <p:nvPr/>
          </p:nvSpPr>
          <p:spPr>
            <a:xfrm>
              <a:off x="7419957" y="591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0" name="pt15900"/>
            <p:cNvSpPr/>
            <p:nvPr/>
          </p:nvSpPr>
          <p:spPr>
            <a:xfrm>
              <a:off x="7419957" y="5934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1" name="pt15901"/>
            <p:cNvSpPr/>
            <p:nvPr/>
          </p:nvSpPr>
          <p:spPr>
            <a:xfrm>
              <a:off x="7419957" y="662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2" name="pt15902"/>
            <p:cNvSpPr/>
            <p:nvPr/>
          </p:nvSpPr>
          <p:spPr>
            <a:xfrm>
              <a:off x="7419957" y="6444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3" name="pt15903"/>
            <p:cNvSpPr/>
            <p:nvPr/>
          </p:nvSpPr>
          <p:spPr>
            <a:xfrm>
              <a:off x="7419957" y="6954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4" name="pt15904"/>
            <p:cNvSpPr/>
            <p:nvPr/>
          </p:nvSpPr>
          <p:spPr>
            <a:xfrm>
              <a:off x="7419957" y="6021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5" name="pt15905"/>
            <p:cNvSpPr/>
            <p:nvPr/>
          </p:nvSpPr>
          <p:spPr>
            <a:xfrm>
              <a:off x="7419957" y="664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6" name="pt15906"/>
            <p:cNvSpPr/>
            <p:nvPr/>
          </p:nvSpPr>
          <p:spPr>
            <a:xfrm>
              <a:off x="7420529" y="647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7" name="pt15907"/>
            <p:cNvSpPr/>
            <p:nvPr/>
          </p:nvSpPr>
          <p:spPr>
            <a:xfrm>
              <a:off x="7420529" y="675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8" name="pt15908"/>
            <p:cNvSpPr/>
            <p:nvPr/>
          </p:nvSpPr>
          <p:spPr>
            <a:xfrm>
              <a:off x="7420529" y="608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9" name="pt15909"/>
            <p:cNvSpPr/>
            <p:nvPr/>
          </p:nvSpPr>
          <p:spPr>
            <a:xfrm>
              <a:off x="7420529" y="6151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0" name="pt15910"/>
            <p:cNvSpPr/>
            <p:nvPr/>
          </p:nvSpPr>
          <p:spPr>
            <a:xfrm>
              <a:off x="7420529" y="6045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1" name="pt15911"/>
            <p:cNvSpPr/>
            <p:nvPr/>
          </p:nvSpPr>
          <p:spPr>
            <a:xfrm>
              <a:off x="7420529" y="600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2" name="pt15912"/>
            <p:cNvSpPr/>
            <p:nvPr/>
          </p:nvSpPr>
          <p:spPr>
            <a:xfrm>
              <a:off x="7420529" y="59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3" name="pt15913"/>
            <p:cNvSpPr/>
            <p:nvPr/>
          </p:nvSpPr>
          <p:spPr>
            <a:xfrm>
              <a:off x="7433653" y="633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4" name="pt15914"/>
            <p:cNvSpPr/>
            <p:nvPr/>
          </p:nvSpPr>
          <p:spPr>
            <a:xfrm>
              <a:off x="7433653" y="6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5" name="pt15915"/>
            <p:cNvSpPr/>
            <p:nvPr/>
          </p:nvSpPr>
          <p:spPr>
            <a:xfrm>
              <a:off x="7433653" y="6020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6" name="pt15916"/>
            <p:cNvSpPr/>
            <p:nvPr/>
          </p:nvSpPr>
          <p:spPr>
            <a:xfrm>
              <a:off x="7433653" y="6774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7" name="pt15917"/>
            <p:cNvSpPr/>
            <p:nvPr/>
          </p:nvSpPr>
          <p:spPr>
            <a:xfrm>
              <a:off x="7433653" y="6291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8" name="pt15918"/>
            <p:cNvSpPr/>
            <p:nvPr/>
          </p:nvSpPr>
          <p:spPr>
            <a:xfrm>
              <a:off x="7434803" y="60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9" name="pt15919"/>
            <p:cNvSpPr/>
            <p:nvPr/>
          </p:nvSpPr>
          <p:spPr>
            <a:xfrm>
              <a:off x="7434803" y="6815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0" name="pt15920"/>
            <p:cNvSpPr/>
            <p:nvPr/>
          </p:nvSpPr>
          <p:spPr>
            <a:xfrm>
              <a:off x="7434803" y="5973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1" name="pt15921"/>
            <p:cNvSpPr/>
            <p:nvPr/>
          </p:nvSpPr>
          <p:spPr>
            <a:xfrm>
              <a:off x="7434803" y="6533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2" name="pt15922"/>
            <p:cNvSpPr/>
            <p:nvPr/>
          </p:nvSpPr>
          <p:spPr>
            <a:xfrm>
              <a:off x="7434803" y="663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3" name="pt15923"/>
            <p:cNvSpPr/>
            <p:nvPr/>
          </p:nvSpPr>
          <p:spPr>
            <a:xfrm>
              <a:off x="7434803" y="649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4" name="pt15924"/>
            <p:cNvSpPr/>
            <p:nvPr/>
          </p:nvSpPr>
          <p:spPr>
            <a:xfrm>
              <a:off x="7434803" y="6821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5" name="pt15925"/>
            <p:cNvSpPr/>
            <p:nvPr/>
          </p:nvSpPr>
          <p:spPr>
            <a:xfrm>
              <a:off x="7434803" y="605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6" name="pt15926"/>
            <p:cNvSpPr/>
            <p:nvPr/>
          </p:nvSpPr>
          <p:spPr>
            <a:xfrm>
              <a:off x="7437181" y="672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7" name="pt15927"/>
            <p:cNvSpPr/>
            <p:nvPr/>
          </p:nvSpPr>
          <p:spPr>
            <a:xfrm>
              <a:off x="7437181" y="6114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8" name="pt15928"/>
            <p:cNvSpPr/>
            <p:nvPr/>
          </p:nvSpPr>
          <p:spPr>
            <a:xfrm>
              <a:off x="7437181" y="6061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9" name="pt15929"/>
            <p:cNvSpPr/>
            <p:nvPr/>
          </p:nvSpPr>
          <p:spPr>
            <a:xfrm>
              <a:off x="7437181" y="6080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0" name="pt15930"/>
            <p:cNvSpPr/>
            <p:nvPr/>
          </p:nvSpPr>
          <p:spPr>
            <a:xfrm>
              <a:off x="7437181" y="602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1" name="pt15931"/>
            <p:cNvSpPr/>
            <p:nvPr/>
          </p:nvSpPr>
          <p:spPr>
            <a:xfrm>
              <a:off x="7449894" y="599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2" name="pt15932"/>
            <p:cNvSpPr/>
            <p:nvPr/>
          </p:nvSpPr>
          <p:spPr>
            <a:xfrm>
              <a:off x="7449894" y="588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3" name="pt15933"/>
            <p:cNvSpPr/>
            <p:nvPr/>
          </p:nvSpPr>
          <p:spPr>
            <a:xfrm>
              <a:off x="7449894" y="601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4" name="pt15934"/>
            <p:cNvSpPr/>
            <p:nvPr/>
          </p:nvSpPr>
          <p:spPr>
            <a:xfrm>
              <a:off x="7449894" y="5985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5" name="pt15935"/>
            <p:cNvSpPr/>
            <p:nvPr/>
          </p:nvSpPr>
          <p:spPr>
            <a:xfrm>
              <a:off x="7449894" y="6034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6" name="pt15936"/>
            <p:cNvSpPr/>
            <p:nvPr/>
          </p:nvSpPr>
          <p:spPr>
            <a:xfrm>
              <a:off x="7449894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7" name="pt15937"/>
            <p:cNvSpPr/>
            <p:nvPr/>
          </p:nvSpPr>
          <p:spPr>
            <a:xfrm>
              <a:off x="7449894" y="6802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8" name="pt15938"/>
            <p:cNvSpPr/>
            <p:nvPr/>
          </p:nvSpPr>
          <p:spPr>
            <a:xfrm>
              <a:off x="7453774" y="6808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9" name="pt15939"/>
            <p:cNvSpPr/>
            <p:nvPr/>
          </p:nvSpPr>
          <p:spPr>
            <a:xfrm>
              <a:off x="7453774" y="5973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0" name="pt15940"/>
            <p:cNvSpPr/>
            <p:nvPr/>
          </p:nvSpPr>
          <p:spPr>
            <a:xfrm>
              <a:off x="7453774" y="669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1" name="pt15941"/>
            <p:cNvSpPr/>
            <p:nvPr/>
          </p:nvSpPr>
          <p:spPr>
            <a:xfrm>
              <a:off x="7459922" y="67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2" name="pt15942"/>
            <p:cNvSpPr/>
            <p:nvPr/>
          </p:nvSpPr>
          <p:spPr>
            <a:xfrm>
              <a:off x="7459922" y="666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3" name="pt15943"/>
            <p:cNvSpPr/>
            <p:nvPr/>
          </p:nvSpPr>
          <p:spPr>
            <a:xfrm>
              <a:off x="7459922" y="65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4" name="pt15944"/>
            <p:cNvSpPr/>
            <p:nvPr/>
          </p:nvSpPr>
          <p:spPr>
            <a:xfrm>
              <a:off x="7459922" y="6215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5" name="pt15945"/>
            <p:cNvSpPr/>
            <p:nvPr/>
          </p:nvSpPr>
          <p:spPr>
            <a:xfrm>
              <a:off x="7459922" y="603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6" name="pt15946"/>
            <p:cNvSpPr/>
            <p:nvPr/>
          </p:nvSpPr>
          <p:spPr>
            <a:xfrm>
              <a:off x="7459922" y="5887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7" name="pt15947"/>
            <p:cNvSpPr/>
            <p:nvPr/>
          </p:nvSpPr>
          <p:spPr>
            <a:xfrm>
              <a:off x="7459922" y="6196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8" name="pt15948"/>
            <p:cNvSpPr/>
            <p:nvPr/>
          </p:nvSpPr>
          <p:spPr>
            <a:xfrm>
              <a:off x="7459922" y="639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9" name="pt15949"/>
            <p:cNvSpPr/>
            <p:nvPr/>
          </p:nvSpPr>
          <p:spPr>
            <a:xfrm>
              <a:off x="7459922" y="596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0" name="pt15950"/>
            <p:cNvSpPr/>
            <p:nvPr/>
          </p:nvSpPr>
          <p:spPr>
            <a:xfrm>
              <a:off x="7459922" y="6589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1" name="pt15951"/>
            <p:cNvSpPr/>
            <p:nvPr/>
          </p:nvSpPr>
          <p:spPr>
            <a:xfrm>
              <a:off x="7459922" y="6455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2" name="pt15952"/>
            <p:cNvSpPr/>
            <p:nvPr/>
          </p:nvSpPr>
          <p:spPr>
            <a:xfrm>
              <a:off x="7459922" y="657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3" name="pt15953"/>
            <p:cNvSpPr/>
            <p:nvPr/>
          </p:nvSpPr>
          <p:spPr>
            <a:xfrm>
              <a:off x="7461998" y="6285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4" name="pt15954"/>
            <p:cNvSpPr/>
            <p:nvPr/>
          </p:nvSpPr>
          <p:spPr>
            <a:xfrm>
              <a:off x="7461998" y="6181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5" name="pt15955"/>
            <p:cNvSpPr/>
            <p:nvPr/>
          </p:nvSpPr>
          <p:spPr>
            <a:xfrm>
              <a:off x="7461998" y="669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6" name="pt15956"/>
            <p:cNvSpPr/>
            <p:nvPr/>
          </p:nvSpPr>
          <p:spPr>
            <a:xfrm>
              <a:off x="7461998" y="6742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7" name="pt15957"/>
            <p:cNvSpPr/>
            <p:nvPr/>
          </p:nvSpPr>
          <p:spPr>
            <a:xfrm>
              <a:off x="7461998" y="6758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8" name="pt15958"/>
            <p:cNvSpPr/>
            <p:nvPr/>
          </p:nvSpPr>
          <p:spPr>
            <a:xfrm>
              <a:off x="7500616" y="6746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9" name="pt15959"/>
            <p:cNvSpPr/>
            <p:nvPr/>
          </p:nvSpPr>
          <p:spPr>
            <a:xfrm>
              <a:off x="7500616" y="668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0" name="pt15960"/>
            <p:cNvSpPr/>
            <p:nvPr/>
          </p:nvSpPr>
          <p:spPr>
            <a:xfrm>
              <a:off x="7500616" y="6299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1" name="pt15961"/>
            <p:cNvSpPr/>
            <p:nvPr/>
          </p:nvSpPr>
          <p:spPr>
            <a:xfrm>
              <a:off x="7500616" y="607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2" name="pt15962"/>
            <p:cNvSpPr/>
            <p:nvPr/>
          </p:nvSpPr>
          <p:spPr>
            <a:xfrm>
              <a:off x="7500616" y="5964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3" name="pt15963"/>
            <p:cNvSpPr/>
            <p:nvPr/>
          </p:nvSpPr>
          <p:spPr>
            <a:xfrm>
              <a:off x="7500616" y="673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4" name="pt15964"/>
            <p:cNvSpPr/>
            <p:nvPr/>
          </p:nvSpPr>
          <p:spPr>
            <a:xfrm>
              <a:off x="7500616" y="686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5" name="pt15965"/>
            <p:cNvSpPr/>
            <p:nvPr/>
          </p:nvSpPr>
          <p:spPr>
            <a:xfrm>
              <a:off x="7500616" y="6316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6" name="pt15966"/>
            <p:cNvSpPr/>
            <p:nvPr/>
          </p:nvSpPr>
          <p:spPr>
            <a:xfrm>
              <a:off x="7500616" y="5925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7" name="pt15967"/>
            <p:cNvSpPr/>
            <p:nvPr/>
          </p:nvSpPr>
          <p:spPr>
            <a:xfrm>
              <a:off x="7510139" y="6701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8" name="pt15968"/>
            <p:cNvSpPr/>
            <p:nvPr/>
          </p:nvSpPr>
          <p:spPr>
            <a:xfrm>
              <a:off x="7510139" y="684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9" name="pt15969"/>
            <p:cNvSpPr/>
            <p:nvPr/>
          </p:nvSpPr>
          <p:spPr>
            <a:xfrm>
              <a:off x="7510139" y="684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0" name="pt15970"/>
            <p:cNvSpPr/>
            <p:nvPr/>
          </p:nvSpPr>
          <p:spPr>
            <a:xfrm>
              <a:off x="7510139" y="652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1" name="pt15971"/>
            <p:cNvSpPr/>
            <p:nvPr/>
          </p:nvSpPr>
          <p:spPr>
            <a:xfrm>
              <a:off x="7510139" y="593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2" name="pt15972"/>
            <p:cNvSpPr/>
            <p:nvPr/>
          </p:nvSpPr>
          <p:spPr>
            <a:xfrm>
              <a:off x="7510139" y="5940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3" name="pt15973"/>
            <p:cNvSpPr/>
            <p:nvPr/>
          </p:nvSpPr>
          <p:spPr>
            <a:xfrm>
              <a:off x="7510139" y="686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4" name="pt15974"/>
            <p:cNvSpPr/>
            <p:nvPr/>
          </p:nvSpPr>
          <p:spPr>
            <a:xfrm>
              <a:off x="7510139" y="65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5" name="pt15975"/>
            <p:cNvSpPr/>
            <p:nvPr/>
          </p:nvSpPr>
          <p:spPr>
            <a:xfrm>
              <a:off x="7510139" y="6467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6" name="pt15976"/>
            <p:cNvSpPr/>
            <p:nvPr/>
          </p:nvSpPr>
          <p:spPr>
            <a:xfrm>
              <a:off x="7510139" y="6334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7" name="pt15977"/>
            <p:cNvSpPr/>
            <p:nvPr/>
          </p:nvSpPr>
          <p:spPr>
            <a:xfrm>
              <a:off x="7510139" y="680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8" name="pt15978"/>
            <p:cNvSpPr/>
            <p:nvPr/>
          </p:nvSpPr>
          <p:spPr>
            <a:xfrm>
              <a:off x="7510139" y="6508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9" name="pt15979"/>
            <p:cNvSpPr/>
            <p:nvPr/>
          </p:nvSpPr>
          <p:spPr>
            <a:xfrm>
              <a:off x="7510139" y="605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0" name="pt15980"/>
            <p:cNvSpPr/>
            <p:nvPr/>
          </p:nvSpPr>
          <p:spPr>
            <a:xfrm>
              <a:off x="7510139" y="625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1" name="pt15981"/>
            <p:cNvSpPr/>
            <p:nvPr/>
          </p:nvSpPr>
          <p:spPr>
            <a:xfrm>
              <a:off x="7510139" y="6068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2" name="pt15982"/>
            <p:cNvSpPr/>
            <p:nvPr/>
          </p:nvSpPr>
          <p:spPr>
            <a:xfrm>
              <a:off x="7510139" y="6734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3" name="pt15983"/>
            <p:cNvSpPr/>
            <p:nvPr/>
          </p:nvSpPr>
          <p:spPr>
            <a:xfrm>
              <a:off x="7510630" y="6810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4" name="pt15984"/>
            <p:cNvSpPr/>
            <p:nvPr/>
          </p:nvSpPr>
          <p:spPr>
            <a:xfrm>
              <a:off x="7510630" y="63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5" name="pt15985"/>
            <p:cNvSpPr/>
            <p:nvPr/>
          </p:nvSpPr>
          <p:spPr>
            <a:xfrm>
              <a:off x="7510630" y="660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6" name="pt15986"/>
            <p:cNvSpPr/>
            <p:nvPr/>
          </p:nvSpPr>
          <p:spPr>
            <a:xfrm>
              <a:off x="7510630" y="5898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7" name="pt15987"/>
            <p:cNvSpPr/>
            <p:nvPr/>
          </p:nvSpPr>
          <p:spPr>
            <a:xfrm>
              <a:off x="7510630" y="594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8" name="pt15988"/>
            <p:cNvSpPr/>
            <p:nvPr/>
          </p:nvSpPr>
          <p:spPr>
            <a:xfrm>
              <a:off x="7510630" y="6037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9" name="pt15989"/>
            <p:cNvSpPr/>
            <p:nvPr/>
          </p:nvSpPr>
          <p:spPr>
            <a:xfrm>
              <a:off x="7528336" y="6762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0" name="pt15990"/>
            <p:cNvSpPr/>
            <p:nvPr/>
          </p:nvSpPr>
          <p:spPr>
            <a:xfrm>
              <a:off x="7528336" y="5888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1" name="pt15991"/>
            <p:cNvSpPr/>
            <p:nvPr/>
          </p:nvSpPr>
          <p:spPr>
            <a:xfrm>
              <a:off x="7528336" y="590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2" name="pt15992"/>
            <p:cNvSpPr/>
            <p:nvPr/>
          </p:nvSpPr>
          <p:spPr>
            <a:xfrm>
              <a:off x="7528336" y="656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3" name="pt15993"/>
            <p:cNvSpPr/>
            <p:nvPr/>
          </p:nvSpPr>
          <p:spPr>
            <a:xfrm>
              <a:off x="7528336" y="5910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4" name="pt15994"/>
            <p:cNvSpPr/>
            <p:nvPr/>
          </p:nvSpPr>
          <p:spPr>
            <a:xfrm>
              <a:off x="7528336" y="605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5" name="pt15995"/>
            <p:cNvSpPr/>
            <p:nvPr/>
          </p:nvSpPr>
          <p:spPr>
            <a:xfrm>
              <a:off x="7528336" y="5960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6" name="pt15996"/>
            <p:cNvSpPr/>
            <p:nvPr/>
          </p:nvSpPr>
          <p:spPr>
            <a:xfrm>
              <a:off x="7530430" y="5921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7" name="pt15997"/>
            <p:cNvSpPr/>
            <p:nvPr/>
          </p:nvSpPr>
          <p:spPr>
            <a:xfrm>
              <a:off x="7531340" y="5945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8" name="pt15998"/>
            <p:cNvSpPr/>
            <p:nvPr/>
          </p:nvSpPr>
          <p:spPr>
            <a:xfrm>
              <a:off x="7531340" y="6059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9" name="pt15999"/>
            <p:cNvSpPr/>
            <p:nvPr/>
          </p:nvSpPr>
          <p:spPr>
            <a:xfrm>
              <a:off x="7531340" y="6336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0" name="pt16000"/>
            <p:cNvSpPr/>
            <p:nvPr/>
          </p:nvSpPr>
          <p:spPr>
            <a:xfrm>
              <a:off x="7531340" y="592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1" name="pt16001"/>
            <p:cNvSpPr/>
            <p:nvPr/>
          </p:nvSpPr>
          <p:spPr>
            <a:xfrm>
              <a:off x="7531340" y="600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2" name="pt16002"/>
            <p:cNvSpPr/>
            <p:nvPr/>
          </p:nvSpPr>
          <p:spPr>
            <a:xfrm>
              <a:off x="7531340" y="668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3" name="pt16003"/>
            <p:cNvSpPr/>
            <p:nvPr/>
          </p:nvSpPr>
          <p:spPr>
            <a:xfrm>
              <a:off x="7587037" y="5984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4" name="pt16004"/>
            <p:cNvSpPr/>
            <p:nvPr/>
          </p:nvSpPr>
          <p:spPr>
            <a:xfrm>
              <a:off x="7587037" y="670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5" name="pt16005"/>
            <p:cNvSpPr/>
            <p:nvPr/>
          </p:nvSpPr>
          <p:spPr>
            <a:xfrm>
              <a:off x="7587037" y="6852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6" name="pt16006"/>
            <p:cNvSpPr/>
            <p:nvPr/>
          </p:nvSpPr>
          <p:spPr>
            <a:xfrm>
              <a:off x="7587037" y="64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7" name="pt16007"/>
            <p:cNvSpPr/>
            <p:nvPr/>
          </p:nvSpPr>
          <p:spPr>
            <a:xfrm>
              <a:off x="7587037" y="60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8" name="pt16008"/>
            <p:cNvSpPr/>
            <p:nvPr/>
          </p:nvSpPr>
          <p:spPr>
            <a:xfrm>
              <a:off x="7587037" y="610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9" name="pt16009"/>
            <p:cNvSpPr/>
            <p:nvPr/>
          </p:nvSpPr>
          <p:spPr>
            <a:xfrm>
              <a:off x="7587037" y="6311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0" name="pt16010"/>
            <p:cNvSpPr/>
            <p:nvPr/>
          </p:nvSpPr>
          <p:spPr>
            <a:xfrm>
              <a:off x="7587037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1" name="pt16011"/>
            <p:cNvSpPr/>
            <p:nvPr/>
          </p:nvSpPr>
          <p:spPr>
            <a:xfrm>
              <a:off x="7587037" y="659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2" name="pt16012"/>
            <p:cNvSpPr/>
            <p:nvPr/>
          </p:nvSpPr>
          <p:spPr>
            <a:xfrm>
              <a:off x="7587037" y="5912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3" name="pt16013"/>
            <p:cNvSpPr/>
            <p:nvPr/>
          </p:nvSpPr>
          <p:spPr>
            <a:xfrm>
              <a:off x="7587037" y="6901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4" name="pt16014"/>
            <p:cNvSpPr/>
            <p:nvPr/>
          </p:nvSpPr>
          <p:spPr>
            <a:xfrm>
              <a:off x="7587037" y="670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5" name="pt16015"/>
            <p:cNvSpPr/>
            <p:nvPr/>
          </p:nvSpPr>
          <p:spPr>
            <a:xfrm>
              <a:off x="7587037" y="647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6" name="pt16016"/>
            <p:cNvSpPr/>
            <p:nvPr/>
          </p:nvSpPr>
          <p:spPr>
            <a:xfrm>
              <a:off x="7587037" y="6398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7" name="pt16017"/>
            <p:cNvSpPr/>
            <p:nvPr/>
          </p:nvSpPr>
          <p:spPr>
            <a:xfrm>
              <a:off x="7587037" y="6156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8" name="pt16018"/>
            <p:cNvSpPr/>
            <p:nvPr/>
          </p:nvSpPr>
          <p:spPr>
            <a:xfrm>
              <a:off x="7587037" y="65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9" name="pt16019"/>
            <p:cNvSpPr/>
            <p:nvPr/>
          </p:nvSpPr>
          <p:spPr>
            <a:xfrm>
              <a:off x="7587037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0" name="pt16020"/>
            <p:cNvSpPr/>
            <p:nvPr/>
          </p:nvSpPr>
          <p:spPr>
            <a:xfrm>
              <a:off x="7587037" y="594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1" name="pt16021"/>
            <p:cNvSpPr/>
            <p:nvPr/>
          </p:nvSpPr>
          <p:spPr>
            <a:xfrm>
              <a:off x="7587887" y="616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2" name="pt16022"/>
            <p:cNvSpPr/>
            <p:nvPr/>
          </p:nvSpPr>
          <p:spPr>
            <a:xfrm>
              <a:off x="7587887" y="6043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3" name="pt16023"/>
            <p:cNvSpPr/>
            <p:nvPr/>
          </p:nvSpPr>
          <p:spPr>
            <a:xfrm>
              <a:off x="7587887" y="5997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4" name="pt16024"/>
            <p:cNvSpPr/>
            <p:nvPr/>
          </p:nvSpPr>
          <p:spPr>
            <a:xfrm>
              <a:off x="7587897" y="680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5" name="pt16025"/>
            <p:cNvSpPr/>
            <p:nvPr/>
          </p:nvSpPr>
          <p:spPr>
            <a:xfrm>
              <a:off x="7587897" y="6700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6" name="pt16026"/>
            <p:cNvSpPr/>
            <p:nvPr/>
          </p:nvSpPr>
          <p:spPr>
            <a:xfrm>
              <a:off x="7587897" y="6451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7" name="pt16027"/>
            <p:cNvSpPr/>
            <p:nvPr/>
          </p:nvSpPr>
          <p:spPr>
            <a:xfrm>
              <a:off x="7587897" y="604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8" name="pt16028"/>
            <p:cNvSpPr/>
            <p:nvPr/>
          </p:nvSpPr>
          <p:spPr>
            <a:xfrm>
              <a:off x="7587897" y="6550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9" name="pt16029"/>
            <p:cNvSpPr/>
            <p:nvPr/>
          </p:nvSpPr>
          <p:spPr>
            <a:xfrm>
              <a:off x="7587897" y="6498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0" name="pt16030"/>
            <p:cNvSpPr/>
            <p:nvPr/>
          </p:nvSpPr>
          <p:spPr>
            <a:xfrm>
              <a:off x="7587897" y="678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1" name="pt16031"/>
            <p:cNvSpPr/>
            <p:nvPr/>
          </p:nvSpPr>
          <p:spPr>
            <a:xfrm>
              <a:off x="7587897" y="6060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2" name="pt16032"/>
            <p:cNvSpPr/>
            <p:nvPr/>
          </p:nvSpPr>
          <p:spPr>
            <a:xfrm>
              <a:off x="7647668" y="5916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3" name="pt16033"/>
            <p:cNvSpPr/>
            <p:nvPr/>
          </p:nvSpPr>
          <p:spPr>
            <a:xfrm>
              <a:off x="7647668" y="6008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4" name="pt16034"/>
            <p:cNvSpPr/>
            <p:nvPr/>
          </p:nvSpPr>
          <p:spPr>
            <a:xfrm>
              <a:off x="7647668" y="6027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5" name="pt16035"/>
            <p:cNvSpPr/>
            <p:nvPr/>
          </p:nvSpPr>
          <p:spPr>
            <a:xfrm>
              <a:off x="7647668" y="6660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6" name="pt16036"/>
            <p:cNvSpPr/>
            <p:nvPr/>
          </p:nvSpPr>
          <p:spPr>
            <a:xfrm>
              <a:off x="7647668" y="6712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7" name="pt16037"/>
            <p:cNvSpPr/>
            <p:nvPr/>
          </p:nvSpPr>
          <p:spPr>
            <a:xfrm>
              <a:off x="7648179" y="5985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8" name="pt16038"/>
            <p:cNvSpPr/>
            <p:nvPr/>
          </p:nvSpPr>
          <p:spPr>
            <a:xfrm>
              <a:off x="7648179" y="617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9" name="pt16039"/>
            <p:cNvSpPr/>
            <p:nvPr/>
          </p:nvSpPr>
          <p:spPr>
            <a:xfrm>
              <a:off x="7648179" y="658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0" name="pt16040"/>
            <p:cNvSpPr/>
            <p:nvPr/>
          </p:nvSpPr>
          <p:spPr>
            <a:xfrm>
              <a:off x="7648179" y="6913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1" name="pt16041"/>
            <p:cNvSpPr/>
            <p:nvPr/>
          </p:nvSpPr>
          <p:spPr>
            <a:xfrm>
              <a:off x="7657314" y="615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2" name="pt16042"/>
            <p:cNvSpPr/>
            <p:nvPr/>
          </p:nvSpPr>
          <p:spPr>
            <a:xfrm>
              <a:off x="7657314" y="6195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3" name="pt16043"/>
            <p:cNvSpPr/>
            <p:nvPr/>
          </p:nvSpPr>
          <p:spPr>
            <a:xfrm>
              <a:off x="7657314" y="66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4" name="pt16044"/>
            <p:cNvSpPr/>
            <p:nvPr/>
          </p:nvSpPr>
          <p:spPr>
            <a:xfrm>
              <a:off x="7657314" y="69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5" name="pt16045"/>
            <p:cNvSpPr/>
            <p:nvPr/>
          </p:nvSpPr>
          <p:spPr>
            <a:xfrm>
              <a:off x="7657314" y="6059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6" name="pt16046"/>
            <p:cNvSpPr/>
            <p:nvPr/>
          </p:nvSpPr>
          <p:spPr>
            <a:xfrm>
              <a:off x="7657314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7" name="pt16047"/>
            <p:cNvSpPr/>
            <p:nvPr/>
          </p:nvSpPr>
          <p:spPr>
            <a:xfrm>
              <a:off x="7657314" y="6696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8" name="pt16048"/>
            <p:cNvSpPr/>
            <p:nvPr/>
          </p:nvSpPr>
          <p:spPr>
            <a:xfrm>
              <a:off x="7657314" y="600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9" name="pt16049"/>
            <p:cNvSpPr/>
            <p:nvPr/>
          </p:nvSpPr>
          <p:spPr>
            <a:xfrm>
              <a:off x="7657314" y="5899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0" name="pt16050"/>
            <p:cNvSpPr/>
            <p:nvPr/>
          </p:nvSpPr>
          <p:spPr>
            <a:xfrm>
              <a:off x="7657314" y="6171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1" name="pt16051"/>
            <p:cNvSpPr/>
            <p:nvPr/>
          </p:nvSpPr>
          <p:spPr>
            <a:xfrm>
              <a:off x="7657314" y="599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2" name="pt16052"/>
            <p:cNvSpPr/>
            <p:nvPr/>
          </p:nvSpPr>
          <p:spPr>
            <a:xfrm>
              <a:off x="7657314" y="5919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3" name="pt16053"/>
            <p:cNvSpPr/>
            <p:nvPr/>
          </p:nvSpPr>
          <p:spPr>
            <a:xfrm>
              <a:off x="7657314" y="631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4" name="pt16054"/>
            <p:cNvSpPr/>
            <p:nvPr/>
          </p:nvSpPr>
          <p:spPr>
            <a:xfrm>
              <a:off x="7657314" y="594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5" name="pt16055"/>
            <p:cNvSpPr/>
            <p:nvPr/>
          </p:nvSpPr>
          <p:spPr>
            <a:xfrm>
              <a:off x="7657314" y="6585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6" name="pt16056"/>
            <p:cNvSpPr/>
            <p:nvPr/>
          </p:nvSpPr>
          <p:spPr>
            <a:xfrm>
              <a:off x="7663686" y="6079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7" name="pt16057"/>
            <p:cNvSpPr/>
            <p:nvPr/>
          </p:nvSpPr>
          <p:spPr>
            <a:xfrm>
              <a:off x="7663686" y="5894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8" name="pt16058"/>
            <p:cNvSpPr/>
            <p:nvPr/>
          </p:nvSpPr>
          <p:spPr>
            <a:xfrm>
              <a:off x="7668286" y="6060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9" name="pt16059"/>
            <p:cNvSpPr/>
            <p:nvPr/>
          </p:nvSpPr>
          <p:spPr>
            <a:xfrm>
              <a:off x="7668286" y="68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0" name="pt16060"/>
            <p:cNvSpPr/>
            <p:nvPr/>
          </p:nvSpPr>
          <p:spPr>
            <a:xfrm>
              <a:off x="7668286" y="5924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1" name="pt16061"/>
            <p:cNvSpPr/>
            <p:nvPr/>
          </p:nvSpPr>
          <p:spPr>
            <a:xfrm>
              <a:off x="7668286" y="6005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2" name="pt16062"/>
            <p:cNvSpPr/>
            <p:nvPr/>
          </p:nvSpPr>
          <p:spPr>
            <a:xfrm>
              <a:off x="7668286" y="6015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3" name="pt16063"/>
            <p:cNvSpPr/>
            <p:nvPr/>
          </p:nvSpPr>
          <p:spPr>
            <a:xfrm>
              <a:off x="7676980" y="595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4" name="pt16064"/>
            <p:cNvSpPr/>
            <p:nvPr/>
          </p:nvSpPr>
          <p:spPr>
            <a:xfrm>
              <a:off x="7676980" y="6811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5" name="pt16065"/>
            <p:cNvSpPr/>
            <p:nvPr/>
          </p:nvSpPr>
          <p:spPr>
            <a:xfrm>
              <a:off x="7676980" y="610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6" name="pt16066"/>
            <p:cNvSpPr/>
            <p:nvPr/>
          </p:nvSpPr>
          <p:spPr>
            <a:xfrm>
              <a:off x="7676980" y="6270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7" name="pt16067"/>
            <p:cNvSpPr/>
            <p:nvPr/>
          </p:nvSpPr>
          <p:spPr>
            <a:xfrm>
              <a:off x="7676980" y="5937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8" name="pt16068"/>
            <p:cNvSpPr/>
            <p:nvPr/>
          </p:nvSpPr>
          <p:spPr>
            <a:xfrm>
              <a:off x="7676980" y="5942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9" name="pt16069"/>
            <p:cNvSpPr/>
            <p:nvPr/>
          </p:nvSpPr>
          <p:spPr>
            <a:xfrm>
              <a:off x="7676980" y="615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0" name="pt16070"/>
            <p:cNvSpPr/>
            <p:nvPr/>
          </p:nvSpPr>
          <p:spPr>
            <a:xfrm>
              <a:off x="7676980" y="59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1" name="pt16071"/>
            <p:cNvSpPr/>
            <p:nvPr/>
          </p:nvSpPr>
          <p:spPr>
            <a:xfrm>
              <a:off x="7676980" y="634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2" name="pt16072"/>
            <p:cNvSpPr/>
            <p:nvPr/>
          </p:nvSpPr>
          <p:spPr>
            <a:xfrm>
              <a:off x="7676980" y="597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3" name="pt16073"/>
            <p:cNvSpPr/>
            <p:nvPr/>
          </p:nvSpPr>
          <p:spPr>
            <a:xfrm>
              <a:off x="7676980" y="5989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4" name="pt16074"/>
            <p:cNvSpPr/>
            <p:nvPr/>
          </p:nvSpPr>
          <p:spPr>
            <a:xfrm>
              <a:off x="7676980" y="647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5" name="pt16075"/>
            <p:cNvSpPr/>
            <p:nvPr/>
          </p:nvSpPr>
          <p:spPr>
            <a:xfrm>
              <a:off x="7676980" y="5906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6" name="pt16076"/>
            <p:cNvSpPr/>
            <p:nvPr/>
          </p:nvSpPr>
          <p:spPr>
            <a:xfrm>
              <a:off x="7677990" y="590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7" name="pt16077"/>
            <p:cNvSpPr/>
            <p:nvPr/>
          </p:nvSpPr>
          <p:spPr>
            <a:xfrm>
              <a:off x="7677990" y="634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8" name="pt16078"/>
            <p:cNvSpPr/>
            <p:nvPr/>
          </p:nvSpPr>
          <p:spPr>
            <a:xfrm>
              <a:off x="7677990" y="5984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9" name="pt16079"/>
            <p:cNvSpPr/>
            <p:nvPr/>
          </p:nvSpPr>
          <p:spPr>
            <a:xfrm>
              <a:off x="7677990" y="601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0" name="pt16080"/>
            <p:cNvSpPr/>
            <p:nvPr/>
          </p:nvSpPr>
          <p:spPr>
            <a:xfrm>
              <a:off x="7677990" y="6668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1" name="pt16081"/>
            <p:cNvSpPr/>
            <p:nvPr/>
          </p:nvSpPr>
          <p:spPr>
            <a:xfrm>
              <a:off x="7677990" y="6018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2" name="pt16082"/>
            <p:cNvSpPr/>
            <p:nvPr/>
          </p:nvSpPr>
          <p:spPr>
            <a:xfrm>
              <a:off x="7721290" y="603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3" name="pt16083"/>
            <p:cNvSpPr/>
            <p:nvPr/>
          </p:nvSpPr>
          <p:spPr>
            <a:xfrm>
              <a:off x="7721290" y="666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4" name="pt16084"/>
            <p:cNvSpPr/>
            <p:nvPr/>
          </p:nvSpPr>
          <p:spPr>
            <a:xfrm>
              <a:off x="7721290" y="6598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5" name="pt16085"/>
            <p:cNvSpPr/>
            <p:nvPr/>
          </p:nvSpPr>
          <p:spPr>
            <a:xfrm>
              <a:off x="7721290" y="6279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6" name="pt16086"/>
            <p:cNvSpPr/>
            <p:nvPr/>
          </p:nvSpPr>
          <p:spPr>
            <a:xfrm>
              <a:off x="7721290" y="6836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7" name="pt16087"/>
            <p:cNvSpPr/>
            <p:nvPr/>
          </p:nvSpPr>
          <p:spPr>
            <a:xfrm>
              <a:off x="7721290" y="664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8" name="pt16088"/>
            <p:cNvSpPr/>
            <p:nvPr/>
          </p:nvSpPr>
          <p:spPr>
            <a:xfrm>
              <a:off x="7721290" y="6606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9" name="pt16089"/>
            <p:cNvSpPr/>
            <p:nvPr/>
          </p:nvSpPr>
          <p:spPr>
            <a:xfrm>
              <a:off x="7721290" y="5926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0" name="pt16090"/>
            <p:cNvSpPr/>
            <p:nvPr/>
          </p:nvSpPr>
          <p:spPr>
            <a:xfrm>
              <a:off x="7721290" y="6683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1" name="pt16091"/>
            <p:cNvSpPr/>
            <p:nvPr/>
          </p:nvSpPr>
          <p:spPr>
            <a:xfrm>
              <a:off x="7721290" y="6836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2" name="pt16092"/>
            <p:cNvSpPr/>
            <p:nvPr/>
          </p:nvSpPr>
          <p:spPr>
            <a:xfrm>
              <a:off x="7721290" y="6006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3" name="pt16093"/>
            <p:cNvSpPr/>
            <p:nvPr/>
          </p:nvSpPr>
          <p:spPr>
            <a:xfrm>
              <a:off x="7721290" y="6268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4" name="pt16094"/>
            <p:cNvSpPr/>
            <p:nvPr/>
          </p:nvSpPr>
          <p:spPr>
            <a:xfrm>
              <a:off x="7721872" y="632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5" name="pt16095"/>
            <p:cNvSpPr/>
            <p:nvPr/>
          </p:nvSpPr>
          <p:spPr>
            <a:xfrm>
              <a:off x="7721872" y="6729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6" name="pt16096"/>
            <p:cNvSpPr/>
            <p:nvPr/>
          </p:nvSpPr>
          <p:spPr>
            <a:xfrm>
              <a:off x="7721872" y="651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7" name="pt16097"/>
            <p:cNvSpPr/>
            <p:nvPr/>
          </p:nvSpPr>
          <p:spPr>
            <a:xfrm>
              <a:off x="7721872" y="6678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8" name="pt16098"/>
            <p:cNvSpPr/>
            <p:nvPr/>
          </p:nvSpPr>
          <p:spPr>
            <a:xfrm>
              <a:off x="7721872" y="605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9" name="pt16099"/>
            <p:cNvSpPr/>
            <p:nvPr/>
          </p:nvSpPr>
          <p:spPr>
            <a:xfrm>
              <a:off x="7721872" y="682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0" name="pt16100"/>
            <p:cNvSpPr/>
            <p:nvPr/>
          </p:nvSpPr>
          <p:spPr>
            <a:xfrm>
              <a:off x="7721872" y="686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1" name="pt16101"/>
            <p:cNvSpPr/>
            <p:nvPr/>
          </p:nvSpPr>
          <p:spPr>
            <a:xfrm>
              <a:off x="7721872" y="6196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2" name="pt16102"/>
            <p:cNvSpPr/>
            <p:nvPr/>
          </p:nvSpPr>
          <p:spPr>
            <a:xfrm>
              <a:off x="7721872" y="594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3" name="pt16103"/>
            <p:cNvSpPr/>
            <p:nvPr/>
          </p:nvSpPr>
          <p:spPr>
            <a:xfrm>
              <a:off x="7721872" y="5979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4" name="pt16104"/>
            <p:cNvSpPr/>
            <p:nvPr/>
          </p:nvSpPr>
          <p:spPr>
            <a:xfrm>
              <a:off x="7721872" y="6025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5" name="pt16105"/>
            <p:cNvSpPr/>
            <p:nvPr/>
          </p:nvSpPr>
          <p:spPr>
            <a:xfrm>
              <a:off x="7721872" y="6632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6" name="pt16106"/>
            <p:cNvSpPr/>
            <p:nvPr/>
          </p:nvSpPr>
          <p:spPr>
            <a:xfrm>
              <a:off x="7721872" y="6498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7" name="pt16107"/>
            <p:cNvSpPr/>
            <p:nvPr/>
          </p:nvSpPr>
          <p:spPr>
            <a:xfrm>
              <a:off x="7721872" y="591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8" name="pt16108"/>
            <p:cNvSpPr/>
            <p:nvPr/>
          </p:nvSpPr>
          <p:spPr>
            <a:xfrm>
              <a:off x="7721872" y="6481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9" name="pt16109"/>
            <p:cNvSpPr/>
            <p:nvPr/>
          </p:nvSpPr>
          <p:spPr>
            <a:xfrm>
              <a:off x="7721872" y="672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0" name="pt16110"/>
            <p:cNvSpPr/>
            <p:nvPr/>
          </p:nvSpPr>
          <p:spPr>
            <a:xfrm>
              <a:off x="7721872" y="67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1" name="pt16111"/>
            <p:cNvSpPr/>
            <p:nvPr/>
          </p:nvSpPr>
          <p:spPr>
            <a:xfrm>
              <a:off x="7721872" y="6881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2" name="pt16112"/>
            <p:cNvSpPr/>
            <p:nvPr/>
          </p:nvSpPr>
          <p:spPr>
            <a:xfrm>
              <a:off x="7721872" y="657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3" name="pt16113"/>
            <p:cNvSpPr/>
            <p:nvPr/>
          </p:nvSpPr>
          <p:spPr>
            <a:xfrm>
              <a:off x="7721872" y="6842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4" name="pt16114"/>
            <p:cNvSpPr/>
            <p:nvPr/>
          </p:nvSpPr>
          <p:spPr>
            <a:xfrm>
              <a:off x="7721872" y="6081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5" name="pt16115"/>
            <p:cNvSpPr/>
            <p:nvPr/>
          </p:nvSpPr>
          <p:spPr>
            <a:xfrm>
              <a:off x="7721872" y="684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6" name="pt16116"/>
            <p:cNvSpPr/>
            <p:nvPr/>
          </p:nvSpPr>
          <p:spPr>
            <a:xfrm>
              <a:off x="7721872" y="6017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7" name="pt16117"/>
            <p:cNvSpPr/>
            <p:nvPr/>
          </p:nvSpPr>
          <p:spPr>
            <a:xfrm>
              <a:off x="7736817" y="6629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8" name="pt16118"/>
            <p:cNvSpPr/>
            <p:nvPr/>
          </p:nvSpPr>
          <p:spPr>
            <a:xfrm>
              <a:off x="7736817" y="6070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9" name="pt16119"/>
            <p:cNvSpPr/>
            <p:nvPr/>
          </p:nvSpPr>
          <p:spPr>
            <a:xfrm>
              <a:off x="7736817" y="6907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0" name="pt16120"/>
            <p:cNvSpPr/>
            <p:nvPr/>
          </p:nvSpPr>
          <p:spPr>
            <a:xfrm>
              <a:off x="7736817" y="690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1" name="pt16121"/>
            <p:cNvSpPr/>
            <p:nvPr/>
          </p:nvSpPr>
          <p:spPr>
            <a:xfrm>
              <a:off x="7736817" y="6790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2" name="pt16122"/>
            <p:cNvSpPr/>
            <p:nvPr/>
          </p:nvSpPr>
          <p:spPr>
            <a:xfrm>
              <a:off x="7736817" y="6708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3" name="pt16123"/>
            <p:cNvSpPr/>
            <p:nvPr/>
          </p:nvSpPr>
          <p:spPr>
            <a:xfrm>
              <a:off x="7736817" y="666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4" name="pt16124"/>
            <p:cNvSpPr/>
            <p:nvPr/>
          </p:nvSpPr>
          <p:spPr>
            <a:xfrm>
              <a:off x="7736817" y="6409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5" name="pt16125"/>
            <p:cNvSpPr/>
            <p:nvPr/>
          </p:nvSpPr>
          <p:spPr>
            <a:xfrm>
              <a:off x="7736817" y="651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6" name="pt16126"/>
            <p:cNvSpPr/>
            <p:nvPr/>
          </p:nvSpPr>
          <p:spPr>
            <a:xfrm>
              <a:off x="7736817" y="599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7" name="pt16127"/>
            <p:cNvSpPr/>
            <p:nvPr/>
          </p:nvSpPr>
          <p:spPr>
            <a:xfrm>
              <a:off x="7736817" y="6093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8" name="pt16128"/>
            <p:cNvSpPr/>
            <p:nvPr/>
          </p:nvSpPr>
          <p:spPr>
            <a:xfrm>
              <a:off x="7736817" y="5954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9" name="pt16129"/>
            <p:cNvSpPr/>
            <p:nvPr/>
          </p:nvSpPr>
          <p:spPr>
            <a:xfrm>
              <a:off x="7738211" y="651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0" name="pt16130"/>
            <p:cNvSpPr/>
            <p:nvPr/>
          </p:nvSpPr>
          <p:spPr>
            <a:xfrm>
              <a:off x="7738211" y="594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1" name="pt16131"/>
            <p:cNvSpPr/>
            <p:nvPr/>
          </p:nvSpPr>
          <p:spPr>
            <a:xfrm>
              <a:off x="7738211" y="5897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2" name="pt16132"/>
            <p:cNvSpPr/>
            <p:nvPr/>
          </p:nvSpPr>
          <p:spPr>
            <a:xfrm>
              <a:off x="7738211" y="6791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3" name="pt16133"/>
            <p:cNvSpPr/>
            <p:nvPr/>
          </p:nvSpPr>
          <p:spPr>
            <a:xfrm>
              <a:off x="7738211" y="6565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4" name="pt16134"/>
            <p:cNvSpPr/>
            <p:nvPr/>
          </p:nvSpPr>
          <p:spPr>
            <a:xfrm>
              <a:off x="7738211" y="6792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5" name="pt16135"/>
            <p:cNvSpPr/>
            <p:nvPr/>
          </p:nvSpPr>
          <p:spPr>
            <a:xfrm>
              <a:off x="7738211" y="5911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6" name="pt16136"/>
            <p:cNvSpPr/>
            <p:nvPr/>
          </p:nvSpPr>
          <p:spPr>
            <a:xfrm>
              <a:off x="7738211" y="6795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7" name="pt16137"/>
            <p:cNvSpPr/>
            <p:nvPr/>
          </p:nvSpPr>
          <p:spPr>
            <a:xfrm>
              <a:off x="7743705" y="632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8" name="pt16138"/>
            <p:cNvSpPr/>
            <p:nvPr/>
          </p:nvSpPr>
          <p:spPr>
            <a:xfrm>
              <a:off x="7743705" y="649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9" name="pt16139"/>
            <p:cNvSpPr/>
            <p:nvPr/>
          </p:nvSpPr>
          <p:spPr>
            <a:xfrm>
              <a:off x="7743705" y="6193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0" name="pt16140"/>
            <p:cNvSpPr/>
            <p:nvPr/>
          </p:nvSpPr>
          <p:spPr>
            <a:xfrm>
              <a:off x="7743705" y="648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1" name="pt16141"/>
            <p:cNvSpPr/>
            <p:nvPr/>
          </p:nvSpPr>
          <p:spPr>
            <a:xfrm>
              <a:off x="7743705" y="6425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2" name="pt16142"/>
            <p:cNvSpPr/>
            <p:nvPr/>
          </p:nvSpPr>
          <p:spPr>
            <a:xfrm>
              <a:off x="7743705" y="5928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3" name="pt16143"/>
            <p:cNvSpPr/>
            <p:nvPr/>
          </p:nvSpPr>
          <p:spPr>
            <a:xfrm>
              <a:off x="7743705" y="5930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4" name="pt16144"/>
            <p:cNvSpPr/>
            <p:nvPr/>
          </p:nvSpPr>
          <p:spPr>
            <a:xfrm>
              <a:off x="7743705" y="6862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5" name="pt16145"/>
            <p:cNvSpPr/>
            <p:nvPr/>
          </p:nvSpPr>
          <p:spPr>
            <a:xfrm>
              <a:off x="7743705" y="6222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6" name="pt16146"/>
            <p:cNvSpPr/>
            <p:nvPr/>
          </p:nvSpPr>
          <p:spPr>
            <a:xfrm>
              <a:off x="7743705" y="59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7" name="pt16147"/>
            <p:cNvSpPr/>
            <p:nvPr/>
          </p:nvSpPr>
          <p:spPr>
            <a:xfrm>
              <a:off x="7743705" y="6211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8" name="pt16148"/>
            <p:cNvSpPr/>
            <p:nvPr/>
          </p:nvSpPr>
          <p:spPr>
            <a:xfrm>
              <a:off x="7743705" y="679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9" name="pt16149"/>
            <p:cNvSpPr/>
            <p:nvPr/>
          </p:nvSpPr>
          <p:spPr>
            <a:xfrm>
              <a:off x="7743705" y="659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0" name="pt16150"/>
            <p:cNvSpPr/>
            <p:nvPr/>
          </p:nvSpPr>
          <p:spPr>
            <a:xfrm>
              <a:off x="7743705" y="5947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1" name="pt16151"/>
            <p:cNvSpPr/>
            <p:nvPr/>
          </p:nvSpPr>
          <p:spPr>
            <a:xfrm>
              <a:off x="7743705" y="6396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2" name="pt16152"/>
            <p:cNvSpPr/>
            <p:nvPr/>
          </p:nvSpPr>
          <p:spPr>
            <a:xfrm>
              <a:off x="7743705" y="6228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3" name="pt16153"/>
            <p:cNvSpPr/>
            <p:nvPr/>
          </p:nvSpPr>
          <p:spPr>
            <a:xfrm>
              <a:off x="7743705" y="6263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4" name="pt16154"/>
            <p:cNvSpPr/>
            <p:nvPr/>
          </p:nvSpPr>
          <p:spPr>
            <a:xfrm>
              <a:off x="7743705" y="5958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5" name="pt16155"/>
            <p:cNvSpPr/>
            <p:nvPr/>
          </p:nvSpPr>
          <p:spPr>
            <a:xfrm>
              <a:off x="7743705" y="62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6" name="pt16156"/>
            <p:cNvSpPr/>
            <p:nvPr/>
          </p:nvSpPr>
          <p:spPr>
            <a:xfrm>
              <a:off x="7743705" y="6102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7" name="pt16157"/>
            <p:cNvSpPr/>
            <p:nvPr/>
          </p:nvSpPr>
          <p:spPr>
            <a:xfrm>
              <a:off x="7743705" y="601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8" name="pt16158"/>
            <p:cNvSpPr/>
            <p:nvPr/>
          </p:nvSpPr>
          <p:spPr>
            <a:xfrm>
              <a:off x="7743705" y="6309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9" name="pt16159"/>
            <p:cNvSpPr/>
            <p:nvPr/>
          </p:nvSpPr>
          <p:spPr>
            <a:xfrm>
              <a:off x="7788952" y="626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0" name="pt16160"/>
            <p:cNvSpPr/>
            <p:nvPr/>
          </p:nvSpPr>
          <p:spPr>
            <a:xfrm>
              <a:off x="7788952" y="6248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1" name="pt16161"/>
            <p:cNvSpPr/>
            <p:nvPr/>
          </p:nvSpPr>
          <p:spPr>
            <a:xfrm>
              <a:off x="7861775" y="60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2" name="pt16162"/>
            <p:cNvSpPr/>
            <p:nvPr/>
          </p:nvSpPr>
          <p:spPr>
            <a:xfrm>
              <a:off x="7861775" y="6827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3" name="pt16163"/>
            <p:cNvSpPr/>
            <p:nvPr/>
          </p:nvSpPr>
          <p:spPr>
            <a:xfrm>
              <a:off x="7861775" y="6538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4" name="pt16164"/>
            <p:cNvSpPr/>
            <p:nvPr/>
          </p:nvSpPr>
          <p:spPr>
            <a:xfrm>
              <a:off x="7861775" y="6225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5" name="pt16165"/>
            <p:cNvSpPr/>
            <p:nvPr/>
          </p:nvSpPr>
          <p:spPr>
            <a:xfrm>
              <a:off x="7861775" y="6047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6" name="pt16166"/>
            <p:cNvSpPr/>
            <p:nvPr/>
          </p:nvSpPr>
          <p:spPr>
            <a:xfrm>
              <a:off x="7861775" y="603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7" name="pt16167"/>
            <p:cNvSpPr/>
            <p:nvPr/>
          </p:nvSpPr>
          <p:spPr>
            <a:xfrm>
              <a:off x="7861775" y="6807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8" name="pt16168"/>
            <p:cNvSpPr/>
            <p:nvPr/>
          </p:nvSpPr>
          <p:spPr>
            <a:xfrm>
              <a:off x="7861775" y="666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9" name="pt16169"/>
            <p:cNvSpPr/>
            <p:nvPr/>
          </p:nvSpPr>
          <p:spPr>
            <a:xfrm>
              <a:off x="7861775" y="6470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0" name="pt16170"/>
            <p:cNvSpPr/>
            <p:nvPr/>
          </p:nvSpPr>
          <p:spPr>
            <a:xfrm>
              <a:off x="7861775" y="5986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1" name="pt16171"/>
            <p:cNvSpPr/>
            <p:nvPr/>
          </p:nvSpPr>
          <p:spPr>
            <a:xfrm>
              <a:off x="7861775" y="62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2" name="pt16172"/>
            <p:cNvSpPr/>
            <p:nvPr/>
          </p:nvSpPr>
          <p:spPr>
            <a:xfrm>
              <a:off x="7861775" y="67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3" name="pt16173"/>
            <p:cNvSpPr/>
            <p:nvPr/>
          </p:nvSpPr>
          <p:spPr>
            <a:xfrm>
              <a:off x="7861775" y="6507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4" name="pt16174"/>
            <p:cNvSpPr/>
            <p:nvPr/>
          </p:nvSpPr>
          <p:spPr>
            <a:xfrm>
              <a:off x="7861775" y="6347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5" name="pt16175"/>
            <p:cNvSpPr/>
            <p:nvPr/>
          </p:nvSpPr>
          <p:spPr>
            <a:xfrm>
              <a:off x="7861775" y="6730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6" name="pt16176"/>
            <p:cNvSpPr/>
            <p:nvPr/>
          </p:nvSpPr>
          <p:spPr>
            <a:xfrm>
              <a:off x="7861775" y="6605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7" name="pt16177"/>
            <p:cNvSpPr/>
            <p:nvPr/>
          </p:nvSpPr>
          <p:spPr>
            <a:xfrm>
              <a:off x="7861775" y="6466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8" name="pt16178"/>
            <p:cNvSpPr/>
            <p:nvPr/>
          </p:nvSpPr>
          <p:spPr>
            <a:xfrm>
              <a:off x="7861775" y="679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9" name="pt16179"/>
            <p:cNvSpPr/>
            <p:nvPr/>
          </p:nvSpPr>
          <p:spPr>
            <a:xfrm>
              <a:off x="7861775" y="6831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0" name="pt16180"/>
            <p:cNvSpPr/>
            <p:nvPr/>
          </p:nvSpPr>
          <p:spPr>
            <a:xfrm>
              <a:off x="7861775" y="6730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1" name="pt16181"/>
            <p:cNvSpPr/>
            <p:nvPr/>
          </p:nvSpPr>
          <p:spPr>
            <a:xfrm>
              <a:off x="7861775" y="666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2" name="pt16182"/>
            <p:cNvSpPr/>
            <p:nvPr/>
          </p:nvSpPr>
          <p:spPr>
            <a:xfrm>
              <a:off x="7861775" y="6918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3" name="pt16183"/>
            <p:cNvSpPr/>
            <p:nvPr/>
          </p:nvSpPr>
          <p:spPr>
            <a:xfrm>
              <a:off x="7861775" y="6748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4" name="pt16184"/>
            <p:cNvSpPr/>
            <p:nvPr/>
          </p:nvSpPr>
          <p:spPr>
            <a:xfrm>
              <a:off x="7861775" y="61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5" name="pt16185"/>
            <p:cNvSpPr/>
            <p:nvPr/>
          </p:nvSpPr>
          <p:spPr>
            <a:xfrm>
              <a:off x="7861775" y="6563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6" name="pt16186"/>
            <p:cNvSpPr/>
            <p:nvPr/>
          </p:nvSpPr>
          <p:spPr>
            <a:xfrm>
              <a:off x="7861775" y="6508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7" name="pt16187"/>
            <p:cNvSpPr/>
            <p:nvPr/>
          </p:nvSpPr>
          <p:spPr>
            <a:xfrm>
              <a:off x="7861775" y="6462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8" name="pt16188"/>
            <p:cNvSpPr/>
            <p:nvPr/>
          </p:nvSpPr>
          <p:spPr>
            <a:xfrm>
              <a:off x="7861775" y="6332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9" name="pt16189"/>
            <p:cNvSpPr/>
            <p:nvPr/>
          </p:nvSpPr>
          <p:spPr>
            <a:xfrm>
              <a:off x="7861775" y="6733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0" name="pt16190"/>
            <p:cNvSpPr/>
            <p:nvPr/>
          </p:nvSpPr>
          <p:spPr>
            <a:xfrm>
              <a:off x="7861775" y="617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1" name="pt16191"/>
            <p:cNvSpPr/>
            <p:nvPr/>
          </p:nvSpPr>
          <p:spPr>
            <a:xfrm>
              <a:off x="7861775" y="6782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2" name="pt16192"/>
            <p:cNvSpPr/>
            <p:nvPr/>
          </p:nvSpPr>
          <p:spPr>
            <a:xfrm>
              <a:off x="7861775" y="669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3" name="pt16193"/>
            <p:cNvSpPr/>
            <p:nvPr/>
          </p:nvSpPr>
          <p:spPr>
            <a:xfrm>
              <a:off x="7861775" y="679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4" name="pt16194"/>
            <p:cNvSpPr/>
            <p:nvPr/>
          </p:nvSpPr>
          <p:spPr>
            <a:xfrm>
              <a:off x="7861775" y="6888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5" name="pt16195"/>
            <p:cNvSpPr/>
            <p:nvPr/>
          </p:nvSpPr>
          <p:spPr>
            <a:xfrm>
              <a:off x="7861775" y="671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6" name="pt16196"/>
            <p:cNvSpPr/>
            <p:nvPr/>
          </p:nvSpPr>
          <p:spPr>
            <a:xfrm>
              <a:off x="7878065" y="660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7" name="pt16197"/>
            <p:cNvSpPr/>
            <p:nvPr/>
          </p:nvSpPr>
          <p:spPr>
            <a:xfrm>
              <a:off x="7878065" y="669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8" name="pt16198"/>
            <p:cNvSpPr/>
            <p:nvPr/>
          </p:nvSpPr>
          <p:spPr>
            <a:xfrm>
              <a:off x="7878065" y="654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9" name="pt16199"/>
            <p:cNvSpPr/>
            <p:nvPr/>
          </p:nvSpPr>
          <p:spPr>
            <a:xfrm>
              <a:off x="7878065" y="6875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0" name="pt16200"/>
            <p:cNvSpPr/>
            <p:nvPr/>
          </p:nvSpPr>
          <p:spPr>
            <a:xfrm>
              <a:off x="7878065" y="6659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1" name="pt16201"/>
            <p:cNvSpPr/>
            <p:nvPr/>
          </p:nvSpPr>
          <p:spPr>
            <a:xfrm>
              <a:off x="7878065" y="6070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2" name="pt16202"/>
            <p:cNvSpPr/>
            <p:nvPr/>
          </p:nvSpPr>
          <p:spPr>
            <a:xfrm>
              <a:off x="7878065" y="59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3" name="pt16203"/>
            <p:cNvSpPr/>
            <p:nvPr/>
          </p:nvSpPr>
          <p:spPr>
            <a:xfrm>
              <a:off x="7878065" y="617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4" name="pt16204"/>
            <p:cNvSpPr/>
            <p:nvPr/>
          </p:nvSpPr>
          <p:spPr>
            <a:xfrm>
              <a:off x="7878065" y="6758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5" name="pt16205"/>
            <p:cNvSpPr/>
            <p:nvPr/>
          </p:nvSpPr>
          <p:spPr>
            <a:xfrm>
              <a:off x="7878065" y="657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6" name="pt16206"/>
            <p:cNvSpPr/>
            <p:nvPr/>
          </p:nvSpPr>
          <p:spPr>
            <a:xfrm>
              <a:off x="7878065" y="6042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7" name="pt16207"/>
            <p:cNvSpPr/>
            <p:nvPr/>
          </p:nvSpPr>
          <p:spPr>
            <a:xfrm>
              <a:off x="7886132" y="6033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8" name="pt16208"/>
            <p:cNvSpPr/>
            <p:nvPr/>
          </p:nvSpPr>
          <p:spPr>
            <a:xfrm>
              <a:off x="7886132" y="6791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9" name="pt16209"/>
            <p:cNvSpPr/>
            <p:nvPr/>
          </p:nvSpPr>
          <p:spPr>
            <a:xfrm>
              <a:off x="7886132" y="6513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0" name="pt16210"/>
            <p:cNvSpPr/>
            <p:nvPr/>
          </p:nvSpPr>
          <p:spPr>
            <a:xfrm>
              <a:off x="7886132" y="68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1" name="pt16211"/>
            <p:cNvSpPr/>
            <p:nvPr/>
          </p:nvSpPr>
          <p:spPr>
            <a:xfrm>
              <a:off x="7889716" y="6000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2" name="pt16212"/>
            <p:cNvSpPr/>
            <p:nvPr/>
          </p:nvSpPr>
          <p:spPr>
            <a:xfrm>
              <a:off x="7889716" y="642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3" name="pt16213"/>
            <p:cNvSpPr/>
            <p:nvPr/>
          </p:nvSpPr>
          <p:spPr>
            <a:xfrm>
              <a:off x="7889716" y="59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4" name="pt16214"/>
            <p:cNvSpPr/>
            <p:nvPr/>
          </p:nvSpPr>
          <p:spPr>
            <a:xfrm>
              <a:off x="7889716" y="64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5" name="pt16215"/>
            <p:cNvSpPr/>
            <p:nvPr/>
          </p:nvSpPr>
          <p:spPr>
            <a:xfrm>
              <a:off x="7889716" y="681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6" name="pt16216"/>
            <p:cNvSpPr/>
            <p:nvPr/>
          </p:nvSpPr>
          <p:spPr>
            <a:xfrm>
              <a:off x="7889716" y="6402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7" name="pt16217"/>
            <p:cNvSpPr/>
            <p:nvPr/>
          </p:nvSpPr>
          <p:spPr>
            <a:xfrm>
              <a:off x="7889716" y="669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8" name="pt16218"/>
            <p:cNvSpPr/>
            <p:nvPr/>
          </p:nvSpPr>
          <p:spPr>
            <a:xfrm>
              <a:off x="7889716" y="672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9" name="pt16219"/>
            <p:cNvSpPr/>
            <p:nvPr/>
          </p:nvSpPr>
          <p:spPr>
            <a:xfrm>
              <a:off x="7889716" y="64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0" name="pt16220"/>
            <p:cNvSpPr/>
            <p:nvPr/>
          </p:nvSpPr>
          <p:spPr>
            <a:xfrm>
              <a:off x="7889716" y="6759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1" name="pt16221"/>
            <p:cNvSpPr/>
            <p:nvPr/>
          </p:nvSpPr>
          <p:spPr>
            <a:xfrm>
              <a:off x="7889716" y="6090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2" name="pt16222"/>
            <p:cNvSpPr/>
            <p:nvPr/>
          </p:nvSpPr>
          <p:spPr>
            <a:xfrm>
              <a:off x="7890280" y="634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3" name="pt16223"/>
            <p:cNvSpPr/>
            <p:nvPr/>
          </p:nvSpPr>
          <p:spPr>
            <a:xfrm>
              <a:off x="7890280" y="680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4" name="pt16224"/>
            <p:cNvSpPr/>
            <p:nvPr/>
          </p:nvSpPr>
          <p:spPr>
            <a:xfrm>
              <a:off x="7890280" y="684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5" name="pt16225"/>
            <p:cNvSpPr/>
            <p:nvPr/>
          </p:nvSpPr>
          <p:spPr>
            <a:xfrm>
              <a:off x="7890280" y="669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6" name="pt16226"/>
            <p:cNvSpPr/>
            <p:nvPr/>
          </p:nvSpPr>
          <p:spPr>
            <a:xfrm>
              <a:off x="7890280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7" name="pt16227"/>
            <p:cNvSpPr/>
            <p:nvPr/>
          </p:nvSpPr>
          <p:spPr>
            <a:xfrm>
              <a:off x="7890280" y="6764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8" name="pt16228"/>
            <p:cNvSpPr/>
            <p:nvPr/>
          </p:nvSpPr>
          <p:spPr>
            <a:xfrm>
              <a:off x="7890280" y="613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9" name="pt16229"/>
            <p:cNvSpPr/>
            <p:nvPr/>
          </p:nvSpPr>
          <p:spPr>
            <a:xfrm>
              <a:off x="7890280" y="5937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0" name="pt16230"/>
            <p:cNvSpPr/>
            <p:nvPr/>
          </p:nvSpPr>
          <p:spPr>
            <a:xfrm>
              <a:off x="7890280" y="66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1" name="pt16231"/>
            <p:cNvSpPr/>
            <p:nvPr/>
          </p:nvSpPr>
          <p:spPr>
            <a:xfrm>
              <a:off x="7890280" y="6324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2" name="pt16232"/>
            <p:cNvSpPr/>
            <p:nvPr/>
          </p:nvSpPr>
          <p:spPr>
            <a:xfrm>
              <a:off x="7890280" y="613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3" name="pt16233"/>
            <p:cNvSpPr/>
            <p:nvPr/>
          </p:nvSpPr>
          <p:spPr>
            <a:xfrm>
              <a:off x="7890280" y="644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4" name="pt16234"/>
            <p:cNvSpPr/>
            <p:nvPr/>
          </p:nvSpPr>
          <p:spPr>
            <a:xfrm>
              <a:off x="7890280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5" name="pt16235"/>
            <p:cNvSpPr/>
            <p:nvPr/>
          </p:nvSpPr>
          <p:spPr>
            <a:xfrm>
              <a:off x="7890280" y="5931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6" name="pt16236"/>
            <p:cNvSpPr/>
            <p:nvPr/>
          </p:nvSpPr>
          <p:spPr>
            <a:xfrm>
              <a:off x="7890280" y="594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7" name="pt16237"/>
            <p:cNvSpPr/>
            <p:nvPr/>
          </p:nvSpPr>
          <p:spPr>
            <a:xfrm>
              <a:off x="7890862" y="6890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8" name="pt16238"/>
            <p:cNvSpPr/>
            <p:nvPr/>
          </p:nvSpPr>
          <p:spPr>
            <a:xfrm>
              <a:off x="7890862" y="6736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9" name="pt16239"/>
            <p:cNvSpPr/>
            <p:nvPr/>
          </p:nvSpPr>
          <p:spPr>
            <a:xfrm>
              <a:off x="7890862" y="6874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0" name="pt16240"/>
            <p:cNvSpPr/>
            <p:nvPr/>
          </p:nvSpPr>
          <p:spPr>
            <a:xfrm>
              <a:off x="7927743" y="6706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1" name="pt16241"/>
            <p:cNvSpPr/>
            <p:nvPr/>
          </p:nvSpPr>
          <p:spPr>
            <a:xfrm>
              <a:off x="7927743" y="6803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2" name="pt16242"/>
            <p:cNvSpPr/>
            <p:nvPr/>
          </p:nvSpPr>
          <p:spPr>
            <a:xfrm>
              <a:off x="7927743" y="610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3" name="pt16243"/>
            <p:cNvSpPr/>
            <p:nvPr/>
          </p:nvSpPr>
          <p:spPr>
            <a:xfrm>
              <a:off x="7927743" y="654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4" name="pt16244"/>
            <p:cNvSpPr/>
            <p:nvPr/>
          </p:nvSpPr>
          <p:spPr>
            <a:xfrm>
              <a:off x="7927743" y="59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5" name="pt16245"/>
            <p:cNvSpPr/>
            <p:nvPr/>
          </p:nvSpPr>
          <p:spPr>
            <a:xfrm>
              <a:off x="7927743" y="644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6" name="pt16246"/>
            <p:cNvSpPr/>
            <p:nvPr/>
          </p:nvSpPr>
          <p:spPr>
            <a:xfrm>
              <a:off x="7927743" y="6502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7" name="pt16247"/>
            <p:cNvSpPr/>
            <p:nvPr/>
          </p:nvSpPr>
          <p:spPr>
            <a:xfrm>
              <a:off x="7927743" y="60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8" name="pt16248"/>
            <p:cNvSpPr/>
            <p:nvPr/>
          </p:nvSpPr>
          <p:spPr>
            <a:xfrm>
              <a:off x="7927743" y="6774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9" name="pt16249"/>
            <p:cNvSpPr/>
            <p:nvPr/>
          </p:nvSpPr>
          <p:spPr>
            <a:xfrm>
              <a:off x="7927743" y="661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0" name="pt16250"/>
            <p:cNvSpPr/>
            <p:nvPr/>
          </p:nvSpPr>
          <p:spPr>
            <a:xfrm>
              <a:off x="7927743" y="6759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1" name="pt16251"/>
            <p:cNvSpPr/>
            <p:nvPr/>
          </p:nvSpPr>
          <p:spPr>
            <a:xfrm>
              <a:off x="7927743" y="622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2" name="pt16252"/>
            <p:cNvSpPr/>
            <p:nvPr/>
          </p:nvSpPr>
          <p:spPr>
            <a:xfrm>
              <a:off x="7927743" y="6627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3" name="pt16253"/>
            <p:cNvSpPr/>
            <p:nvPr/>
          </p:nvSpPr>
          <p:spPr>
            <a:xfrm>
              <a:off x="7927743" y="6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4" name="pt16254"/>
            <p:cNvSpPr/>
            <p:nvPr/>
          </p:nvSpPr>
          <p:spPr>
            <a:xfrm>
              <a:off x="7932239" y="64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5" name="pt16255"/>
            <p:cNvSpPr/>
            <p:nvPr/>
          </p:nvSpPr>
          <p:spPr>
            <a:xfrm>
              <a:off x="7932239" y="60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6" name="pt16256"/>
            <p:cNvSpPr/>
            <p:nvPr/>
          </p:nvSpPr>
          <p:spPr>
            <a:xfrm>
              <a:off x="7932239" y="6904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7" name="pt16257"/>
            <p:cNvSpPr/>
            <p:nvPr/>
          </p:nvSpPr>
          <p:spPr>
            <a:xfrm>
              <a:off x="7932239" y="6750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8" name="pt16258"/>
            <p:cNvSpPr/>
            <p:nvPr/>
          </p:nvSpPr>
          <p:spPr>
            <a:xfrm>
              <a:off x="7932239" y="6783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9" name="pt16259"/>
            <p:cNvSpPr/>
            <p:nvPr/>
          </p:nvSpPr>
          <p:spPr>
            <a:xfrm>
              <a:off x="7932239" y="5966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0" name="pt16260"/>
            <p:cNvSpPr/>
            <p:nvPr/>
          </p:nvSpPr>
          <p:spPr>
            <a:xfrm>
              <a:off x="7932239" y="6797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1" name="pt16261"/>
            <p:cNvSpPr/>
            <p:nvPr/>
          </p:nvSpPr>
          <p:spPr>
            <a:xfrm>
              <a:off x="7932239" y="6463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2" name="pt16262"/>
            <p:cNvSpPr/>
            <p:nvPr/>
          </p:nvSpPr>
          <p:spPr>
            <a:xfrm>
              <a:off x="7947448" y="6758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3" name="pt16263"/>
            <p:cNvSpPr/>
            <p:nvPr/>
          </p:nvSpPr>
          <p:spPr>
            <a:xfrm>
              <a:off x="7947448" y="64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4" name="pt16264"/>
            <p:cNvSpPr/>
            <p:nvPr/>
          </p:nvSpPr>
          <p:spPr>
            <a:xfrm>
              <a:off x="7947448" y="5933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5" name="pt16265"/>
            <p:cNvSpPr/>
            <p:nvPr/>
          </p:nvSpPr>
          <p:spPr>
            <a:xfrm>
              <a:off x="7947448" y="6831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6" name="pt16266"/>
            <p:cNvSpPr/>
            <p:nvPr/>
          </p:nvSpPr>
          <p:spPr>
            <a:xfrm>
              <a:off x="7947448" y="66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7" name="pt16267"/>
            <p:cNvSpPr/>
            <p:nvPr/>
          </p:nvSpPr>
          <p:spPr>
            <a:xfrm>
              <a:off x="7947448" y="6878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8" name="pt16268"/>
            <p:cNvSpPr/>
            <p:nvPr/>
          </p:nvSpPr>
          <p:spPr>
            <a:xfrm>
              <a:off x="7947448" y="6584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9" name="pt16269"/>
            <p:cNvSpPr/>
            <p:nvPr/>
          </p:nvSpPr>
          <p:spPr>
            <a:xfrm>
              <a:off x="7947448" y="6700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0" name="pt16270"/>
            <p:cNvSpPr/>
            <p:nvPr/>
          </p:nvSpPr>
          <p:spPr>
            <a:xfrm>
              <a:off x="7947448" y="6638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1" name="pt16271"/>
            <p:cNvSpPr/>
            <p:nvPr/>
          </p:nvSpPr>
          <p:spPr>
            <a:xfrm>
              <a:off x="7947448" y="5901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2" name="pt16272"/>
            <p:cNvSpPr/>
            <p:nvPr/>
          </p:nvSpPr>
          <p:spPr>
            <a:xfrm>
              <a:off x="7947448" y="630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3" name="pt16273"/>
            <p:cNvSpPr/>
            <p:nvPr/>
          </p:nvSpPr>
          <p:spPr>
            <a:xfrm>
              <a:off x="7957019" y="641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4" name="pt16274"/>
            <p:cNvSpPr/>
            <p:nvPr/>
          </p:nvSpPr>
          <p:spPr>
            <a:xfrm>
              <a:off x="7957019" y="6452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5" name="pt16275"/>
            <p:cNvSpPr/>
            <p:nvPr/>
          </p:nvSpPr>
          <p:spPr>
            <a:xfrm>
              <a:off x="7957019" y="66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6" name="pt16276"/>
            <p:cNvSpPr/>
            <p:nvPr/>
          </p:nvSpPr>
          <p:spPr>
            <a:xfrm>
              <a:off x="7957019" y="6566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7" name="pt16277"/>
            <p:cNvSpPr/>
            <p:nvPr/>
          </p:nvSpPr>
          <p:spPr>
            <a:xfrm>
              <a:off x="7957019" y="593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8" name="pt16278"/>
            <p:cNvSpPr/>
            <p:nvPr/>
          </p:nvSpPr>
          <p:spPr>
            <a:xfrm>
              <a:off x="7957019" y="6134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9" name="pt16279"/>
            <p:cNvSpPr/>
            <p:nvPr/>
          </p:nvSpPr>
          <p:spPr>
            <a:xfrm>
              <a:off x="7957019" y="595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0" name="pt16280"/>
            <p:cNvSpPr/>
            <p:nvPr/>
          </p:nvSpPr>
          <p:spPr>
            <a:xfrm>
              <a:off x="7957019" y="603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1" name="pt16281"/>
            <p:cNvSpPr/>
            <p:nvPr/>
          </p:nvSpPr>
          <p:spPr>
            <a:xfrm>
              <a:off x="7957019" y="6016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2" name="pt16282"/>
            <p:cNvSpPr/>
            <p:nvPr/>
          </p:nvSpPr>
          <p:spPr>
            <a:xfrm>
              <a:off x="7957019" y="65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3" name="pt16283"/>
            <p:cNvSpPr/>
            <p:nvPr/>
          </p:nvSpPr>
          <p:spPr>
            <a:xfrm>
              <a:off x="7957019" y="6458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4" name="pt16284"/>
            <p:cNvSpPr/>
            <p:nvPr/>
          </p:nvSpPr>
          <p:spPr>
            <a:xfrm>
              <a:off x="7957019" y="6616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5" name="pt16285"/>
            <p:cNvSpPr/>
            <p:nvPr/>
          </p:nvSpPr>
          <p:spPr>
            <a:xfrm>
              <a:off x="7957019" y="659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6" name="pt16286"/>
            <p:cNvSpPr/>
            <p:nvPr/>
          </p:nvSpPr>
          <p:spPr>
            <a:xfrm>
              <a:off x="7957019" y="66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7" name="pt16287"/>
            <p:cNvSpPr/>
            <p:nvPr/>
          </p:nvSpPr>
          <p:spPr>
            <a:xfrm>
              <a:off x="7958091" y="6344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8" name="pt16288"/>
            <p:cNvSpPr/>
            <p:nvPr/>
          </p:nvSpPr>
          <p:spPr>
            <a:xfrm>
              <a:off x="7958091" y="6561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9" name="pt16289"/>
            <p:cNvSpPr/>
            <p:nvPr/>
          </p:nvSpPr>
          <p:spPr>
            <a:xfrm>
              <a:off x="7958091" y="675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0" name="pt16290"/>
            <p:cNvSpPr/>
            <p:nvPr/>
          </p:nvSpPr>
          <p:spPr>
            <a:xfrm>
              <a:off x="7958091" y="6343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1" name="pt16291"/>
            <p:cNvSpPr/>
            <p:nvPr/>
          </p:nvSpPr>
          <p:spPr>
            <a:xfrm>
              <a:off x="7958091" y="638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2" name="pt16292"/>
            <p:cNvSpPr/>
            <p:nvPr/>
          </p:nvSpPr>
          <p:spPr>
            <a:xfrm>
              <a:off x="7958091" y="59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3" name="pt16293"/>
            <p:cNvSpPr/>
            <p:nvPr/>
          </p:nvSpPr>
          <p:spPr>
            <a:xfrm>
              <a:off x="7989727" y="6073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4" name="pt16294"/>
            <p:cNvSpPr/>
            <p:nvPr/>
          </p:nvSpPr>
          <p:spPr>
            <a:xfrm>
              <a:off x="8005986" y="6024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5" name="pt16295"/>
            <p:cNvSpPr/>
            <p:nvPr/>
          </p:nvSpPr>
          <p:spPr>
            <a:xfrm>
              <a:off x="8006234" y="691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6" name="pt16296"/>
            <p:cNvSpPr/>
            <p:nvPr/>
          </p:nvSpPr>
          <p:spPr>
            <a:xfrm>
              <a:off x="8006234" y="6627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7" name="pt16297"/>
            <p:cNvSpPr/>
            <p:nvPr/>
          </p:nvSpPr>
          <p:spPr>
            <a:xfrm>
              <a:off x="8006234" y="605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8" name="pt16298"/>
            <p:cNvSpPr/>
            <p:nvPr/>
          </p:nvSpPr>
          <p:spPr>
            <a:xfrm>
              <a:off x="8006234" y="5951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9" name="pt16299"/>
            <p:cNvSpPr/>
            <p:nvPr/>
          </p:nvSpPr>
          <p:spPr>
            <a:xfrm>
              <a:off x="8006234" y="5923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0" name="pt16300"/>
            <p:cNvSpPr/>
            <p:nvPr/>
          </p:nvSpPr>
          <p:spPr>
            <a:xfrm>
              <a:off x="8006234" y="6474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1" name="pt16301"/>
            <p:cNvSpPr/>
            <p:nvPr/>
          </p:nvSpPr>
          <p:spPr>
            <a:xfrm>
              <a:off x="8025609" y="6503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2" name="pt16302"/>
            <p:cNvSpPr/>
            <p:nvPr/>
          </p:nvSpPr>
          <p:spPr>
            <a:xfrm>
              <a:off x="8025609" y="6587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3" name="pt16303"/>
            <p:cNvSpPr/>
            <p:nvPr/>
          </p:nvSpPr>
          <p:spPr>
            <a:xfrm>
              <a:off x="8057663" y="633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4" name="pt16304"/>
            <p:cNvSpPr/>
            <p:nvPr/>
          </p:nvSpPr>
          <p:spPr>
            <a:xfrm>
              <a:off x="8057663" y="599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5" name="pt16305"/>
            <p:cNvSpPr/>
            <p:nvPr/>
          </p:nvSpPr>
          <p:spPr>
            <a:xfrm>
              <a:off x="8057663" y="625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6" name="pt16306"/>
            <p:cNvSpPr/>
            <p:nvPr/>
          </p:nvSpPr>
          <p:spPr>
            <a:xfrm>
              <a:off x="8057663" y="6558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7" name="pt16307"/>
            <p:cNvSpPr/>
            <p:nvPr/>
          </p:nvSpPr>
          <p:spPr>
            <a:xfrm>
              <a:off x="8057663" y="6032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8" name="pt16308"/>
            <p:cNvSpPr/>
            <p:nvPr/>
          </p:nvSpPr>
          <p:spPr>
            <a:xfrm>
              <a:off x="8057663" y="6533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9" name="pt16309"/>
            <p:cNvSpPr/>
            <p:nvPr/>
          </p:nvSpPr>
          <p:spPr>
            <a:xfrm>
              <a:off x="8057663" y="66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0" name="pt16310"/>
            <p:cNvSpPr/>
            <p:nvPr/>
          </p:nvSpPr>
          <p:spPr>
            <a:xfrm>
              <a:off x="8057663" y="6783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1" name="pt16311"/>
            <p:cNvSpPr/>
            <p:nvPr/>
          </p:nvSpPr>
          <p:spPr>
            <a:xfrm>
              <a:off x="8057663" y="604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2" name="pt16312"/>
            <p:cNvSpPr/>
            <p:nvPr/>
          </p:nvSpPr>
          <p:spPr>
            <a:xfrm>
              <a:off x="8074134" y="6233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3" name="pt16313"/>
            <p:cNvSpPr/>
            <p:nvPr/>
          </p:nvSpPr>
          <p:spPr>
            <a:xfrm>
              <a:off x="8074134" y="672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4" name="pt16314"/>
            <p:cNvSpPr/>
            <p:nvPr/>
          </p:nvSpPr>
          <p:spPr>
            <a:xfrm>
              <a:off x="8074134" y="66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5" name="pt16315"/>
            <p:cNvSpPr/>
            <p:nvPr/>
          </p:nvSpPr>
          <p:spPr>
            <a:xfrm>
              <a:off x="8074134" y="6421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6" name="pt16316"/>
            <p:cNvSpPr/>
            <p:nvPr/>
          </p:nvSpPr>
          <p:spPr>
            <a:xfrm>
              <a:off x="8074134" y="674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7" name="pt16317"/>
            <p:cNvSpPr/>
            <p:nvPr/>
          </p:nvSpPr>
          <p:spPr>
            <a:xfrm>
              <a:off x="8074722" y="5923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8" name="pt16318"/>
            <p:cNvSpPr/>
            <p:nvPr/>
          </p:nvSpPr>
          <p:spPr>
            <a:xfrm>
              <a:off x="8075056" y="6628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9" name="pt16319"/>
            <p:cNvSpPr/>
            <p:nvPr/>
          </p:nvSpPr>
          <p:spPr>
            <a:xfrm>
              <a:off x="8075056" y="671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0" name="pt16320"/>
            <p:cNvSpPr/>
            <p:nvPr/>
          </p:nvSpPr>
          <p:spPr>
            <a:xfrm>
              <a:off x="8075056" y="59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1" name="pt16321"/>
            <p:cNvSpPr/>
            <p:nvPr/>
          </p:nvSpPr>
          <p:spPr>
            <a:xfrm>
              <a:off x="8075056" y="589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2" name="pt16322"/>
            <p:cNvSpPr/>
            <p:nvPr/>
          </p:nvSpPr>
          <p:spPr>
            <a:xfrm>
              <a:off x="8075056" y="6357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3" name="pt16323"/>
            <p:cNvSpPr/>
            <p:nvPr/>
          </p:nvSpPr>
          <p:spPr>
            <a:xfrm>
              <a:off x="8075056" y="6150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4" name="pt16324"/>
            <p:cNvSpPr/>
            <p:nvPr/>
          </p:nvSpPr>
          <p:spPr>
            <a:xfrm>
              <a:off x="8075056" y="6627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5" name="pt16325"/>
            <p:cNvSpPr/>
            <p:nvPr/>
          </p:nvSpPr>
          <p:spPr>
            <a:xfrm>
              <a:off x="8075562" y="6585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6" name="pt16326"/>
            <p:cNvSpPr/>
            <p:nvPr/>
          </p:nvSpPr>
          <p:spPr>
            <a:xfrm>
              <a:off x="8075562" y="6791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7" name="pt16327"/>
            <p:cNvSpPr/>
            <p:nvPr/>
          </p:nvSpPr>
          <p:spPr>
            <a:xfrm>
              <a:off x="8075562" y="6663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8" name="pt16328"/>
            <p:cNvSpPr/>
            <p:nvPr/>
          </p:nvSpPr>
          <p:spPr>
            <a:xfrm>
              <a:off x="8075562" y="64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9" name="pt16329"/>
            <p:cNvSpPr/>
            <p:nvPr/>
          </p:nvSpPr>
          <p:spPr>
            <a:xfrm>
              <a:off x="8075562" y="596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0" name="pt16330"/>
            <p:cNvSpPr/>
            <p:nvPr/>
          </p:nvSpPr>
          <p:spPr>
            <a:xfrm>
              <a:off x="8075562" y="66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1" name="pt16331"/>
            <p:cNvSpPr/>
            <p:nvPr/>
          </p:nvSpPr>
          <p:spPr>
            <a:xfrm>
              <a:off x="8075562" y="655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2" name="pt16332"/>
            <p:cNvSpPr/>
            <p:nvPr/>
          </p:nvSpPr>
          <p:spPr>
            <a:xfrm>
              <a:off x="8075562" y="6569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3" name="pt16333"/>
            <p:cNvSpPr/>
            <p:nvPr/>
          </p:nvSpPr>
          <p:spPr>
            <a:xfrm>
              <a:off x="8075562" y="6379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4" name="pt16334"/>
            <p:cNvSpPr/>
            <p:nvPr/>
          </p:nvSpPr>
          <p:spPr>
            <a:xfrm>
              <a:off x="8075562" y="642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5" name="pt16335"/>
            <p:cNvSpPr/>
            <p:nvPr/>
          </p:nvSpPr>
          <p:spPr>
            <a:xfrm>
              <a:off x="8075562" y="654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6" name="pt16336"/>
            <p:cNvSpPr/>
            <p:nvPr/>
          </p:nvSpPr>
          <p:spPr>
            <a:xfrm>
              <a:off x="8143954" y="6735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7" name="pt16337"/>
            <p:cNvSpPr/>
            <p:nvPr/>
          </p:nvSpPr>
          <p:spPr>
            <a:xfrm>
              <a:off x="8143954" y="691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8" name="pt16338"/>
            <p:cNvSpPr/>
            <p:nvPr/>
          </p:nvSpPr>
          <p:spPr>
            <a:xfrm>
              <a:off x="8144541" y="5918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9" name="pt16339"/>
            <p:cNvSpPr/>
            <p:nvPr/>
          </p:nvSpPr>
          <p:spPr>
            <a:xfrm>
              <a:off x="8144541" y="5927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0" name="pt16340"/>
            <p:cNvSpPr/>
            <p:nvPr/>
          </p:nvSpPr>
          <p:spPr>
            <a:xfrm>
              <a:off x="8144541" y="6483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1" name="pt16341"/>
            <p:cNvSpPr/>
            <p:nvPr/>
          </p:nvSpPr>
          <p:spPr>
            <a:xfrm>
              <a:off x="8144821" y="6073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2" name="pt16342"/>
            <p:cNvSpPr/>
            <p:nvPr/>
          </p:nvSpPr>
          <p:spPr>
            <a:xfrm>
              <a:off x="8144821" y="592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3" name="pt16343"/>
            <p:cNvSpPr/>
            <p:nvPr/>
          </p:nvSpPr>
          <p:spPr>
            <a:xfrm>
              <a:off x="8144821" y="6109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4" name="pt16344"/>
            <p:cNvSpPr/>
            <p:nvPr/>
          </p:nvSpPr>
          <p:spPr>
            <a:xfrm>
              <a:off x="8144821" y="678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5" name="pt16345"/>
            <p:cNvSpPr/>
            <p:nvPr/>
          </p:nvSpPr>
          <p:spPr>
            <a:xfrm>
              <a:off x="8144821" y="613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6" name="pt16346"/>
            <p:cNvSpPr/>
            <p:nvPr/>
          </p:nvSpPr>
          <p:spPr>
            <a:xfrm>
              <a:off x="8145305" y="6592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7" name="pt16347"/>
            <p:cNvSpPr/>
            <p:nvPr/>
          </p:nvSpPr>
          <p:spPr>
            <a:xfrm>
              <a:off x="8145305" y="65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8" name="pt16348"/>
            <p:cNvSpPr/>
            <p:nvPr/>
          </p:nvSpPr>
          <p:spPr>
            <a:xfrm>
              <a:off x="8145305" y="6752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9" name="pt16349"/>
            <p:cNvSpPr/>
            <p:nvPr/>
          </p:nvSpPr>
          <p:spPr>
            <a:xfrm>
              <a:off x="8145305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0" name="pt16350"/>
            <p:cNvSpPr/>
            <p:nvPr/>
          </p:nvSpPr>
          <p:spPr>
            <a:xfrm>
              <a:off x="8145305" y="600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1" name="pt16351"/>
            <p:cNvSpPr/>
            <p:nvPr/>
          </p:nvSpPr>
          <p:spPr>
            <a:xfrm>
              <a:off x="8145305" y="5991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2" name="pt16352"/>
            <p:cNvSpPr/>
            <p:nvPr/>
          </p:nvSpPr>
          <p:spPr>
            <a:xfrm>
              <a:off x="8145305" y="6307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3" name="pt16353"/>
            <p:cNvSpPr/>
            <p:nvPr/>
          </p:nvSpPr>
          <p:spPr>
            <a:xfrm>
              <a:off x="8145305" y="6521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4" name="pt16354"/>
            <p:cNvSpPr/>
            <p:nvPr/>
          </p:nvSpPr>
          <p:spPr>
            <a:xfrm>
              <a:off x="8145305" y="6682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5" name="pt16355"/>
            <p:cNvSpPr/>
            <p:nvPr/>
          </p:nvSpPr>
          <p:spPr>
            <a:xfrm>
              <a:off x="8145305" y="64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6" name="pt16356"/>
            <p:cNvSpPr/>
            <p:nvPr/>
          </p:nvSpPr>
          <p:spPr>
            <a:xfrm>
              <a:off x="8145305" y="6014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7" name="pt16357"/>
            <p:cNvSpPr/>
            <p:nvPr/>
          </p:nvSpPr>
          <p:spPr>
            <a:xfrm>
              <a:off x="8145305" y="6117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8" name="pt16358"/>
            <p:cNvSpPr/>
            <p:nvPr/>
          </p:nvSpPr>
          <p:spPr>
            <a:xfrm>
              <a:off x="8145305" y="597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9" name="pt16359"/>
            <p:cNvSpPr/>
            <p:nvPr/>
          </p:nvSpPr>
          <p:spPr>
            <a:xfrm>
              <a:off x="8158339" y="6409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0" name="pt16360"/>
            <p:cNvSpPr/>
            <p:nvPr/>
          </p:nvSpPr>
          <p:spPr>
            <a:xfrm>
              <a:off x="8158339" y="596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1" name="pt16361"/>
            <p:cNvSpPr/>
            <p:nvPr/>
          </p:nvSpPr>
          <p:spPr>
            <a:xfrm>
              <a:off x="8158339" y="632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2" name="pt16362"/>
            <p:cNvSpPr/>
            <p:nvPr/>
          </p:nvSpPr>
          <p:spPr>
            <a:xfrm>
              <a:off x="8158339" y="679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3" name="pt16363"/>
            <p:cNvSpPr/>
            <p:nvPr/>
          </p:nvSpPr>
          <p:spPr>
            <a:xfrm>
              <a:off x="8158339" y="6708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4" name="pt16364"/>
            <p:cNvSpPr/>
            <p:nvPr/>
          </p:nvSpPr>
          <p:spPr>
            <a:xfrm>
              <a:off x="8158339" y="6666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5" name="pt16365"/>
            <p:cNvSpPr/>
            <p:nvPr/>
          </p:nvSpPr>
          <p:spPr>
            <a:xfrm>
              <a:off x="8158339" y="59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6" name="pt16366"/>
            <p:cNvSpPr/>
            <p:nvPr/>
          </p:nvSpPr>
          <p:spPr>
            <a:xfrm>
              <a:off x="8159550" y="5969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7" name="pt16367"/>
            <p:cNvSpPr/>
            <p:nvPr/>
          </p:nvSpPr>
          <p:spPr>
            <a:xfrm>
              <a:off x="8159550" y="61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8" name="pt16368"/>
            <p:cNvSpPr/>
            <p:nvPr/>
          </p:nvSpPr>
          <p:spPr>
            <a:xfrm>
              <a:off x="8164254" y="638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9" name="pt16369"/>
            <p:cNvSpPr/>
            <p:nvPr/>
          </p:nvSpPr>
          <p:spPr>
            <a:xfrm>
              <a:off x="8169270" y="591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0" name="pt16370"/>
            <p:cNvSpPr/>
            <p:nvPr/>
          </p:nvSpPr>
          <p:spPr>
            <a:xfrm>
              <a:off x="8169270" y="6469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1" name="pt16371"/>
            <p:cNvSpPr/>
            <p:nvPr/>
          </p:nvSpPr>
          <p:spPr>
            <a:xfrm>
              <a:off x="8169270" y="597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2" name="pt16372"/>
            <p:cNvSpPr/>
            <p:nvPr/>
          </p:nvSpPr>
          <p:spPr>
            <a:xfrm>
              <a:off x="8169270" y="6003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3" name="pt16373"/>
            <p:cNvSpPr/>
            <p:nvPr/>
          </p:nvSpPr>
          <p:spPr>
            <a:xfrm>
              <a:off x="8169270" y="64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4" name="pt16374"/>
            <p:cNvSpPr/>
            <p:nvPr/>
          </p:nvSpPr>
          <p:spPr>
            <a:xfrm>
              <a:off x="8169270" y="654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5" name="pt16375"/>
            <p:cNvSpPr/>
            <p:nvPr/>
          </p:nvSpPr>
          <p:spPr>
            <a:xfrm>
              <a:off x="8169270" y="65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6" name="pt16376"/>
            <p:cNvSpPr/>
            <p:nvPr/>
          </p:nvSpPr>
          <p:spPr>
            <a:xfrm>
              <a:off x="8169270" y="6710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7" name="pt16377"/>
            <p:cNvSpPr/>
            <p:nvPr/>
          </p:nvSpPr>
          <p:spPr>
            <a:xfrm>
              <a:off x="8169270" y="592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8" name="pt16378"/>
            <p:cNvSpPr/>
            <p:nvPr/>
          </p:nvSpPr>
          <p:spPr>
            <a:xfrm>
              <a:off x="8169270" y="5888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9" name="pt16379"/>
            <p:cNvSpPr/>
            <p:nvPr/>
          </p:nvSpPr>
          <p:spPr>
            <a:xfrm>
              <a:off x="8169270" y="6646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0" name="pt16380"/>
            <p:cNvSpPr/>
            <p:nvPr/>
          </p:nvSpPr>
          <p:spPr>
            <a:xfrm>
              <a:off x="8169270" y="686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1" name="pt16381"/>
            <p:cNvSpPr/>
            <p:nvPr/>
          </p:nvSpPr>
          <p:spPr>
            <a:xfrm>
              <a:off x="8169270" y="6404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2" name="pt16382"/>
            <p:cNvSpPr/>
            <p:nvPr/>
          </p:nvSpPr>
          <p:spPr>
            <a:xfrm>
              <a:off x="8169270" y="654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3" name="pt16383"/>
            <p:cNvSpPr/>
            <p:nvPr/>
          </p:nvSpPr>
          <p:spPr>
            <a:xfrm>
              <a:off x="8169270" y="5926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4" name="pt16384"/>
            <p:cNvSpPr/>
            <p:nvPr/>
          </p:nvSpPr>
          <p:spPr>
            <a:xfrm>
              <a:off x="8170226" y="5941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5" name="pt16385"/>
            <p:cNvSpPr/>
            <p:nvPr/>
          </p:nvSpPr>
          <p:spPr>
            <a:xfrm>
              <a:off x="8170226" y="6257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6" name="pt16386"/>
            <p:cNvSpPr/>
            <p:nvPr/>
          </p:nvSpPr>
          <p:spPr>
            <a:xfrm>
              <a:off x="8170226" y="6431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7" name="pt16387"/>
            <p:cNvSpPr/>
            <p:nvPr/>
          </p:nvSpPr>
          <p:spPr>
            <a:xfrm>
              <a:off x="8170226" y="6851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8" name="pt16388"/>
            <p:cNvSpPr/>
            <p:nvPr/>
          </p:nvSpPr>
          <p:spPr>
            <a:xfrm>
              <a:off x="8170226" y="637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9" name="pt16389"/>
            <p:cNvSpPr/>
            <p:nvPr/>
          </p:nvSpPr>
          <p:spPr>
            <a:xfrm>
              <a:off x="8170226" y="641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0" name="pt16390"/>
            <p:cNvSpPr/>
            <p:nvPr/>
          </p:nvSpPr>
          <p:spPr>
            <a:xfrm>
              <a:off x="8214993" y="66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1" name="pt16391"/>
            <p:cNvSpPr/>
            <p:nvPr/>
          </p:nvSpPr>
          <p:spPr>
            <a:xfrm>
              <a:off x="8214993" y="6787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2" name="pt16392"/>
            <p:cNvSpPr/>
            <p:nvPr/>
          </p:nvSpPr>
          <p:spPr>
            <a:xfrm>
              <a:off x="8214993" y="687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3" name="pt16393"/>
            <p:cNvSpPr/>
            <p:nvPr/>
          </p:nvSpPr>
          <p:spPr>
            <a:xfrm>
              <a:off x="8214993" y="6868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4" name="pt16394"/>
            <p:cNvSpPr/>
            <p:nvPr/>
          </p:nvSpPr>
          <p:spPr>
            <a:xfrm>
              <a:off x="8214993" y="6731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5" name="pt16395"/>
            <p:cNvSpPr/>
            <p:nvPr/>
          </p:nvSpPr>
          <p:spPr>
            <a:xfrm>
              <a:off x="8214993" y="6080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6" name="pt16396"/>
            <p:cNvSpPr/>
            <p:nvPr/>
          </p:nvSpPr>
          <p:spPr>
            <a:xfrm>
              <a:off x="8214993" y="61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7" name="pt16397"/>
            <p:cNvSpPr/>
            <p:nvPr/>
          </p:nvSpPr>
          <p:spPr>
            <a:xfrm>
              <a:off x="8220218" y="6001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8" name="pt16398"/>
            <p:cNvSpPr/>
            <p:nvPr/>
          </p:nvSpPr>
          <p:spPr>
            <a:xfrm>
              <a:off x="8220218" y="6071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9" name="pt16399"/>
            <p:cNvSpPr/>
            <p:nvPr/>
          </p:nvSpPr>
          <p:spPr>
            <a:xfrm>
              <a:off x="8220218" y="5907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0" name="pt16400"/>
            <p:cNvSpPr/>
            <p:nvPr/>
          </p:nvSpPr>
          <p:spPr>
            <a:xfrm>
              <a:off x="8220218" y="6210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1" name="pt16401"/>
            <p:cNvSpPr/>
            <p:nvPr/>
          </p:nvSpPr>
          <p:spPr>
            <a:xfrm>
              <a:off x="8220218" y="682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2" name="pt16402"/>
            <p:cNvSpPr/>
            <p:nvPr/>
          </p:nvSpPr>
          <p:spPr>
            <a:xfrm>
              <a:off x="8220218" y="611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3" name="pt16403"/>
            <p:cNvSpPr/>
            <p:nvPr/>
          </p:nvSpPr>
          <p:spPr>
            <a:xfrm>
              <a:off x="8220218" y="649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4" name="pt16404"/>
            <p:cNvSpPr/>
            <p:nvPr/>
          </p:nvSpPr>
          <p:spPr>
            <a:xfrm>
              <a:off x="8220218" y="616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5" name="pt16405"/>
            <p:cNvSpPr/>
            <p:nvPr/>
          </p:nvSpPr>
          <p:spPr>
            <a:xfrm>
              <a:off x="8220218" y="5984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6" name="pt16406"/>
            <p:cNvSpPr/>
            <p:nvPr/>
          </p:nvSpPr>
          <p:spPr>
            <a:xfrm>
              <a:off x="8220218" y="65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7" name="pt16407"/>
            <p:cNvSpPr/>
            <p:nvPr/>
          </p:nvSpPr>
          <p:spPr>
            <a:xfrm>
              <a:off x="8220523" y="6777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8" name="pt16408"/>
            <p:cNvSpPr/>
            <p:nvPr/>
          </p:nvSpPr>
          <p:spPr>
            <a:xfrm>
              <a:off x="8220523" y="5945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9" name="pt16409"/>
            <p:cNvSpPr/>
            <p:nvPr/>
          </p:nvSpPr>
          <p:spPr>
            <a:xfrm>
              <a:off x="8220523" y="6339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0" name="pt16410"/>
            <p:cNvSpPr/>
            <p:nvPr/>
          </p:nvSpPr>
          <p:spPr>
            <a:xfrm>
              <a:off x="8220523" y="620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1" name="pt16411"/>
            <p:cNvSpPr/>
            <p:nvPr/>
          </p:nvSpPr>
          <p:spPr>
            <a:xfrm>
              <a:off x="8220523" y="619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2" name="pt16412"/>
            <p:cNvSpPr/>
            <p:nvPr/>
          </p:nvSpPr>
          <p:spPr>
            <a:xfrm>
              <a:off x="8220523" y="6290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3" name="pt16413"/>
            <p:cNvSpPr/>
            <p:nvPr/>
          </p:nvSpPr>
          <p:spPr>
            <a:xfrm>
              <a:off x="8220523" y="684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4" name="pt16414"/>
            <p:cNvSpPr/>
            <p:nvPr/>
          </p:nvSpPr>
          <p:spPr>
            <a:xfrm>
              <a:off x="8220523" y="686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5" name="pt16415"/>
            <p:cNvSpPr/>
            <p:nvPr/>
          </p:nvSpPr>
          <p:spPr>
            <a:xfrm>
              <a:off x="8220523" y="6818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6" name="pt16416"/>
            <p:cNvSpPr/>
            <p:nvPr/>
          </p:nvSpPr>
          <p:spPr>
            <a:xfrm>
              <a:off x="8220523" y="590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7" name="pt16417"/>
            <p:cNvSpPr/>
            <p:nvPr/>
          </p:nvSpPr>
          <p:spPr>
            <a:xfrm>
              <a:off x="8220523" y="6154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8" name="pt16418"/>
            <p:cNvSpPr/>
            <p:nvPr/>
          </p:nvSpPr>
          <p:spPr>
            <a:xfrm>
              <a:off x="8220523" y="630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9" name="pt16419"/>
            <p:cNvSpPr/>
            <p:nvPr/>
          </p:nvSpPr>
          <p:spPr>
            <a:xfrm>
              <a:off x="8220523" y="6546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0" name="pt16420"/>
            <p:cNvSpPr/>
            <p:nvPr/>
          </p:nvSpPr>
          <p:spPr>
            <a:xfrm>
              <a:off x="8220523" y="655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1" name="pt16421"/>
            <p:cNvSpPr/>
            <p:nvPr/>
          </p:nvSpPr>
          <p:spPr>
            <a:xfrm>
              <a:off x="8220523" y="6289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2" name="pt16422"/>
            <p:cNvSpPr/>
            <p:nvPr/>
          </p:nvSpPr>
          <p:spPr>
            <a:xfrm>
              <a:off x="8220523" y="640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3" name="pt16423"/>
            <p:cNvSpPr/>
            <p:nvPr/>
          </p:nvSpPr>
          <p:spPr>
            <a:xfrm>
              <a:off x="8220523" y="6778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4" name="pt16424"/>
            <p:cNvSpPr/>
            <p:nvPr/>
          </p:nvSpPr>
          <p:spPr>
            <a:xfrm>
              <a:off x="8220523" y="6242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5" name="pt16425"/>
            <p:cNvSpPr/>
            <p:nvPr/>
          </p:nvSpPr>
          <p:spPr>
            <a:xfrm>
              <a:off x="8220523" y="6753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6" name="pt16426"/>
            <p:cNvSpPr/>
            <p:nvPr/>
          </p:nvSpPr>
          <p:spPr>
            <a:xfrm>
              <a:off x="8220523" y="6255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7" name="pt16427"/>
            <p:cNvSpPr/>
            <p:nvPr/>
          </p:nvSpPr>
          <p:spPr>
            <a:xfrm>
              <a:off x="8228510" y="600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8" name="pt16428"/>
            <p:cNvSpPr/>
            <p:nvPr/>
          </p:nvSpPr>
          <p:spPr>
            <a:xfrm>
              <a:off x="8228510" y="62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9" name="pt16429"/>
            <p:cNvSpPr/>
            <p:nvPr/>
          </p:nvSpPr>
          <p:spPr>
            <a:xfrm>
              <a:off x="8228510" y="680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0" name="pt16430"/>
            <p:cNvSpPr/>
            <p:nvPr/>
          </p:nvSpPr>
          <p:spPr>
            <a:xfrm>
              <a:off x="8228510" y="61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1" name="pt16431"/>
            <p:cNvSpPr/>
            <p:nvPr/>
          </p:nvSpPr>
          <p:spPr>
            <a:xfrm>
              <a:off x="8228510" y="64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2" name="pt16432"/>
            <p:cNvSpPr/>
            <p:nvPr/>
          </p:nvSpPr>
          <p:spPr>
            <a:xfrm>
              <a:off x="8231321" y="58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3" name="pt16433"/>
            <p:cNvSpPr/>
            <p:nvPr/>
          </p:nvSpPr>
          <p:spPr>
            <a:xfrm>
              <a:off x="8231321" y="6083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4" name="pt16434"/>
            <p:cNvSpPr/>
            <p:nvPr/>
          </p:nvSpPr>
          <p:spPr>
            <a:xfrm>
              <a:off x="8231321" y="6561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5" name="pt16435"/>
            <p:cNvSpPr/>
            <p:nvPr/>
          </p:nvSpPr>
          <p:spPr>
            <a:xfrm>
              <a:off x="8231321" y="6568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6" name="pt16436"/>
            <p:cNvSpPr/>
            <p:nvPr/>
          </p:nvSpPr>
          <p:spPr>
            <a:xfrm>
              <a:off x="8238042" y="60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7" name="pt16437"/>
            <p:cNvSpPr/>
            <p:nvPr/>
          </p:nvSpPr>
          <p:spPr>
            <a:xfrm>
              <a:off x="8238042" y="6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8" name="pt16438"/>
            <p:cNvSpPr/>
            <p:nvPr/>
          </p:nvSpPr>
          <p:spPr>
            <a:xfrm>
              <a:off x="8238042" y="670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9" name="pt16439"/>
            <p:cNvSpPr/>
            <p:nvPr/>
          </p:nvSpPr>
          <p:spPr>
            <a:xfrm>
              <a:off x="8238042" y="589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0" name="pt16440"/>
            <p:cNvSpPr/>
            <p:nvPr/>
          </p:nvSpPr>
          <p:spPr>
            <a:xfrm>
              <a:off x="8238042" y="6818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1" name="pt16441"/>
            <p:cNvSpPr/>
            <p:nvPr/>
          </p:nvSpPr>
          <p:spPr>
            <a:xfrm>
              <a:off x="8238042" y="6127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2" name="pt16442"/>
            <p:cNvSpPr/>
            <p:nvPr/>
          </p:nvSpPr>
          <p:spPr>
            <a:xfrm>
              <a:off x="8282962" y="683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3" name="pt16443"/>
            <p:cNvSpPr/>
            <p:nvPr/>
          </p:nvSpPr>
          <p:spPr>
            <a:xfrm>
              <a:off x="8282962" y="6285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4" name="pt16444"/>
            <p:cNvSpPr/>
            <p:nvPr/>
          </p:nvSpPr>
          <p:spPr>
            <a:xfrm>
              <a:off x="8282962" y="6800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5" name="pt16445"/>
            <p:cNvSpPr/>
            <p:nvPr/>
          </p:nvSpPr>
          <p:spPr>
            <a:xfrm>
              <a:off x="8282962" y="6054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6" name="pt16446"/>
            <p:cNvSpPr/>
            <p:nvPr/>
          </p:nvSpPr>
          <p:spPr>
            <a:xfrm>
              <a:off x="8282962" y="6034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7" name="pt16447"/>
            <p:cNvSpPr/>
            <p:nvPr/>
          </p:nvSpPr>
          <p:spPr>
            <a:xfrm>
              <a:off x="8282962" y="5978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8" name="pt16448"/>
            <p:cNvSpPr/>
            <p:nvPr/>
          </p:nvSpPr>
          <p:spPr>
            <a:xfrm>
              <a:off x="8282962" y="613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9" name="pt16449"/>
            <p:cNvSpPr/>
            <p:nvPr/>
          </p:nvSpPr>
          <p:spPr>
            <a:xfrm>
              <a:off x="8282962" y="656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0" name="pt16450"/>
            <p:cNvSpPr/>
            <p:nvPr/>
          </p:nvSpPr>
          <p:spPr>
            <a:xfrm>
              <a:off x="8282962" y="590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1" name="pt16451"/>
            <p:cNvSpPr/>
            <p:nvPr/>
          </p:nvSpPr>
          <p:spPr>
            <a:xfrm>
              <a:off x="8282962" y="63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2" name="pt16452"/>
            <p:cNvSpPr/>
            <p:nvPr/>
          </p:nvSpPr>
          <p:spPr>
            <a:xfrm>
              <a:off x="8282962" y="59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3" name="pt16453"/>
            <p:cNvSpPr/>
            <p:nvPr/>
          </p:nvSpPr>
          <p:spPr>
            <a:xfrm>
              <a:off x="8282962" y="67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4" name="pt16454"/>
            <p:cNvSpPr/>
            <p:nvPr/>
          </p:nvSpPr>
          <p:spPr>
            <a:xfrm>
              <a:off x="8282962" y="648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5" name="pt16455"/>
            <p:cNvSpPr/>
            <p:nvPr/>
          </p:nvSpPr>
          <p:spPr>
            <a:xfrm>
              <a:off x="8282962" y="6402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6" name="pt16456"/>
            <p:cNvSpPr/>
            <p:nvPr/>
          </p:nvSpPr>
          <p:spPr>
            <a:xfrm>
              <a:off x="8282962" y="630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7" name="pt16457"/>
            <p:cNvSpPr/>
            <p:nvPr/>
          </p:nvSpPr>
          <p:spPr>
            <a:xfrm>
              <a:off x="8282962" y="5921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8" name="pt16458"/>
            <p:cNvSpPr/>
            <p:nvPr/>
          </p:nvSpPr>
          <p:spPr>
            <a:xfrm>
              <a:off x="8283602" y="6915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9" name="pt16459"/>
            <p:cNvSpPr/>
            <p:nvPr/>
          </p:nvSpPr>
          <p:spPr>
            <a:xfrm>
              <a:off x="8283602" y="6684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0" name="pt16460"/>
            <p:cNvSpPr/>
            <p:nvPr/>
          </p:nvSpPr>
          <p:spPr>
            <a:xfrm>
              <a:off x="8283602" y="6006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1" name="pt16461"/>
            <p:cNvSpPr/>
            <p:nvPr/>
          </p:nvSpPr>
          <p:spPr>
            <a:xfrm>
              <a:off x="8283602" y="6775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2" name="pt16462"/>
            <p:cNvSpPr/>
            <p:nvPr/>
          </p:nvSpPr>
          <p:spPr>
            <a:xfrm>
              <a:off x="8283602" y="594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3" name="pt16463"/>
            <p:cNvSpPr/>
            <p:nvPr/>
          </p:nvSpPr>
          <p:spPr>
            <a:xfrm>
              <a:off x="8283602" y="590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4" name="pt16464"/>
            <p:cNvSpPr/>
            <p:nvPr/>
          </p:nvSpPr>
          <p:spPr>
            <a:xfrm>
              <a:off x="8283602" y="591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5" name="pt16465"/>
            <p:cNvSpPr/>
            <p:nvPr/>
          </p:nvSpPr>
          <p:spPr>
            <a:xfrm>
              <a:off x="8300385" y="6515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6" name="pt16466"/>
            <p:cNvSpPr/>
            <p:nvPr/>
          </p:nvSpPr>
          <p:spPr>
            <a:xfrm>
              <a:off x="8300385" y="689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7" name="pt16467"/>
            <p:cNvSpPr/>
            <p:nvPr/>
          </p:nvSpPr>
          <p:spPr>
            <a:xfrm>
              <a:off x="8300385" y="6923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8" name="pt16468"/>
            <p:cNvSpPr/>
            <p:nvPr/>
          </p:nvSpPr>
          <p:spPr>
            <a:xfrm>
              <a:off x="8300385" y="59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9" name="pt16469"/>
            <p:cNvSpPr/>
            <p:nvPr/>
          </p:nvSpPr>
          <p:spPr>
            <a:xfrm>
              <a:off x="8300385" y="66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0" name="pt16470"/>
            <p:cNvSpPr/>
            <p:nvPr/>
          </p:nvSpPr>
          <p:spPr>
            <a:xfrm>
              <a:off x="8300385" y="65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1" name="pt16471"/>
            <p:cNvSpPr/>
            <p:nvPr/>
          </p:nvSpPr>
          <p:spPr>
            <a:xfrm>
              <a:off x="8300385" y="618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2" name="pt16472"/>
            <p:cNvSpPr/>
            <p:nvPr/>
          </p:nvSpPr>
          <p:spPr>
            <a:xfrm>
              <a:off x="8300385" y="68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3" name="pt16473"/>
            <p:cNvSpPr/>
            <p:nvPr/>
          </p:nvSpPr>
          <p:spPr>
            <a:xfrm>
              <a:off x="8300385" y="593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4" name="pt16474"/>
            <p:cNvSpPr/>
            <p:nvPr/>
          </p:nvSpPr>
          <p:spPr>
            <a:xfrm>
              <a:off x="8300385" y="648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5" name="pt16475"/>
            <p:cNvSpPr/>
            <p:nvPr/>
          </p:nvSpPr>
          <p:spPr>
            <a:xfrm>
              <a:off x="8300385" y="6639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6" name="pt16476"/>
            <p:cNvSpPr/>
            <p:nvPr/>
          </p:nvSpPr>
          <p:spPr>
            <a:xfrm>
              <a:off x="8300385" y="6093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7" name="pt16477"/>
            <p:cNvSpPr/>
            <p:nvPr/>
          </p:nvSpPr>
          <p:spPr>
            <a:xfrm>
              <a:off x="8300385" y="663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8" name="pt16478"/>
            <p:cNvSpPr/>
            <p:nvPr/>
          </p:nvSpPr>
          <p:spPr>
            <a:xfrm>
              <a:off x="8300385" y="638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9" name="pt16479"/>
            <p:cNvSpPr/>
            <p:nvPr/>
          </p:nvSpPr>
          <p:spPr>
            <a:xfrm>
              <a:off x="8308342" y="6538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0" name="pt16480"/>
            <p:cNvSpPr/>
            <p:nvPr/>
          </p:nvSpPr>
          <p:spPr>
            <a:xfrm>
              <a:off x="8308342" y="6900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1" name="pt16481"/>
            <p:cNvSpPr/>
            <p:nvPr/>
          </p:nvSpPr>
          <p:spPr>
            <a:xfrm>
              <a:off x="8308342" y="6445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2" name="pt16482"/>
            <p:cNvSpPr/>
            <p:nvPr/>
          </p:nvSpPr>
          <p:spPr>
            <a:xfrm>
              <a:off x="8308342" y="6803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3" name="pt16483"/>
            <p:cNvSpPr/>
            <p:nvPr/>
          </p:nvSpPr>
          <p:spPr>
            <a:xfrm>
              <a:off x="8308342" y="6869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4" name="pt16484"/>
            <p:cNvSpPr/>
            <p:nvPr/>
          </p:nvSpPr>
          <p:spPr>
            <a:xfrm>
              <a:off x="8308342" y="5916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5" name="pt16485"/>
            <p:cNvSpPr/>
            <p:nvPr/>
          </p:nvSpPr>
          <p:spPr>
            <a:xfrm>
              <a:off x="8308342" y="597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6" name="pt16486"/>
            <p:cNvSpPr/>
            <p:nvPr/>
          </p:nvSpPr>
          <p:spPr>
            <a:xfrm>
              <a:off x="8308342" y="6609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7" name="pt16487"/>
            <p:cNvSpPr/>
            <p:nvPr/>
          </p:nvSpPr>
          <p:spPr>
            <a:xfrm>
              <a:off x="8308342" y="6771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8" name="pt16488"/>
            <p:cNvSpPr/>
            <p:nvPr/>
          </p:nvSpPr>
          <p:spPr>
            <a:xfrm>
              <a:off x="8308342" y="6395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9" name="pt16489"/>
            <p:cNvSpPr/>
            <p:nvPr/>
          </p:nvSpPr>
          <p:spPr>
            <a:xfrm>
              <a:off x="8308342" y="6859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0" name="pt16490"/>
            <p:cNvSpPr/>
            <p:nvPr/>
          </p:nvSpPr>
          <p:spPr>
            <a:xfrm>
              <a:off x="8308342" y="6480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1" name="pt16491"/>
            <p:cNvSpPr/>
            <p:nvPr/>
          </p:nvSpPr>
          <p:spPr>
            <a:xfrm>
              <a:off x="8308342" y="64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2" name="pt16492"/>
            <p:cNvSpPr/>
            <p:nvPr/>
          </p:nvSpPr>
          <p:spPr>
            <a:xfrm>
              <a:off x="8308342" y="59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3" name="pt16493"/>
            <p:cNvSpPr/>
            <p:nvPr/>
          </p:nvSpPr>
          <p:spPr>
            <a:xfrm>
              <a:off x="8308342" y="598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4" name="pt16494"/>
            <p:cNvSpPr/>
            <p:nvPr/>
          </p:nvSpPr>
          <p:spPr>
            <a:xfrm>
              <a:off x="8353015" y="668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5" name="pt16495"/>
            <p:cNvSpPr/>
            <p:nvPr/>
          </p:nvSpPr>
          <p:spPr>
            <a:xfrm>
              <a:off x="8353015" y="654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6" name="pt16496"/>
            <p:cNvSpPr/>
            <p:nvPr/>
          </p:nvSpPr>
          <p:spPr>
            <a:xfrm>
              <a:off x="8353015" y="6608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7" name="pt16497"/>
            <p:cNvSpPr/>
            <p:nvPr/>
          </p:nvSpPr>
          <p:spPr>
            <a:xfrm>
              <a:off x="8353015" y="6434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8" name="pt16498"/>
            <p:cNvSpPr/>
            <p:nvPr/>
          </p:nvSpPr>
          <p:spPr>
            <a:xfrm>
              <a:off x="8353015" y="648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9" name="pt16499"/>
            <p:cNvSpPr/>
            <p:nvPr/>
          </p:nvSpPr>
          <p:spPr>
            <a:xfrm>
              <a:off x="8353015" y="588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0" name="pt16500"/>
            <p:cNvSpPr/>
            <p:nvPr/>
          </p:nvSpPr>
          <p:spPr>
            <a:xfrm>
              <a:off x="8353015" y="628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1" name="pt16501"/>
            <p:cNvSpPr/>
            <p:nvPr/>
          </p:nvSpPr>
          <p:spPr>
            <a:xfrm>
              <a:off x="8353015" y="6149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2" name="pt16502"/>
            <p:cNvSpPr/>
            <p:nvPr/>
          </p:nvSpPr>
          <p:spPr>
            <a:xfrm>
              <a:off x="8353015" y="6424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3" name="pt16503"/>
            <p:cNvSpPr/>
            <p:nvPr/>
          </p:nvSpPr>
          <p:spPr>
            <a:xfrm>
              <a:off x="8353015" y="599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4" name="pt16504"/>
            <p:cNvSpPr/>
            <p:nvPr/>
          </p:nvSpPr>
          <p:spPr>
            <a:xfrm>
              <a:off x="8353015" y="6689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5" name="pt16505"/>
            <p:cNvSpPr/>
            <p:nvPr/>
          </p:nvSpPr>
          <p:spPr>
            <a:xfrm>
              <a:off x="8353015" y="665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6" name="pt16506"/>
            <p:cNvSpPr/>
            <p:nvPr/>
          </p:nvSpPr>
          <p:spPr>
            <a:xfrm>
              <a:off x="8353015" y="6316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7" name="pt16507"/>
            <p:cNvSpPr/>
            <p:nvPr/>
          </p:nvSpPr>
          <p:spPr>
            <a:xfrm>
              <a:off x="8353015" y="659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8" name="pt16508"/>
            <p:cNvSpPr/>
            <p:nvPr/>
          </p:nvSpPr>
          <p:spPr>
            <a:xfrm>
              <a:off x="8353015" y="619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9" name="pt16509"/>
            <p:cNvSpPr/>
            <p:nvPr/>
          </p:nvSpPr>
          <p:spPr>
            <a:xfrm>
              <a:off x="8353015" y="659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0" name="pt16510"/>
            <p:cNvSpPr/>
            <p:nvPr/>
          </p:nvSpPr>
          <p:spPr>
            <a:xfrm>
              <a:off x="8354316" y="6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1" name="pt16511"/>
            <p:cNvSpPr/>
            <p:nvPr/>
          </p:nvSpPr>
          <p:spPr>
            <a:xfrm>
              <a:off x="8354316" y="5906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2" name="pt16512"/>
            <p:cNvSpPr/>
            <p:nvPr/>
          </p:nvSpPr>
          <p:spPr>
            <a:xfrm>
              <a:off x="8354316" y="67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3" name="pt16513"/>
            <p:cNvSpPr/>
            <p:nvPr/>
          </p:nvSpPr>
          <p:spPr>
            <a:xfrm>
              <a:off x="8354316" y="659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4" name="pt16514"/>
            <p:cNvSpPr/>
            <p:nvPr/>
          </p:nvSpPr>
          <p:spPr>
            <a:xfrm>
              <a:off x="8354316" y="678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5" name="pt16515"/>
            <p:cNvSpPr/>
            <p:nvPr/>
          </p:nvSpPr>
          <p:spPr>
            <a:xfrm>
              <a:off x="8354316" y="631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6" name="pt16516"/>
            <p:cNvSpPr/>
            <p:nvPr/>
          </p:nvSpPr>
          <p:spPr>
            <a:xfrm>
              <a:off x="8354316" y="6148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7" name="pt16517"/>
            <p:cNvSpPr/>
            <p:nvPr/>
          </p:nvSpPr>
          <p:spPr>
            <a:xfrm>
              <a:off x="8354316" y="66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8" name="pt16518"/>
            <p:cNvSpPr/>
            <p:nvPr/>
          </p:nvSpPr>
          <p:spPr>
            <a:xfrm>
              <a:off x="8354316" y="6096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9" name="pt16519"/>
            <p:cNvSpPr/>
            <p:nvPr/>
          </p:nvSpPr>
          <p:spPr>
            <a:xfrm>
              <a:off x="8370460" y="662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0" name="pt16520"/>
            <p:cNvSpPr/>
            <p:nvPr/>
          </p:nvSpPr>
          <p:spPr>
            <a:xfrm>
              <a:off x="8370460" y="63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1" name="pt16521"/>
            <p:cNvSpPr/>
            <p:nvPr/>
          </p:nvSpPr>
          <p:spPr>
            <a:xfrm>
              <a:off x="8370460" y="6712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2" name="pt16522"/>
            <p:cNvSpPr/>
            <p:nvPr/>
          </p:nvSpPr>
          <p:spPr>
            <a:xfrm>
              <a:off x="8370460" y="6438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3" name="pt16523"/>
            <p:cNvSpPr/>
            <p:nvPr/>
          </p:nvSpPr>
          <p:spPr>
            <a:xfrm>
              <a:off x="8370460" y="6409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4" name="pt16524"/>
            <p:cNvSpPr/>
            <p:nvPr/>
          </p:nvSpPr>
          <p:spPr>
            <a:xfrm>
              <a:off x="8370460" y="681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5" name="pt16525"/>
            <p:cNvSpPr/>
            <p:nvPr/>
          </p:nvSpPr>
          <p:spPr>
            <a:xfrm>
              <a:off x="8370460" y="6550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6" name="pt16526"/>
            <p:cNvSpPr/>
            <p:nvPr/>
          </p:nvSpPr>
          <p:spPr>
            <a:xfrm>
              <a:off x="8370844" y="597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7" name="pt16527"/>
            <p:cNvSpPr/>
            <p:nvPr/>
          </p:nvSpPr>
          <p:spPr>
            <a:xfrm>
              <a:off x="8383004" y="6557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8" name="pt16528"/>
            <p:cNvSpPr/>
            <p:nvPr/>
          </p:nvSpPr>
          <p:spPr>
            <a:xfrm>
              <a:off x="8383004" y="595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9" name="pt16529"/>
            <p:cNvSpPr/>
            <p:nvPr/>
          </p:nvSpPr>
          <p:spPr>
            <a:xfrm>
              <a:off x="8383004" y="6792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0" name="pt16530"/>
            <p:cNvSpPr/>
            <p:nvPr/>
          </p:nvSpPr>
          <p:spPr>
            <a:xfrm>
              <a:off x="8383004" y="6208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1" name="pt16531"/>
            <p:cNvSpPr/>
            <p:nvPr/>
          </p:nvSpPr>
          <p:spPr>
            <a:xfrm>
              <a:off x="8383004" y="5961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2" name="pt16532"/>
            <p:cNvSpPr/>
            <p:nvPr/>
          </p:nvSpPr>
          <p:spPr>
            <a:xfrm>
              <a:off x="8383004" y="591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3" name="pt16533"/>
            <p:cNvSpPr/>
            <p:nvPr/>
          </p:nvSpPr>
          <p:spPr>
            <a:xfrm>
              <a:off x="8383004" y="6355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4" name="pt16534"/>
            <p:cNvSpPr/>
            <p:nvPr/>
          </p:nvSpPr>
          <p:spPr>
            <a:xfrm>
              <a:off x="8383004" y="5893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5" name="pt16535"/>
            <p:cNvSpPr/>
            <p:nvPr/>
          </p:nvSpPr>
          <p:spPr>
            <a:xfrm>
              <a:off x="8383004" y="5982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6" name="pt16536"/>
            <p:cNvSpPr/>
            <p:nvPr/>
          </p:nvSpPr>
          <p:spPr>
            <a:xfrm>
              <a:off x="8383004" y="6540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7" name="pt16537"/>
            <p:cNvSpPr/>
            <p:nvPr/>
          </p:nvSpPr>
          <p:spPr>
            <a:xfrm>
              <a:off x="8383004" y="5998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8" name="pt16538"/>
            <p:cNvSpPr/>
            <p:nvPr/>
          </p:nvSpPr>
          <p:spPr>
            <a:xfrm>
              <a:off x="8383004" y="666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9" name="pt16539"/>
            <p:cNvSpPr/>
            <p:nvPr/>
          </p:nvSpPr>
          <p:spPr>
            <a:xfrm>
              <a:off x="8383004" y="6106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0" name="pt16540"/>
            <p:cNvSpPr/>
            <p:nvPr/>
          </p:nvSpPr>
          <p:spPr>
            <a:xfrm>
              <a:off x="8383004" y="598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1" name="pt16541"/>
            <p:cNvSpPr/>
            <p:nvPr/>
          </p:nvSpPr>
          <p:spPr>
            <a:xfrm>
              <a:off x="8383004" y="607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2" name="pt16542"/>
            <p:cNvSpPr/>
            <p:nvPr/>
          </p:nvSpPr>
          <p:spPr>
            <a:xfrm>
              <a:off x="8383004" y="5927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3" name="pt16543"/>
            <p:cNvSpPr/>
            <p:nvPr/>
          </p:nvSpPr>
          <p:spPr>
            <a:xfrm>
              <a:off x="8383235" y="660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4" name="pt16544"/>
            <p:cNvSpPr/>
            <p:nvPr/>
          </p:nvSpPr>
          <p:spPr>
            <a:xfrm>
              <a:off x="8383235" y="6625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5" name="pt16545"/>
            <p:cNvSpPr/>
            <p:nvPr/>
          </p:nvSpPr>
          <p:spPr>
            <a:xfrm>
              <a:off x="8383235" y="62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6" name="pt16546"/>
            <p:cNvSpPr/>
            <p:nvPr/>
          </p:nvSpPr>
          <p:spPr>
            <a:xfrm>
              <a:off x="8383235" y="591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7" name="pt16547"/>
            <p:cNvSpPr/>
            <p:nvPr/>
          </p:nvSpPr>
          <p:spPr>
            <a:xfrm>
              <a:off x="8383235" y="602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8" name="pt16548"/>
            <p:cNvSpPr/>
            <p:nvPr/>
          </p:nvSpPr>
          <p:spPr>
            <a:xfrm>
              <a:off x="8383235" y="6319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9" name="pt16549"/>
            <p:cNvSpPr/>
            <p:nvPr/>
          </p:nvSpPr>
          <p:spPr>
            <a:xfrm>
              <a:off x="8383235" y="659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0" name="pt16550"/>
            <p:cNvSpPr/>
            <p:nvPr/>
          </p:nvSpPr>
          <p:spPr>
            <a:xfrm>
              <a:off x="8423318" y="6587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1" name="pt16551"/>
            <p:cNvSpPr/>
            <p:nvPr/>
          </p:nvSpPr>
          <p:spPr>
            <a:xfrm>
              <a:off x="8423318" y="6700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2" name="pt16552"/>
            <p:cNvSpPr/>
            <p:nvPr/>
          </p:nvSpPr>
          <p:spPr>
            <a:xfrm>
              <a:off x="8423318" y="666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3" name="pt16553"/>
            <p:cNvSpPr/>
            <p:nvPr/>
          </p:nvSpPr>
          <p:spPr>
            <a:xfrm>
              <a:off x="8423318" y="60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4" name="pt16554"/>
            <p:cNvSpPr/>
            <p:nvPr/>
          </p:nvSpPr>
          <p:spPr>
            <a:xfrm>
              <a:off x="8423318" y="6354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5" name="pt16555"/>
            <p:cNvSpPr/>
            <p:nvPr/>
          </p:nvSpPr>
          <p:spPr>
            <a:xfrm>
              <a:off x="8423318" y="6054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6" name="pt16556"/>
            <p:cNvSpPr/>
            <p:nvPr/>
          </p:nvSpPr>
          <p:spPr>
            <a:xfrm>
              <a:off x="8423318" y="6042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7" name="pt16557"/>
            <p:cNvSpPr/>
            <p:nvPr/>
          </p:nvSpPr>
          <p:spPr>
            <a:xfrm>
              <a:off x="8423318" y="6276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8" name="pt16558"/>
            <p:cNvSpPr/>
            <p:nvPr/>
          </p:nvSpPr>
          <p:spPr>
            <a:xfrm>
              <a:off x="8423318" y="6570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9" name="pt16559"/>
            <p:cNvSpPr/>
            <p:nvPr/>
          </p:nvSpPr>
          <p:spPr>
            <a:xfrm>
              <a:off x="8424141" y="6182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0" name="pt16560"/>
            <p:cNvSpPr/>
            <p:nvPr/>
          </p:nvSpPr>
          <p:spPr>
            <a:xfrm>
              <a:off x="8424141" y="6923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1" name="pt16561"/>
            <p:cNvSpPr/>
            <p:nvPr/>
          </p:nvSpPr>
          <p:spPr>
            <a:xfrm>
              <a:off x="8424141" y="645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2" name="pt16562"/>
            <p:cNvSpPr/>
            <p:nvPr/>
          </p:nvSpPr>
          <p:spPr>
            <a:xfrm>
              <a:off x="8424141" y="627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3" name="pt16563"/>
            <p:cNvSpPr/>
            <p:nvPr/>
          </p:nvSpPr>
          <p:spPr>
            <a:xfrm>
              <a:off x="8424316" y="679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4" name="pt16564"/>
            <p:cNvSpPr/>
            <p:nvPr/>
          </p:nvSpPr>
          <p:spPr>
            <a:xfrm>
              <a:off x="8424316" y="669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5" name="pt16565"/>
            <p:cNvSpPr/>
            <p:nvPr/>
          </p:nvSpPr>
          <p:spPr>
            <a:xfrm>
              <a:off x="8424316" y="6152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6" name="pt16566"/>
            <p:cNvSpPr/>
            <p:nvPr/>
          </p:nvSpPr>
          <p:spPr>
            <a:xfrm>
              <a:off x="8424316" y="6360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7" name="pt16567"/>
            <p:cNvSpPr/>
            <p:nvPr/>
          </p:nvSpPr>
          <p:spPr>
            <a:xfrm>
              <a:off x="8444742" y="6503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8" name="pt16568"/>
            <p:cNvSpPr/>
            <p:nvPr/>
          </p:nvSpPr>
          <p:spPr>
            <a:xfrm>
              <a:off x="8444742" y="655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9" name="pt16569"/>
            <p:cNvSpPr/>
            <p:nvPr/>
          </p:nvSpPr>
          <p:spPr>
            <a:xfrm>
              <a:off x="8444742" y="649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0" name="pt16570"/>
            <p:cNvSpPr/>
            <p:nvPr/>
          </p:nvSpPr>
          <p:spPr>
            <a:xfrm>
              <a:off x="8444742" y="6594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1" name="pt16571"/>
            <p:cNvSpPr/>
            <p:nvPr/>
          </p:nvSpPr>
          <p:spPr>
            <a:xfrm>
              <a:off x="8444742" y="6566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2" name="pt16572"/>
            <p:cNvSpPr/>
            <p:nvPr/>
          </p:nvSpPr>
          <p:spPr>
            <a:xfrm>
              <a:off x="8444742" y="6630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3" name="pt16573"/>
            <p:cNvSpPr/>
            <p:nvPr/>
          </p:nvSpPr>
          <p:spPr>
            <a:xfrm>
              <a:off x="8444742" y="640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4" name="pt16574"/>
            <p:cNvSpPr/>
            <p:nvPr/>
          </p:nvSpPr>
          <p:spPr>
            <a:xfrm>
              <a:off x="8444742" y="668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5" name="pt16575"/>
            <p:cNvSpPr/>
            <p:nvPr/>
          </p:nvSpPr>
          <p:spPr>
            <a:xfrm>
              <a:off x="8444742" y="662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6" name="pt16576"/>
            <p:cNvSpPr/>
            <p:nvPr/>
          </p:nvSpPr>
          <p:spPr>
            <a:xfrm>
              <a:off x="8444742" y="590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7" name="pt16577"/>
            <p:cNvSpPr/>
            <p:nvPr/>
          </p:nvSpPr>
          <p:spPr>
            <a:xfrm>
              <a:off x="8444742" y="6791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8" name="pt16578"/>
            <p:cNvSpPr/>
            <p:nvPr/>
          </p:nvSpPr>
          <p:spPr>
            <a:xfrm>
              <a:off x="8444742" y="6786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9" name="pt16579"/>
            <p:cNvSpPr/>
            <p:nvPr/>
          </p:nvSpPr>
          <p:spPr>
            <a:xfrm>
              <a:off x="8452953" y="657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0" name="pt16580"/>
            <p:cNvSpPr/>
            <p:nvPr/>
          </p:nvSpPr>
          <p:spPr>
            <a:xfrm>
              <a:off x="8452953" y="601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1" name="pt16581"/>
            <p:cNvSpPr/>
            <p:nvPr/>
          </p:nvSpPr>
          <p:spPr>
            <a:xfrm>
              <a:off x="8452953" y="6441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2" name="pt16582"/>
            <p:cNvSpPr/>
            <p:nvPr/>
          </p:nvSpPr>
          <p:spPr>
            <a:xfrm>
              <a:off x="8452953" y="6166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3" name="pt16583"/>
            <p:cNvSpPr/>
            <p:nvPr/>
          </p:nvSpPr>
          <p:spPr>
            <a:xfrm>
              <a:off x="8452953" y="6582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4" name="pt16584"/>
            <p:cNvSpPr/>
            <p:nvPr/>
          </p:nvSpPr>
          <p:spPr>
            <a:xfrm>
              <a:off x="8452953" y="5890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5" name="pt16585"/>
            <p:cNvSpPr/>
            <p:nvPr/>
          </p:nvSpPr>
          <p:spPr>
            <a:xfrm>
              <a:off x="8452953" y="5954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6" name="pt16586"/>
            <p:cNvSpPr/>
            <p:nvPr/>
          </p:nvSpPr>
          <p:spPr>
            <a:xfrm>
              <a:off x="8453284" y="6818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7" name="pt16587"/>
            <p:cNvSpPr/>
            <p:nvPr/>
          </p:nvSpPr>
          <p:spPr>
            <a:xfrm>
              <a:off x="8453284" y="6836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8" name="pt16588"/>
            <p:cNvSpPr/>
            <p:nvPr/>
          </p:nvSpPr>
          <p:spPr>
            <a:xfrm>
              <a:off x="8453284" y="67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9" name="pt16589"/>
            <p:cNvSpPr/>
            <p:nvPr/>
          </p:nvSpPr>
          <p:spPr>
            <a:xfrm>
              <a:off x="8453284" y="6686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0" name="pt16590"/>
            <p:cNvSpPr/>
            <p:nvPr/>
          </p:nvSpPr>
          <p:spPr>
            <a:xfrm>
              <a:off x="8453284" y="65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1" name="pt16591"/>
            <p:cNvSpPr/>
            <p:nvPr/>
          </p:nvSpPr>
          <p:spPr>
            <a:xfrm>
              <a:off x="8453284" y="6172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2" name="pt16592"/>
            <p:cNvSpPr/>
            <p:nvPr/>
          </p:nvSpPr>
          <p:spPr>
            <a:xfrm>
              <a:off x="8453284" y="64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3" name="pt16593"/>
            <p:cNvSpPr/>
            <p:nvPr/>
          </p:nvSpPr>
          <p:spPr>
            <a:xfrm>
              <a:off x="8453284" y="5911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4" name="pt16594"/>
            <p:cNvSpPr/>
            <p:nvPr/>
          </p:nvSpPr>
          <p:spPr>
            <a:xfrm>
              <a:off x="8453284" y="6784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5" name="pt16595"/>
            <p:cNvSpPr/>
            <p:nvPr/>
          </p:nvSpPr>
          <p:spPr>
            <a:xfrm>
              <a:off x="8453284" y="589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6" name="pt16596"/>
            <p:cNvSpPr/>
            <p:nvPr/>
          </p:nvSpPr>
          <p:spPr>
            <a:xfrm>
              <a:off x="8453284" y="6668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7" name="pt16597"/>
            <p:cNvSpPr/>
            <p:nvPr/>
          </p:nvSpPr>
          <p:spPr>
            <a:xfrm>
              <a:off x="8453284" y="616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8" name="pt16598"/>
            <p:cNvSpPr/>
            <p:nvPr/>
          </p:nvSpPr>
          <p:spPr>
            <a:xfrm>
              <a:off x="8453284" y="6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9" name="pt16599"/>
            <p:cNvSpPr/>
            <p:nvPr/>
          </p:nvSpPr>
          <p:spPr>
            <a:xfrm>
              <a:off x="8453284" y="630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0" name="pt16600"/>
            <p:cNvSpPr/>
            <p:nvPr/>
          </p:nvSpPr>
          <p:spPr>
            <a:xfrm>
              <a:off x="8453284" y="6206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1" name="pt16601"/>
            <p:cNvSpPr/>
            <p:nvPr/>
          </p:nvSpPr>
          <p:spPr>
            <a:xfrm>
              <a:off x="8453284" y="6733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2" name="pt16602"/>
            <p:cNvSpPr/>
            <p:nvPr/>
          </p:nvSpPr>
          <p:spPr>
            <a:xfrm>
              <a:off x="8453284" y="662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3" name="pt16603"/>
            <p:cNvSpPr/>
            <p:nvPr/>
          </p:nvSpPr>
          <p:spPr>
            <a:xfrm>
              <a:off x="8453284" y="604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4" name="pt16604"/>
            <p:cNvSpPr/>
            <p:nvPr/>
          </p:nvSpPr>
          <p:spPr>
            <a:xfrm>
              <a:off x="8453284" y="5914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5" name="pt16605"/>
            <p:cNvSpPr/>
            <p:nvPr/>
          </p:nvSpPr>
          <p:spPr>
            <a:xfrm>
              <a:off x="8453284" y="6434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6" name="pt16606"/>
            <p:cNvSpPr/>
            <p:nvPr/>
          </p:nvSpPr>
          <p:spPr>
            <a:xfrm>
              <a:off x="8495174" y="681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7" name="pt16607"/>
            <p:cNvSpPr/>
            <p:nvPr/>
          </p:nvSpPr>
          <p:spPr>
            <a:xfrm>
              <a:off x="8495174" y="6371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8" name="pt16608"/>
            <p:cNvSpPr/>
            <p:nvPr/>
          </p:nvSpPr>
          <p:spPr>
            <a:xfrm>
              <a:off x="8495174" y="6826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9" name="pt16609"/>
            <p:cNvSpPr/>
            <p:nvPr/>
          </p:nvSpPr>
          <p:spPr>
            <a:xfrm>
              <a:off x="8495174" y="67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0" name="pt16610"/>
            <p:cNvSpPr/>
            <p:nvPr/>
          </p:nvSpPr>
          <p:spPr>
            <a:xfrm>
              <a:off x="8495174" y="676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1" name="pt16611"/>
            <p:cNvSpPr/>
            <p:nvPr/>
          </p:nvSpPr>
          <p:spPr>
            <a:xfrm>
              <a:off x="8495174" y="674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2" name="pt16612"/>
            <p:cNvSpPr/>
            <p:nvPr/>
          </p:nvSpPr>
          <p:spPr>
            <a:xfrm>
              <a:off x="8495174" y="66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3" name="pt16613"/>
            <p:cNvSpPr/>
            <p:nvPr/>
          </p:nvSpPr>
          <p:spPr>
            <a:xfrm>
              <a:off x="8495174" y="6002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4" name="pt16614"/>
            <p:cNvSpPr/>
            <p:nvPr/>
          </p:nvSpPr>
          <p:spPr>
            <a:xfrm>
              <a:off x="8495174" y="671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5" name="pt16615"/>
            <p:cNvSpPr/>
            <p:nvPr/>
          </p:nvSpPr>
          <p:spPr>
            <a:xfrm>
              <a:off x="8495174" y="69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6" name="pt16616"/>
            <p:cNvSpPr/>
            <p:nvPr/>
          </p:nvSpPr>
          <p:spPr>
            <a:xfrm>
              <a:off x="8495174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7" name="pt16617"/>
            <p:cNvSpPr/>
            <p:nvPr/>
          </p:nvSpPr>
          <p:spPr>
            <a:xfrm>
              <a:off x="8495174" y="679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8" name="pt16618"/>
            <p:cNvSpPr/>
            <p:nvPr/>
          </p:nvSpPr>
          <p:spPr>
            <a:xfrm>
              <a:off x="8495634" y="61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9" name="pt16619"/>
            <p:cNvSpPr/>
            <p:nvPr/>
          </p:nvSpPr>
          <p:spPr>
            <a:xfrm>
              <a:off x="8495634" y="594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0" name="pt16620"/>
            <p:cNvSpPr/>
            <p:nvPr/>
          </p:nvSpPr>
          <p:spPr>
            <a:xfrm>
              <a:off x="8495634" y="647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1" name="pt16621"/>
            <p:cNvSpPr/>
            <p:nvPr/>
          </p:nvSpPr>
          <p:spPr>
            <a:xfrm>
              <a:off x="8495634" y="6630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2" name="pt16622"/>
            <p:cNvSpPr/>
            <p:nvPr/>
          </p:nvSpPr>
          <p:spPr>
            <a:xfrm>
              <a:off x="8495634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3" name="pt16623"/>
            <p:cNvSpPr/>
            <p:nvPr/>
          </p:nvSpPr>
          <p:spPr>
            <a:xfrm>
              <a:off x="8495634" y="610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4" name="pt16624"/>
            <p:cNvSpPr/>
            <p:nvPr/>
          </p:nvSpPr>
          <p:spPr>
            <a:xfrm>
              <a:off x="8495634" y="5929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5" name="pt16625"/>
            <p:cNvSpPr/>
            <p:nvPr/>
          </p:nvSpPr>
          <p:spPr>
            <a:xfrm>
              <a:off x="8495634" y="64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6" name="pt16626"/>
            <p:cNvSpPr/>
            <p:nvPr/>
          </p:nvSpPr>
          <p:spPr>
            <a:xfrm>
              <a:off x="8495634" y="6038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7" name="pt16627"/>
            <p:cNvSpPr/>
            <p:nvPr/>
          </p:nvSpPr>
          <p:spPr>
            <a:xfrm>
              <a:off x="8495634" y="6903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8" name="pt16628"/>
            <p:cNvSpPr/>
            <p:nvPr/>
          </p:nvSpPr>
          <p:spPr>
            <a:xfrm>
              <a:off x="8515462" y="590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9" name="pt16629"/>
            <p:cNvSpPr/>
            <p:nvPr/>
          </p:nvSpPr>
          <p:spPr>
            <a:xfrm>
              <a:off x="8515462" y="602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0" name="pt16630"/>
            <p:cNvSpPr/>
            <p:nvPr/>
          </p:nvSpPr>
          <p:spPr>
            <a:xfrm>
              <a:off x="8515462" y="639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1" name="pt16631"/>
            <p:cNvSpPr/>
            <p:nvPr/>
          </p:nvSpPr>
          <p:spPr>
            <a:xfrm>
              <a:off x="8515462" y="693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2" name="pt16632"/>
            <p:cNvSpPr/>
            <p:nvPr/>
          </p:nvSpPr>
          <p:spPr>
            <a:xfrm>
              <a:off x="8523192" y="62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3" name="pt16633"/>
            <p:cNvSpPr/>
            <p:nvPr/>
          </p:nvSpPr>
          <p:spPr>
            <a:xfrm>
              <a:off x="8523192" y="613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4" name="pt16634"/>
            <p:cNvSpPr/>
            <p:nvPr/>
          </p:nvSpPr>
          <p:spPr>
            <a:xfrm>
              <a:off x="8566162" y="6855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5" name="pt16635"/>
            <p:cNvSpPr/>
            <p:nvPr/>
          </p:nvSpPr>
          <p:spPr>
            <a:xfrm>
              <a:off x="8566162" y="683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6" name="pt16636"/>
            <p:cNvSpPr/>
            <p:nvPr/>
          </p:nvSpPr>
          <p:spPr>
            <a:xfrm>
              <a:off x="8566162" y="668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7" name="pt16637"/>
            <p:cNvSpPr/>
            <p:nvPr/>
          </p:nvSpPr>
          <p:spPr>
            <a:xfrm>
              <a:off x="8566162" y="6064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8" name="pt16638"/>
            <p:cNvSpPr/>
            <p:nvPr/>
          </p:nvSpPr>
          <p:spPr>
            <a:xfrm>
              <a:off x="8566162" y="664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9" name="pt16639"/>
            <p:cNvSpPr/>
            <p:nvPr/>
          </p:nvSpPr>
          <p:spPr>
            <a:xfrm>
              <a:off x="8566162" y="6063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0" name="pt16640"/>
            <p:cNvSpPr/>
            <p:nvPr/>
          </p:nvSpPr>
          <p:spPr>
            <a:xfrm>
              <a:off x="8569720" y="689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1" name="pt16641"/>
            <p:cNvSpPr/>
            <p:nvPr/>
          </p:nvSpPr>
          <p:spPr>
            <a:xfrm>
              <a:off x="8569720" y="605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2" name="pt16642"/>
            <p:cNvSpPr/>
            <p:nvPr/>
          </p:nvSpPr>
          <p:spPr>
            <a:xfrm>
              <a:off x="8569720" y="668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3" name="pt16643"/>
            <p:cNvSpPr/>
            <p:nvPr/>
          </p:nvSpPr>
          <p:spPr>
            <a:xfrm>
              <a:off x="8569720" y="6205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4" name="pt16644"/>
            <p:cNvSpPr/>
            <p:nvPr/>
          </p:nvSpPr>
          <p:spPr>
            <a:xfrm>
              <a:off x="8569720" y="6681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5" name="pt16645"/>
            <p:cNvSpPr/>
            <p:nvPr/>
          </p:nvSpPr>
          <p:spPr>
            <a:xfrm>
              <a:off x="8569720" y="675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6" name="pt16646"/>
            <p:cNvSpPr/>
            <p:nvPr/>
          </p:nvSpPr>
          <p:spPr>
            <a:xfrm>
              <a:off x="8569720" y="6771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7" name="pt16647"/>
            <p:cNvSpPr/>
            <p:nvPr/>
          </p:nvSpPr>
          <p:spPr>
            <a:xfrm>
              <a:off x="8569720" y="68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8" name="pt16648"/>
            <p:cNvSpPr/>
            <p:nvPr/>
          </p:nvSpPr>
          <p:spPr>
            <a:xfrm>
              <a:off x="8569720" y="67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9" name="pt16649"/>
            <p:cNvSpPr/>
            <p:nvPr/>
          </p:nvSpPr>
          <p:spPr>
            <a:xfrm>
              <a:off x="8570534" y="6408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0" name="pt16650"/>
            <p:cNvSpPr/>
            <p:nvPr/>
          </p:nvSpPr>
          <p:spPr>
            <a:xfrm>
              <a:off x="8570534" y="66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1" name="pt16651"/>
            <p:cNvSpPr/>
            <p:nvPr/>
          </p:nvSpPr>
          <p:spPr>
            <a:xfrm>
              <a:off x="8570534" y="6348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2" name="pt16652"/>
            <p:cNvSpPr/>
            <p:nvPr/>
          </p:nvSpPr>
          <p:spPr>
            <a:xfrm>
              <a:off x="8570534" y="679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3" name="pt16653"/>
            <p:cNvSpPr/>
            <p:nvPr/>
          </p:nvSpPr>
          <p:spPr>
            <a:xfrm>
              <a:off x="8570534" y="611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4" name="pt16654"/>
            <p:cNvSpPr/>
            <p:nvPr/>
          </p:nvSpPr>
          <p:spPr>
            <a:xfrm>
              <a:off x="8570534" y="6134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5" name="pt16655"/>
            <p:cNvSpPr/>
            <p:nvPr/>
          </p:nvSpPr>
          <p:spPr>
            <a:xfrm>
              <a:off x="8570534" y="5910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6" name="pt16656"/>
            <p:cNvSpPr/>
            <p:nvPr/>
          </p:nvSpPr>
          <p:spPr>
            <a:xfrm>
              <a:off x="8570534" y="6371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7" name="pt16657"/>
            <p:cNvSpPr/>
            <p:nvPr/>
          </p:nvSpPr>
          <p:spPr>
            <a:xfrm>
              <a:off x="8570534" y="6387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8" name="pt16658"/>
            <p:cNvSpPr/>
            <p:nvPr/>
          </p:nvSpPr>
          <p:spPr>
            <a:xfrm>
              <a:off x="8570534" y="5894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9" name="pt16659"/>
            <p:cNvSpPr/>
            <p:nvPr/>
          </p:nvSpPr>
          <p:spPr>
            <a:xfrm>
              <a:off x="8575072" y="6522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0" name="pt16660"/>
            <p:cNvSpPr/>
            <p:nvPr/>
          </p:nvSpPr>
          <p:spPr>
            <a:xfrm>
              <a:off x="8495174" y="681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1" name="pt16661"/>
            <p:cNvSpPr/>
            <p:nvPr/>
          </p:nvSpPr>
          <p:spPr>
            <a:xfrm>
              <a:off x="8495174" y="6371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2" name="pt16662"/>
            <p:cNvSpPr/>
            <p:nvPr/>
          </p:nvSpPr>
          <p:spPr>
            <a:xfrm>
              <a:off x="8495174" y="6826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3" name="pt16663"/>
            <p:cNvSpPr/>
            <p:nvPr/>
          </p:nvSpPr>
          <p:spPr>
            <a:xfrm>
              <a:off x="8495174" y="67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4" name="pt16664"/>
            <p:cNvSpPr/>
            <p:nvPr/>
          </p:nvSpPr>
          <p:spPr>
            <a:xfrm>
              <a:off x="8495174" y="676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5" name="pt16665"/>
            <p:cNvSpPr/>
            <p:nvPr/>
          </p:nvSpPr>
          <p:spPr>
            <a:xfrm>
              <a:off x="8495174" y="674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6" name="pt16666"/>
            <p:cNvSpPr/>
            <p:nvPr/>
          </p:nvSpPr>
          <p:spPr>
            <a:xfrm>
              <a:off x="8495174" y="66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7" name="pt16667"/>
            <p:cNvSpPr/>
            <p:nvPr/>
          </p:nvSpPr>
          <p:spPr>
            <a:xfrm>
              <a:off x="8495174" y="6002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8" name="pt16668"/>
            <p:cNvSpPr/>
            <p:nvPr/>
          </p:nvSpPr>
          <p:spPr>
            <a:xfrm>
              <a:off x="8495174" y="671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9" name="pt16669"/>
            <p:cNvSpPr/>
            <p:nvPr/>
          </p:nvSpPr>
          <p:spPr>
            <a:xfrm>
              <a:off x="8495174" y="69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0" name="pt16670"/>
            <p:cNvSpPr/>
            <p:nvPr/>
          </p:nvSpPr>
          <p:spPr>
            <a:xfrm>
              <a:off x="8495174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1" name="pt16671"/>
            <p:cNvSpPr/>
            <p:nvPr/>
          </p:nvSpPr>
          <p:spPr>
            <a:xfrm>
              <a:off x="8495174" y="679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2" name="pt16672"/>
            <p:cNvSpPr/>
            <p:nvPr/>
          </p:nvSpPr>
          <p:spPr>
            <a:xfrm>
              <a:off x="8495634" y="61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3" name="pt16673"/>
            <p:cNvSpPr/>
            <p:nvPr/>
          </p:nvSpPr>
          <p:spPr>
            <a:xfrm>
              <a:off x="8495634" y="594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4" name="pt16674"/>
            <p:cNvSpPr/>
            <p:nvPr/>
          </p:nvSpPr>
          <p:spPr>
            <a:xfrm>
              <a:off x="8495634" y="647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5" name="pt16675"/>
            <p:cNvSpPr/>
            <p:nvPr/>
          </p:nvSpPr>
          <p:spPr>
            <a:xfrm>
              <a:off x="8495634" y="6630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6" name="pt16676"/>
            <p:cNvSpPr/>
            <p:nvPr/>
          </p:nvSpPr>
          <p:spPr>
            <a:xfrm>
              <a:off x="8495634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7" name="pt16677"/>
            <p:cNvSpPr/>
            <p:nvPr/>
          </p:nvSpPr>
          <p:spPr>
            <a:xfrm>
              <a:off x="8495634" y="610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8" name="pt16678"/>
            <p:cNvSpPr/>
            <p:nvPr/>
          </p:nvSpPr>
          <p:spPr>
            <a:xfrm>
              <a:off x="8495634" y="5929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9" name="pt16679"/>
            <p:cNvSpPr/>
            <p:nvPr/>
          </p:nvSpPr>
          <p:spPr>
            <a:xfrm>
              <a:off x="8495634" y="64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0" name="pt16680"/>
            <p:cNvSpPr/>
            <p:nvPr/>
          </p:nvSpPr>
          <p:spPr>
            <a:xfrm>
              <a:off x="8495634" y="6038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1" name="pt16681"/>
            <p:cNvSpPr/>
            <p:nvPr/>
          </p:nvSpPr>
          <p:spPr>
            <a:xfrm>
              <a:off x="8495634" y="6903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2" name="pt16682"/>
            <p:cNvSpPr/>
            <p:nvPr/>
          </p:nvSpPr>
          <p:spPr>
            <a:xfrm>
              <a:off x="8515462" y="590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3" name="pt16683"/>
            <p:cNvSpPr/>
            <p:nvPr/>
          </p:nvSpPr>
          <p:spPr>
            <a:xfrm>
              <a:off x="8515462" y="602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4" name="pt16684"/>
            <p:cNvSpPr/>
            <p:nvPr/>
          </p:nvSpPr>
          <p:spPr>
            <a:xfrm>
              <a:off x="8515462" y="639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5" name="pt16685"/>
            <p:cNvSpPr/>
            <p:nvPr/>
          </p:nvSpPr>
          <p:spPr>
            <a:xfrm>
              <a:off x="8515462" y="693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6" name="pt16686"/>
            <p:cNvSpPr/>
            <p:nvPr/>
          </p:nvSpPr>
          <p:spPr>
            <a:xfrm>
              <a:off x="8523192" y="62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7" name="pt16687"/>
            <p:cNvSpPr/>
            <p:nvPr/>
          </p:nvSpPr>
          <p:spPr>
            <a:xfrm>
              <a:off x="8523192" y="613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8" name="pt16688"/>
            <p:cNvSpPr/>
            <p:nvPr/>
          </p:nvSpPr>
          <p:spPr>
            <a:xfrm>
              <a:off x="8566162" y="6855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9" name="pt16689"/>
            <p:cNvSpPr/>
            <p:nvPr/>
          </p:nvSpPr>
          <p:spPr>
            <a:xfrm>
              <a:off x="8566162" y="683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0" name="pt16690"/>
            <p:cNvSpPr/>
            <p:nvPr/>
          </p:nvSpPr>
          <p:spPr>
            <a:xfrm>
              <a:off x="8566162" y="668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1" name="pt16691"/>
            <p:cNvSpPr/>
            <p:nvPr/>
          </p:nvSpPr>
          <p:spPr>
            <a:xfrm>
              <a:off x="8566162" y="6064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2" name="pt16692"/>
            <p:cNvSpPr/>
            <p:nvPr/>
          </p:nvSpPr>
          <p:spPr>
            <a:xfrm>
              <a:off x="8566162" y="664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3" name="pt16693"/>
            <p:cNvSpPr/>
            <p:nvPr/>
          </p:nvSpPr>
          <p:spPr>
            <a:xfrm>
              <a:off x="8566162" y="6063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4" name="pt16694"/>
            <p:cNvSpPr/>
            <p:nvPr/>
          </p:nvSpPr>
          <p:spPr>
            <a:xfrm>
              <a:off x="8569720" y="689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5" name="pt16695"/>
            <p:cNvSpPr/>
            <p:nvPr/>
          </p:nvSpPr>
          <p:spPr>
            <a:xfrm>
              <a:off x="8569720" y="605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6" name="pt16696"/>
            <p:cNvSpPr/>
            <p:nvPr/>
          </p:nvSpPr>
          <p:spPr>
            <a:xfrm>
              <a:off x="8569720" y="668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7" name="pt16697"/>
            <p:cNvSpPr/>
            <p:nvPr/>
          </p:nvSpPr>
          <p:spPr>
            <a:xfrm>
              <a:off x="8569720" y="6205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8" name="pt16698"/>
            <p:cNvSpPr/>
            <p:nvPr/>
          </p:nvSpPr>
          <p:spPr>
            <a:xfrm>
              <a:off x="8569720" y="6681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9" name="pt16699"/>
            <p:cNvSpPr/>
            <p:nvPr/>
          </p:nvSpPr>
          <p:spPr>
            <a:xfrm>
              <a:off x="8569720" y="675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0" name="pt16700"/>
            <p:cNvSpPr/>
            <p:nvPr/>
          </p:nvSpPr>
          <p:spPr>
            <a:xfrm>
              <a:off x="8569720" y="6771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1" name="pt16701"/>
            <p:cNvSpPr/>
            <p:nvPr/>
          </p:nvSpPr>
          <p:spPr>
            <a:xfrm>
              <a:off x="8569720" y="68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2" name="pt16702"/>
            <p:cNvSpPr/>
            <p:nvPr/>
          </p:nvSpPr>
          <p:spPr>
            <a:xfrm>
              <a:off x="8569720" y="67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3" name="pt16703"/>
            <p:cNvSpPr/>
            <p:nvPr/>
          </p:nvSpPr>
          <p:spPr>
            <a:xfrm>
              <a:off x="8570534" y="6408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4" name="pt16704"/>
            <p:cNvSpPr/>
            <p:nvPr/>
          </p:nvSpPr>
          <p:spPr>
            <a:xfrm>
              <a:off x="8570534" y="66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5" name="pt16705"/>
            <p:cNvSpPr/>
            <p:nvPr/>
          </p:nvSpPr>
          <p:spPr>
            <a:xfrm>
              <a:off x="8570534" y="6348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6" name="pt16706"/>
            <p:cNvSpPr/>
            <p:nvPr/>
          </p:nvSpPr>
          <p:spPr>
            <a:xfrm>
              <a:off x="8570534" y="679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7" name="pt16707"/>
            <p:cNvSpPr/>
            <p:nvPr/>
          </p:nvSpPr>
          <p:spPr>
            <a:xfrm>
              <a:off x="8570534" y="611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8" name="pt16708"/>
            <p:cNvSpPr/>
            <p:nvPr/>
          </p:nvSpPr>
          <p:spPr>
            <a:xfrm>
              <a:off x="8570534" y="6134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9" name="pt16709"/>
            <p:cNvSpPr/>
            <p:nvPr/>
          </p:nvSpPr>
          <p:spPr>
            <a:xfrm>
              <a:off x="8570534" y="5910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0" name="pt16710"/>
            <p:cNvSpPr/>
            <p:nvPr/>
          </p:nvSpPr>
          <p:spPr>
            <a:xfrm>
              <a:off x="8570534" y="6371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1" name="pt16711"/>
            <p:cNvSpPr/>
            <p:nvPr/>
          </p:nvSpPr>
          <p:spPr>
            <a:xfrm>
              <a:off x="8570534" y="6387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2" name="pt16712"/>
            <p:cNvSpPr/>
            <p:nvPr/>
          </p:nvSpPr>
          <p:spPr>
            <a:xfrm>
              <a:off x="8570534" y="5894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3" name="pt16713"/>
            <p:cNvSpPr/>
            <p:nvPr/>
          </p:nvSpPr>
          <p:spPr>
            <a:xfrm>
              <a:off x="8575072" y="6522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4" name="pt16714"/>
            <p:cNvSpPr/>
            <p:nvPr/>
          </p:nvSpPr>
          <p:spPr>
            <a:xfrm>
              <a:off x="8636221" y="6580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5" name="pt16715"/>
            <p:cNvSpPr/>
            <p:nvPr/>
          </p:nvSpPr>
          <p:spPr>
            <a:xfrm>
              <a:off x="8636221" y="679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6" name="pt16716"/>
            <p:cNvSpPr/>
            <p:nvPr/>
          </p:nvSpPr>
          <p:spPr>
            <a:xfrm>
              <a:off x="8636221" y="5970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7" name="pt16717"/>
            <p:cNvSpPr/>
            <p:nvPr/>
          </p:nvSpPr>
          <p:spPr>
            <a:xfrm>
              <a:off x="8636221" y="5918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8" name="pt16718"/>
            <p:cNvSpPr/>
            <p:nvPr/>
          </p:nvSpPr>
          <p:spPr>
            <a:xfrm>
              <a:off x="8636221" y="6117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9" name="pt16719"/>
            <p:cNvSpPr/>
            <p:nvPr/>
          </p:nvSpPr>
          <p:spPr>
            <a:xfrm>
              <a:off x="8636221" y="591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0" name="pt16720"/>
            <p:cNvSpPr/>
            <p:nvPr/>
          </p:nvSpPr>
          <p:spPr>
            <a:xfrm>
              <a:off x="8636221" y="6039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1" name="pt16721"/>
            <p:cNvSpPr/>
            <p:nvPr/>
          </p:nvSpPr>
          <p:spPr>
            <a:xfrm>
              <a:off x="8636221" y="6267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2" name="pt16722"/>
            <p:cNvSpPr/>
            <p:nvPr/>
          </p:nvSpPr>
          <p:spPr>
            <a:xfrm>
              <a:off x="8636221" y="6046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3" name="pt16723"/>
            <p:cNvSpPr/>
            <p:nvPr/>
          </p:nvSpPr>
          <p:spPr>
            <a:xfrm>
              <a:off x="8636221" y="5976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4" name="pt16724"/>
            <p:cNvSpPr/>
            <p:nvPr/>
          </p:nvSpPr>
          <p:spPr>
            <a:xfrm>
              <a:off x="8637545" y="661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5" name="pt16725"/>
            <p:cNvSpPr/>
            <p:nvPr/>
          </p:nvSpPr>
          <p:spPr>
            <a:xfrm>
              <a:off x="8637545" y="6091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6" name="pt16726"/>
            <p:cNvSpPr/>
            <p:nvPr/>
          </p:nvSpPr>
          <p:spPr>
            <a:xfrm>
              <a:off x="8637545" y="696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7" name="pt16727"/>
            <p:cNvSpPr/>
            <p:nvPr/>
          </p:nvSpPr>
          <p:spPr>
            <a:xfrm>
              <a:off x="8637545" y="6850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8" name="pt16728"/>
            <p:cNvSpPr/>
            <p:nvPr/>
          </p:nvSpPr>
          <p:spPr>
            <a:xfrm>
              <a:off x="8639282" y="6613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9" name="pt16729"/>
            <p:cNvSpPr/>
            <p:nvPr/>
          </p:nvSpPr>
          <p:spPr>
            <a:xfrm>
              <a:off x="8639282" y="6352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0" name="pt16730"/>
            <p:cNvSpPr/>
            <p:nvPr/>
          </p:nvSpPr>
          <p:spPr>
            <a:xfrm>
              <a:off x="8639282" y="5932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1" name="pt16731"/>
            <p:cNvSpPr/>
            <p:nvPr/>
          </p:nvSpPr>
          <p:spPr>
            <a:xfrm>
              <a:off x="8639282" y="6655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2" name="pt16732"/>
            <p:cNvSpPr/>
            <p:nvPr/>
          </p:nvSpPr>
          <p:spPr>
            <a:xfrm>
              <a:off x="8639282" y="5975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3" name="pt16733"/>
            <p:cNvSpPr/>
            <p:nvPr/>
          </p:nvSpPr>
          <p:spPr>
            <a:xfrm>
              <a:off x="8639282" y="6440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4" name="pt16734"/>
            <p:cNvSpPr/>
            <p:nvPr/>
          </p:nvSpPr>
          <p:spPr>
            <a:xfrm>
              <a:off x="8639282" y="6892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5" name="pt16735"/>
            <p:cNvSpPr/>
            <p:nvPr/>
          </p:nvSpPr>
          <p:spPr>
            <a:xfrm>
              <a:off x="8639282" y="6450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6" name="pt16736"/>
            <p:cNvSpPr/>
            <p:nvPr/>
          </p:nvSpPr>
          <p:spPr>
            <a:xfrm>
              <a:off x="8639774" y="6746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7" name="pt16737"/>
            <p:cNvSpPr/>
            <p:nvPr/>
          </p:nvSpPr>
          <p:spPr>
            <a:xfrm>
              <a:off x="8639774" y="5929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8" name="pt16738"/>
            <p:cNvSpPr/>
            <p:nvPr/>
          </p:nvSpPr>
          <p:spPr>
            <a:xfrm>
              <a:off x="8659857" y="664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9" name="pt16739"/>
            <p:cNvSpPr/>
            <p:nvPr/>
          </p:nvSpPr>
          <p:spPr>
            <a:xfrm>
              <a:off x="8659857" y="5954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0" name="pt16740"/>
            <p:cNvSpPr/>
            <p:nvPr/>
          </p:nvSpPr>
          <p:spPr>
            <a:xfrm>
              <a:off x="8659857" y="5927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1" name="pt16741"/>
            <p:cNvSpPr/>
            <p:nvPr/>
          </p:nvSpPr>
          <p:spPr>
            <a:xfrm>
              <a:off x="8659857" y="6007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2" name="pt16742"/>
            <p:cNvSpPr/>
            <p:nvPr/>
          </p:nvSpPr>
          <p:spPr>
            <a:xfrm>
              <a:off x="8659857" y="6811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3" name="pt16743"/>
            <p:cNvSpPr/>
            <p:nvPr/>
          </p:nvSpPr>
          <p:spPr>
            <a:xfrm>
              <a:off x="8659857" y="5934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4" name="pt16744"/>
            <p:cNvSpPr/>
            <p:nvPr/>
          </p:nvSpPr>
          <p:spPr>
            <a:xfrm>
              <a:off x="8659857" y="5944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5" name="pt16745"/>
            <p:cNvSpPr/>
            <p:nvPr/>
          </p:nvSpPr>
          <p:spPr>
            <a:xfrm>
              <a:off x="8659857" y="5945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6" name="pt16746"/>
            <p:cNvSpPr/>
            <p:nvPr/>
          </p:nvSpPr>
          <p:spPr>
            <a:xfrm>
              <a:off x="8659857" y="5967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7" name="pt16747"/>
            <p:cNvSpPr/>
            <p:nvPr/>
          </p:nvSpPr>
          <p:spPr>
            <a:xfrm>
              <a:off x="8659857" y="6236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8" name="pt16748"/>
            <p:cNvSpPr/>
            <p:nvPr/>
          </p:nvSpPr>
          <p:spPr>
            <a:xfrm>
              <a:off x="8659857" y="5983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9" name="pt16749"/>
            <p:cNvSpPr/>
            <p:nvPr/>
          </p:nvSpPr>
          <p:spPr>
            <a:xfrm>
              <a:off x="8665606" y="6679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0" name="pt16750"/>
            <p:cNvSpPr/>
            <p:nvPr/>
          </p:nvSpPr>
          <p:spPr>
            <a:xfrm>
              <a:off x="8665606" y="6284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1" name="pt16751"/>
            <p:cNvSpPr/>
            <p:nvPr/>
          </p:nvSpPr>
          <p:spPr>
            <a:xfrm>
              <a:off x="8665606" y="6013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2" name="pt16752"/>
            <p:cNvSpPr/>
            <p:nvPr/>
          </p:nvSpPr>
          <p:spPr>
            <a:xfrm>
              <a:off x="8665606" y="6683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3" name="pt16753"/>
            <p:cNvSpPr/>
            <p:nvPr/>
          </p:nvSpPr>
          <p:spPr>
            <a:xfrm>
              <a:off x="8665606" y="657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4" name="pt16754"/>
            <p:cNvSpPr/>
            <p:nvPr/>
          </p:nvSpPr>
          <p:spPr>
            <a:xfrm>
              <a:off x="8665606" y="6323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5" name="pt16755"/>
            <p:cNvSpPr/>
            <p:nvPr/>
          </p:nvSpPr>
          <p:spPr>
            <a:xfrm>
              <a:off x="8665606" y="6590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6" name="pt16756"/>
            <p:cNvSpPr/>
            <p:nvPr/>
          </p:nvSpPr>
          <p:spPr>
            <a:xfrm>
              <a:off x="8665606" y="6478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7" name="pt16757"/>
            <p:cNvSpPr/>
            <p:nvPr/>
          </p:nvSpPr>
          <p:spPr>
            <a:xfrm>
              <a:off x="8665606" y="5911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8" name="pt16758"/>
            <p:cNvSpPr/>
            <p:nvPr/>
          </p:nvSpPr>
          <p:spPr>
            <a:xfrm>
              <a:off x="8666808" y="6745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9" name="pt16759"/>
            <p:cNvSpPr/>
            <p:nvPr/>
          </p:nvSpPr>
          <p:spPr>
            <a:xfrm>
              <a:off x="8666808" y="617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0" name="pt16760"/>
            <p:cNvSpPr/>
            <p:nvPr/>
          </p:nvSpPr>
          <p:spPr>
            <a:xfrm>
              <a:off x="8666808" y="6256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1" name="pt16761"/>
            <p:cNvSpPr/>
            <p:nvPr/>
          </p:nvSpPr>
          <p:spPr>
            <a:xfrm>
              <a:off x="8666808" y="6397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2" name="pt16762"/>
            <p:cNvSpPr/>
            <p:nvPr/>
          </p:nvSpPr>
          <p:spPr>
            <a:xfrm>
              <a:off x="8666808" y="5915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3" name="pt16763"/>
            <p:cNvSpPr/>
            <p:nvPr/>
          </p:nvSpPr>
          <p:spPr>
            <a:xfrm>
              <a:off x="8666808" y="6506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4" name="pt16764"/>
            <p:cNvSpPr/>
            <p:nvPr/>
          </p:nvSpPr>
          <p:spPr>
            <a:xfrm>
              <a:off x="8666808" y="6668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5" name="pt16765"/>
            <p:cNvSpPr/>
            <p:nvPr/>
          </p:nvSpPr>
          <p:spPr>
            <a:xfrm>
              <a:off x="8702353" y="6401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6" name="pt16766"/>
            <p:cNvSpPr/>
            <p:nvPr/>
          </p:nvSpPr>
          <p:spPr>
            <a:xfrm>
              <a:off x="8702353" y="649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7" name="pt16767"/>
            <p:cNvSpPr/>
            <p:nvPr/>
          </p:nvSpPr>
          <p:spPr>
            <a:xfrm>
              <a:off x="8702353" y="6799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8" name="pt16768"/>
            <p:cNvSpPr/>
            <p:nvPr/>
          </p:nvSpPr>
          <p:spPr>
            <a:xfrm>
              <a:off x="8702353" y="5893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9" name="pt16769"/>
            <p:cNvSpPr/>
            <p:nvPr/>
          </p:nvSpPr>
          <p:spPr>
            <a:xfrm>
              <a:off x="8702353" y="667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0" name="pt16770"/>
            <p:cNvSpPr/>
            <p:nvPr/>
          </p:nvSpPr>
          <p:spPr>
            <a:xfrm>
              <a:off x="8702353" y="5912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1" name="pt16771"/>
            <p:cNvSpPr/>
            <p:nvPr/>
          </p:nvSpPr>
          <p:spPr>
            <a:xfrm>
              <a:off x="8702353" y="6869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2" name="pt16772"/>
            <p:cNvSpPr/>
            <p:nvPr/>
          </p:nvSpPr>
          <p:spPr>
            <a:xfrm>
              <a:off x="8702353" y="604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3" name="pt16773"/>
            <p:cNvSpPr/>
            <p:nvPr/>
          </p:nvSpPr>
          <p:spPr>
            <a:xfrm>
              <a:off x="8702353" y="6080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4" name="pt16774"/>
            <p:cNvSpPr/>
            <p:nvPr/>
          </p:nvSpPr>
          <p:spPr>
            <a:xfrm>
              <a:off x="8702353" y="6557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5" name="pt16775"/>
            <p:cNvSpPr/>
            <p:nvPr/>
          </p:nvSpPr>
          <p:spPr>
            <a:xfrm>
              <a:off x="8702353" y="6750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6" name="pt16776"/>
            <p:cNvSpPr/>
            <p:nvPr/>
          </p:nvSpPr>
          <p:spPr>
            <a:xfrm>
              <a:off x="8702353" y="6108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7" name="pt16777"/>
            <p:cNvSpPr/>
            <p:nvPr/>
          </p:nvSpPr>
          <p:spPr>
            <a:xfrm>
              <a:off x="8702353" y="66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8" name="pt16778"/>
            <p:cNvSpPr/>
            <p:nvPr/>
          </p:nvSpPr>
          <p:spPr>
            <a:xfrm>
              <a:off x="8702353" y="6380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9" name="pt16779"/>
            <p:cNvSpPr/>
            <p:nvPr/>
          </p:nvSpPr>
          <p:spPr>
            <a:xfrm>
              <a:off x="8705533" y="6799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0" name="pt16780"/>
            <p:cNvSpPr/>
            <p:nvPr/>
          </p:nvSpPr>
          <p:spPr>
            <a:xfrm>
              <a:off x="8705533" y="6829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1" name="pt16781"/>
            <p:cNvSpPr/>
            <p:nvPr/>
          </p:nvSpPr>
          <p:spPr>
            <a:xfrm>
              <a:off x="8705533" y="5931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2" name="pt16782"/>
            <p:cNvSpPr/>
            <p:nvPr/>
          </p:nvSpPr>
          <p:spPr>
            <a:xfrm>
              <a:off x="8705533" y="6968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3" name="pt16783"/>
            <p:cNvSpPr/>
            <p:nvPr/>
          </p:nvSpPr>
          <p:spPr>
            <a:xfrm>
              <a:off x="8705533" y="613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4" name="pt16784"/>
            <p:cNvSpPr/>
            <p:nvPr/>
          </p:nvSpPr>
          <p:spPr>
            <a:xfrm>
              <a:off x="8705533" y="6144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5" name="pt16785"/>
            <p:cNvSpPr/>
            <p:nvPr/>
          </p:nvSpPr>
          <p:spPr>
            <a:xfrm>
              <a:off x="8705533" y="677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6" name="pt16786"/>
            <p:cNvSpPr/>
            <p:nvPr/>
          </p:nvSpPr>
          <p:spPr>
            <a:xfrm>
              <a:off x="8705533" y="6002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7" name="pt16787"/>
            <p:cNvSpPr/>
            <p:nvPr/>
          </p:nvSpPr>
          <p:spPr>
            <a:xfrm>
              <a:off x="8705533" y="6078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8" name="pt16788"/>
            <p:cNvSpPr/>
            <p:nvPr/>
          </p:nvSpPr>
          <p:spPr>
            <a:xfrm>
              <a:off x="8705533" y="6165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9" name="pt16789"/>
            <p:cNvSpPr/>
            <p:nvPr/>
          </p:nvSpPr>
          <p:spPr>
            <a:xfrm>
              <a:off x="8705533" y="678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0" name="pt16790"/>
            <p:cNvSpPr/>
            <p:nvPr/>
          </p:nvSpPr>
          <p:spPr>
            <a:xfrm>
              <a:off x="8705533" y="5921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1" name="pt16791"/>
            <p:cNvSpPr/>
            <p:nvPr/>
          </p:nvSpPr>
          <p:spPr>
            <a:xfrm>
              <a:off x="8705533" y="6493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2" name="pt16792"/>
            <p:cNvSpPr/>
            <p:nvPr/>
          </p:nvSpPr>
          <p:spPr>
            <a:xfrm>
              <a:off x="8705533" y="5928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3" name="pt16793"/>
            <p:cNvSpPr/>
            <p:nvPr/>
          </p:nvSpPr>
          <p:spPr>
            <a:xfrm>
              <a:off x="8705533" y="6606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4" name="pt16794"/>
            <p:cNvSpPr/>
            <p:nvPr/>
          </p:nvSpPr>
          <p:spPr>
            <a:xfrm>
              <a:off x="8705533" y="6601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5" name="pt16795"/>
            <p:cNvSpPr/>
            <p:nvPr/>
          </p:nvSpPr>
          <p:spPr>
            <a:xfrm>
              <a:off x="8705533" y="6267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6" name="pt16796"/>
            <p:cNvSpPr/>
            <p:nvPr/>
          </p:nvSpPr>
          <p:spPr>
            <a:xfrm>
              <a:off x="8705533" y="6581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7" name="pt16797"/>
            <p:cNvSpPr/>
            <p:nvPr/>
          </p:nvSpPr>
          <p:spPr>
            <a:xfrm>
              <a:off x="8705533" y="6934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8" name="pt16798"/>
            <p:cNvSpPr/>
            <p:nvPr/>
          </p:nvSpPr>
          <p:spPr>
            <a:xfrm>
              <a:off x="8705533" y="6006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9" name="pt16799"/>
            <p:cNvSpPr/>
            <p:nvPr/>
          </p:nvSpPr>
          <p:spPr>
            <a:xfrm>
              <a:off x="8705533" y="676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0" name="pt16800"/>
            <p:cNvSpPr/>
            <p:nvPr/>
          </p:nvSpPr>
          <p:spPr>
            <a:xfrm>
              <a:off x="8707970" y="6097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1" name="pt16801"/>
            <p:cNvSpPr/>
            <p:nvPr/>
          </p:nvSpPr>
          <p:spPr>
            <a:xfrm>
              <a:off x="8707970" y="592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2" name="pt16802"/>
            <p:cNvSpPr/>
            <p:nvPr/>
          </p:nvSpPr>
          <p:spPr>
            <a:xfrm>
              <a:off x="8707970" y="610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3" name="pt16803"/>
            <p:cNvSpPr/>
            <p:nvPr/>
          </p:nvSpPr>
          <p:spPr>
            <a:xfrm>
              <a:off x="8707970" y="6323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4" name="pt16804"/>
            <p:cNvSpPr/>
            <p:nvPr/>
          </p:nvSpPr>
          <p:spPr>
            <a:xfrm>
              <a:off x="8707970" y="6160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5" name="pt16805"/>
            <p:cNvSpPr/>
            <p:nvPr/>
          </p:nvSpPr>
          <p:spPr>
            <a:xfrm>
              <a:off x="8707970" y="6609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6" name="pt16806"/>
            <p:cNvSpPr/>
            <p:nvPr/>
          </p:nvSpPr>
          <p:spPr>
            <a:xfrm>
              <a:off x="8707970" y="637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7" name="pt16807"/>
            <p:cNvSpPr/>
            <p:nvPr/>
          </p:nvSpPr>
          <p:spPr>
            <a:xfrm>
              <a:off x="8707970" y="599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8" name="pt16808"/>
            <p:cNvSpPr/>
            <p:nvPr/>
          </p:nvSpPr>
          <p:spPr>
            <a:xfrm>
              <a:off x="8721433" y="6552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9" name="pt16809"/>
            <p:cNvSpPr/>
            <p:nvPr/>
          </p:nvSpPr>
          <p:spPr>
            <a:xfrm>
              <a:off x="8732733" y="6627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0" name="pt16810"/>
            <p:cNvSpPr/>
            <p:nvPr/>
          </p:nvSpPr>
          <p:spPr>
            <a:xfrm>
              <a:off x="8732733" y="6635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1" name="pt16811"/>
            <p:cNvSpPr/>
            <p:nvPr/>
          </p:nvSpPr>
          <p:spPr>
            <a:xfrm>
              <a:off x="8732733" y="5903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2" name="pt16812"/>
            <p:cNvSpPr/>
            <p:nvPr/>
          </p:nvSpPr>
          <p:spPr>
            <a:xfrm>
              <a:off x="8732733" y="6592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3" name="pt16813"/>
            <p:cNvSpPr/>
            <p:nvPr/>
          </p:nvSpPr>
          <p:spPr>
            <a:xfrm>
              <a:off x="8732733" y="6006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4" name="pt16814"/>
            <p:cNvSpPr/>
            <p:nvPr/>
          </p:nvSpPr>
          <p:spPr>
            <a:xfrm>
              <a:off x="8732733" y="5920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5" name="pt16815"/>
            <p:cNvSpPr/>
            <p:nvPr/>
          </p:nvSpPr>
          <p:spPr>
            <a:xfrm>
              <a:off x="8732733" y="6308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6" name="pt16816"/>
            <p:cNvSpPr/>
            <p:nvPr/>
          </p:nvSpPr>
          <p:spPr>
            <a:xfrm>
              <a:off x="8732733" y="5931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7" name="pt16817"/>
            <p:cNvSpPr/>
            <p:nvPr/>
          </p:nvSpPr>
          <p:spPr>
            <a:xfrm>
              <a:off x="8732733" y="6621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8" name="pt16818"/>
            <p:cNvSpPr/>
            <p:nvPr/>
          </p:nvSpPr>
          <p:spPr>
            <a:xfrm>
              <a:off x="8732733" y="684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9" name="pt16819"/>
            <p:cNvSpPr/>
            <p:nvPr/>
          </p:nvSpPr>
          <p:spPr>
            <a:xfrm>
              <a:off x="8732733" y="6462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0" name="pt16820"/>
            <p:cNvSpPr/>
            <p:nvPr/>
          </p:nvSpPr>
          <p:spPr>
            <a:xfrm>
              <a:off x="8732733" y="622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1" name="pt16821"/>
            <p:cNvSpPr/>
            <p:nvPr/>
          </p:nvSpPr>
          <p:spPr>
            <a:xfrm>
              <a:off x="8732733" y="6105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2" name="pt16822"/>
            <p:cNvSpPr/>
            <p:nvPr/>
          </p:nvSpPr>
          <p:spPr>
            <a:xfrm>
              <a:off x="8732733" y="5927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3" name="pt16823"/>
            <p:cNvSpPr/>
            <p:nvPr/>
          </p:nvSpPr>
          <p:spPr>
            <a:xfrm>
              <a:off x="8732733" y="604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4" name="pt16824"/>
            <p:cNvSpPr/>
            <p:nvPr/>
          </p:nvSpPr>
          <p:spPr>
            <a:xfrm>
              <a:off x="8732733" y="622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5" name="pt16825"/>
            <p:cNvSpPr/>
            <p:nvPr/>
          </p:nvSpPr>
          <p:spPr>
            <a:xfrm>
              <a:off x="8732733" y="6149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6" name="pt16826"/>
            <p:cNvSpPr/>
            <p:nvPr/>
          </p:nvSpPr>
          <p:spPr>
            <a:xfrm>
              <a:off x="8732733" y="6620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7" name="pt16827"/>
            <p:cNvSpPr/>
            <p:nvPr/>
          </p:nvSpPr>
          <p:spPr>
            <a:xfrm>
              <a:off x="8736065" y="5970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8" name="pt16828"/>
            <p:cNvSpPr/>
            <p:nvPr/>
          </p:nvSpPr>
          <p:spPr>
            <a:xfrm>
              <a:off x="8736065" y="659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9" name="pt16829"/>
            <p:cNvSpPr/>
            <p:nvPr/>
          </p:nvSpPr>
          <p:spPr>
            <a:xfrm>
              <a:off x="8736065" y="6634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0" name="pt16830"/>
            <p:cNvSpPr/>
            <p:nvPr/>
          </p:nvSpPr>
          <p:spPr>
            <a:xfrm>
              <a:off x="8736065" y="6632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1" name="pt16831"/>
            <p:cNvSpPr/>
            <p:nvPr/>
          </p:nvSpPr>
          <p:spPr>
            <a:xfrm>
              <a:off x="8736065" y="6694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2" name="pt16832"/>
            <p:cNvSpPr/>
            <p:nvPr/>
          </p:nvSpPr>
          <p:spPr>
            <a:xfrm>
              <a:off x="8736065" y="6820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3" name="pt16833"/>
            <p:cNvSpPr/>
            <p:nvPr/>
          </p:nvSpPr>
          <p:spPr>
            <a:xfrm>
              <a:off x="8736065" y="6419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4" name="pt16834"/>
            <p:cNvSpPr/>
            <p:nvPr/>
          </p:nvSpPr>
          <p:spPr>
            <a:xfrm>
              <a:off x="8736065" y="6808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5" name="pt16835"/>
            <p:cNvSpPr/>
            <p:nvPr/>
          </p:nvSpPr>
          <p:spPr>
            <a:xfrm>
              <a:off x="8736447" y="6688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6" name="pt16836"/>
            <p:cNvSpPr/>
            <p:nvPr/>
          </p:nvSpPr>
          <p:spPr>
            <a:xfrm>
              <a:off x="8736447" y="693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7" name="pt16837"/>
            <p:cNvSpPr/>
            <p:nvPr/>
          </p:nvSpPr>
          <p:spPr>
            <a:xfrm>
              <a:off x="8736447" y="666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8" name="pt16838"/>
            <p:cNvSpPr/>
            <p:nvPr/>
          </p:nvSpPr>
          <p:spPr>
            <a:xfrm>
              <a:off x="8736447" y="6549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9" name="pt16839"/>
            <p:cNvSpPr/>
            <p:nvPr/>
          </p:nvSpPr>
          <p:spPr>
            <a:xfrm>
              <a:off x="8774563" y="6103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0" name="pt16840"/>
            <p:cNvSpPr/>
            <p:nvPr/>
          </p:nvSpPr>
          <p:spPr>
            <a:xfrm>
              <a:off x="8774563" y="6705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1" name="pt16841"/>
            <p:cNvSpPr/>
            <p:nvPr/>
          </p:nvSpPr>
          <p:spPr>
            <a:xfrm>
              <a:off x="8774563" y="6354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2" name="pt16842"/>
            <p:cNvSpPr/>
            <p:nvPr/>
          </p:nvSpPr>
          <p:spPr>
            <a:xfrm>
              <a:off x="8775901" y="6684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3" name="pt16843"/>
            <p:cNvSpPr/>
            <p:nvPr/>
          </p:nvSpPr>
          <p:spPr>
            <a:xfrm>
              <a:off x="8775901" y="6715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4" name="pt16844"/>
            <p:cNvSpPr/>
            <p:nvPr/>
          </p:nvSpPr>
          <p:spPr>
            <a:xfrm>
              <a:off x="8775901" y="6601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5" name="pt16845"/>
            <p:cNvSpPr/>
            <p:nvPr/>
          </p:nvSpPr>
          <p:spPr>
            <a:xfrm>
              <a:off x="8775901" y="6439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6" name="pt16846"/>
            <p:cNvSpPr/>
            <p:nvPr/>
          </p:nvSpPr>
          <p:spPr>
            <a:xfrm>
              <a:off x="8775901" y="659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7" name="pt16847"/>
            <p:cNvSpPr/>
            <p:nvPr/>
          </p:nvSpPr>
          <p:spPr>
            <a:xfrm>
              <a:off x="8776830" y="599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8" name="pt16848"/>
            <p:cNvSpPr/>
            <p:nvPr/>
          </p:nvSpPr>
          <p:spPr>
            <a:xfrm>
              <a:off x="8776830" y="6732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9" name="pt16849"/>
            <p:cNvSpPr/>
            <p:nvPr/>
          </p:nvSpPr>
          <p:spPr>
            <a:xfrm>
              <a:off x="8776830" y="6643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0" name="pt16850"/>
            <p:cNvSpPr/>
            <p:nvPr/>
          </p:nvSpPr>
          <p:spPr>
            <a:xfrm>
              <a:off x="8794143" y="6690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1" name="pt16851"/>
            <p:cNvSpPr/>
            <p:nvPr/>
          </p:nvSpPr>
          <p:spPr>
            <a:xfrm>
              <a:off x="8794143" y="672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2" name="pt16852"/>
            <p:cNvSpPr/>
            <p:nvPr/>
          </p:nvSpPr>
          <p:spPr>
            <a:xfrm>
              <a:off x="8794143" y="6834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3" name="pt16853"/>
            <p:cNvSpPr/>
            <p:nvPr/>
          </p:nvSpPr>
          <p:spPr>
            <a:xfrm>
              <a:off x="8794143" y="592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4" name="pt16854"/>
            <p:cNvSpPr/>
            <p:nvPr/>
          </p:nvSpPr>
          <p:spPr>
            <a:xfrm>
              <a:off x="8794143" y="6933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5" name="pt16855"/>
            <p:cNvSpPr/>
            <p:nvPr/>
          </p:nvSpPr>
          <p:spPr>
            <a:xfrm>
              <a:off x="8794143" y="6859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6" name="pt16856"/>
            <p:cNvSpPr/>
            <p:nvPr/>
          </p:nvSpPr>
          <p:spPr>
            <a:xfrm>
              <a:off x="8794143" y="6010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7" name="pt16857"/>
            <p:cNvSpPr/>
            <p:nvPr/>
          </p:nvSpPr>
          <p:spPr>
            <a:xfrm>
              <a:off x="8794143" y="671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8" name="pt16858"/>
            <p:cNvSpPr/>
            <p:nvPr/>
          </p:nvSpPr>
          <p:spPr>
            <a:xfrm>
              <a:off x="8794143" y="6761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9" name="pt16859"/>
            <p:cNvSpPr/>
            <p:nvPr/>
          </p:nvSpPr>
          <p:spPr>
            <a:xfrm>
              <a:off x="8796571" y="6076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0" name="pt16860"/>
            <p:cNvSpPr/>
            <p:nvPr/>
          </p:nvSpPr>
          <p:spPr>
            <a:xfrm>
              <a:off x="8804475" y="6153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1" name="pt16861"/>
            <p:cNvSpPr/>
            <p:nvPr/>
          </p:nvSpPr>
          <p:spPr>
            <a:xfrm>
              <a:off x="8804475" y="593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2" name="pt16862"/>
            <p:cNvSpPr/>
            <p:nvPr/>
          </p:nvSpPr>
          <p:spPr>
            <a:xfrm>
              <a:off x="8804475" y="6009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3" name="pt16863"/>
            <p:cNvSpPr/>
            <p:nvPr/>
          </p:nvSpPr>
          <p:spPr>
            <a:xfrm>
              <a:off x="8804475" y="6339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4" name="pt16864"/>
            <p:cNvSpPr/>
            <p:nvPr/>
          </p:nvSpPr>
          <p:spPr>
            <a:xfrm>
              <a:off x="8804475" y="6892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5" name="pt16865"/>
            <p:cNvSpPr/>
            <p:nvPr/>
          </p:nvSpPr>
          <p:spPr>
            <a:xfrm>
              <a:off x="8804475" y="6527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6" name="pt16866"/>
            <p:cNvSpPr/>
            <p:nvPr/>
          </p:nvSpPr>
          <p:spPr>
            <a:xfrm>
              <a:off x="8804475" y="6739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7" name="pt16867"/>
            <p:cNvSpPr/>
            <p:nvPr/>
          </p:nvSpPr>
          <p:spPr>
            <a:xfrm>
              <a:off x="8804475" y="6595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8" name="pt16868"/>
            <p:cNvSpPr/>
            <p:nvPr/>
          </p:nvSpPr>
          <p:spPr>
            <a:xfrm>
              <a:off x="8804475" y="5938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9" name="pt16869"/>
            <p:cNvSpPr/>
            <p:nvPr/>
          </p:nvSpPr>
          <p:spPr>
            <a:xfrm>
              <a:off x="8804475" y="6568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0" name="pt16870"/>
            <p:cNvSpPr/>
            <p:nvPr/>
          </p:nvSpPr>
          <p:spPr>
            <a:xfrm>
              <a:off x="8804475" y="6158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1" name="pt16871"/>
            <p:cNvSpPr/>
            <p:nvPr/>
          </p:nvSpPr>
          <p:spPr>
            <a:xfrm>
              <a:off x="8804475" y="640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2" name="pt16872"/>
            <p:cNvSpPr/>
            <p:nvPr/>
          </p:nvSpPr>
          <p:spPr>
            <a:xfrm>
              <a:off x="8804475" y="6904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3" name="pt16873"/>
            <p:cNvSpPr/>
            <p:nvPr/>
          </p:nvSpPr>
          <p:spPr>
            <a:xfrm>
              <a:off x="8804475" y="6776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4" name="pt16874"/>
            <p:cNvSpPr/>
            <p:nvPr/>
          </p:nvSpPr>
          <p:spPr>
            <a:xfrm>
              <a:off x="8806300" y="6767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5" name="pt16875"/>
            <p:cNvSpPr/>
            <p:nvPr/>
          </p:nvSpPr>
          <p:spPr>
            <a:xfrm>
              <a:off x="8806300" y="6753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6" name="pt16876"/>
            <p:cNvSpPr/>
            <p:nvPr/>
          </p:nvSpPr>
          <p:spPr>
            <a:xfrm>
              <a:off x="8806300" y="6393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7" name="pt16877"/>
            <p:cNvSpPr/>
            <p:nvPr/>
          </p:nvSpPr>
          <p:spPr>
            <a:xfrm>
              <a:off x="8806300" y="6481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8" name="pt16878"/>
            <p:cNvSpPr/>
            <p:nvPr/>
          </p:nvSpPr>
          <p:spPr>
            <a:xfrm>
              <a:off x="8806300" y="6489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9" name="pt16879"/>
            <p:cNvSpPr/>
            <p:nvPr/>
          </p:nvSpPr>
          <p:spPr>
            <a:xfrm>
              <a:off x="8806300" y="654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0" name="pt16880"/>
            <p:cNvSpPr/>
            <p:nvPr/>
          </p:nvSpPr>
          <p:spPr>
            <a:xfrm>
              <a:off x="8806300" y="671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1" name="pt16881"/>
            <p:cNvSpPr/>
            <p:nvPr/>
          </p:nvSpPr>
          <p:spPr>
            <a:xfrm>
              <a:off x="8806300" y="6710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2" name="pt16882"/>
            <p:cNvSpPr/>
            <p:nvPr/>
          </p:nvSpPr>
          <p:spPr>
            <a:xfrm>
              <a:off x="8806300" y="610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3" name="pt16883"/>
            <p:cNvSpPr/>
            <p:nvPr/>
          </p:nvSpPr>
          <p:spPr>
            <a:xfrm>
              <a:off x="8806300" y="5983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4" name="pt16884"/>
            <p:cNvSpPr/>
            <p:nvPr/>
          </p:nvSpPr>
          <p:spPr>
            <a:xfrm>
              <a:off x="8806300" y="5993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5" name="pt16885"/>
            <p:cNvSpPr/>
            <p:nvPr/>
          </p:nvSpPr>
          <p:spPr>
            <a:xfrm>
              <a:off x="8806300" y="6779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6" name="pt16886"/>
            <p:cNvSpPr/>
            <p:nvPr/>
          </p:nvSpPr>
          <p:spPr>
            <a:xfrm>
              <a:off x="8806300" y="6806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7" name="pt16887"/>
            <p:cNvSpPr/>
            <p:nvPr/>
          </p:nvSpPr>
          <p:spPr>
            <a:xfrm>
              <a:off x="8851725" y="619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8" name="pt16888"/>
            <p:cNvSpPr/>
            <p:nvPr/>
          </p:nvSpPr>
          <p:spPr>
            <a:xfrm>
              <a:off x="8851725" y="688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9" name="pt16889"/>
            <p:cNvSpPr/>
            <p:nvPr/>
          </p:nvSpPr>
          <p:spPr>
            <a:xfrm>
              <a:off x="8851923" y="603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0" name="pt16890"/>
            <p:cNvSpPr/>
            <p:nvPr/>
          </p:nvSpPr>
          <p:spPr>
            <a:xfrm>
              <a:off x="8851923" y="592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1" name="pt16891"/>
            <p:cNvSpPr/>
            <p:nvPr/>
          </p:nvSpPr>
          <p:spPr>
            <a:xfrm>
              <a:off x="8851923" y="6474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2" name="pt16892"/>
            <p:cNvSpPr/>
            <p:nvPr/>
          </p:nvSpPr>
          <p:spPr>
            <a:xfrm>
              <a:off x="8851923" y="5943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3" name="pt16893"/>
            <p:cNvSpPr/>
            <p:nvPr/>
          </p:nvSpPr>
          <p:spPr>
            <a:xfrm>
              <a:off x="8851923" y="6601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4" name="pt16894"/>
            <p:cNvSpPr/>
            <p:nvPr/>
          </p:nvSpPr>
          <p:spPr>
            <a:xfrm>
              <a:off x="8851923" y="5936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5" name="pt16895"/>
            <p:cNvSpPr/>
            <p:nvPr/>
          </p:nvSpPr>
          <p:spPr>
            <a:xfrm>
              <a:off x="8851923" y="651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6" name="pt16896"/>
            <p:cNvSpPr/>
            <p:nvPr/>
          </p:nvSpPr>
          <p:spPr>
            <a:xfrm>
              <a:off x="8851923" y="5944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7" name="pt16897"/>
            <p:cNvSpPr/>
            <p:nvPr/>
          </p:nvSpPr>
          <p:spPr>
            <a:xfrm>
              <a:off x="8851923" y="6578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8" name="pt16898"/>
            <p:cNvSpPr/>
            <p:nvPr/>
          </p:nvSpPr>
          <p:spPr>
            <a:xfrm>
              <a:off x="8851923" y="6309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9" name="pt16899"/>
            <p:cNvSpPr/>
            <p:nvPr/>
          </p:nvSpPr>
          <p:spPr>
            <a:xfrm>
              <a:off x="8851923" y="6648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0" name="pt16900"/>
            <p:cNvSpPr/>
            <p:nvPr/>
          </p:nvSpPr>
          <p:spPr>
            <a:xfrm>
              <a:off x="8866611" y="5890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1" name="pt16901"/>
            <p:cNvSpPr/>
            <p:nvPr/>
          </p:nvSpPr>
          <p:spPr>
            <a:xfrm>
              <a:off x="8866611" y="6789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2" name="pt16902"/>
            <p:cNvSpPr/>
            <p:nvPr/>
          </p:nvSpPr>
          <p:spPr>
            <a:xfrm>
              <a:off x="8866611" y="6052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3" name="pt16903"/>
            <p:cNvSpPr/>
            <p:nvPr/>
          </p:nvSpPr>
          <p:spPr>
            <a:xfrm>
              <a:off x="8866611" y="605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4" name="pt16904"/>
            <p:cNvSpPr/>
            <p:nvPr/>
          </p:nvSpPr>
          <p:spPr>
            <a:xfrm>
              <a:off x="8866611" y="6009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5" name="pt16905"/>
            <p:cNvSpPr/>
            <p:nvPr/>
          </p:nvSpPr>
          <p:spPr>
            <a:xfrm>
              <a:off x="8866611" y="6303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6" name="pt16906"/>
            <p:cNvSpPr/>
            <p:nvPr/>
          </p:nvSpPr>
          <p:spPr>
            <a:xfrm>
              <a:off x="8866611" y="635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7" name="pt16907"/>
            <p:cNvSpPr/>
            <p:nvPr/>
          </p:nvSpPr>
          <p:spPr>
            <a:xfrm>
              <a:off x="8866611" y="6665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8" name="pt16908"/>
            <p:cNvSpPr/>
            <p:nvPr/>
          </p:nvSpPr>
          <p:spPr>
            <a:xfrm>
              <a:off x="8866611" y="625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9" name="pt16909"/>
            <p:cNvSpPr/>
            <p:nvPr/>
          </p:nvSpPr>
          <p:spPr>
            <a:xfrm>
              <a:off x="8866611" y="6550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0" name="pt16910"/>
            <p:cNvSpPr/>
            <p:nvPr/>
          </p:nvSpPr>
          <p:spPr>
            <a:xfrm>
              <a:off x="8866611" y="6598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1" name="pt16911"/>
            <p:cNvSpPr/>
            <p:nvPr/>
          </p:nvSpPr>
          <p:spPr>
            <a:xfrm>
              <a:off x="8874458" y="5998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2" name="pt16912"/>
            <p:cNvSpPr/>
            <p:nvPr/>
          </p:nvSpPr>
          <p:spPr>
            <a:xfrm>
              <a:off x="8875191" y="6619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3" name="pt16913"/>
            <p:cNvSpPr/>
            <p:nvPr/>
          </p:nvSpPr>
          <p:spPr>
            <a:xfrm>
              <a:off x="8875191" y="618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4" name="pt16914"/>
            <p:cNvSpPr/>
            <p:nvPr/>
          </p:nvSpPr>
          <p:spPr>
            <a:xfrm>
              <a:off x="8875624" y="64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5" name="pt16915"/>
            <p:cNvSpPr/>
            <p:nvPr/>
          </p:nvSpPr>
          <p:spPr>
            <a:xfrm>
              <a:off x="8875624" y="6020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6" name="pt16916"/>
            <p:cNvSpPr/>
            <p:nvPr/>
          </p:nvSpPr>
          <p:spPr>
            <a:xfrm>
              <a:off x="8875624" y="6697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7" name="pt16917"/>
            <p:cNvSpPr/>
            <p:nvPr/>
          </p:nvSpPr>
          <p:spPr>
            <a:xfrm>
              <a:off x="8875624" y="6166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8" name="pt16918"/>
            <p:cNvSpPr/>
            <p:nvPr/>
          </p:nvSpPr>
          <p:spPr>
            <a:xfrm>
              <a:off x="8875624" y="5989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9" name="pt16919"/>
            <p:cNvSpPr/>
            <p:nvPr/>
          </p:nvSpPr>
          <p:spPr>
            <a:xfrm>
              <a:off x="8875624" y="6629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0" name="pt16920"/>
            <p:cNvSpPr/>
            <p:nvPr/>
          </p:nvSpPr>
          <p:spPr>
            <a:xfrm>
              <a:off x="8875624" y="6361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1" name="pt16921"/>
            <p:cNvSpPr/>
            <p:nvPr/>
          </p:nvSpPr>
          <p:spPr>
            <a:xfrm>
              <a:off x="8875624" y="6640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2" name="pt16922"/>
            <p:cNvSpPr/>
            <p:nvPr/>
          </p:nvSpPr>
          <p:spPr>
            <a:xfrm>
              <a:off x="8875624" y="5997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3" name="pt16923"/>
            <p:cNvSpPr/>
            <p:nvPr/>
          </p:nvSpPr>
          <p:spPr>
            <a:xfrm>
              <a:off x="8875624" y="6620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4" name="pt16924"/>
            <p:cNvSpPr/>
            <p:nvPr/>
          </p:nvSpPr>
          <p:spPr>
            <a:xfrm>
              <a:off x="8919794" y="6831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5" name="pt16925"/>
            <p:cNvSpPr/>
            <p:nvPr/>
          </p:nvSpPr>
          <p:spPr>
            <a:xfrm>
              <a:off x="8919794" y="6687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6" name="pt16926"/>
            <p:cNvSpPr/>
            <p:nvPr/>
          </p:nvSpPr>
          <p:spPr>
            <a:xfrm>
              <a:off x="8919794" y="5973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7" name="pt16927"/>
            <p:cNvSpPr/>
            <p:nvPr/>
          </p:nvSpPr>
          <p:spPr>
            <a:xfrm>
              <a:off x="8919794" y="6352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8" name="pt16928"/>
            <p:cNvSpPr/>
            <p:nvPr/>
          </p:nvSpPr>
          <p:spPr>
            <a:xfrm>
              <a:off x="8919794" y="6002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9" name="pt16929"/>
            <p:cNvSpPr/>
            <p:nvPr/>
          </p:nvSpPr>
          <p:spPr>
            <a:xfrm>
              <a:off x="8919794" y="6861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0" name="pt16930"/>
            <p:cNvSpPr/>
            <p:nvPr/>
          </p:nvSpPr>
          <p:spPr>
            <a:xfrm>
              <a:off x="8919794" y="5982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1" name="pt16931"/>
            <p:cNvSpPr/>
            <p:nvPr/>
          </p:nvSpPr>
          <p:spPr>
            <a:xfrm>
              <a:off x="8920964" y="5966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2" name="pt16932"/>
            <p:cNvSpPr/>
            <p:nvPr/>
          </p:nvSpPr>
          <p:spPr>
            <a:xfrm>
              <a:off x="8920964" y="5916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3" name="pt16933"/>
            <p:cNvSpPr/>
            <p:nvPr/>
          </p:nvSpPr>
          <p:spPr>
            <a:xfrm>
              <a:off x="8920964" y="6072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4" name="pt16934"/>
            <p:cNvSpPr/>
            <p:nvPr/>
          </p:nvSpPr>
          <p:spPr>
            <a:xfrm>
              <a:off x="8920964" y="6509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5" name="pt16935"/>
            <p:cNvSpPr/>
            <p:nvPr/>
          </p:nvSpPr>
          <p:spPr>
            <a:xfrm>
              <a:off x="8920964" y="6802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6" name="pt16936"/>
            <p:cNvSpPr/>
            <p:nvPr/>
          </p:nvSpPr>
          <p:spPr>
            <a:xfrm>
              <a:off x="8946317" y="6658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7" name="pt16937"/>
            <p:cNvSpPr/>
            <p:nvPr/>
          </p:nvSpPr>
          <p:spPr>
            <a:xfrm>
              <a:off x="8946317" y="67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8" name="pt16938"/>
            <p:cNvSpPr/>
            <p:nvPr/>
          </p:nvSpPr>
          <p:spPr>
            <a:xfrm>
              <a:off x="8946317" y="601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9" name="pt16939"/>
            <p:cNvSpPr/>
            <p:nvPr/>
          </p:nvSpPr>
          <p:spPr>
            <a:xfrm>
              <a:off x="8946317" y="6741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0" name="pt16940"/>
            <p:cNvSpPr/>
            <p:nvPr/>
          </p:nvSpPr>
          <p:spPr>
            <a:xfrm>
              <a:off x="8946317" y="6879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1" name="pt16941"/>
            <p:cNvSpPr/>
            <p:nvPr/>
          </p:nvSpPr>
          <p:spPr>
            <a:xfrm>
              <a:off x="8946317" y="674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2" name="pt16942"/>
            <p:cNvSpPr/>
            <p:nvPr/>
          </p:nvSpPr>
          <p:spPr>
            <a:xfrm>
              <a:off x="8946332" y="5931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3" name="pt16943"/>
            <p:cNvSpPr/>
            <p:nvPr/>
          </p:nvSpPr>
          <p:spPr>
            <a:xfrm>
              <a:off x="8946332" y="6792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4" name="pt16944"/>
            <p:cNvSpPr/>
            <p:nvPr/>
          </p:nvSpPr>
          <p:spPr>
            <a:xfrm>
              <a:off x="8946332" y="6188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5" name="pt16945"/>
            <p:cNvSpPr/>
            <p:nvPr/>
          </p:nvSpPr>
          <p:spPr>
            <a:xfrm>
              <a:off x="8946332" y="6774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6" name="pt16946"/>
            <p:cNvSpPr/>
            <p:nvPr/>
          </p:nvSpPr>
          <p:spPr>
            <a:xfrm>
              <a:off x="8946332" y="6736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7" name="pt16947"/>
            <p:cNvSpPr/>
            <p:nvPr/>
          </p:nvSpPr>
          <p:spPr>
            <a:xfrm>
              <a:off x="8946332" y="654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8" name="pt16948"/>
            <p:cNvSpPr/>
            <p:nvPr/>
          </p:nvSpPr>
          <p:spPr>
            <a:xfrm>
              <a:off x="8946332" y="6635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9" name="pt16949"/>
            <p:cNvSpPr/>
            <p:nvPr/>
          </p:nvSpPr>
          <p:spPr>
            <a:xfrm>
              <a:off x="8946332" y="6711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0" name="pt16950"/>
            <p:cNvSpPr/>
            <p:nvPr/>
          </p:nvSpPr>
          <p:spPr>
            <a:xfrm>
              <a:off x="8946332" y="5957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1" name="pt16951"/>
            <p:cNvSpPr/>
            <p:nvPr/>
          </p:nvSpPr>
          <p:spPr>
            <a:xfrm>
              <a:off x="8946677" y="6658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2" name="pt16952"/>
            <p:cNvSpPr/>
            <p:nvPr/>
          </p:nvSpPr>
          <p:spPr>
            <a:xfrm>
              <a:off x="8946677" y="67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3" name="pt16953"/>
            <p:cNvSpPr/>
            <p:nvPr/>
          </p:nvSpPr>
          <p:spPr>
            <a:xfrm>
              <a:off x="8946677" y="601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4" name="pt16954"/>
            <p:cNvSpPr/>
            <p:nvPr/>
          </p:nvSpPr>
          <p:spPr>
            <a:xfrm>
              <a:off x="8946677" y="6741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5" name="pt16955"/>
            <p:cNvSpPr/>
            <p:nvPr/>
          </p:nvSpPr>
          <p:spPr>
            <a:xfrm>
              <a:off x="8946677" y="6879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6" name="pt16956"/>
            <p:cNvSpPr/>
            <p:nvPr/>
          </p:nvSpPr>
          <p:spPr>
            <a:xfrm>
              <a:off x="8946677" y="674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7" name="pt16957"/>
            <p:cNvSpPr/>
            <p:nvPr/>
          </p:nvSpPr>
          <p:spPr>
            <a:xfrm>
              <a:off x="8946808" y="5931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8" name="pt16958"/>
            <p:cNvSpPr/>
            <p:nvPr/>
          </p:nvSpPr>
          <p:spPr>
            <a:xfrm>
              <a:off x="8946808" y="6792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9" name="pt16959"/>
            <p:cNvSpPr/>
            <p:nvPr/>
          </p:nvSpPr>
          <p:spPr>
            <a:xfrm>
              <a:off x="8946808" y="6188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0" name="pt16960"/>
            <p:cNvSpPr/>
            <p:nvPr/>
          </p:nvSpPr>
          <p:spPr>
            <a:xfrm>
              <a:off x="8946808" y="6774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1" name="pt16961"/>
            <p:cNvSpPr/>
            <p:nvPr/>
          </p:nvSpPr>
          <p:spPr>
            <a:xfrm>
              <a:off x="8946808" y="6736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2" name="pt16962"/>
            <p:cNvSpPr/>
            <p:nvPr/>
          </p:nvSpPr>
          <p:spPr>
            <a:xfrm>
              <a:off x="8946808" y="654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3" name="pt16963"/>
            <p:cNvSpPr/>
            <p:nvPr/>
          </p:nvSpPr>
          <p:spPr>
            <a:xfrm>
              <a:off x="8946808" y="6635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4" name="pt16964"/>
            <p:cNvSpPr/>
            <p:nvPr/>
          </p:nvSpPr>
          <p:spPr>
            <a:xfrm>
              <a:off x="8946808" y="6711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5" name="pt16965"/>
            <p:cNvSpPr/>
            <p:nvPr/>
          </p:nvSpPr>
          <p:spPr>
            <a:xfrm>
              <a:off x="8946808" y="5957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6" name="pt16966"/>
            <p:cNvSpPr/>
            <p:nvPr/>
          </p:nvSpPr>
          <p:spPr>
            <a:xfrm>
              <a:off x="8946886" y="6628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7" name="pt16967"/>
            <p:cNvSpPr/>
            <p:nvPr/>
          </p:nvSpPr>
          <p:spPr>
            <a:xfrm>
              <a:off x="8946886" y="596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8" name="pt16968"/>
            <p:cNvSpPr/>
            <p:nvPr/>
          </p:nvSpPr>
          <p:spPr>
            <a:xfrm>
              <a:off x="8946886" y="6287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9" name="pt16969"/>
            <p:cNvSpPr/>
            <p:nvPr/>
          </p:nvSpPr>
          <p:spPr>
            <a:xfrm>
              <a:off x="8946886" y="6737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0" name="pt16970"/>
            <p:cNvSpPr/>
            <p:nvPr/>
          </p:nvSpPr>
          <p:spPr>
            <a:xfrm>
              <a:off x="8990188" y="6620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1" name="pt16971"/>
            <p:cNvSpPr/>
            <p:nvPr/>
          </p:nvSpPr>
          <p:spPr>
            <a:xfrm>
              <a:off x="8990188" y="6007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2" name="pt16972"/>
            <p:cNvSpPr/>
            <p:nvPr/>
          </p:nvSpPr>
          <p:spPr>
            <a:xfrm>
              <a:off x="8990188" y="6545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3" name="pt16973"/>
            <p:cNvSpPr/>
            <p:nvPr/>
          </p:nvSpPr>
          <p:spPr>
            <a:xfrm>
              <a:off x="8990188" y="6221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4" name="pt16974"/>
            <p:cNvSpPr/>
            <p:nvPr/>
          </p:nvSpPr>
          <p:spPr>
            <a:xfrm>
              <a:off x="8990188" y="5903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5" name="pt16975"/>
            <p:cNvSpPr/>
            <p:nvPr/>
          </p:nvSpPr>
          <p:spPr>
            <a:xfrm>
              <a:off x="8990188" y="6777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6" name="pt16976"/>
            <p:cNvSpPr/>
            <p:nvPr/>
          </p:nvSpPr>
          <p:spPr>
            <a:xfrm>
              <a:off x="8990188" y="6348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7" name="pt16977"/>
            <p:cNvSpPr/>
            <p:nvPr/>
          </p:nvSpPr>
          <p:spPr>
            <a:xfrm>
              <a:off x="8990188" y="6608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8" name="pt16978"/>
            <p:cNvSpPr/>
            <p:nvPr/>
          </p:nvSpPr>
          <p:spPr>
            <a:xfrm>
              <a:off x="8990188" y="6691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9" name="pt16979"/>
            <p:cNvSpPr/>
            <p:nvPr/>
          </p:nvSpPr>
          <p:spPr>
            <a:xfrm>
              <a:off x="8990188" y="597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0" name="pt16980"/>
            <p:cNvSpPr/>
            <p:nvPr/>
          </p:nvSpPr>
          <p:spPr>
            <a:xfrm>
              <a:off x="8990188" y="641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1" name="pt16981"/>
            <p:cNvSpPr/>
            <p:nvPr/>
          </p:nvSpPr>
          <p:spPr>
            <a:xfrm>
              <a:off x="8990188" y="5983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2" name="pt16982"/>
            <p:cNvSpPr/>
            <p:nvPr/>
          </p:nvSpPr>
          <p:spPr>
            <a:xfrm>
              <a:off x="8990188" y="6865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3" name="pt16983"/>
            <p:cNvSpPr/>
            <p:nvPr/>
          </p:nvSpPr>
          <p:spPr>
            <a:xfrm>
              <a:off x="8990188" y="65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4" name="pt16984"/>
            <p:cNvSpPr/>
            <p:nvPr/>
          </p:nvSpPr>
          <p:spPr>
            <a:xfrm>
              <a:off x="8991079" y="6710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5" name="pt16985"/>
            <p:cNvSpPr/>
            <p:nvPr/>
          </p:nvSpPr>
          <p:spPr>
            <a:xfrm>
              <a:off x="8991079" y="651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6" name="pt16986"/>
            <p:cNvSpPr/>
            <p:nvPr/>
          </p:nvSpPr>
          <p:spPr>
            <a:xfrm>
              <a:off x="8991079" y="6114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7" name="pt16987"/>
            <p:cNvSpPr/>
            <p:nvPr/>
          </p:nvSpPr>
          <p:spPr>
            <a:xfrm>
              <a:off x="8991079" y="677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8" name="pt16988"/>
            <p:cNvSpPr/>
            <p:nvPr/>
          </p:nvSpPr>
          <p:spPr>
            <a:xfrm>
              <a:off x="8991079" y="6791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9" name="pt16989"/>
            <p:cNvSpPr/>
            <p:nvPr/>
          </p:nvSpPr>
          <p:spPr>
            <a:xfrm>
              <a:off x="8991079" y="681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0" name="pt16990"/>
            <p:cNvSpPr/>
            <p:nvPr/>
          </p:nvSpPr>
          <p:spPr>
            <a:xfrm>
              <a:off x="8991079" y="6686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1" name="pt16991"/>
            <p:cNvSpPr/>
            <p:nvPr/>
          </p:nvSpPr>
          <p:spPr>
            <a:xfrm>
              <a:off x="8991079" y="6682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2" name="pt16992"/>
            <p:cNvSpPr/>
            <p:nvPr/>
          </p:nvSpPr>
          <p:spPr>
            <a:xfrm>
              <a:off x="8991079" y="5932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3" name="pt16993"/>
            <p:cNvSpPr/>
            <p:nvPr/>
          </p:nvSpPr>
          <p:spPr>
            <a:xfrm>
              <a:off x="8991079" y="6694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4" name="pt16994"/>
            <p:cNvSpPr/>
            <p:nvPr/>
          </p:nvSpPr>
          <p:spPr>
            <a:xfrm>
              <a:off x="8992111" y="6859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5" name="pt16995"/>
            <p:cNvSpPr/>
            <p:nvPr/>
          </p:nvSpPr>
          <p:spPr>
            <a:xfrm>
              <a:off x="8992111" y="685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6" name="pt16996"/>
            <p:cNvSpPr/>
            <p:nvPr/>
          </p:nvSpPr>
          <p:spPr>
            <a:xfrm>
              <a:off x="8992111" y="66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7" name="pt16997"/>
            <p:cNvSpPr/>
            <p:nvPr/>
          </p:nvSpPr>
          <p:spPr>
            <a:xfrm>
              <a:off x="8992111" y="667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8" name="pt16998"/>
            <p:cNvSpPr/>
            <p:nvPr/>
          </p:nvSpPr>
          <p:spPr>
            <a:xfrm>
              <a:off x="8992380" y="6806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9" name="pt16999"/>
            <p:cNvSpPr/>
            <p:nvPr/>
          </p:nvSpPr>
          <p:spPr>
            <a:xfrm>
              <a:off x="8992380" y="59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0" name="pt17000"/>
            <p:cNvSpPr/>
            <p:nvPr/>
          </p:nvSpPr>
          <p:spPr>
            <a:xfrm>
              <a:off x="8992380" y="6406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1" name="pt17001"/>
            <p:cNvSpPr/>
            <p:nvPr/>
          </p:nvSpPr>
          <p:spPr>
            <a:xfrm>
              <a:off x="8992380" y="6859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2" name="pt17002"/>
            <p:cNvSpPr/>
            <p:nvPr/>
          </p:nvSpPr>
          <p:spPr>
            <a:xfrm>
              <a:off x="8992380" y="5986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3" name="pt17003"/>
            <p:cNvSpPr/>
            <p:nvPr/>
          </p:nvSpPr>
          <p:spPr>
            <a:xfrm>
              <a:off x="8992380" y="6536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4" name="pt17004"/>
            <p:cNvSpPr/>
            <p:nvPr/>
          </p:nvSpPr>
          <p:spPr>
            <a:xfrm>
              <a:off x="8992380" y="6152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5" name="pt17005"/>
            <p:cNvSpPr/>
            <p:nvPr/>
          </p:nvSpPr>
          <p:spPr>
            <a:xfrm>
              <a:off x="9010374" y="6352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6" name="pt17006"/>
            <p:cNvSpPr/>
            <p:nvPr/>
          </p:nvSpPr>
          <p:spPr>
            <a:xfrm>
              <a:off x="9010374" y="6709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7" name="pt17007"/>
            <p:cNvSpPr/>
            <p:nvPr/>
          </p:nvSpPr>
          <p:spPr>
            <a:xfrm>
              <a:off x="9010374" y="6069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8" name="pt17008"/>
            <p:cNvSpPr/>
            <p:nvPr/>
          </p:nvSpPr>
          <p:spPr>
            <a:xfrm>
              <a:off x="9010374" y="6766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9" name="pt17009"/>
            <p:cNvSpPr/>
            <p:nvPr/>
          </p:nvSpPr>
          <p:spPr>
            <a:xfrm>
              <a:off x="9010374" y="680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0" name="pt17010"/>
            <p:cNvSpPr/>
            <p:nvPr/>
          </p:nvSpPr>
          <p:spPr>
            <a:xfrm>
              <a:off x="9010374" y="6462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1" name="pt17011"/>
            <p:cNvSpPr/>
            <p:nvPr/>
          </p:nvSpPr>
          <p:spPr>
            <a:xfrm>
              <a:off x="9010374" y="6408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2" name="pt17012"/>
            <p:cNvSpPr/>
            <p:nvPr/>
          </p:nvSpPr>
          <p:spPr>
            <a:xfrm>
              <a:off x="9062667" y="5929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3" name="pt17013"/>
            <p:cNvSpPr/>
            <p:nvPr/>
          </p:nvSpPr>
          <p:spPr>
            <a:xfrm>
              <a:off x="9062667" y="660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4" name="pt17014"/>
            <p:cNvSpPr/>
            <p:nvPr/>
          </p:nvSpPr>
          <p:spPr>
            <a:xfrm>
              <a:off x="9062667" y="693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5" name="pt17015"/>
            <p:cNvSpPr/>
            <p:nvPr/>
          </p:nvSpPr>
          <p:spPr>
            <a:xfrm>
              <a:off x="9062667" y="6685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6" name="pt17016"/>
            <p:cNvSpPr/>
            <p:nvPr/>
          </p:nvSpPr>
          <p:spPr>
            <a:xfrm>
              <a:off x="9062667" y="6689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7" name="pt17017"/>
            <p:cNvSpPr/>
            <p:nvPr/>
          </p:nvSpPr>
          <p:spPr>
            <a:xfrm>
              <a:off x="9062667" y="6241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8" name="pt17018"/>
            <p:cNvSpPr/>
            <p:nvPr/>
          </p:nvSpPr>
          <p:spPr>
            <a:xfrm>
              <a:off x="9062667" y="6002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9" name="pt17019"/>
            <p:cNvSpPr/>
            <p:nvPr/>
          </p:nvSpPr>
          <p:spPr>
            <a:xfrm>
              <a:off x="9062667" y="6864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0" name="pt17020"/>
            <p:cNvSpPr/>
            <p:nvPr/>
          </p:nvSpPr>
          <p:spPr>
            <a:xfrm>
              <a:off x="9062667" y="6428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1" name="pt17021"/>
            <p:cNvSpPr/>
            <p:nvPr/>
          </p:nvSpPr>
          <p:spPr>
            <a:xfrm>
              <a:off x="9062667" y="6910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2" name="pt17022"/>
            <p:cNvSpPr/>
            <p:nvPr/>
          </p:nvSpPr>
          <p:spPr>
            <a:xfrm>
              <a:off x="9062667" y="6520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3" name="pt17023"/>
            <p:cNvSpPr/>
            <p:nvPr/>
          </p:nvSpPr>
          <p:spPr>
            <a:xfrm>
              <a:off x="9067276" y="651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4" name="pt17024"/>
            <p:cNvSpPr/>
            <p:nvPr/>
          </p:nvSpPr>
          <p:spPr>
            <a:xfrm>
              <a:off x="9067276" y="661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5" name="pt17025"/>
            <p:cNvSpPr/>
            <p:nvPr/>
          </p:nvSpPr>
          <p:spPr>
            <a:xfrm>
              <a:off x="9067276" y="6651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6" name="pt17026"/>
            <p:cNvSpPr/>
            <p:nvPr/>
          </p:nvSpPr>
          <p:spPr>
            <a:xfrm>
              <a:off x="9067276" y="619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7" name="pt17027"/>
            <p:cNvSpPr/>
            <p:nvPr/>
          </p:nvSpPr>
          <p:spPr>
            <a:xfrm>
              <a:off x="9067276" y="6688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8" name="pt17028"/>
            <p:cNvSpPr/>
            <p:nvPr/>
          </p:nvSpPr>
          <p:spPr>
            <a:xfrm>
              <a:off x="9067276" y="5897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9" name="pt17029"/>
            <p:cNvSpPr/>
            <p:nvPr/>
          </p:nvSpPr>
          <p:spPr>
            <a:xfrm>
              <a:off x="9067276" y="640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0" name="pt17030"/>
            <p:cNvSpPr/>
            <p:nvPr/>
          </p:nvSpPr>
          <p:spPr>
            <a:xfrm>
              <a:off x="9067276" y="6802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1" name="pt17031"/>
            <p:cNvSpPr/>
            <p:nvPr/>
          </p:nvSpPr>
          <p:spPr>
            <a:xfrm>
              <a:off x="9067276" y="5909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2" name="pt17032"/>
            <p:cNvSpPr/>
            <p:nvPr/>
          </p:nvSpPr>
          <p:spPr>
            <a:xfrm>
              <a:off x="9067276" y="6809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3" name="pt17033"/>
            <p:cNvSpPr/>
            <p:nvPr/>
          </p:nvSpPr>
          <p:spPr>
            <a:xfrm>
              <a:off x="9067276" y="687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4" name="pt17034"/>
            <p:cNvSpPr/>
            <p:nvPr/>
          </p:nvSpPr>
          <p:spPr>
            <a:xfrm>
              <a:off x="9067276" y="5905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5" name="pt17035"/>
            <p:cNvSpPr/>
            <p:nvPr/>
          </p:nvSpPr>
          <p:spPr>
            <a:xfrm>
              <a:off x="9067806" y="6604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6" name="pt17036"/>
            <p:cNvSpPr/>
            <p:nvPr/>
          </p:nvSpPr>
          <p:spPr>
            <a:xfrm>
              <a:off x="9067806" y="6394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7" name="pt17037"/>
            <p:cNvSpPr/>
            <p:nvPr/>
          </p:nvSpPr>
          <p:spPr>
            <a:xfrm>
              <a:off x="9067806" y="677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8" name="pt17038"/>
            <p:cNvSpPr/>
            <p:nvPr/>
          </p:nvSpPr>
          <p:spPr>
            <a:xfrm>
              <a:off x="9067806" y="6066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9" name="pt17039"/>
            <p:cNvSpPr/>
            <p:nvPr/>
          </p:nvSpPr>
          <p:spPr>
            <a:xfrm>
              <a:off x="9067806" y="6547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0" name="pt17040"/>
            <p:cNvSpPr/>
            <p:nvPr/>
          </p:nvSpPr>
          <p:spPr>
            <a:xfrm>
              <a:off x="9067806" y="6272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1" name="pt17041"/>
            <p:cNvSpPr/>
            <p:nvPr/>
          </p:nvSpPr>
          <p:spPr>
            <a:xfrm>
              <a:off x="9067806" y="619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2" name="pt17042"/>
            <p:cNvSpPr/>
            <p:nvPr/>
          </p:nvSpPr>
          <p:spPr>
            <a:xfrm>
              <a:off x="9067806" y="66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3" name="pt17043"/>
            <p:cNvSpPr/>
            <p:nvPr/>
          </p:nvSpPr>
          <p:spPr>
            <a:xfrm>
              <a:off x="9067806" y="6574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4" name="pt17044"/>
            <p:cNvSpPr/>
            <p:nvPr/>
          </p:nvSpPr>
          <p:spPr>
            <a:xfrm>
              <a:off x="9067806" y="6077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5" name="pt17045"/>
            <p:cNvSpPr/>
            <p:nvPr/>
          </p:nvSpPr>
          <p:spPr>
            <a:xfrm>
              <a:off x="9067806" y="5993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6" name="pt17046"/>
            <p:cNvSpPr/>
            <p:nvPr/>
          </p:nvSpPr>
          <p:spPr>
            <a:xfrm>
              <a:off x="9067806" y="59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7" name="pt17047"/>
            <p:cNvSpPr/>
            <p:nvPr/>
          </p:nvSpPr>
          <p:spPr>
            <a:xfrm>
              <a:off x="9068226" y="6754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8" name="pt17048"/>
            <p:cNvSpPr/>
            <p:nvPr/>
          </p:nvSpPr>
          <p:spPr>
            <a:xfrm>
              <a:off x="9068226" y="6567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9" name="pt17049"/>
            <p:cNvSpPr/>
            <p:nvPr/>
          </p:nvSpPr>
          <p:spPr>
            <a:xfrm>
              <a:off x="9135945" y="5916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0" name="pt17050"/>
            <p:cNvSpPr/>
            <p:nvPr/>
          </p:nvSpPr>
          <p:spPr>
            <a:xfrm>
              <a:off x="9135945" y="65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1" name="pt17051"/>
            <p:cNvSpPr/>
            <p:nvPr/>
          </p:nvSpPr>
          <p:spPr>
            <a:xfrm>
              <a:off x="9135945" y="6390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2" name="pt17052"/>
            <p:cNvSpPr/>
            <p:nvPr/>
          </p:nvSpPr>
          <p:spPr>
            <a:xfrm>
              <a:off x="9135945" y="6325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3" name="pt17053"/>
            <p:cNvSpPr/>
            <p:nvPr/>
          </p:nvSpPr>
          <p:spPr>
            <a:xfrm>
              <a:off x="9135945" y="6634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4" name="pt17054"/>
            <p:cNvSpPr/>
            <p:nvPr/>
          </p:nvSpPr>
          <p:spPr>
            <a:xfrm>
              <a:off x="9135945" y="6044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5" name="pt17055"/>
            <p:cNvSpPr/>
            <p:nvPr/>
          </p:nvSpPr>
          <p:spPr>
            <a:xfrm>
              <a:off x="9135945" y="6470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6" name="pt17056"/>
            <p:cNvSpPr/>
            <p:nvPr/>
          </p:nvSpPr>
          <p:spPr>
            <a:xfrm>
              <a:off x="9135945" y="5905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7" name="pt17057"/>
            <p:cNvSpPr/>
            <p:nvPr/>
          </p:nvSpPr>
          <p:spPr>
            <a:xfrm>
              <a:off x="9135945" y="6597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8" name="pt17058"/>
            <p:cNvSpPr/>
            <p:nvPr/>
          </p:nvSpPr>
          <p:spPr>
            <a:xfrm>
              <a:off x="9135945" y="6372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9" name="pt17059"/>
            <p:cNvSpPr/>
            <p:nvPr/>
          </p:nvSpPr>
          <p:spPr>
            <a:xfrm>
              <a:off x="9135945" y="616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0" name="pt17060"/>
            <p:cNvSpPr/>
            <p:nvPr/>
          </p:nvSpPr>
          <p:spPr>
            <a:xfrm>
              <a:off x="9135945" y="629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1" name="pt17061"/>
            <p:cNvSpPr/>
            <p:nvPr/>
          </p:nvSpPr>
          <p:spPr>
            <a:xfrm>
              <a:off x="9135945" y="5908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2" name="pt17062"/>
            <p:cNvSpPr/>
            <p:nvPr/>
          </p:nvSpPr>
          <p:spPr>
            <a:xfrm>
              <a:off x="9136396" y="66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3" name="pt17063"/>
            <p:cNvSpPr/>
            <p:nvPr/>
          </p:nvSpPr>
          <p:spPr>
            <a:xfrm>
              <a:off x="9136396" y="6163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4" name="pt17064"/>
            <p:cNvSpPr/>
            <p:nvPr/>
          </p:nvSpPr>
          <p:spPr>
            <a:xfrm>
              <a:off x="9136396" y="6694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5" name="pt17065"/>
            <p:cNvSpPr/>
            <p:nvPr/>
          </p:nvSpPr>
          <p:spPr>
            <a:xfrm>
              <a:off x="9136396" y="6465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6" name="pt17066"/>
            <p:cNvSpPr/>
            <p:nvPr/>
          </p:nvSpPr>
          <p:spPr>
            <a:xfrm>
              <a:off x="9139426" y="6326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7" name="pt17067"/>
            <p:cNvSpPr/>
            <p:nvPr/>
          </p:nvSpPr>
          <p:spPr>
            <a:xfrm>
              <a:off x="9139426" y="6938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8" name="pt17068"/>
            <p:cNvSpPr/>
            <p:nvPr/>
          </p:nvSpPr>
          <p:spPr>
            <a:xfrm>
              <a:off x="9139426" y="663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9" name="pt17069"/>
            <p:cNvSpPr/>
            <p:nvPr/>
          </p:nvSpPr>
          <p:spPr>
            <a:xfrm>
              <a:off x="9139426" y="6656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0" name="pt17070"/>
            <p:cNvSpPr/>
            <p:nvPr/>
          </p:nvSpPr>
          <p:spPr>
            <a:xfrm>
              <a:off x="9139426" y="6638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1" name="pt17071"/>
            <p:cNvSpPr/>
            <p:nvPr/>
          </p:nvSpPr>
          <p:spPr>
            <a:xfrm>
              <a:off x="9139426" y="6004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2" name="pt17072"/>
            <p:cNvSpPr/>
            <p:nvPr/>
          </p:nvSpPr>
          <p:spPr>
            <a:xfrm>
              <a:off x="9139450" y="6750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3" name="pt17073"/>
            <p:cNvSpPr/>
            <p:nvPr/>
          </p:nvSpPr>
          <p:spPr>
            <a:xfrm>
              <a:off x="9139450" y="6438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4" name="pt17074"/>
            <p:cNvSpPr/>
            <p:nvPr/>
          </p:nvSpPr>
          <p:spPr>
            <a:xfrm>
              <a:off x="9139450" y="5970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5" name="pt17075"/>
            <p:cNvSpPr/>
            <p:nvPr/>
          </p:nvSpPr>
          <p:spPr>
            <a:xfrm>
              <a:off x="9151127" y="650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6" name="pt17076"/>
            <p:cNvSpPr/>
            <p:nvPr/>
          </p:nvSpPr>
          <p:spPr>
            <a:xfrm>
              <a:off x="9151127" y="6683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7" name="pt17077"/>
            <p:cNvSpPr/>
            <p:nvPr/>
          </p:nvSpPr>
          <p:spPr>
            <a:xfrm>
              <a:off x="9151127" y="65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8" name="pt17078"/>
            <p:cNvSpPr/>
            <p:nvPr/>
          </p:nvSpPr>
          <p:spPr>
            <a:xfrm>
              <a:off x="9151127" y="5934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9" name="pt17079"/>
            <p:cNvSpPr/>
            <p:nvPr/>
          </p:nvSpPr>
          <p:spPr>
            <a:xfrm>
              <a:off x="9151127" y="6458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0" name="pt17080"/>
            <p:cNvSpPr/>
            <p:nvPr/>
          </p:nvSpPr>
          <p:spPr>
            <a:xfrm>
              <a:off x="9151127" y="6695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1" name="pt17081"/>
            <p:cNvSpPr/>
            <p:nvPr/>
          </p:nvSpPr>
          <p:spPr>
            <a:xfrm>
              <a:off x="9151127" y="6447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2" name="pt17082"/>
            <p:cNvSpPr/>
            <p:nvPr/>
          </p:nvSpPr>
          <p:spPr>
            <a:xfrm>
              <a:off x="9151127" y="6354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3" name="pt17083"/>
            <p:cNvSpPr/>
            <p:nvPr/>
          </p:nvSpPr>
          <p:spPr>
            <a:xfrm>
              <a:off x="9151127" y="612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4" name="pt17084"/>
            <p:cNvSpPr/>
            <p:nvPr/>
          </p:nvSpPr>
          <p:spPr>
            <a:xfrm>
              <a:off x="9151127" y="6093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5" name="pt17085"/>
            <p:cNvSpPr/>
            <p:nvPr/>
          </p:nvSpPr>
          <p:spPr>
            <a:xfrm>
              <a:off x="9151127" y="6080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6" name="pt17086"/>
            <p:cNvSpPr/>
            <p:nvPr/>
          </p:nvSpPr>
          <p:spPr>
            <a:xfrm>
              <a:off x="9151127" y="6082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7" name="pt17087"/>
            <p:cNvSpPr/>
            <p:nvPr/>
          </p:nvSpPr>
          <p:spPr>
            <a:xfrm>
              <a:off x="9151127" y="6040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8" name="pt17088"/>
            <p:cNvSpPr/>
            <p:nvPr/>
          </p:nvSpPr>
          <p:spPr>
            <a:xfrm>
              <a:off x="9151127" y="612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9" name="pt17089"/>
            <p:cNvSpPr/>
            <p:nvPr/>
          </p:nvSpPr>
          <p:spPr>
            <a:xfrm>
              <a:off x="9151127" y="649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0" name="pt17090"/>
            <p:cNvSpPr/>
            <p:nvPr/>
          </p:nvSpPr>
          <p:spPr>
            <a:xfrm>
              <a:off x="9161860" y="620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1" name="pt17091"/>
            <p:cNvSpPr/>
            <p:nvPr/>
          </p:nvSpPr>
          <p:spPr>
            <a:xfrm>
              <a:off x="9161860" y="631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2" name="pt17092"/>
            <p:cNvSpPr/>
            <p:nvPr/>
          </p:nvSpPr>
          <p:spPr>
            <a:xfrm>
              <a:off x="9161860" y="6634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3" name="pt17093"/>
            <p:cNvSpPr/>
            <p:nvPr/>
          </p:nvSpPr>
          <p:spPr>
            <a:xfrm>
              <a:off x="9161860" y="6825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4" name="pt17094"/>
            <p:cNvSpPr/>
            <p:nvPr/>
          </p:nvSpPr>
          <p:spPr>
            <a:xfrm>
              <a:off x="9162095" y="6789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5" name="pt17095"/>
            <p:cNvSpPr/>
            <p:nvPr/>
          </p:nvSpPr>
          <p:spPr>
            <a:xfrm>
              <a:off x="9162095" y="6732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6" name="pt17096"/>
            <p:cNvSpPr/>
            <p:nvPr/>
          </p:nvSpPr>
          <p:spPr>
            <a:xfrm>
              <a:off x="9162095" y="6252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7" name="pt17097"/>
            <p:cNvSpPr/>
            <p:nvPr/>
          </p:nvSpPr>
          <p:spPr>
            <a:xfrm>
              <a:off x="9162095" y="593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8" name="pt17098"/>
            <p:cNvSpPr/>
            <p:nvPr/>
          </p:nvSpPr>
          <p:spPr>
            <a:xfrm>
              <a:off x="9162095" y="6813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9" name="pt17099"/>
            <p:cNvSpPr/>
            <p:nvPr/>
          </p:nvSpPr>
          <p:spPr>
            <a:xfrm>
              <a:off x="7372156" y="6532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0" name="pt17100"/>
            <p:cNvSpPr/>
            <p:nvPr/>
          </p:nvSpPr>
          <p:spPr>
            <a:xfrm>
              <a:off x="7378757" y="598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1" name="pt17101"/>
            <p:cNvSpPr/>
            <p:nvPr/>
          </p:nvSpPr>
          <p:spPr>
            <a:xfrm>
              <a:off x="7378757" y="630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2" name="pt17102"/>
            <p:cNvSpPr/>
            <p:nvPr/>
          </p:nvSpPr>
          <p:spPr>
            <a:xfrm>
              <a:off x="7378757" y="6180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3" name="pt17103"/>
            <p:cNvSpPr/>
            <p:nvPr/>
          </p:nvSpPr>
          <p:spPr>
            <a:xfrm>
              <a:off x="7378757" y="6325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4" name="pt17104"/>
            <p:cNvSpPr/>
            <p:nvPr/>
          </p:nvSpPr>
          <p:spPr>
            <a:xfrm>
              <a:off x="7380792" y="5939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5" name="pt17105"/>
            <p:cNvSpPr/>
            <p:nvPr/>
          </p:nvSpPr>
          <p:spPr>
            <a:xfrm>
              <a:off x="7387096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6" name="pt17106"/>
            <p:cNvSpPr/>
            <p:nvPr/>
          </p:nvSpPr>
          <p:spPr>
            <a:xfrm>
              <a:off x="7387469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7" name="pt17107"/>
            <p:cNvSpPr/>
            <p:nvPr/>
          </p:nvSpPr>
          <p:spPr>
            <a:xfrm>
              <a:off x="7387875" y="6646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8" name="pt17108"/>
            <p:cNvSpPr/>
            <p:nvPr/>
          </p:nvSpPr>
          <p:spPr>
            <a:xfrm>
              <a:off x="7419957" y="6550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9" name="pt17109"/>
            <p:cNvSpPr/>
            <p:nvPr/>
          </p:nvSpPr>
          <p:spPr>
            <a:xfrm>
              <a:off x="7420529" y="6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0" name="pt17110"/>
            <p:cNvSpPr/>
            <p:nvPr/>
          </p:nvSpPr>
          <p:spPr>
            <a:xfrm>
              <a:off x="7420529" y="6741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1" name="pt17111"/>
            <p:cNvSpPr/>
            <p:nvPr/>
          </p:nvSpPr>
          <p:spPr>
            <a:xfrm>
              <a:off x="7437181" y="640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2" name="pt17112"/>
            <p:cNvSpPr/>
            <p:nvPr/>
          </p:nvSpPr>
          <p:spPr>
            <a:xfrm>
              <a:off x="7437181" y="6816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3" name="pt17113"/>
            <p:cNvSpPr/>
            <p:nvPr/>
          </p:nvSpPr>
          <p:spPr>
            <a:xfrm>
              <a:off x="7500616" y="5920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4" name="pt17114"/>
            <p:cNvSpPr/>
            <p:nvPr/>
          </p:nvSpPr>
          <p:spPr>
            <a:xfrm>
              <a:off x="7500616" y="6854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5" name="pt17115"/>
            <p:cNvSpPr/>
            <p:nvPr/>
          </p:nvSpPr>
          <p:spPr>
            <a:xfrm>
              <a:off x="7500616" y="6098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6" name="pt17116"/>
            <p:cNvSpPr/>
            <p:nvPr/>
          </p:nvSpPr>
          <p:spPr>
            <a:xfrm>
              <a:off x="7500616" y="61942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7" name="pt17117"/>
            <p:cNvSpPr/>
            <p:nvPr/>
          </p:nvSpPr>
          <p:spPr>
            <a:xfrm>
              <a:off x="7510139" y="666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8" name="pt17118"/>
            <p:cNvSpPr/>
            <p:nvPr/>
          </p:nvSpPr>
          <p:spPr>
            <a:xfrm>
              <a:off x="7510139" y="638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9" name="pt17119"/>
            <p:cNvSpPr/>
            <p:nvPr/>
          </p:nvSpPr>
          <p:spPr>
            <a:xfrm>
              <a:off x="7528336" y="6615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0" name="pt17120"/>
            <p:cNvSpPr/>
            <p:nvPr/>
          </p:nvSpPr>
          <p:spPr>
            <a:xfrm>
              <a:off x="7528336" y="6793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1" name="pt17121"/>
            <p:cNvSpPr/>
            <p:nvPr/>
          </p:nvSpPr>
          <p:spPr>
            <a:xfrm>
              <a:off x="7531340" y="601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2" name="pt17122"/>
            <p:cNvSpPr/>
            <p:nvPr/>
          </p:nvSpPr>
          <p:spPr>
            <a:xfrm>
              <a:off x="7531340" y="6034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3" name="pt17123"/>
            <p:cNvSpPr/>
            <p:nvPr/>
          </p:nvSpPr>
          <p:spPr>
            <a:xfrm>
              <a:off x="7531340" y="6354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4" name="pt17124"/>
            <p:cNvSpPr/>
            <p:nvPr/>
          </p:nvSpPr>
          <p:spPr>
            <a:xfrm>
              <a:off x="7587887" y="6187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5" name="pt17125"/>
            <p:cNvSpPr/>
            <p:nvPr/>
          </p:nvSpPr>
          <p:spPr>
            <a:xfrm>
              <a:off x="7587887" y="5897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6" name="pt17126"/>
            <p:cNvSpPr/>
            <p:nvPr/>
          </p:nvSpPr>
          <p:spPr>
            <a:xfrm>
              <a:off x="7587897" y="6482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7" name="pt17127"/>
            <p:cNvSpPr/>
            <p:nvPr/>
          </p:nvSpPr>
          <p:spPr>
            <a:xfrm>
              <a:off x="7587897" y="65945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8" name="pt17128"/>
            <p:cNvSpPr/>
            <p:nvPr/>
          </p:nvSpPr>
          <p:spPr>
            <a:xfrm>
              <a:off x="7587897" y="6600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9" name="pt17129"/>
            <p:cNvSpPr/>
            <p:nvPr/>
          </p:nvSpPr>
          <p:spPr>
            <a:xfrm>
              <a:off x="7587897" y="6625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0" name="pt17130"/>
            <p:cNvSpPr/>
            <p:nvPr/>
          </p:nvSpPr>
          <p:spPr>
            <a:xfrm>
              <a:off x="7587897" y="6106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1" name="pt17131"/>
            <p:cNvSpPr/>
            <p:nvPr/>
          </p:nvSpPr>
          <p:spPr>
            <a:xfrm>
              <a:off x="7587897" y="661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2" name="pt17132"/>
            <p:cNvSpPr/>
            <p:nvPr/>
          </p:nvSpPr>
          <p:spPr>
            <a:xfrm>
              <a:off x="7648179" y="6640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3" name="pt17133"/>
            <p:cNvSpPr/>
            <p:nvPr/>
          </p:nvSpPr>
          <p:spPr>
            <a:xfrm>
              <a:off x="7657314" y="6826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4" name="pt17134"/>
            <p:cNvSpPr/>
            <p:nvPr/>
          </p:nvSpPr>
          <p:spPr>
            <a:xfrm>
              <a:off x="7657314" y="5946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5" name="pt17135"/>
            <p:cNvSpPr/>
            <p:nvPr/>
          </p:nvSpPr>
          <p:spPr>
            <a:xfrm>
              <a:off x="7657314" y="5947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6" name="pt17136"/>
            <p:cNvSpPr/>
            <p:nvPr/>
          </p:nvSpPr>
          <p:spPr>
            <a:xfrm>
              <a:off x="7657314" y="6427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7" name="pt17137"/>
            <p:cNvSpPr/>
            <p:nvPr/>
          </p:nvSpPr>
          <p:spPr>
            <a:xfrm>
              <a:off x="7663686" y="6728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8" name="pt17138"/>
            <p:cNvSpPr/>
            <p:nvPr/>
          </p:nvSpPr>
          <p:spPr>
            <a:xfrm>
              <a:off x="7663686" y="674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9" name="pt17139"/>
            <p:cNvSpPr/>
            <p:nvPr/>
          </p:nvSpPr>
          <p:spPr>
            <a:xfrm>
              <a:off x="7663686" y="62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0" name="pt17140"/>
            <p:cNvSpPr/>
            <p:nvPr/>
          </p:nvSpPr>
          <p:spPr>
            <a:xfrm>
              <a:off x="7663686" y="5988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1" name="pt17141"/>
            <p:cNvSpPr/>
            <p:nvPr/>
          </p:nvSpPr>
          <p:spPr>
            <a:xfrm>
              <a:off x="7676980" y="6755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2" name="pt17142"/>
            <p:cNvSpPr/>
            <p:nvPr/>
          </p:nvSpPr>
          <p:spPr>
            <a:xfrm>
              <a:off x="7676980" y="6771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3" name="pt17143"/>
            <p:cNvSpPr/>
            <p:nvPr/>
          </p:nvSpPr>
          <p:spPr>
            <a:xfrm>
              <a:off x="7721290" y="64433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4" name="pt17144"/>
            <p:cNvSpPr/>
            <p:nvPr/>
          </p:nvSpPr>
          <p:spPr>
            <a:xfrm>
              <a:off x="7721290" y="648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5" name="pt17145"/>
            <p:cNvSpPr/>
            <p:nvPr/>
          </p:nvSpPr>
          <p:spPr>
            <a:xfrm>
              <a:off x="7721290" y="6091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6" name="pt17146"/>
            <p:cNvSpPr/>
            <p:nvPr/>
          </p:nvSpPr>
          <p:spPr>
            <a:xfrm>
              <a:off x="7721872" y="62271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7" name="pt17147"/>
            <p:cNvSpPr/>
            <p:nvPr/>
          </p:nvSpPr>
          <p:spPr>
            <a:xfrm>
              <a:off x="7721872" y="6629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8" name="pt17148"/>
            <p:cNvSpPr/>
            <p:nvPr/>
          </p:nvSpPr>
          <p:spPr>
            <a:xfrm>
              <a:off x="7721872" y="6652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9" name="pt17149"/>
            <p:cNvSpPr/>
            <p:nvPr/>
          </p:nvSpPr>
          <p:spPr>
            <a:xfrm>
              <a:off x="7721872" y="6384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0" name="pt17150"/>
            <p:cNvSpPr/>
            <p:nvPr/>
          </p:nvSpPr>
          <p:spPr>
            <a:xfrm>
              <a:off x="7736817" y="6129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1" name="pt17151"/>
            <p:cNvSpPr/>
            <p:nvPr/>
          </p:nvSpPr>
          <p:spPr>
            <a:xfrm>
              <a:off x="7743705" y="6854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2" name="pt17152"/>
            <p:cNvSpPr/>
            <p:nvPr/>
          </p:nvSpPr>
          <p:spPr>
            <a:xfrm>
              <a:off x="7743705" y="60325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3" name="pt17153"/>
            <p:cNvSpPr/>
            <p:nvPr/>
          </p:nvSpPr>
          <p:spPr>
            <a:xfrm>
              <a:off x="7788952" y="6130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4" name="pt17154"/>
            <p:cNvSpPr/>
            <p:nvPr/>
          </p:nvSpPr>
          <p:spPr>
            <a:xfrm>
              <a:off x="7788952" y="675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5" name="pt17155"/>
            <p:cNvSpPr/>
            <p:nvPr/>
          </p:nvSpPr>
          <p:spPr>
            <a:xfrm>
              <a:off x="7788952" y="66182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6" name="pt17156"/>
            <p:cNvSpPr/>
            <p:nvPr/>
          </p:nvSpPr>
          <p:spPr>
            <a:xfrm>
              <a:off x="7861775" y="6113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7" name="pt17157"/>
            <p:cNvSpPr/>
            <p:nvPr/>
          </p:nvSpPr>
          <p:spPr>
            <a:xfrm>
              <a:off x="7861775" y="6047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8" name="pt17158"/>
            <p:cNvSpPr/>
            <p:nvPr/>
          </p:nvSpPr>
          <p:spPr>
            <a:xfrm>
              <a:off x="7861775" y="6020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9" name="pt17159"/>
            <p:cNvSpPr/>
            <p:nvPr/>
          </p:nvSpPr>
          <p:spPr>
            <a:xfrm>
              <a:off x="7861775" y="6887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0" name="pt17160"/>
            <p:cNvSpPr/>
            <p:nvPr/>
          </p:nvSpPr>
          <p:spPr>
            <a:xfrm>
              <a:off x="7861775" y="6206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1" name="pt17161"/>
            <p:cNvSpPr/>
            <p:nvPr/>
          </p:nvSpPr>
          <p:spPr>
            <a:xfrm>
              <a:off x="7878065" y="633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2" name="pt17162"/>
            <p:cNvSpPr/>
            <p:nvPr/>
          </p:nvSpPr>
          <p:spPr>
            <a:xfrm>
              <a:off x="7878065" y="6662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3" name="pt17163"/>
            <p:cNvSpPr/>
            <p:nvPr/>
          </p:nvSpPr>
          <p:spPr>
            <a:xfrm>
              <a:off x="7878065" y="6562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4" name="pt17164"/>
            <p:cNvSpPr/>
            <p:nvPr/>
          </p:nvSpPr>
          <p:spPr>
            <a:xfrm>
              <a:off x="7878065" y="6331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5" name="pt17165"/>
            <p:cNvSpPr/>
            <p:nvPr/>
          </p:nvSpPr>
          <p:spPr>
            <a:xfrm>
              <a:off x="7878065" y="6520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6" name="pt17166"/>
            <p:cNvSpPr/>
            <p:nvPr/>
          </p:nvSpPr>
          <p:spPr>
            <a:xfrm>
              <a:off x="7878065" y="6834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7" name="pt17167"/>
            <p:cNvSpPr/>
            <p:nvPr/>
          </p:nvSpPr>
          <p:spPr>
            <a:xfrm>
              <a:off x="7878065" y="59149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8" name="pt17168"/>
            <p:cNvSpPr/>
            <p:nvPr/>
          </p:nvSpPr>
          <p:spPr>
            <a:xfrm>
              <a:off x="7886132" y="6199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9" name="pt17169"/>
            <p:cNvSpPr/>
            <p:nvPr/>
          </p:nvSpPr>
          <p:spPr>
            <a:xfrm>
              <a:off x="7886132" y="6295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0" name="pt17170"/>
            <p:cNvSpPr/>
            <p:nvPr/>
          </p:nvSpPr>
          <p:spPr>
            <a:xfrm>
              <a:off x="7886132" y="5952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1" name="pt17171"/>
            <p:cNvSpPr/>
            <p:nvPr/>
          </p:nvSpPr>
          <p:spPr>
            <a:xfrm>
              <a:off x="7889716" y="652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2" name="pt17172"/>
            <p:cNvSpPr/>
            <p:nvPr/>
          </p:nvSpPr>
          <p:spPr>
            <a:xfrm>
              <a:off x="7889716" y="5965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3" name="pt17173"/>
            <p:cNvSpPr/>
            <p:nvPr/>
          </p:nvSpPr>
          <p:spPr>
            <a:xfrm>
              <a:off x="7889716" y="6733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4" name="pt17174"/>
            <p:cNvSpPr/>
            <p:nvPr/>
          </p:nvSpPr>
          <p:spPr>
            <a:xfrm>
              <a:off x="7889716" y="6820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5" name="pt17175"/>
            <p:cNvSpPr/>
            <p:nvPr/>
          </p:nvSpPr>
          <p:spPr>
            <a:xfrm>
              <a:off x="7889716" y="6628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6" name="pt17176"/>
            <p:cNvSpPr/>
            <p:nvPr/>
          </p:nvSpPr>
          <p:spPr>
            <a:xfrm>
              <a:off x="7890280" y="65803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7" name="pt17177"/>
            <p:cNvSpPr/>
            <p:nvPr/>
          </p:nvSpPr>
          <p:spPr>
            <a:xfrm>
              <a:off x="7890280" y="6643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8" name="pt17178"/>
            <p:cNvSpPr/>
            <p:nvPr/>
          </p:nvSpPr>
          <p:spPr>
            <a:xfrm>
              <a:off x="7927743" y="68320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9" name="pt17179"/>
            <p:cNvSpPr/>
            <p:nvPr/>
          </p:nvSpPr>
          <p:spPr>
            <a:xfrm>
              <a:off x="7927743" y="6584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0" name="pt17180"/>
            <p:cNvSpPr/>
            <p:nvPr/>
          </p:nvSpPr>
          <p:spPr>
            <a:xfrm>
              <a:off x="7927743" y="60583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1" name="pt17181"/>
            <p:cNvSpPr/>
            <p:nvPr/>
          </p:nvSpPr>
          <p:spPr>
            <a:xfrm>
              <a:off x="7927743" y="6175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2" name="pt17182"/>
            <p:cNvSpPr/>
            <p:nvPr/>
          </p:nvSpPr>
          <p:spPr>
            <a:xfrm>
              <a:off x="7932239" y="67023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3" name="pt17183"/>
            <p:cNvSpPr/>
            <p:nvPr/>
          </p:nvSpPr>
          <p:spPr>
            <a:xfrm>
              <a:off x="7947448" y="6263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4" name="pt17184"/>
            <p:cNvSpPr/>
            <p:nvPr/>
          </p:nvSpPr>
          <p:spPr>
            <a:xfrm>
              <a:off x="7947448" y="6772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5" name="pt17185"/>
            <p:cNvSpPr/>
            <p:nvPr/>
          </p:nvSpPr>
          <p:spPr>
            <a:xfrm>
              <a:off x="7947448" y="6901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6" name="pt17186"/>
            <p:cNvSpPr/>
            <p:nvPr/>
          </p:nvSpPr>
          <p:spPr>
            <a:xfrm>
              <a:off x="7947448" y="6090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7" name="pt17187"/>
            <p:cNvSpPr/>
            <p:nvPr/>
          </p:nvSpPr>
          <p:spPr>
            <a:xfrm>
              <a:off x="7947448" y="6664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8" name="pt17188"/>
            <p:cNvSpPr/>
            <p:nvPr/>
          </p:nvSpPr>
          <p:spPr>
            <a:xfrm>
              <a:off x="7947448" y="6396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9" name="pt17189"/>
            <p:cNvSpPr/>
            <p:nvPr/>
          </p:nvSpPr>
          <p:spPr>
            <a:xfrm>
              <a:off x="7957019" y="6081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0" name="pt17190"/>
            <p:cNvSpPr/>
            <p:nvPr/>
          </p:nvSpPr>
          <p:spPr>
            <a:xfrm>
              <a:off x="7957019" y="6695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1" name="pt17191"/>
            <p:cNvSpPr/>
            <p:nvPr/>
          </p:nvSpPr>
          <p:spPr>
            <a:xfrm>
              <a:off x="7957019" y="63718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2" name="pt17192"/>
            <p:cNvSpPr/>
            <p:nvPr/>
          </p:nvSpPr>
          <p:spPr>
            <a:xfrm>
              <a:off x="7957019" y="6634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3" name="pt17193"/>
            <p:cNvSpPr/>
            <p:nvPr/>
          </p:nvSpPr>
          <p:spPr>
            <a:xfrm>
              <a:off x="7957019" y="6191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4" name="pt17194"/>
            <p:cNvSpPr/>
            <p:nvPr/>
          </p:nvSpPr>
          <p:spPr>
            <a:xfrm>
              <a:off x="7957019" y="6875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5" name="pt17195"/>
            <p:cNvSpPr/>
            <p:nvPr/>
          </p:nvSpPr>
          <p:spPr>
            <a:xfrm>
              <a:off x="7958091" y="658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6" name="pt17196"/>
            <p:cNvSpPr/>
            <p:nvPr/>
          </p:nvSpPr>
          <p:spPr>
            <a:xfrm>
              <a:off x="8005986" y="6687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7" name="pt17197"/>
            <p:cNvSpPr/>
            <p:nvPr/>
          </p:nvSpPr>
          <p:spPr>
            <a:xfrm>
              <a:off x="8006234" y="5918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8" name="pt17198"/>
            <p:cNvSpPr/>
            <p:nvPr/>
          </p:nvSpPr>
          <p:spPr>
            <a:xfrm>
              <a:off x="8006234" y="664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9" name="pt17199"/>
            <p:cNvSpPr/>
            <p:nvPr/>
          </p:nvSpPr>
          <p:spPr>
            <a:xfrm>
              <a:off x="8006234" y="616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0" name="pt17200"/>
            <p:cNvSpPr/>
            <p:nvPr/>
          </p:nvSpPr>
          <p:spPr>
            <a:xfrm>
              <a:off x="8006234" y="67495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1" name="pt17201"/>
            <p:cNvSpPr/>
            <p:nvPr/>
          </p:nvSpPr>
          <p:spPr>
            <a:xfrm>
              <a:off x="8006234" y="61424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2" name="pt17202"/>
            <p:cNvSpPr/>
            <p:nvPr/>
          </p:nvSpPr>
          <p:spPr>
            <a:xfrm>
              <a:off x="8006234" y="6490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3" name="pt17203"/>
            <p:cNvSpPr/>
            <p:nvPr/>
          </p:nvSpPr>
          <p:spPr>
            <a:xfrm>
              <a:off x="8022357" y="6576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4" name="pt17204"/>
            <p:cNvSpPr/>
            <p:nvPr/>
          </p:nvSpPr>
          <p:spPr>
            <a:xfrm>
              <a:off x="8022357" y="6611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5" name="pt17205"/>
            <p:cNvSpPr/>
            <p:nvPr/>
          </p:nvSpPr>
          <p:spPr>
            <a:xfrm>
              <a:off x="8022357" y="6643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6" name="pt17206"/>
            <p:cNvSpPr/>
            <p:nvPr/>
          </p:nvSpPr>
          <p:spPr>
            <a:xfrm>
              <a:off x="8022357" y="6796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7" name="pt17207"/>
            <p:cNvSpPr/>
            <p:nvPr/>
          </p:nvSpPr>
          <p:spPr>
            <a:xfrm>
              <a:off x="8025609" y="6600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8" name="pt17208"/>
            <p:cNvSpPr/>
            <p:nvPr/>
          </p:nvSpPr>
          <p:spPr>
            <a:xfrm>
              <a:off x="8057663" y="6457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9" name="pt17209"/>
            <p:cNvSpPr/>
            <p:nvPr/>
          </p:nvSpPr>
          <p:spPr>
            <a:xfrm>
              <a:off x="8057663" y="673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0" name="pt17210"/>
            <p:cNvSpPr/>
            <p:nvPr/>
          </p:nvSpPr>
          <p:spPr>
            <a:xfrm>
              <a:off x="8057663" y="6861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1" name="pt17211"/>
            <p:cNvSpPr/>
            <p:nvPr/>
          </p:nvSpPr>
          <p:spPr>
            <a:xfrm>
              <a:off x="8074134" y="5887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2" name="pt17212"/>
            <p:cNvSpPr/>
            <p:nvPr/>
          </p:nvSpPr>
          <p:spPr>
            <a:xfrm>
              <a:off x="8074134" y="6061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3" name="pt17213"/>
            <p:cNvSpPr/>
            <p:nvPr/>
          </p:nvSpPr>
          <p:spPr>
            <a:xfrm>
              <a:off x="8074134" y="6134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4" name="pt17214"/>
            <p:cNvSpPr/>
            <p:nvPr/>
          </p:nvSpPr>
          <p:spPr>
            <a:xfrm>
              <a:off x="8075056" y="6598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5" name="pt17215"/>
            <p:cNvSpPr/>
            <p:nvPr/>
          </p:nvSpPr>
          <p:spPr>
            <a:xfrm>
              <a:off x="8075056" y="6894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6" name="pt17216"/>
            <p:cNvSpPr/>
            <p:nvPr/>
          </p:nvSpPr>
          <p:spPr>
            <a:xfrm>
              <a:off x="8075056" y="6449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7" name="pt17217"/>
            <p:cNvSpPr/>
            <p:nvPr/>
          </p:nvSpPr>
          <p:spPr>
            <a:xfrm>
              <a:off x="8075056" y="65011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8" name="pt17218"/>
            <p:cNvSpPr/>
            <p:nvPr/>
          </p:nvSpPr>
          <p:spPr>
            <a:xfrm>
              <a:off x="8075056" y="6339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9" name="pt17219"/>
            <p:cNvSpPr/>
            <p:nvPr/>
          </p:nvSpPr>
          <p:spPr>
            <a:xfrm>
              <a:off x="8075562" y="59710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0" name="pt17220"/>
            <p:cNvSpPr/>
            <p:nvPr/>
          </p:nvSpPr>
          <p:spPr>
            <a:xfrm>
              <a:off x="8075562" y="6773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1" name="pt17221"/>
            <p:cNvSpPr/>
            <p:nvPr/>
          </p:nvSpPr>
          <p:spPr>
            <a:xfrm>
              <a:off x="8075562" y="6625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2" name="pt17222"/>
            <p:cNvSpPr/>
            <p:nvPr/>
          </p:nvSpPr>
          <p:spPr>
            <a:xfrm>
              <a:off x="8075562" y="6484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3" name="pt17223"/>
            <p:cNvSpPr/>
            <p:nvPr/>
          </p:nvSpPr>
          <p:spPr>
            <a:xfrm>
              <a:off x="8144541" y="6578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4" name="pt17224"/>
            <p:cNvSpPr/>
            <p:nvPr/>
          </p:nvSpPr>
          <p:spPr>
            <a:xfrm>
              <a:off x="8145305" y="6466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5" name="pt17225"/>
            <p:cNvSpPr/>
            <p:nvPr/>
          </p:nvSpPr>
          <p:spPr>
            <a:xfrm>
              <a:off x="8145305" y="6559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6" name="pt17226"/>
            <p:cNvSpPr/>
            <p:nvPr/>
          </p:nvSpPr>
          <p:spPr>
            <a:xfrm>
              <a:off x="8145305" y="6840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7" name="pt17227"/>
            <p:cNvSpPr/>
            <p:nvPr/>
          </p:nvSpPr>
          <p:spPr>
            <a:xfrm>
              <a:off x="8158339" y="6627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8" name="pt17228"/>
            <p:cNvSpPr/>
            <p:nvPr/>
          </p:nvSpPr>
          <p:spPr>
            <a:xfrm>
              <a:off x="8158339" y="59280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9" name="pt17229"/>
            <p:cNvSpPr/>
            <p:nvPr/>
          </p:nvSpPr>
          <p:spPr>
            <a:xfrm>
              <a:off x="8158339" y="6773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0" name="pt17230"/>
            <p:cNvSpPr/>
            <p:nvPr/>
          </p:nvSpPr>
          <p:spPr>
            <a:xfrm>
              <a:off x="8158339" y="67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1" name="pt17231"/>
            <p:cNvSpPr/>
            <p:nvPr/>
          </p:nvSpPr>
          <p:spPr>
            <a:xfrm>
              <a:off x="8158339" y="652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2" name="pt17232"/>
            <p:cNvSpPr/>
            <p:nvPr/>
          </p:nvSpPr>
          <p:spPr>
            <a:xfrm>
              <a:off x="8158339" y="6570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3" name="pt17233"/>
            <p:cNvSpPr/>
            <p:nvPr/>
          </p:nvSpPr>
          <p:spPr>
            <a:xfrm>
              <a:off x="8158339" y="6093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4" name="pt17234"/>
            <p:cNvSpPr/>
            <p:nvPr/>
          </p:nvSpPr>
          <p:spPr>
            <a:xfrm>
              <a:off x="8164254" y="6604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5" name="pt17235"/>
            <p:cNvSpPr/>
            <p:nvPr/>
          </p:nvSpPr>
          <p:spPr>
            <a:xfrm>
              <a:off x="8169270" y="67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6" name="pt17236"/>
            <p:cNvSpPr/>
            <p:nvPr/>
          </p:nvSpPr>
          <p:spPr>
            <a:xfrm>
              <a:off x="8169270" y="6804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7" name="pt17237"/>
            <p:cNvSpPr/>
            <p:nvPr/>
          </p:nvSpPr>
          <p:spPr>
            <a:xfrm>
              <a:off x="8169270" y="69056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8" name="pt17238"/>
            <p:cNvSpPr/>
            <p:nvPr/>
          </p:nvSpPr>
          <p:spPr>
            <a:xfrm>
              <a:off x="8169270" y="5978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9" name="pt17239"/>
            <p:cNvSpPr/>
            <p:nvPr/>
          </p:nvSpPr>
          <p:spPr>
            <a:xfrm>
              <a:off x="8169270" y="6837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0" name="pt17240"/>
            <p:cNvSpPr/>
            <p:nvPr/>
          </p:nvSpPr>
          <p:spPr>
            <a:xfrm>
              <a:off x="8169270" y="6198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1" name="pt17241"/>
            <p:cNvSpPr/>
            <p:nvPr/>
          </p:nvSpPr>
          <p:spPr>
            <a:xfrm>
              <a:off x="8169270" y="6225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2" name="pt17242"/>
            <p:cNvSpPr/>
            <p:nvPr/>
          </p:nvSpPr>
          <p:spPr>
            <a:xfrm>
              <a:off x="8169270" y="6448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3" name="pt17243"/>
            <p:cNvSpPr/>
            <p:nvPr/>
          </p:nvSpPr>
          <p:spPr>
            <a:xfrm>
              <a:off x="8169270" y="6015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4" name="pt17244"/>
            <p:cNvSpPr/>
            <p:nvPr/>
          </p:nvSpPr>
          <p:spPr>
            <a:xfrm>
              <a:off x="8169270" y="6648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5" name="pt17245"/>
            <p:cNvSpPr/>
            <p:nvPr/>
          </p:nvSpPr>
          <p:spPr>
            <a:xfrm>
              <a:off x="8170226" y="6391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6" name="pt17246"/>
            <p:cNvSpPr/>
            <p:nvPr/>
          </p:nvSpPr>
          <p:spPr>
            <a:xfrm>
              <a:off x="8170226" y="6724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7" name="pt17247"/>
            <p:cNvSpPr/>
            <p:nvPr/>
          </p:nvSpPr>
          <p:spPr>
            <a:xfrm>
              <a:off x="8170226" y="68662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8" name="pt17248"/>
            <p:cNvSpPr/>
            <p:nvPr/>
          </p:nvSpPr>
          <p:spPr>
            <a:xfrm>
              <a:off x="8214993" y="6804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9" name="pt17249"/>
            <p:cNvSpPr/>
            <p:nvPr/>
          </p:nvSpPr>
          <p:spPr>
            <a:xfrm>
              <a:off x="8214993" y="6494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0" name="pt17250"/>
            <p:cNvSpPr/>
            <p:nvPr/>
          </p:nvSpPr>
          <p:spPr>
            <a:xfrm>
              <a:off x="8214993" y="6638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1" name="pt17251"/>
            <p:cNvSpPr/>
            <p:nvPr/>
          </p:nvSpPr>
          <p:spPr>
            <a:xfrm>
              <a:off x="8220218" y="6816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2" name="pt17252"/>
            <p:cNvSpPr/>
            <p:nvPr/>
          </p:nvSpPr>
          <p:spPr>
            <a:xfrm>
              <a:off x="8220523" y="603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3" name="pt17253"/>
            <p:cNvSpPr/>
            <p:nvPr/>
          </p:nvSpPr>
          <p:spPr>
            <a:xfrm>
              <a:off x="8228510" y="68264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4" name="pt17254"/>
            <p:cNvSpPr/>
            <p:nvPr/>
          </p:nvSpPr>
          <p:spPr>
            <a:xfrm>
              <a:off x="8231321" y="654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5" name="pt17255"/>
            <p:cNvSpPr/>
            <p:nvPr/>
          </p:nvSpPr>
          <p:spPr>
            <a:xfrm>
              <a:off x="8231321" y="66358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6" name="pt17256"/>
            <p:cNvSpPr/>
            <p:nvPr/>
          </p:nvSpPr>
          <p:spPr>
            <a:xfrm>
              <a:off x="8231321" y="677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7" name="pt17257"/>
            <p:cNvSpPr/>
            <p:nvPr/>
          </p:nvSpPr>
          <p:spPr>
            <a:xfrm>
              <a:off x="8231321" y="62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8" name="pt17258"/>
            <p:cNvSpPr/>
            <p:nvPr/>
          </p:nvSpPr>
          <p:spPr>
            <a:xfrm>
              <a:off x="8231321" y="6254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9" name="pt17259"/>
            <p:cNvSpPr/>
            <p:nvPr/>
          </p:nvSpPr>
          <p:spPr>
            <a:xfrm>
              <a:off x="8231321" y="6097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0" name="pt17260"/>
            <p:cNvSpPr/>
            <p:nvPr/>
          </p:nvSpPr>
          <p:spPr>
            <a:xfrm>
              <a:off x="8238042" y="597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1" name="pt17261"/>
            <p:cNvSpPr/>
            <p:nvPr/>
          </p:nvSpPr>
          <p:spPr>
            <a:xfrm>
              <a:off x="8238042" y="60245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2" name="pt17262"/>
            <p:cNvSpPr/>
            <p:nvPr/>
          </p:nvSpPr>
          <p:spPr>
            <a:xfrm>
              <a:off x="8238042" y="6082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3" name="pt17263"/>
            <p:cNvSpPr/>
            <p:nvPr/>
          </p:nvSpPr>
          <p:spPr>
            <a:xfrm>
              <a:off x="8238042" y="6739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4" name="pt17264"/>
            <p:cNvSpPr/>
            <p:nvPr/>
          </p:nvSpPr>
          <p:spPr>
            <a:xfrm>
              <a:off x="8238042" y="6866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5" name="pt17265"/>
            <p:cNvSpPr/>
            <p:nvPr/>
          </p:nvSpPr>
          <p:spPr>
            <a:xfrm>
              <a:off x="8238042" y="5917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6" name="pt17266"/>
            <p:cNvSpPr/>
            <p:nvPr/>
          </p:nvSpPr>
          <p:spPr>
            <a:xfrm>
              <a:off x="8238042" y="6724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7" name="pt17267"/>
            <p:cNvSpPr/>
            <p:nvPr/>
          </p:nvSpPr>
          <p:spPr>
            <a:xfrm>
              <a:off x="8282962" y="6365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8" name="pt17268"/>
            <p:cNvSpPr/>
            <p:nvPr/>
          </p:nvSpPr>
          <p:spPr>
            <a:xfrm>
              <a:off x="8282962" y="6705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9" name="pt17269"/>
            <p:cNvSpPr/>
            <p:nvPr/>
          </p:nvSpPr>
          <p:spPr>
            <a:xfrm>
              <a:off x="8282962" y="6681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0" name="pt17270"/>
            <p:cNvSpPr/>
            <p:nvPr/>
          </p:nvSpPr>
          <p:spPr>
            <a:xfrm>
              <a:off x="8283602" y="6798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1" name="pt17271"/>
            <p:cNvSpPr/>
            <p:nvPr/>
          </p:nvSpPr>
          <p:spPr>
            <a:xfrm>
              <a:off x="8283602" y="6738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2" name="pt17272"/>
            <p:cNvSpPr/>
            <p:nvPr/>
          </p:nvSpPr>
          <p:spPr>
            <a:xfrm>
              <a:off x="8283602" y="6189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3" name="pt17273"/>
            <p:cNvSpPr/>
            <p:nvPr/>
          </p:nvSpPr>
          <p:spPr>
            <a:xfrm>
              <a:off x="8283602" y="6332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4" name="pt17274"/>
            <p:cNvSpPr/>
            <p:nvPr/>
          </p:nvSpPr>
          <p:spPr>
            <a:xfrm>
              <a:off x="8300385" y="5941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5" name="pt17275"/>
            <p:cNvSpPr/>
            <p:nvPr/>
          </p:nvSpPr>
          <p:spPr>
            <a:xfrm>
              <a:off x="8300385" y="6498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6" name="pt17276"/>
            <p:cNvSpPr/>
            <p:nvPr/>
          </p:nvSpPr>
          <p:spPr>
            <a:xfrm>
              <a:off x="8300385" y="6274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7" name="pt17277"/>
            <p:cNvSpPr/>
            <p:nvPr/>
          </p:nvSpPr>
          <p:spPr>
            <a:xfrm>
              <a:off x="8300385" y="6913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8" name="pt17278"/>
            <p:cNvSpPr/>
            <p:nvPr/>
          </p:nvSpPr>
          <p:spPr>
            <a:xfrm>
              <a:off x="8308342" y="5948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9" name="pt17279"/>
            <p:cNvSpPr/>
            <p:nvPr/>
          </p:nvSpPr>
          <p:spPr>
            <a:xfrm>
              <a:off x="8308342" y="6747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0" name="pt17280"/>
            <p:cNvSpPr/>
            <p:nvPr/>
          </p:nvSpPr>
          <p:spPr>
            <a:xfrm>
              <a:off x="8308342" y="6709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1" name="pt17281"/>
            <p:cNvSpPr/>
            <p:nvPr/>
          </p:nvSpPr>
          <p:spPr>
            <a:xfrm>
              <a:off x="8308342" y="6443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2" name="pt17282"/>
            <p:cNvSpPr/>
            <p:nvPr/>
          </p:nvSpPr>
          <p:spPr>
            <a:xfrm>
              <a:off x="8308342" y="6223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3" name="pt17283"/>
            <p:cNvSpPr/>
            <p:nvPr/>
          </p:nvSpPr>
          <p:spPr>
            <a:xfrm>
              <a:off x="8308342" y="6532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4" name="pt17284"/>
            <p:cNvSpPr/>
            <p:nvPr/>
          </p:nvSpPr>
          <p:spPr>
            <a:xfrm>
              <a:off x="8353015" y="5919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5" name="pt17285"/>
            <p:cNvSpPr/>
            <p:nvPr/>
          </p:nvSpPr>
          <p:spPr>
            <a:xfrm>
              <a:off x="8353015" y="6445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6" name="pt17286"/>
            <p:cNvSpPr/>
            <p:nvPr/>
          </p:nvSpPr>
          <p:spPr>
            <a:xfrm>
              <a:off x="8353015" y="6683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7" name="pt17287"/>
            <p:cNvSpPr/>
            <p:nvPr/>
          </p:nvSpPr>
          <p:spPr>
            <a:xfrm>
              <a:off x="8354316" y="6982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8" name="pt17288"/>
            <p:cNvSpPr/>
            <p:nvPr/>
          </p:nvSpPr>
          <p:spPr>
            <a:xfrm>
              <a:off x="8354316" y="5889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9" name="pt17289"/>
            <p:cNvSpPr/>
            <p:nvPr/>
          </p:nvSpPr>
          <p:spPr>
            <a:xfrm>
              <a:off x="8354316" y="6294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0" name="pt17290"/>
            <p:cNvSpPr/>
            <p:nvPr/>
          </p:nvSpPr>
          <p:spPr>
            <a:xfrm>
              <a:off x="8383004" y="6090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1" name="pt17291"/>
            <p:cNvSpPr/>
            <p:nvPr/>
          </p:nvSpPr>
          <p:spPr>
            <a:xfrm>
              <a:off x="8383004" y="5896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2" name="pt17292"/>
            <p:cNvSpPr/>
            <p:nvPr/>
          </p:nvSpPr>
          <p:spPr>
            <a:xfrm>
              <a:off x="8383004" y="5939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3" name="pt17293"/>
            <p:cNvSpPr/>
            <p:nvPr/>
          </p:nvSpPr>
          <p:spPr>
            <a:xfrm>
              <a:off x="8383004" y="6582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4" name="pt17294"/>
            <p:cNvSpPr/>
            <p:nvPr/>
          </p:nvSpPr>
          <p:spPr>
            <a:xfrm>
              <a:off x="8383004" y="6747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5" name="pt17295"/>
            <p:cNvSpPr/>
            <p:nvPr/>
          </p:nvSpPr>
          <p:spPr>
            <a:xfrm>
              <a:off x="8383004" y="5982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6" name="pt17296"/>
            <p:cNvSpPr/>
            <p:nvPr/>
          </p:nvSpPr>
          <p:spPr>
            <a:xfrm>
              <a:off x="8383004" y="6355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7" name="pt17297"/>
            <p:cNvSpPr/>
            <p:nvPr/>
          </p:nvSpPr>
          <p:spPr>
            <a:xfrm>
              <a:off x="8383004" y="6163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8" name="pt17298"/>
            <p:cNvSpPr/>
            <p:nvPr/>
          </p:nvSpPr>
          <p:spPr>
            <a:xfrm>
              <a:off x="8383004" y="6408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9" name="pt17299"/>
            <p:cNvSpPr/>
            <p:nvPr/>
          </p:nvSpPr>
          <p:spPr>
            <a:xfrm>
              <a:off x="8383004" y="6645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0" name="pt17300"/>
            <p:cNvSpPr/>
            <p:nvPr/>
          </p:nvSpPr>
          <p:spPr>
            <a:xfrm>
              <a:off x="8383004" y="6678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1" name="pt17301"/>
            <p:cNvSpPr/>
            <p:nvPr/>
          </p:nvSpPr>
          <p:spPr>
            <a:xfrm>
              <a:off x="8423318" y="6554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2" name="pt17302"/>
            <p:cNvSpPr/>
            <p:nvPr/>
          </p:nvSpPr>
          <p:spPr>
            <a:xfrm>
              <a:off x="8423318" y="6430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3" name="pt17303"/>
            <p:cNvSpPr/>
            <p:nvPr/>
          </p:nvSpPr>
          <p:spPr>
            <a:xfrm>
              <a:off x="8423318" y="6587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4" name="pt17304"/>
            <p:cNvSpPr/>
            <p:nvPr/>
          </p:nvSpPr>
          <p:spPr>
            <a:xfrm>
              <a:off x="8423318" y="66819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5" name="pt17305"/>
            <p:cNvSpPr/>
            <p:nvPr/>
          </p:nvSpPr>
          <p:spPr>
            <a:xfrm>
              <a:off x="8423318" y="61116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6" name="pt17306"/>
            <p:cNvSpPr/>
            <p:nvPr/>
          </p:nvSpPr>
          <p:spPr>
            <a:xfrm>
              <a:off x="8424141" y="6524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7" name="pt17307"/>
            <p:cNvSpPr/>
            <p:nvPr/>
          </p:nvSpPr>
          <p:spPr>
            <a:xfrm>
              <a:off x="8424141" y="6392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8" name="pt17308"/>
            <p:cNvSpPr/>
            <p:nvPr/>
          </p:nvSpPr>
          <p:spPr>
            <a:xfrm>
              <a:off x="8424141" y="610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9" name="pt17309"/>
            <p:cNvSpPr/>
            <p:nvPr/>
          </p:nvSpPr>
          <p:spPr>
            <a:xfrm>
              <a:off x="8424316" y="6639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0" name="pt17310"/>
            <p:cNvSpPr/>
            <p:nvPr/>
          </p:nvSpPr>
          <p:spPr>
            <a:xfrm>
              <a:off x="8444742" y="605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1" name="pt17311"/>
            <p:cNvSpPr/>
            <p:nvPr/>
          </p:nvSpPr>
          <p:spPr>
            <a:xfrm>
              <a:off x="8444742" y="6175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2" name="pt17312"/>
            <p:cNvSpPr/>
            <p:nvPr/>
          </p:nvSpPr>
          <p:spPr>
            <a:xfrm>
              <a:off x="8444742" y="6392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3" name="pt17313"/>
            <p:cNvSpPr/>
            <p:nvPr/>
          </p:nvSpPr>
          <p:spPr>
            <a:xfrm>
              <a:off x="8444742" y="6109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4" name="pt17314"/>
            <p:cNvSpPr/>
            <p:nvPr/>
          </p:nvSpPr>
          <p:spPr>
            <a:xfrm>
              <a:off x="8444742" y="6432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5" name="pt17315"/>
            <p:cNvSpPr/>
            <p:nvPr/>
          </p:nvSpPr>
          <p:spPr>
            <a:xfrm>
              <a:off x="8444742" y="6848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6" name="pt17316"/>
            <p:cNvSpPr/>
            <p:nvPr/>
          </p:nvSpPr>
          <p:spPr>
            <a:xfrm>
              <a:off x="8444742" y="6372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7" name="pt17317"/>
            <p:cNvSpPr/>
            <p:nvPr/>
          </p:nvSpPr>
          <p:spPr>
            <a:xfrm>
              <a:off x="8452953" y="6215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8" name="pt17318"/>
            <p:cNvSpPr/>
            <p:nvPr/>
          </p:nvSpPr>
          <p:spPr>
            <a:xfrm>
              <a:off x="8452953" y="6630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9" name="pt17319"/>
            <p:cNvSpPr/>
            <p:nvPr/>
          </p:nvSpPr>
          <p:spPr>
            <a:xfrm>
              <a:off x="8452953" y="6379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0" name="pt17320"/>
            <p:cNvSpPr/>
            <p:nvPr/>
          </p:nvSpPr>
          <p:spPr>
            <a:xfrm>
              <a:off x="8452953" y="6789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1" name="pt17321"/>
            <p:cNvSpPr/>
            <p:nvPr/>
          </p:nvSpPr>
          <p:spPr>
            <a:xfrm>
              <a:off x="8452953" y="6643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2" name="pt17322"/>
            <p:cNvSpPr/>
            <p:nvPr/>
          </p:nvSpPr>
          <p:spPr>
            <a:xfrm>
              <a:off x="8452953" y="6680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3" name="pt17323"/>
            <p:cNvSpPr/>
            <p:nvPr/>
          </p:nvSpPr>
          <p:spPr>
            <a:xfrm>
              <a:off x="8453284" y="6671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4" name="pt17324"/>
            <p:cNvSpPr/>
            <p:nvPr/>
          </p:nvSpPr>
          <p:spPr>
            <a:xfrm>
              <a:off x="8453284" y="659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5" name="pt17325"/>
            <p:cNvSpPr/>
            <p:nvPr/>
          </p:nvSpPr>
          <p:spPr>
            <a:xfrm>
              <a:off x="8453284" y="67683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6" name="pt17326"/>
            <p:cNvSpPr/>
            <p:nvPr/>
          </p:nvSpPr>
          <p:spPr>
            <a:xfrm>
              <a:off x="8453284" y="66112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7" name="pt17327"/>
            <p:cNvSpPr/>
            <p:nvPr/>
          </p:nvSpPr>
          <p:spPr>
            <a:xfrm>
              <a:off x="8453284" y="6044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8" name="pt17328"/>
            <p:cNvSpPr/>
            <p:nvPr/>
          </p:nvSpPr>
          <p:spPr>
            <a:xfrm>
              <a:off x="8453284" y="6521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9" name="pt17329"/>
            <p:cNvSpPr/>
            <p:nvPr/>
          </p:nvSpPr>
          <p:spPr>
            <a:xfrm>
              <a:off x="8495174" y="691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0" name="pt17330"/>
            <p:cNvSpPr/>
            <p:nvPr/>
          </p:nvSpPr>
          <p:spPr>
            <a:xfrm>
              <a:off x="8495174" y="6449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1" name="pt17331"/>
            <p:cNvSpPr/>
            <p:nvPr/>
          </p:nvSpPr>
          <p:spPr>
            <a:xfrm>
              <a:off x="8495634" y="6324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2" name="pt17332"/>
            <p:cNvSpPr/>
            <p:nvPr/>
          </p:nvSpPr>
          <p:spPr>
            <a:xfrm>
              <a:off x="8495634" y="6389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3" name="pt17333"/>
            <p:cNvSpPr/>
            <p:nvPr/>
          </p:nvSpPr>
          <p:spPr>
            <a:xfrm>
              <a:off x="8515462" y="6558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4" name="pt17334"/>
            <p:cNvSpPr/>
            <p:nvPr/>
          </p:nvSpPr>
          <p:spPr>
            <a:xfrm>
              <a:off x="8515462" y="6420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5" name="pt17335"/>
            <p:cNvSpPr/>
            <p:nvPr/>
          </p:nvSpPr>
          <p:spPr>
            <a:xfrm>
              <a:off x="8515462" y="6605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6" name="pt17336"/>
            <p:cNvSpPr/>
            <p:nvPr/>
          </p:nvSpPr>
          <p:spPr>
            <a:xfrm>
              <a:off x="8523192" y="68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7" name="pt17337"/>
            <p:cNvSpPr/>
            <p:nvPr/>
          </p:nvSpPr>
          <p:spPr>
            <a:xfrm>
              <a:off x="8566162" y="6579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8" name="pt17338"/>
            <p:cNvSpPr/>
            <p:nvPr/>
          </p:nvSpPr>
          <p:spPr>
            <a:xfrm>
              <a:off x="8566162" y="6714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9" name="pt17339"/>
            <p:cNvSpPr/>
            <p:nvPr/>
          </p:nvSpPr>
          <p:spPr>
            <a:xfrm>
              <a:off x="8566162" y="6538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0" name="pt17340"/>
            <p:cNvSpPr/>
            <p:nvPr/>
          </p:nvSpPr>
          <p:spPr>
            <a:xfrm>
              <a:off x="8566162" y="590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1" name="pt17341"/>
            <p:cNvSpPr/>
            <p:nvPr/>
          </p:nvSpPr>
          <p:spPr>
            <a:xfrm>
              <a:off x="8566162" y="6766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2" name="pt17342"/>
            <p:cNvSpPr/>
            <p:nvPr/>
          </p:nvSpPr>
          <p:spPr>
            <a:xfrm>
              <a:off x="8566162" y="6261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3" name="pt17343"/>
            <p:cNvSpPr/>
            <p:nvPr/>
          </p:nvSpPr>
          <p:spPr>
            <a:xfrm>
              <a:off x="8566162" y="63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4" name="pt17344"/>
            <p:cNvSpPr/>
            <p:nvPr/>
          </p:nvSpPr>
          <p:spPr>
            <a:xfrm>
              <a:off x="8566162" y="6022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5" name="pt17345"/>
            <p:cNvSpPr/>
            <p:nvPr/>
          </p:nvSpPr>
          <p:spPr>
            <a:xfrm>
              <a:off x="8566162" y="6357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6" name="pt17346"/>
            <p:cNvSpPr/>
            <p:nvPr/>
          </p:nvSpPr>
          <p:spPr>
            <a:xfrm>
              <a:off x="8569720" y="67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7" name="pt17347"/>
            <p:cNvSpPr/>
            <p:nvPr/>
          </p:nvSpPr>
          <p:spPr>
            <a:xfrm>
              <a:off x="8569720" y="676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8" name="pt17348"/>
            <p:cNvSpPr/>
            <p:nvPr/>
          </p:nvSpPr>
          <p:spPr>
            <a:xfrm>
              <a:off x="8569720" y="6163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9" name="pt17349"/>
            <p:cNvSpPr/>
            <p:nvPr/>
          </p:nvSpPr>
          <p:spPr>
            <a:xfrm>
              <a:off x="8569720" y="62982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0" name="pt17350"/>
            <p:cNvSpPr/>
            <p:nvPr/>
          </p:nvSpPr>
          <p:spPr>
            <a:xfrm>
              <a:off x="8569720" y="6125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1" name="pt17351"/>
            <p:cNvSpPr/>
            <p:nvPr/>
          </p:nvSpPr>
          <p:spPr>
            <a:xfrm>
              <a:off x="8569720" y="5928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2" name="pt17352"/>
            <p:cNvSpPr/>
            <p:nvPr/>
          </p:nvSpPr>
          <p:spPr>
            <a:xfrm>
              <a:off x="8569720" y="6004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3" name="pt17353"/>
            <p:cNvSpPr/>
            <p:nvPr/>
          </p:nvSpPr>
          <p:spPr>
            <a:xfrm>
              <a:off x="8569720" y="6027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4" name="pt17354"/>
            <p:cNvSpPr/>
            <p:nvPr/>
          </p:nvSpPr>
          <p:spPr>
            <a:xfrm>
              <a:off x="8569720" y="6086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5" name="pt17355"/>
            <p:cNvSpPr/>
            <p:nvPr/>
          </p:nvSpPr>
          <p:spPr>
            <a:xfrm>
              <a:off x="8569720" y="6790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6" name="pt17356"/>
            <p:cNvSpPr/>
            <p:nvPr/>
          </p:nvSpPr>
          <p:spPr>
            <a:xfrm>
              <a:off x="8569720" y="6619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7" name="pt17357"/>
            <p:cNvSpPr/>
            <p:nvPr/>
          </p:nvSpPr>
          <p:spPr>
            <a:xfrm>
              <a:off x="8569720" y="6678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8" name="pt17358"/>
            <p:cNvSpPr/>
            <p:nvPr/>
          </p:nvSpPr>
          <p:spPr>
            <a:xfrm>
              <a:off x="8569720" y="6508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9" name="pt17359"/>
            <p:cNvSpPr/>
            <p:nvPr/>
          </p:nvSpPr>
          <p:spPr>
            <a:xfrm>
              <a:off x="8569720" y="65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0" name="pt17360"/>
            <p:cNvSpPr/>
            <p:nvPr/>
          </p:nvSpPr>
          <p:spPr>
            <a:xfrm>
              <a:off x="8569720" y="684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1" name="pt17361"/>
            <p:cNvSpPr/>
            <p:nvPr/>
          </p:nvSpPr>
          <p:spPr>
            <a:xfrm>
              <a:off x="8569720" y="6315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2" name="pt17362"/>
            <p:cNvSpPr/>
            <p:nvPr/>
          </p:nvSpPr>
          <p:spPr>
            <a:xfrm>
              <a:off x="8569720" y="6258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3" name="pt17363"/>
            <p:cNvSpPr/>
            <p:nvPr/>
          </p:nvSpPr>
          <p:spPr>
            <a:xfrm>
              <a:off x="8569720" y="6865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4" name="pt17364"/>
            <p:cNvSpPr/>
            <p:nvPr/>
          </p:nvSpPr>
          <p:spPr>
            <a:xfrm>
              <a:off x="8569720" y="6242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5" name="pt17365"/>
            <p:cNvSpPr/>
            <p:nvPr/>
          </p:nvSpPr>
          <p:spPr>
            <a:xfrm>
              <a:off x="8570534" y="651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6" name="pt17366"/>
            <p:cNvSpPr/>
            <p:nvPr/>
          </p:nvSpPr>
          <p:spPr>
            <a:xfrm>
              <a:off x="8570534" y="6592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7" name="pt17367"/>
            <p:cNvSpPr/>
            <p:nvPr/>
          </p:nvSpPr>
          <p:spPr>
            <a:xfrm>
              <a:off x="8570534" y="6400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8" name="pt17368"/>
            <p:cNvSpPr/>
            <p:nvPr/>
          </p:nvSpPr>
          <p:spPr>
            <a:xfrm>
              <a:off x="8570534" y="6206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9" name="pt17369"/>
            <p:cNvSpPr/>
            <p:nvPr/>
          </p:nvSpPr>
          <p:spPr>
            <a:xfrm>
              <a:off x="8570534" y="6432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0" name="pt17370"/>
            <p:cNvSpPr/>
            <p:nvPr/>
          </p:nvSpPr>
          <p:spPr>
            <a:xfrm>
              <a:off x="8570534" y="5946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1" name="pt17371"/>
            <p:cNvSpPr/>
            <p:nvPr/>
          </p:nvSpPr>
          <p:spPr>
            <a:xfrm>
              <a:off x="8570534" y="6791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2" name="pt17372"/>
            <p:cNvSpPr/>
            <p:nvPr/>
          </p:nvSpPr>
          <p:spPr>
            <a:xfrm>
              <a:off x="8575072" y="592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3" name="pt17373"/>
            <p:cNvSpPr/>
            <p:nvPr/>
          </p:nvSpPr>
          <p:spPr>
            <a:xfrm>
              <a:off x="8575072" y="6893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4" name="pt17374"/>
            <p:cNvSpPr/>
            <p:nvPr/>
          </p:nvSpPr>
          <p:spPr>
            <a:xfrm>
              <a:off x="7372156" y="6532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5" name="pt17375"/>
            <p:cNvSpPr/>
            <p:nvPr/>
          </p:nvSpPr>
          <p:spPr>
            <a:xfrm>
              <a:off x="7378757" y="598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6" name="pt17376"/>
            <p:cNvSpPr/>
            <p:nvPr/>
          </p:nvSpPr>
          <p:spPr>
            <a:xfrm>
              <a:off x="7378757" y="630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7" name="pt17377"/>
            <p:cNvSpPr/>
            <p:nvPr/>
          </p:nvSpPr>
          <p:spPr>
            <a:xfrm>
              <a:off x="7378757" y="6180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8" name="pt17378"/>
            <p:cNvSpPr/>
            <p:nvPr/>
          </p:nvSpPr>
          <p:spPr>
            <a:xfrm>
              <a:off x="7378757" y="6325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9" name="pt17379"/>
            <p:cNvSpPr/>
            <p:nvPr/>
          </p:nvSpPr>
          <p:spPr>
            <a:xfrm>
              <a:off x="7380792" y="5939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0" name="pt17380"/>
            <p:cNvSpPr/>
            <p:nvPr/>
          </p:nvSpPr>
          <p:spPr>
            <a:xfrm>
              <a:off x="7387096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1" name="pt17381"/>
            <p:cNvSpPr/>
            <p:nvPr/>
          </p:nvSpPr>
          <p:spPr>
            <a:xfrm>
              <a:off x="7387469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2" name="pt17382"/>
            <p:cNvSpPr/>
            <p:nvPr/>
          </p:nvSpPr>
          <p:spPr>
            <a:xfrm>
              <a:off x="7387875" y="6646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3" name="pt17383"/>
            <p:cNvSpPr/>
            <p:nvPr/>
          </p:nvSpPr>
          <p:spPr>
            <a:xfrm>
              <a:off x="7419957" y="6550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4" name="pt17384"/>
            <p:cNvSpPr/>
            <p:nvPr/>
          </p:nvSpPr>
          <p:spPr>
            <a:xfrm>
              <a:off x="7420529" y="6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5" name="pt17385"/>
            <p:cNvSpPr/>
            <p:nvPr/>
          </p:nvSpPr>
          <p:spPr>
            <a:xfrm>
              <a:off x="7420529" y="6741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6" name="pt17386"/>
            <p:cNvSpPr/>
            <p:nvPr/>
          </p:nvSpPr>
          <p:spPr>
            <a:xfrm>
              <a:off x="7437181" y="640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7" name="pt17387"/>
            <p:cNvSpPr/>
            <p:nvPr/>
          </p:nvSpPr>
          <p:spPr>
            <a:xfrm>
              <a:off x="7437181" y="6816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8" name="pt17388"/>
            <p:cNvSpPr/>
            <p:nvPr/>
          </p:nvSpPr>
          <p:spPr>
            <a:xfrm>
              <a:off x="7500616" y="5920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9" name="pt17389"/>
            <p:cNvSpPr/>
            <p:nvPr/>
          </p:nvSpPr>
          <p:spPr>
            <a:xfrm>
              <a:off x="7500616" y="6854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0" name="pt17390"/>
            <p:cNvSpPr/>
            <p:nvPr/>
          </p:nvSpPr>
          <p:spPr>
            <a:xfrm>
              <a:off x="7500616" y="6098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1" name="pt17391"/>
            <p:cNvSpPr/>
            <p:nvPr/>
          </p:nvSpPr>
          <p:spPr>
            <a:xfrm>
              <a:off x="7500616" y="61942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2" name="pt17392"/>
            <p:cNvSpPr/>
            <p:nvPr/>
          </p:nvSpPr>
          <p:spPr>
            <a:xfrm>
              <a:off x="7510139" y="666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3" name="pt17393"/>
            <p:cNvSpPr/>
            <p:nvPr/>
          </p:nvSpPr>
          <p:spPr>
            <a:xfrm>
              <a:off x="7510139" y="638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4" name="pt17394"/>
            <p:cNvSpPr/>
            <p:nvPr/>
          </p:nvSpPr>
          <p:spPr>
            <a:xfrm>
              <a:off x="7528336" y="6615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5" name="pt17395"/>
            <p:cNvSpPr/>
            <p:nvPr/>
          </p:nvSpPr>
          <p:spPr>
            <a:xfrm>
              <a:off x="7528336" y="6793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6" name="pt17396"/>
            <p:cNvSpPr/>
            <p:nvPr/>
          </p:nvSpPr>
          <p:spPr>
            <a:xfrm>
              <a:off x="7531340" y="601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7" name="pt17397"/>
            <p:cNvSpPr/>
            <p:nvPr/>
          </p:nvSpPr>
          <p:spPr>
            <a:xfrm>
              <a:off x="7531340" y="6034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8" name="pt17398"/>
            <p:cNvSpPr/>
            <p:nvPr/>
          </p:nvSpPr>
          <p:spPr>
            <a:xfrm>
              <a:off x="7531340" y="6354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9" name="pt17399"/>
            <p:cNvSpPr/>
            <p:nvPr/>
          </p:nvSpPr>
          <p:spPr>
            <a:xfrm>
              <a:off x="7587887" y="6187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0" name="pt17400"/>
            <p:cNvSpPr/>
            <p:nvPr/>
          </p:nvSpPr>
          <p:spPr>
            <a:xfrm>
              <a:off x="7587887" y="5897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1" name="pt17401"/>
            <p:cNvSpPr/>
            <p:nvPr/>
          </p:nvSpPr>
          <p:spPr>
            <a:xfrm>
              <a:off x="7587897" y="6482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2" name="pt17402"/>
            <p:cNvSpPr/>
            <p:nvPr/>
          </p:nvSpPr>
          <p:spPr>
            <a:xfrm>
              <a:off x="7587897" y="65945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3" name="pt17403"/>
            <p:cNvSpPr/>
            <p:nvPr/>
          </p:nvSpPr>
          <p:spPr>
            <a:xfrm>
              <a:off x="7587897" y="6600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4" name="pt17404"/>
            <p:cNvSpPr/>
            <p:nvPr/>
          </p:nvSpPr>
          <p:spPr>
            <a:xfrm>
              <a:off x="7587897" y="6625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5" name="pt17405"/>
            <p:cNvSpPr/>
            <p:nvPr/>
          </p:nvSpPr>
          <p:spPr>
            <a:xfrm>
              <a:off x="7587897" y="6106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6" name="pt17406"/>
            <p:cNvSpPr/>
            <p:nvPr/>
          </p:nvSpPr>
          <p:spPr>
            <a:xfrm>
              <a:off x="7587897" y="661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7" name="pt17407"/>
            <p:cNvSpPr/>
            <p:nvPr/>
          </p:nvSpPr>
          <p:spPr>
            <a:xfrm>
              <a:off x="7648179" y="6640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8" name="pt17408"/>
            <p:cNvSpPr/>
            <p:nvPr/>
          </p:nvSpPr>
          <p:spPr>
            <a:xfrm>
              <a:off x="7657314" y="6826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9" name="pt17409"/>
            <p:cNvSpPr/>
            <p:nvPr/>
          </p:nvSpPr>
          <p:spPr>
            <a:xfrm>
              <a:off x="7657314" y="5946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0" name="pt17410"/>
            <p:cNvSpPr/>
            <p:nvPr/>
          </p:nvSpPr>
          <p:spPr>
            <a:xfrm>
              <a:off x="7657314" y="5947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1" name="pt17411"/>
            <p:cNvSpPr/>
            <p:nvPr/>
          </p:nvSpPr>
          <p:spPr>
            <a:xfrm>
              <a:off x="7657314" y="6427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2" name="pt17412"/>
            <p:cNvSpPr/>
            <p:nvPr/>
          </p:nvSpPr>
          <p:spPr>
            <a:xfrm>
              <a:off x="7663686" y="6728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3" name="pt17413"/>
            <p:cNvSpPr/>
            <p:nvPr/>
          </p:nvSpPr>
          <p:spPr>
            <a:xfrm>
              <a:off x="7663686" y="674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4" name="pt17414"/>
            <p:cNvSpPr/>
            <p:nvPr/>
          </p:nvSpPr>
          <p:spPr>
            <a:xfrm>
              <a:off x="7663686" y="62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5" name="pt17415"/>
            <p:cNvSpPr/>
            <p:nvPr/>
          </p:nvSpPr>
          <p:spPr>
            <a:xfrm>
              <a:off x="7663686" y="5988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6" name="pt17416"/>
            <p:cNvSpPr/>
            <p:nvPr/>
          </p:nvSpPr>
          <p:spPr>
            <a:xfrm>
              <a:off x="7676980" y="6755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7" name="pt17417"/>
            <p:cNvSpPr/>
            <p:nvPr/>
          </p:nvSpPr>
          <p:spPr>
            <a:xfrm>
              <a:off x="7676980" y="6771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8" name="pt17418"/>
            <p:cNvSpPr/>
            <p:nvPr/>
          </p:nvSpPr>
          <p:spPr>
            <a:xfrm>
              <a:off x="7721290" y="64433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9" name="pt17419"/>
            <p:cNvSpPr/>
            <p:nvPr/>
          </p:nvSpPr>
          <p:spPr>
            <a:xfrm>
              <a:off x="7721290" y="648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0" name="pt17420"/>
            <p:cNvSpPr/>
            <p:nvPr/>
          </p:nvSpPr>
          <p:spPr>
            <a:xfrm>
              <a:off x="7721290" y="6091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1" name="pt17421"/>
            <p:cNvSpPr/>
            <p:nvPr/>
          </p:nvSpPr>
          <p:spPr>
            <a:xfrm>
              <a:off x="7721872" y="62271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2" name="pt17422"/>
            <p:cNvSpPr/>
            <p:nvPr/>
          </p:nvSpPr>
          <p:spPr>
            <a:xfrm>
              <a:off x="7721872" y="6629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3" name="pt17423"/>
            <p:cNvSpPr/>
            <p:nvPr/>
          </p:nvSpPr>
          <p:spPr>
            <a:xfrm>
              <a:off x="7721872" y="6652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4" name="pt17424"/>
            <p:cNvSpPr/>
            <p:nvPr/>
          </p:nvSpPr>
          <p:spPr>
            <a:xfrm>
              <a:off x="7721872" y="6384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5" name="pt17425"/>
            <p:cNvSpPr/>
            <p:nvPr/>
          </p:nvSpPr>
          <p:spPr>
            <a:xfrm>
              <a:off x="7736817" y="6129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6" name="pt17426"/>
            <p:cNvSpPr/>
            <p:nvPr/>
          </p:nvSpPr>
          <p:spPr>
            <a:xfrm>
              <a:off x="7743705" y="6854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7" name="pt17427"/>
            <p:cNvSpPr/>
            <p:nvPr/>
          </p:nvSpPr>
          <p:spPr>
            <a:xfrm>
              <a:off x="7743705" y="60325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8" name="pt17428"/>
            <p:cNvSpPr/>
            <p:nvPr/>
          </p:nvSpPr>
          <p:spPr>
            <a:xfrm>
              <a:off x="7788952" y="6130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9" name="pt17429"/>
            <p:cNvSpPr/>
            <p:nvPr/>
          </p:nvSpPr>
          <p:spPr>
            <a:xfrm>
              <a:off x="7788952" y="675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0" name="pt17430"/>
            <p:cNvSpPr/>
            <p:nvPr/>
          </p:nvSpPr>
          <p:spPr>
            <a:xfrm>
              <a:off x="7788952" y="66182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1" name="pt17431"/>
            <p:cNvSpPr/>
            <p:nvPr/>
          </p:nvSpPr>
          <p:spPr>
            <a:xfrm>
              <a:off x="7861775" y="6113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2" name="pt17432"/>
            <p:cNvSpPr/>
            <p:nvPr/>
          </p:nvSpPr>
          <p:spPr>
            <a:xfrm>
              <a:off x="7861775" y="6047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3" name="pt17433"/>
            <p:cNvSpPr/>
            <p:nvPr/>
          </p:nvSpPr>
          <p:spPr>
            <a:xfrm>
              <a:off x="7861775" y="6020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4" name="pt17434"/>
            <p:cNvSpPr/>
            <p:nvPr/>
          </p:nvSpPr>
          <p:spPr>
            <a:xfrm>
              <a:off x="7861775" y="6887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5" name="pt17435"/>
            <p:cNvSpPr/>
            <p:nvPr/>
          </p:nvSpPr>
          <p:spPr>
            <a:xfrm>
              <a:off x="7861775" y="6206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6" name="pt17436"/>
            <p:cNvSpPr/>
            <p:nvPr/>
          </p:nvSpPr>
          <p:spPr>
            <a:xfrm>
              <a:off x="7878065" y="633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7" name="pt17437"/>
            <p:cNvSpPr/>
            <p:nvPr/>
          </p:nvSpPr>
          <p:spPr>
            <a:xfrm>
              <a:off x="7878065" y="6662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8" name="pt17438"/>
            <p:cNvSpPr/>
            <p:nvPr/>
          </p:nvSpPr>
          <p:spPr>
            <a:xfrm>
              <a:off x="7878065" y="6562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9" name="pt17439"/>
            <p:cNvSpPr/>
            <p:nvPr/>
          </p:nvSpPr>
          <p:spPr>
            <a:xfrm>
              <a:off x="7878065" y="6331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0" name="pt17440"/>
            <p:cNvSpPr/>
            <p:nvPr/>
          </p:nvSpPr>
          <p:spPr>
            <a:xfrm>
              <a:off x="7878065" y="6520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1" name="pt17441"/>
            <p:cNvSpPr/>
            <p:nvPr/>
          </p:nvSpPr>
          <p:spPr>
            <a:xfrm>
              <a:off x="7878065" y="6834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2" name="pt17442"/>
            <p:cNvSpPr/>
            <p:nvPr/>
          </p:nvSpPr>
          <p:spPr>
            <a:xfrm>
              <a:off x="7878065" y="59149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3" name="pt17443"/>
            <p:cNvSpPr/>
            <p:nvPr/>
          </p:nvSpPr>
          <p:spPr>
            <a:xfrm>
              <a:off x="7886132" y="6199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4" name="pt17444"/>
            <p:cNvSpPr/>
            <p:nvPr/>
          </p:nvSpPr>
          <p:spPr>
            <a:xfrm>
              <a:off x="7886132" y="6295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5" name="pt17445"/>
            <p:cNvSpPr/>
            <p:nvPr/>
          </p:nvSpPr>
          <p:spPr>
            <a:xfrm>
              <a:off x="7886132" y="5952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6" name="pt17446"/>
            <p:cNvSpPr/>
            <p:nvPr/>
          </p:nvSpPr>
          <p:spPr>
            <a:xfrm>
              <a:off x="7889716" y="652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7" name="pt17447"/>
            <p:cNvSpPr/>
            <p:nvPr/>
          </p:nvSpPr>
          <p:spPr>
            <a:xfrm>
              <a:off x="7889716" y="5965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8" name="pt17448"/>
            <p:cNvSpPr/>
            <p:nvPr/>
          </p:nvSpPr>
          <p:spPr>
            <a:xfrm>
              <a:off x="7889716" y="6733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9" name="pt17449"/>
            <p:cNvSpPr/>
            <p:nvPr/>
          </p:nvSpPr>
          <p:spPr>
            <a:xfrm>
              <a:off x="7889716" y="6820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0" name="pt17450"/>
            <p:cNvSpPr/>
            <p:nvPr/>
          </p:nvSpPr>
          <p:spPr>
            <a:xfrm>
              <a:off x="7889716" y="6628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1" name="pt17451"/>
            <p:cNvSpPr/>
            <p:nvPr/>
          </p:nvSpPr>
          <p:spPr>
            <a:xfrm>
              <a:off x="7890280" y="65803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2" name="pt17452"/>
            <p:cNvSpPr/>
            <p:nvPr/>
          </p:nvSpPr>
          <p:spPr>
            <a:xfrm>
              <a:off x="7890280" y="6643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3" name="pt17453"/>
            <p:cNvSpPr/>
            <p:nvPr/>
          </p:nvSpPr>
          <p:spPr>
            <a:xfrm>
              <a:off x="7927743" y="68320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4" name="pt17454"/>
            <p:cNvSpPr/>
            <p:nvPr/>
          </p:nvSpPr>
          <p:spPr>
            <a:xfrm>
              <a:off x="7927743" y="6584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5" name="pt17455"/>
            <p:cNvSpPr/>
            <p:nvPr/>
          </p:nvSpPr>
          <p:spPr>
            <a:xfrm>
              <a:off x="7927743" y="60583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6" name="pt17456"/>
            <p:cNvSpPr/>
            <p:nvPr/>
          </p:nvSpPr>
          <p:spPr>
            <a:xfrm>
              <a:off x="7927743" y="6175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7" name="pt17457"/>
            <p:cNvSpPr/>
            <p:nvPr/>
          </p:nvSpPr>
          <p:spPr>
            <a:xfrm>
              <a:off x="7932239" y="67023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8" name="pt17458"/>
            <p:cNvSpPr/>
            <p:nvPr/>
          </p:nvSpPr>
          <p:spPr>
            <a:xfrm>
              <a:off x="7947448" y="6263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9" name="pt17459"/>
            <p:cNvSpPr/>
            <p:nvPr/>
          </p:nvSpPr>
          <p:spPr>
            <a:xfrm>
              <a:off x="7947448" y="6772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0" name="pt17460"/>
            <p:cNvSpPr/>
            <p:nvPr/>
          </p:nvSpPr>
          <p:spPr>
            <a:xfrm>
              <a:off x="7947448" y="6901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1" name="pt17461"/>
            <p:cNvSpPr/>
            <p:nvPr/>
          </p:nvSpPr>
          <p:spPr>
            <a:xfrm>
              <a:off x="7947448" y="6090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2" name="pt17462"/>
            <p:cNvSpPr/>
            <p:nvPr/>
          </p:nvSpPr>
          <p:spPr>
            <a:xfrm>
              <a:off x="7947448" y="6664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3" name="pt17463"/>
            <p:cNvSpPr/>
            <p:nvPr/>
          </p:nvSpPr>
          <p:spPr>
            <a:xfrm>
              <a:off x="7947448" y="6396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4" name="pt17464"/>
            <p:cNvSpPr/>
            <p:nvPr/>
          </p:nvSpPr>
          <p:spPr>
            <a:xfrm>
              <a:off x="7957019" y="6081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5" name="pt17465"/>
            <p:cNvSpPr/>
            <p:nvPr/>
          </p:nvSpPr>
          <p:spPr>
            <a:xfrm>
              <a:off x="7957019" y="6695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6" name="pt17466"/>
            <p:cNvSpPr/>
            <p:nvPr/>
          </p:nvSpPr>
          <p:spPr>
            <a:xfrm>
              <a:off x="7957019" y="63718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7" name="pt17467"/>
            <p:cNvSpPr/>
            <p:nvPr/>
          </p:nvSpPr>
          <p:spPr>
            <a:xfrm>
              <a:off x="7957019" y="6634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8" name="pt17468"/>
            <p:cNvSpPr/>
            <p:nvPr/>
          </p:nvSpPr>
          <p:spPr>
            <a:xfrm>
              <a:off x="7957019" y="6191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9" name="pt17469"/>
            <p:cNvSpPr/>
            <p:nvPr/>
          </p:nvSpPr>
          <p:spPr>
            <a:xfrm>
              <a:off x="7957019" y="6875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0" name="pt17470"/>
            <p:cNvSpPr/>
            <p:nvPr/>
          </p:nvSpPr>
          <p:spPr>
            <a:xfrm>
              <a:off x="7958091" y="658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1" name="pt17471"/>
            <p:cNvSpPr/>
            <p:nvPr/>
          </p:nvSpPr>
          <p:spPr>
            <a:xfrm>
              <a:off x="8005986" y="6687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2" name="pt17472"/>
            <p:cNvSpPr/>
            <p:nvPr/>
          </p:nvSpPr>
          <p:spPr>
            <a:xfrm>
              <a:off x="8006234" y="5918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3" name="pt17473"/>
            <p:cNvSpPr/>
            <p:nvPr/>
          </p:nvSpPr>
          <p:spPr>
            <a:xfrm>
              <a:off x="8006234" y="664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4" name="pt17474"/>
            <p:cNvSpPr/>
            <p:nvPr/>
          </p:nvSpPr>
          <p:spPr>
            <a:xfrm>
              <a:off x="8006234" y="616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5" name="pt17475"/>
            <p:cNvSpPr/>
            <p:nvPr/>
          </p:nvSpPr>
          <p:spPr>
            <a:xfrm>
              <a:off x="8006234" y="67495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6" name="pt17476"/>
            <p:cNvSpPr/>
            <p:nvPr/>
          </p:nvSpPr>
          <p:spPr>
            <a:xfrm>
              <a:off x="8006234" y="61424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7" name="pt17477"/>
            <p:cNvSpPr/>
            <p:nvPr/>
          </p:nvSpPr>
          <p:spPr>
            <a:xfrm>
              <a:off x="8006234" y="6490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8" name="pt17478"/>
            <p:cNvSpPr/>
            <p:nvPr/>
          </p:nvSpPr>
          <p:spPr>
            <a:xfrm>
              <a:off x="8022357" y="6576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9" name="pt17479"/>
            <p:cNvSpPr/>
            <p:nvPr/>
          </p:nvSpPr>
          <p:spPr>
            <a:xfrm>
              <a:off x="8022357" y="6611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0" name="pt17480"/>
            <p:cNvSpPr/>
            <p:nvPr/>
          </p:nvSpPr>
          <p:spPr>
            <a:xfrm>
              <a:off x="8022357" y="6643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1" name="pt17481"/>
            <p:cNvSpPr/>
            <p:nvPr/>
          </p:nvSpPr>
          <p:spPr>
            <a:xfrm>
              <a:off x="8022357" y="6796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2" name="pt17482"/>
            <p:cNvSpPr/>
            <p:nvPr/>
          </p:nvSpPr>
          <p:spPr>
            <a:xfrm>
              <a:off x="8025609" y="6600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3" name="pt17483"/>
            <p:cNvSpPr/>
            <p:nvPr/>
          </p:nvSpPr>
          <p:spPr>
            <a:xfrm>
              <a:off x="8057663" y="6457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4" name="pt17484"/>
            <p:cNvSpPr/>
            <p:nvPr/>
          </p:nvSpPr>
          <p:spPr>
            <a:xfrm>
              <a:off x="8057663" y="673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5" name="pt17485"/>
            <p:cNvSpPr/>
            <p:nvPr/>
          </p:nvSpPr>
          <p:spPr>
            <a:xfrm>
              <a:off x="8057663" y="6861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6" name="pt17486"/>
            <p:cNvSpPr/>
            <p:nvPr/>
          </p:nvSpPr>
          <p:spPr>
            <a:xfrm>
              <a:off x="8074134" y="5887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7" name="pt17487"/>
            <p:cNvSpPr/>
            <p:nvPr/>
          </p:nvSpPr>
          <p:spPr>
            <a:xfrm>
              <a:off x="8074134" y="6061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8" name="pt17488"/>
            <p:cNvSpPr/>
            <p:nvPr/>
          </p:nvSpPr>
          <p:spPr>
            <a:xfrm>
              <a:off x="8074134" y="6134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9" name="pt17489"/>
            <p:cNvSpPr/>
            <p:nvPr/>
          </p:nvSpPr>
          <p:spPr>
            <a:xfrm>
              <a:off x="8075056" y="6598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0" name="pt17490"/>
            <p:cNvSpPr/>
            <p:nvPr/>
          </p:nvSpPr>
          <p:spPr>
            <a:xfrm>
              <a:off x="8075056" y="6894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1" name="pt17491"/>
            <p:cNvSpPr/>
            <p:nvPr/>
          </p:nvSpPr>
          <p:spPr>
            <a:xfrm>
              <a:off x="8075056" y="6449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2" name="pt17492"/>
            <p:cNvSpPr/>
            <p:nvPr/>
          </p:nvSpPr>
          <p:spPr>
            <a:xfrm>
              <a:off x="8075056" y="65011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3" name="pt17493"/>
            <p:cNvSpPr/>
            <p:nvPr/>
          </p:nvSpPr>
          <p:spPr>
            <a:xfrm>
              <a:off x="8075056" y="6339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4" name="pt17494"/>
            <p:cNvSpPr/>
            <p:nvPr/>
          </p:nvSpPr>
          <p:spPr>
            <a:xfrm>
              <a:off x="8075562" y="59710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5" name="pt17495"/>
            <p:cNvSpPr/>
            <p:nvPr/>
          </p:nvSpPr>
          <p:spPr>
            <a:xfrm>
              <a:off x="8075562" y="6773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6" name="pt17496"/>
            <p:cNvSpPr/>
            <p:nvPr/>
          </p:nvSpPr>
          <p:spPr>
            <a:xfrm>
              <a:off x="8075562" y="6625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7" name="pt17497"/>
            <p:cNvSpPr/>
            <p:nvPr/>
          </p:nvSpPr>
          <p:spPr>
            <a:xfrm>
              <a:off x="8075562" y="6484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8" name="pt17498"/>
            <p:cNvSpPr/>
            <p:nvPr/>
          </p:nvSpPr>
          <p:spPr>
            <a:xfrm>
              <a:off x="8144541" y="6578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9" name="pt17499"/>
            <p:cNvSpPr/>
            <p:nvPr/>
          </p:nvSpPr>
          <p:spPr>
            <a:xfrm>
              <a:off x="8145305" y="6466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0" name="pt17500"/>
            <p:cNvSpPr/>
            <p:nvPr/>
          </p:nvSpPr>
          <p:spPr>
            <a:xfrm>
              <a:off x="8145305" y="6559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1" name="pt17501"/>
            <p:cNvSpPr/>
            <p:nvPr/>
          </p:nvSpPr>
          <p:spPr>
            <a:xfrm>
              <a:off x="8145305" y="6840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2" name="pt17502"/>
            <p:cNvSpPr/>
            <p:nvPr/>
          </p:nvSpPr>
          <p:spPr>
            <a:xfrm>
              <a:off x="8158339" y="6627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3" name="pt17503"/>
            <p:cNvSpPr/>
            <p:nvPr/>
          </p:nvSpPr>
          <p:spPr>
            <a:xfrm>
              <a:off x="8158339" y="59280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4" name="pt17504"/>
            <p:cNvSpPr/>
            <p:nvPr/>
          </p:nvSpPr>
          <p:spPr>
            <a:xfrm>
              <a:off x="8158339" y="6773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5" name="pt17505"/>
            <p:cNvSpPr/>
            <p:nvPr/>
          </p:nvSpPr>
          <p:spPr>
            <a:xfrm>
              <a:off x="8158339" y="67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6" name="pt17506"/>
            <p:cNvSpPr/>
            <p:nvPr/>
          </p:nvSpPr>
          <p:spPr>
            <a:xfrm>
              <a:off x="8158339" y="652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7" name="pt17507"/>
            <p:cNvSpPr/>
            <p:nvPr/>
          </p:nvSpPr>
          <p:spPr>
            <a:xfrm>
              <a:off x="8158339" y="6570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8" name="pt17508"/>
            <p:cNvSpPr/>
            <p:nvPr/>
          </p:nvSpPr>
          <p:spPr>
            <a:xfrm>
              <a:off x="8158339" y="6093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9" name="pt17509"/>
            <p:cNvSpPr/>
            <p:nvPr/>
          </p:nvSpPr>
          <p:spPr>
            <a:xfrm>
              <a:off x="8164254" y="6604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0" name="pt17510"/>
            <p:cNvSpPr/>
            <p:nvPr/>
          </p:nvSpPr>
          <p:spPr>
            <a:xfrm>
              <a:off x="8169270" y="67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1" name="pt17511"/>
            <p:cNvSpPr/>
            <p:nvPr/>
          </p:nvSpPr>
          <p:spPr>
            <a:xfrm>
              <a:off x="8169270" y="6804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2" name="pt17512"/>
            <p:cNvSpPr/>
            <p:nvPr/>
          </p:nvSpPr>
          <p:spPr>
            <a:xfrm>
              <a:off x="8169270" y="69056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3" name="pt17513"/>
            <p:cNvSpPr/>
            <p:nvPr/>
          </p:nvSpPr>
          <p:spPr>
            <a:xfrm>
              <a:off x="8169270" y="5978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4" name="pt17514"/>
            <p:cNvSpPr/>
            <p:nvPr/>
          </p:nvSpPr>
          <p:spPr>
            <a:xfrm>
              <a:off x="8169270" y="6837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5" name="pt17515"/>
            <p:cNvSpPr/>
            <p:nvPr/>
          </p:nvSpPr>
          <p:spPr>
            <a:xfrm>
              <a:off x="8169270" y="6198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6" name="pt17516"/>
            <p:cNvSpPr/>
            <p:nvPr/>
          </p:nvSpPr>
          <p:spPr>
            <a:xfrm>
              <a:off x="8169270" y="6225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7" name="pt17517"/>
            <p:cNvSpPr/>
            <p:nvPr/>
          </p:nvSpPr>
          <p:spPr>
            <a:xfrm>
              <a:off x="8169270" y="6448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8" name="pt17518"/>
            <p:cNvSpPr/>
            <p:nvPr/>
          </p:nvSpPr>
          <p:spPr>
            <a:xfrm>
              <a:off x="8169270" y="6015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9" name="pt17519"/>
            <p:cNvSpPr/>
            <p:nvPr/>
          </p:nvSpPr>
          <p:spPr>
            <a:xfrm>
              <a:off x="8169270" y="6648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0" name="pt17520"/>
            <p:cNvSpPr/>
            <p:nvPr/>
          </p:nvSpPr>
          <p:spPr>
            <a:xfrm>
              <a:off x="8170226" y="6391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1" name="pt17521"/>
            <p:cNvSpPr/>
            <p:nvPr/>
          </p:nvSpPr>
          <p:spPr>
            <a:xfrm>
              <a:off x="8170226" y="6724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2" name="pt17522"/>
            <p:cNvSpPr/>
            <p:nvPr/>
          </p:nvSpPr>
          <p:spPr>
            <a:xfrm>
              <a:off x="8170226" y="68662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3" name="pt17523"/>
            <p:cNvSpPr/>
            <p:nvPr/>
          </p:nvSpPr>
          <p:spPr>
            <a:xfrm>
              <a:off x="8214993" y="6804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4" name="pt17524"/>
            <p:cNvSpPr/>
            <p:nvPr/>
          </p:nvSpPr>
          <p:spPr>
            <a:xfrm>
              <a:off x="8214993" y="6494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5" name="pt17525"/>
            <p:cNvSpPr/>
            <p:nvPr/>
          </p:nvSpPr>
          <p:spPr>
            <a:xfrm>
              <a:off x="8214993" y="6638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6" name="pt17526"/>
            <p:cNvSpPr/>
            <p:nvPr/>
          </p:nvSpPr>
          <p:spPr>
            <a:xfrm>
              <a:off x="8220218" y="6816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7" name="pt17527"/>
            <p:cNvSpPr/>
            <p:nvPr/>
          </p:nvSpPr>
          <p:spPr>
            <a:xfrm>
              <a:off x="8220523" y="603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8" name="pt17528"/>
            <p:cNvSpPr/>
            <p:nvPr/>
          </p:nvSpPr>
          <p:spPr>
            <a:xfrm>
              <a:off x="8228510" y="68264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9" name="pt17529"/>
            <p:cNvSpPr/>
            <p:nvPr/>
          </p:nvSpPr>
          <p:spPr>
            <a:xfrm>
              <a:off x="8231321" y="654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0" name="pt17530"/>
            <p:cNvSpPr/>
            <p:nvPr/>
          </p:nvSpPr>
          <p:spPr>
            <a:xfrm>
              <a:off x="8231321" y="66358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1" name="pt17531"/>
            <p:cNvSpPr/>
            <p:nvPr/>
          </p:nvSpPr>
          <p:spPr>
            <a:xfrm>
              <a:off x="8231321" y="677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2" name="pt17532"/>
            <p:cNvSpPr/>
            <p:nvPr/>
          </p:nvSpPr>
          <p:spPr>
            <a:xfrm>
              <a:off x="8231321" y="62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3" name="pt17533"/>
            <p:cNvSpPr/>
            <p:nvPr/>
          </p:nvSpPr>
          <p:spPr>
            <a:xfrm>
              <a:off x="8231321" y="6254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4" name="pt17534"/>
            <p:cNvSpPr/>
            <p:nvPr/>
          </p:nvSpPr>
          <p:spPr>
            <a:xfrm>
              <a:off x="8231321" y="6097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5" name="pt17535"/>
            <p:cNvSpPr/>
            <p:nvPr/>
          </p:nvSpPr>
          <p:spPr>
            <a:xfrm>
              <a:off x="8238042" y="597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6" name="pt17536"/>
            <p:cNvSpPr/>
            <p:nvPr/>
          </p:nvSpPr>
          <p:spPr>
            <a:xfrm>
              <a:off x="8238042" y="60245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7" name="pt17537"/>
            <p:cNvSpPr/>
            <p:nvPr/>
          </p:nvSpPr>
          <p:spPr>
            <a:xfrm>
              <a:off x="8238042" y="6082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8" name="pt17538"/>
            <p:cNvSpPr/>
            <p:nvPr/>
          </p:nvSpPr>
          <p:spPr>
            <a:xfrm>
              <a:off x="8238042" y="6739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9" name="pt17539"/>
            <p:cNvSpPr/>
            <p:nvPr/>
          </p:nvSpPr>
          <p:spPr>
            <a:xfrm>
              <a:off x="8238042" y="6866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0" name="pt17540"/>
            <p:cNvSpPr/>
            <p:nvPr/>
          </p:nvSpPr>
          <p:spPr>
            <a:xfrm>
              <a:off x="8238042" y="5917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1" name="pt17541"/>
            <p:cNvSpPr/>
            <p:nvPr/>
          </p:nvSpPr>
          <p:spPr>
            <a:xfrm>
              <a:off x="8238042" y="6724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2" name="pt17542"/>
            <p:cNvSpPr/>
            <p:nvPr/>
          </p:nvSpPr>
          <p:spPr>
            <a:xfrm>
              <a:off x="8282962" y="6365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3" name="pt17543"/>
            <p:cNvSpPr/>
            <p:nvPr/>
          </p:nvSpPr>
          <p:spPr>
            <a:xfrm>
              <a:off x="8282962" y="6705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4" name="pt17544"/>
            <p:cNvSpPr/>
            <p:nvPr/>
          </p:nvSpPr>
          <p:spPr>
            <a:xfrm>
              <a:off x="8282962" y="6681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5" name="pt17545"/>
            <p:cNvSpPr/>
            <p:nvPr/>
          </p:nvSpPr>
          <p:spPr>
            <a:xfrm>
              <a:off x="8283602" y="6798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6" name="pt17546"/>
            <p:cNvSpPr/>
            <p:nvPr/>
          </p:nvSpPr>
          <p:spPr>
            <a:xfrm>
              <a:off x="8283602" y="6738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7" name="pt17547"/>
            <p:cNvSpPr/>
            <p:nvPr/>
          </p:nvSpPr>
          <p:spPr>
            <a:xfrm>
              <a:off x="8283602" y="6189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8" name="pt17548"/>
            <p:cNvSpPr/>
            <p:nvPr/>
          </p:nvSpPr>
          <p:spPr>
            <a:xfrm>
              <a:off x="8283602" y="6332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9" name="pt17549"/>
            <p:cNvSpPr/>
            <p:nvPr/>
          </p:nvSpPr>
          <p:spPr>
            <a:xfrm>
              <a:off x="8300385" y="5941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0" name="pt17550"/>
            <p:cNvSpPr/>
            <p:nvPr/>
          </p:nvSpPr>
          <p:spPr>
            <a:xfrm>
              <a:off x="8300385" y="6498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1" name="pt17551"/>
            <p:cNvSpPr/>
            <p:nvPr/>
          </p:nvSpPr>
          <p:spPr>
            <a:xfrm>
              <a:off x="8300385" y="6274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2" name="pt17552"/>
            <p:cNvSpPr/>
            <p:nvPr/>
          </p:nvSpPr>
          <p:spPr>
            <a:xfrm>
              <a:off x="8300385" y="6913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3" name="pt17553"/>
            <p:cNvSpPr/>
            <p:nvPr/>
          </p:nvSpPr>
          <p:spPr>
            <a:xfrm>
              <a:off x="8308342" y="5948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4" name="pt17554"/>
            <p:cNvSpPr/>
            <p:nvPr/>
          </p:nvSpPr>
          <p:spPr>
            <a:xfrm>
              <a:off x="8308342" y="6747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5" name="pt17555"/>
            <p:cNvSpPr/>
            <p:nvPr/>
          </p:nvSpPr>
          <p:spPr>
            <a:xfrm>
              <a:off x="8308342" y="6709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6" name="pt17556"/>
            <p:cNvSpPr/>
            <p:nvPr/>
          </p:nvSpPr>
          <p:spPr>
            <a:xfrm>
              <a:off x="8308342" y="6443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7" name="pt17557"/>
            <p:cNvSpPr/>
            <p:nvPr/>
          </p:nvSpPr>
          <p:spPr>
            <a:xfrm>
              <a:off x="8308342" y="6223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8" name="pt17558"/>
            <p:cNvSpPr/>
            <p:nvPr/>
          </p:nvSpPr>
          <p:spPr>
            <a:xfrm>
              <a:off x="8308342" y="6532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9" name="pt17559"/>
            <p:cNvSpPr/>
            <p:nvPr/>
          </p:nvSpPr>
          <p:spPr>
            <a:xfrm>
              <a:off x="8353015" y="5919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0" name="pt17560"/>
            <p:cNvSpPr/>
            <p:nvPr/>
          </p:nvSpPr>
          <p:spPr>
            <a:xfrm>
              <a:off x="8353015" y="6445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1" name="pt17561"/>
            <p:cNvSpPr/>
            <p:nvPr/>
          </p:nvSpPr>
          <p:spPr>
            <a:xfrm>
              <a:off x="8353015" y="6683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2" name="pt17562"/>
            <p:cNvSpPr/>
            <p:nvPr/>
          </p:nvSpPr>
          <p:spPr>
            <a:xfrm>
              <a:off x="8354316" y="6982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3" name="pt17563"/>
            <p:cNvSpPr/>
            <p:nvPr/>
          </p:nvSpPr>
          <p:spPr>
            <a:xfrm>
              <a:off x="8354316" y="5889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4" name="pt17564"/>
            <p:cNvSpPr/>
            <p:nvPr/>
          </p:nvSpPr>
          <p:spPr>
            <a:xfrm>
              <a:off x="8354316" y="6294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5" name="pt17565"/>
            <p:cNvSpPr/>
            <p:nvPr/>
          </p:nvSpPr>
          <p:spPr>
            <a:xfrm>
              <a:off x="8383004" y="6090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6" name="pt17566"/>
            <p:cNvSpPr/>
            <p:nvPr/>
          </p:nvSpPr>
          <p:spPr>
            <a:xfrm>
              <a:off x="8383004" y="5896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7" name="pt17567"/>
            <p:cNvSpPr/>
            <p:nvPr/>
          </p:nvSpPr>
          <p:spPr>
            <a:xfrm>
              <a:off x="8383004" y="5939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8" name="pt17568"/>
            <p:cNvSpPr/>
            <p:nvPr/>
          </p:nvSpPr>
          <p:spPr>
            <a:xfrm>
              <a:off x="8383004" y="6582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9" name="pt17569"/>
            <p:cNvSpPr/>
            <p:nvPr/>
          </p:nvSpPr>
          <p:spPr>
            <a:xfrm>
              <a:off x="8383004" y="6747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0" name="pt17570"/>
            <p:cNvSpPr/>
            <p:nvPr/>
          </p:nvSpPr>
          <p:spPr>
            <a:xfrm>
              <a:off x="8383004" y="5982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1" name="pt17571"/>
            <p:cNvSpPr/>
            <p:nvPr/>
          </p:nvSpPr>
          <p:spPr>
            <a:xfrm>
              <a:off x="8383004" y="6355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2" name="pt17572"/>
            <p:cNvSpPr/>
            <p:nvPr/>
          </p:nvSpPr>
          <p:spPr>
            <a:xfrm>
              <a:off x="8383004" y="6163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3" name="pt17573"/>
            <p:cNvSpPr/>
            <p:nvPr/>
          </p:nvSpPr>
          <p:spPr>
            <a:xfrm>
              <a:off x="8383004" y="6408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4" name="pt17574"/>
            <p:cNvSpPr/>
            <p:nvPr/>
          </p:nvSpPr>
          <p:spPr>
            <a:xfrm>
              <a:off x="8383004" y="6645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5" name="pt17575"/>
            <p:cNvSpPr/>
            <p:nvPr/>
          </p:nvSpPr>
          <p:spPr>
            <a:xfrm>
              <a:off x="8383004" y="6678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6" name="pt17576"/>
            <p:cNvSpPr/>
            <p:nvPr/>
          </p:nvSpPr>
          <p:spPr>
            <a:xfrm>
              <a:off x="8423318" y="6554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7" name="pt17577"/>
            <p:cNvSpPr/>
            <p:nvPr/>
          </p:nvSpPr>
          <p:spPr>
            <a:xfrm>
              <a:off x="8423318" y="6430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8" name="pt17578"/>
            <p:cNvSpPr/>
            <p:nvPr/>
          </p:nvSpPr>
          <p:spPr>
            <a:xfrm>
              <a:off x="8423318" y="6587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9" name="pt17579"/>
            <p:cNvSpPr/>
            <p:nvPr/>
          </p:nvSpPr>
          <p:spPr>
            <a:xfrm>
              <a:off x="8423318" y="66819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0" name="pt17580"/>
            <p:cNvSpPr/>
            <p:nvPr/>
          </p:nvSpPr>
          <p:spPr>
            <a:xfrm>
              <a:off x="8423318" y="61116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1" name="pt17581"/>
            <p:cNvSpPr/>
            <p:nvPr/>
          </p:nvSpPr>
          <p:spPr>
            <a:xfrm>
              <a:off x="8424141" y="6524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2" name="pt17582"/>
            <p:cNvSpPr/>
            <p:nvPr/>
          </p:nvSpPr>
          <p:spPr>
            <a:xfrm>
              <a:off x="8424141" y="6392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3" name="pt17583"/>
            <p:cNvSpPr/>
            <p:nvPr/>
          </p:nvSpPr>
          <p:spPr>
            <a:xfrm>
              <a:off x="8424141" y="610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4" name="pt17584"/>
            <p:cNvSpPr/>
            <p:nvPr/>
          </p:nvSpPr>
          <p:spPr>
            <a:xfrm>
              <a:off x="8424316" y="6639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5" name="pt17585"/>
            <p:cNvSpPr/>
            <p:nvPr/>
          </p:nvSpPr>
          <p:spPr>
            <a:xfrm>
              <a:off x="8444742" y="605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6" name="pt17586"/>
            <p:cNvSpPr/>
            <p:nvPr/>
          </p:nvSpPr>
          <p:spPr>
            <a:xfrm>
              <a:off x="8444742" y="6175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7" name="pt17587"/>
            <p:cNvSpPr/>
            <p:nvPr/>
          </p:nvSpPr>
          <p:spPr>
            <a:xfrm>
              <a:off x="8444742" y="6392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8" name="pt17588"/>
            <p:cNvSpPr/>
            <p:nvPr/>
          </p:nvSpPr>
          <p:spPr>
            <a:xfrm>
              <a:off x="8444742" y="6109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9" name="pt17589"/>
            <p:cNvSpPr/>
            <p:nvPr/>
          </p:nvSpPr>
          <p:spPr>
            <a:xfrm>
              <a:off x="8444742" y="6432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0" name="pt17590"/>
            <p:cNvSpPr/>
            <p:nvPr/>
          </p:nvSpPr>
          <p:spPr>
            <a:xfrm>
              <a:off x="8444742" y="6848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1" name="pt17591"/>
            <p:cNvSpPr/>
            <p:nvPr/>
          </p:nvSpPr>
          <p:spPr>
            <a:xfrm>
              <a:off x="8444742" y="6372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2" name="pt17592"/>
            <p:cNvSpPr/>
            <p:nvPr/>
          </p:nvSpPr>
          <p:spPr>
            <a:xfrm>
              <a:off x="8452953" y="6215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3" name="pt17593"/>
            <p:cNvSpPr/>
            <p:nvPr/>
          </p:nvSpPr>
          <p:spPr>
            <a:xfrm>
              <a:off x="8452953" y="6630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4" name="pt17594"/>
            <p:cNvSpPr/>
            <p:nvPr/>
          </p:nvSpPr>
          <p:spPr>
            <a:xfrm>
              <a:off x="8452953" y="6379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5" name="pt17595"/>
            <p:cNvSpPr/>
            <p:nvPr/>
          </p:nvSpPr>
          <p:spPr>
            <a:xfrm>
              <a:off x="8452953" y="6789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6" name="pt17596"/>
            <p:cNvSpPr/>
            <p:nvPr/>
          </p:nvSpPr>
          <p:spPr>
            <a:xfrm>
              <a:off x="8452953" y="6643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7" name="pt17597"/>
            <p:cNvSpPr/>
            <p:nvPr/>
          </p:nvSpPr>
          <p:spPr>
            <a:xfrm>
              <a:off x="8452953" y="6680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8" name="pt17598"/>
            <p:cNvSpPr/>
            <p:nvPr/>
          </p:nvSpPr>
          <p:spPr>
            <a:xfrm>
              <a:off x="8453284" y="6671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9" name="pt17599"/>
            <p:cNvSpPr/>
            <p:nvPr/>
          </p:nvSpPr>
          <p:spPr>
            <a:xfrm>
              <a:off x="8453284" y="659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0" name="pt17600"/>
            <p:cNvSpPr/>
            <p:nvPr/>
          </p:nvSpPr>
          <p:spPr>
            <a:xfrm>
              <a:off x="8453284" y="67683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1" name="pt17601"/>
            <p:cNvSpPr/>
            <p:nvPr/>
          </p:nvSpPr>
          <p:spPr>
            <a:xfrm>
              <a:off x="8453284" y="66112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2" name="pt17602"/>
            <p:cNvSpPr/>
            <p:nvPr/>
          </p:nvSpPr>
          <p:spPr>
            <a:xfrm>
              <a:off x="8453284" y="6044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3" name="pt17603"/>
            <p:cNvSpPr/>
            <p:nvPr/>
          </p:nvSpPr>
          <p:spPr>
            <a:xfrm>
              <a:off x="8453284" y="6521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4" name="pt17604"/>
            <p:cNvSpPr/>
            <p:nvPr/>
          </p:nvSpPr>
          <p:spPr>
            <a:xfrm>
              <a:off x="8495174" y="691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5" name="pt17605"/>
            <p:cNvSpPr/>
            <p:nvPr/>
          </p:nvSpPr>
          <p:spPr>
            <a:xfrm>
              <a:off x="8495174" y="6449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6" name="pt17606"/>
            <p:cNvSpPr/>
            <p:nvPr/>
          </p:nvSpPr>
          <p:spPr>
            <a:xfrm>
              <a:off x="8495634" y="6324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7" name="pt17607"/>
            <p:cNvSpPr/>
            <p:nvPr/>
          </p:nvSpPr>
          <p:spPr>
            <a:xfrm>
              <a:off x="8495634" y="6389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8" name="pt17608"/>
            <p:cNvSpPr/>
            <p:nvPr/>
          </p:nvSpPr>
          <p:spPr>
            <a:xfrm>
              <a:off x="8515462" y="6558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9" name="pt17609"/>
            <p:cNvSpPr/>
            <p:nvPr/>
          </p:nvSpPr>
          <p:spPr>
            <a:xfrm>
              <a:off x="8515462" y="6420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0" name="pt17610"/>
            <p:cNvSpPr/>
            <p:nvPr/>
          </p:nvSpPr>
          <p:spPr>
            <a:xfrm>
              <a:off x="8515462" y="6605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1" name="pt17611"/>
            <p:cNvSpPr/>
            <p:nvPr/>
          </p:nvSpPr>
          <p:spPr>
            <a:xfrm>
              <a:off x="8523192" y="68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2" name="pt17612"/>
            <p:cNvSpPr/>
            <p:nvPr/>
          </p:nvSpPr>
          <p:spPr>
            <a:xfrm>
              <a:off x="8566162" y="6579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3" name="pt17613"/>
            <p:cNvSpPr/>
            <p:nvPr/>
          </p:nvSpPr>
          <p:spPr>
            <a:xfrm>
              <a:off x="8566162" y="6714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4" name="pt17614"/>
            <p:cNvSpPr/>
            <p:nvPr/>
          </p:nvSpPr>
          <p:spPr>
            <a:xfrm>
              <a:off x="8566162" y="6538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5" name="pt17615"/>
            <p:cNvSpPr/>
            <p:nvPr/>
          </p:nvSpPr>
          <p:spPr>
            <a:xfrm>
              <a:off x="8566162" y="590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6" name="pt17616"/>
            <p:cNvSpPr/>
            <p:nvPr/>
          </p:nvSpPr>
          <p:spPr>
            <a:xfrm>
              <a:off x="8566162" y="6766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7" name="pt17617"/>
            <p:cNvSpPr/>
            <p:nvPr/>
          </p:nvSpPr>
          <p:spPr>
            <a:xfrm>
              <a:off x="8566162" y="6261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8" name="pt17618"/>
            <p:cNvSpPr/>
            <p:nvPr/>
          </p:nvSpPr>
          <p:spPr>
            <a:xfrm>
              <a:off x="8566162" y="63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9" name="pt17619"/>
            <p:cNvSpPr/>
            <p:nvPr/>
          </p:nvSpPr>
          <p:spPr>
            <a:xfrm>
              <a:off x="8566162" y="6022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0" name="pt17620"/>
            <p:cNvSpPr/>
            <p:nvPr/>
          </p:nvSpPr>
          <p:spPr>
            <a:xfrm>
              <a:off x="8566162" y="6357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1" name="pt17621"/>
            <p:cNvSpPr/>
            <p:nvPr/>
          </p:nvSpPr>
          <p:spPr>
            <a:xfrm>
              <a:off x="8569720" y="67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2" name="pt17622"/>
            <p:cNvSpPr/>
            <p:nvPr/>
          </p:nvSpPr>
          <p:spPr>
            <a:xfrm>
              <a:off x="8569720" y="676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3" name="pt17623"/>
            <p:cNvSpPr/>
            <p:nvPr/>
          </p:nvSpPr>
          <p:spPr>
            <a:xfrm>
              <a:off x="8569720" y="6163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4" name="pt17624"/>
            <p:cNvSpPr/>
            <p:nvPr/>
          </p:nvSpPr>
          <p:spPr>
            <a:xfrm>
              <a:off x="8569720" y="62982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5" name="pt17625"/>
            <p:cNvSpPr/>
            <p:nvPr/>
          </p:nvSpPr>
          <p:spPr>
            <a:xfrm>
              <a:off x="8569720" y="6125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6" name="pt17626"/>
            <p:cNvSpPr/>
            <p:nvPr/>
          </p:nvSpPr>
          <p:spPr>
            <a:xfrm>
              <a:off x="8569720" y="5928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7" name="pt17627"/>
            <p:cNvSpPr/>
            <p:nvPr/>
          </p:nvSpPr>
          <p:spPr>
            <a:xfrm>
              <a:off x="8569720" y="6004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8" name="pt17628"/>
            <p:cNvSpPr/>
            <p:nvPr/>
          </p:nvSpPr>
          <p:spPr>
            <a:xfrm>
              <a:off x="8569720" y="6027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9" name="pt17629"/>
            <p:cNvSpPr/>
            <p:nvPr/>
          </p:nvSpPr>
          <p:spPr>
            <a:xfrm>
              <a:off x="8569720" y="6086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0" name="pt17630"/>
            <p:cNvSpPr/>
            <p:nvPr/>
          </p:nvSpPr>
          <p:spPr>
            <a:xfrm>
              <a:off x="8569720" y="6790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1" name="pt17631"/>
            <p:cNvSpPr/>
            <p:nvPr/>
          </p:nvSpPr>
          <p:spPr>
            <a:xfrm>
              <a:off x="8569720" y="6619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2" name="pt17632"/>
            <p:cNvSpPr/>
            <p:nvPr/>
          </p:nvSpPr>
          <p:spPr>
            <a:xfrm>
              <a:off x="8569720" y="6678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3" name="pt17633"/>
            <p:cNvSpPr/>
            <p:nvPr/>
          </p:nvSpPr>
          <p:spPr>
            <a:xfrm>
              <a:off x="8569720" y="6508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4" name="pt17634"/>
            <p:cNvSpPr/>
            <p:nvPr/>
          </p:nvSpPr>
          <p:spPr>
            <a:xfrm>
              <a:off x="8569720" y="65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5" name="pt17635"/>
            <p:cNvSpPr/>
            <p:nvPr/>
          </p:nvSpPr>
          <p:spPr>
            <a:xfrm>
              <a:off x="8569720" y="684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6" name="pt17636"/>
            <p:cNvSpPr/>
            <p:nvPr/>
          </p:nvSpPr>
          <p:spPr>
            <a:xfrm>
              <a:off x="8569720" y="6315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7" name="pt17637"/>
            <p:cNvSpPr/>
            <p:nvPr/>
          </p:nvSpPr>
          <p:spPr>
            <a:xfrm>
              <a:off x="8569720" y="6258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8" name="pt17638"/>
            <p:cNvSpPr/>
            <p:nvPr/>
          </p:nvSpPr>
          <p:spPr>
            <a:xfrm>
              <a:off x="8569720" y="6865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9" name="pt17639"/>
            <p:cNvSpPr/>
            <p:nvPr/>
          </p:nvSpPr>
          <p:spPr>
            <a:xfrm>
              <a:off x="8569720" y="6242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0" name="pt17640"/>
            <p:cNvSpPr/>
            <p:nvPr/>
          </p:nvSpPr>
          <p:spPr>
            <a:xfrm>
              <a:off x="8570534" y="651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1" name="pt17641"/>
            <p:cNvSpPr/>
            <p:nvPr/>
          </p:nvSpPr>
          <p:spPr>
            <a:xfrm>
              <a:off x="8570534" y="6592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2" name="pt17642"/>
            <p:cNvSpPr/>
            <p:nvPr/>
          </p:nvSpPr>
          <p:spPr>
            <a:xfrm>
              <a:off x="8570534" y="6400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3" name="pt17643"/>
            <p:cNvSpPr/>
            <p:nvPr/>
          </p:nvSpPr>
          <p:spPr>
            <a:xfrm>
              <a:off x="8570534" y="6206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4" name="pt17644"/>
            <p:cNvSpPr/>
            <p:nvPr/>
          </p:nvSpPr>
          <p:spPr>
            <a:xfrm>
              <a:off x="8570534" y="6432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5" name="pt17645"/>
            <p:cNvSpPr/>
            <p:nvPr/>
          </p:nvSpPr>
          <p:spPr>
            <a:xfrm>
              <a:off x="8570534" y="5946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6" name="pt17646"/>
            <p:cNvSpPr/>
            <p:nvPr/>
          </p:nvSpPr>
          <p:spPr>
            <a:xfrm>
              <a:off x="8570534" y="6791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7" name="pt17647"/>
            <p:cNvSpPr/>
            <p:nvPr/>
          </p:nvSpPr>
          <p:spPr>
            <a:xfrm>
              <a:off x="8575072" y="592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8" name="pt17648"/>
            <p:cNvSpPr/>
            <p:nvPr/>
          </p:nvSpPr>
          <p:spPr>
            <a:xfrm>
              <a:off x="8575072" y="6893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9" name="pt17649"/>
            <p:cNvSpPr/>
            <p:nvPr/>
          </p:nvSpPr>
          <p:spPr>
            <a:xfrm>
              <a:off x="8495174" y="691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0" name="pt17650"/>
            <p:cNvSpPr/>
            <p:nvPr/>
          </p:nvSpPr>
          <p:spPr>
            <a:xfrm>
              <a:off x="8495174" y="6449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1" name="pt17651"/>
            <p:cNvSpPr/>
            <p:nvPr/>
          </p:nvSpPr>
          <p:spPr>
            <a:xfrm>
              <a:off x="8495634" y="6324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2" name="pt17652"/>
            <p:cNvSpPr/>
            <p:nvPr/>
          </p:nvSpPr>
          <p:spPr>
            <a:xfrm>
              <a:off x="8495634" y="6389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3" name="pt17653"/>
            <p:cNvSpPr/>
            <p:nvPr/>
          </p:nvSpPr>
          <p:spPr>
            <a:xfrm>
              <a:off x="8515462" y="6558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4" name="pt17654"/>
            <p:cNvSpPr/>
            <p:nvPr/>
          </p:nvSpPr>
          <p:spPr>
            <a:xfrm>
              <a:off x="8515462" y="6420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5" name="pt17655"/>
            <p:cNvSpPr/>
            <p:nvPr/>
          </p:nvSpPr>
          <p:spPr>
            <a:xfrm>
              <a:off x="8515462" y="6605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6" name="pt17656"/>
            <p:cNvSpPr/>
            <p:nvPr/>
          </p:nvSpPr>
          <p:spPr>
            <a:xfrm>
              <a:off x="8523192" y="68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7" name="pt17657"/>
            <p:cNvSpPr/>
            <p:nvPr/>
          </p:nvSpPr>
          <p:spPr>
            <a:xfrm>
              <a:off x="8566162" y="6579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8" name="pt17658"/>
            <p:cNvSpPr/>
            <p:nvPr/>
          </p:nvSpPr>
          <p:spPr>
            <a:xfrm>
              <a:off x="8566162" y="6714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9" name="pt17659"/>
            <p:cNvSpPr/>
            <p:nvPr/>
          </p:nvSpPr>
          <p:spPr>
            <a:xfrm>
              <a:off x="8566162" y="6538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0" name="pt17660"/>
            <p:cNvSpPr/>
            <p:nvPr/>
          </p:nvSpPr>
          <p:spPr>
            <a:xfrm>
              <a:off x="8566162" y="590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1" name="pt17661"/>
            <p:cNvSpPr/>
            <p:nvPr/>
          </p:nvSpPr>
          <p:spPr>
            <a:xfrm>
              <a:off x="8566162" y="6766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2" name="pt17662"/>
            <p:cNvSpPr/>
            <p:nvPr/>
          </p:nvSpPr>
          <p:spPr>
            <a:xfrm>
              <a:off x="8566162" y="6261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3" name="pt17663"/>
            <p:cNvSpPr/>
            <p:nvPr/>
          </p:nvSpPr>
          <p:spPr>
            <a:xfrm>
              <a:off x="8566162" y="63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4" name="pt17664"/>
            <p:cNvSpPr/>
            <p:nvPr/>
          </p:nvSpPr>
          <p:spPr>
            <a:xfrm>
              <a:off x="8566162" y="6022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5" name="pt17665"/>
            <p:cNvSpPr/>
            <p:nvPr/>
          </p:nvSpPr>
          <p:spPr>
            <a:xfrm>
              <a:off x="8566162" y="6357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6" name="pt17666"/>
            <p:cNvSpPr/>
            <p:nvPr/>
          </p:nvSpPr>
          <p:spPr>
            <a:xfrm>
              <a:off x="8569720" y="67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7" name="pt17667"/>
            <p:cNvSpPr/>
            <p:nvPr/>
          </p:nvSpPr>
          <p:spPr>
            <a:xfrm>
              <a:off x="8569720" y="676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8" name="pt17668"/>
            <p:cNvSpPr/>
            <p:nvPr/>
          </p:nvSpPr>
          <p:spPr>
            <a:xfrm>
              <a:off x="8569720" y="6163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9" name="pt17669"/>
            <p:cNvSpPr/>
            <p:nvPr/>
          </p:nvSpPr>
          <p:spPr>
            <a:xfrm>
              <a:off x="8569720" y="62982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0" name="pt17670"/>
            <p:cNvSpPr/>
            <p:nvPr/>
          </p:nvSpPr>
          <p:spPr>
            <a:xfrm>
              <a:off x="8569720" y="6125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1" name="pt17671"/>
            <p:cNvSpPr/>
            <p:nvPr/>
          </p:nvSpPr>
          <p:spPr>
            <a:xfrm>
              <a:off x="8569720" y="5928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2" name="pt17672"/>
            <p:cNvSpPr/>
            <p:nvPr/>
          </p:nvSpPr>
          <p:spPr>
            <a:xfrm>
              <a:off x="8569720" y="6004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3" name="pt17673"/>
            <p:cNvSpPr/>
            <p:nvPr/>
          </p:nvSpPr>
          <p:spPr>
            <a:xfrm>
              <a:off x="8569720" y="6027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4" name="pt17674"/>
            <p:cNvSpPr/>
            <p:nvPr/>
          </p:nvSpPr>
          <p:spPr>
            <a:xfrm>
              <a:off x="8569720" y="6086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5" name="pt17675"/>
            <p:cNvSpPr/>
            <p:nvPr/>
          </p:nvSpPr>
          <p:spPr>
            <a:xfrm>
              <a:off x="8569720" y="6790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6" name="pt17676"/>
            <p:cNvSpPr/>
            <p:nvPr/>
          </p:nvSpPr>
          <p:spPr>
            <a:xfrm>
              <a:off x="8569720" y="6619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7" name="pt17677"/>
            <p:cNvSpPr/>
            <p:nvPr/>
          </p:nvSpPr>
          <p:spPr>
            <a:xfrm>
              <a:off x="8569720" y="6678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8" name="pt17678"/>
            <p:cNvSpPr/>
            <p:nvPr/>
          </p:nvSpPr>
          <p:spPr>
            <a:xfrm>
              <a:off x="8569720" y="6508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9" name="pt17679"/>
            <p:cNvSpPr/>
            <p:nvPr/>
          </p:nvSpPr>
          <p:spPr>
            <a:xfrm>
              <a:off x="8569720" y="65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0" name="pt17680"/>
            <p:cNvSpPr/>
            <p:nvPr/>
          </p:nvSpPr>
          <p:spPr>
            <a:xfrm>
              <a:off x="8569720" y="684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1" name="pt17681"/>
            <p:cNvSpPr/>
            <p:nvPr/>
          </p:nvSpPr>
          <p:spPr>
            <a:xfrm>
              <a:off x="8569720" y="6315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2" name="pt17682"/>
            <p:cNvSpPr/>
            <p:nvPr/>
          </p:nvSpPr>
          <p:spPr>
            <a:xfrm>
              <a:off x="8569720" y="6258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3" name="pt17683"/>
            <p:cNvSpPr/>
            <p:nvPr/>
          </p:nvSpPr>
          <p:spPr>
            <a:xfrm>
              <a:off x="8569720" y="6865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4" name="pt17684"/>
            <p:cNvSpPr/>
            <p:nvPr/>
          </p:nvSpPr>
          <p:spPr>
            <a:xfrm>
              <a:off x="8569720" y="6242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5" name="pt17685"/>
            <p:cNvSpPr/>
            <p:nvPr/>
          </p:nvSpPr>
          <p:spPr>
            <a:xfrm>
              <a:off x="8570534" y="651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6" name="pt17686"/>
            <p:cNvSpPr/>
            <p:nvPr/>
          </p:nvSpPr>
          <p:spPr>
            <a:xfrm>
              <a:off x="8570534" y="6592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7" name="pt17687"/>
            <p:cNvSpPr/>
            <p:nvPr/>
          </p:nvSpPr>
          <p:spPr>
            <a:xfrm>
              <a:off x="8570534" y="6400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8" name="pt17688"/>
            <p:cNvSpPr/>
            <p:nvPr/>
          </p:nvSpPr>
          <p:spPr>
            <a:xfrm>
              <a:off x="8570534" y="6206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9" name="pt17689"/>
            <p:cNvSpPr/>
            <p:nvPr/>
          </p:nvSpPr>
          <p:spPr>
            <a:xfrm>
              <a:off x="8570534" y="6432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0" name="pt17690"/>
            <p:cNvSpPr/>
            <p:nvPr/>
          </p:nvSpPr>
          <p:spPr>
            <a:xfrm>
              <a:off x="8570534" y="5946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1" name="pt17691"/>
            <p:cNvSpPr/>
            <p:nvPr/>
          </p:nvSpPr>
          <p:spPr>
            <a:xfrm>
              <a:off x="8570534" y="6791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2" name="pt17692"/>
            <p:cNvSpPr/>
            <p:nvPr/>
          </p:nvSpPr>
          <p:spPr>
            <a:xfrm>
              <a:off x="8575072" y="592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3" name="pt17693"/>
            <p:cNvSpPr/>
            <p:nvPr/>
          </p:nvSpPr>
          <p:spPr>
            <a:xfrm>
              <a:off x="8575072" y="6893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4" name="pt17694"/>
            <p:cNvSpPr/>
            <p:nvPr/>
          </p:nvSpPr>
          <p:spPr>
            <a:xfrm>
              <a:off x="8636221" y="6804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5" name="pt17695"/>
            <p:cNvSpPr/>
            <p:nvPr/>
          </p:nvSpPr>
          <p:spPr>
            <a:xfrm>
              <a:off x="8636221" y="62246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6" name="pt17696"/>
            <p:cNvSpPr/>
            <p:nvPr/>
          </p:nvSpPr>
          <p:spPr>
            <a:xfrm>
              <a:off x="8636221" y="6534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7" name="pt17697"/>
            <p:cNvSpPr/>
            <p:nvPr/>
          </p:nvSpPr>
          <p:spPr>
            <a:xfrm>
              <a:off x="8636221" y="5970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8" name="pt17698"/>
            <p:cNvSpPr/>
            <p:nvPr/>
          </p:nvSpPr>
          <p:spPr>
            <a:xfrm>
              <a:off x="8636221" y="5955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9" name="pt17699"/>
            <p:cNvSpPr/>
            <p:nvPr/>
          </p:nvSpPr>
          <p:spPr>
            <a:xfrm>
              <a:off x="8636221" y="6294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0" name="pt17700"/>
            <p:cNvSpPr/>
            <p:nvPr/>
          </p:nvSpPr>
          <p:spPr>
            <a:xfrm>
              <a:off x="8637545" y="6107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1" name="pt17701"/>
            <p:cNvSpPr/>
            <p:nvPr/>
          </p:nvSpPr>
          <p:spPr>
            <a:xfrm>
              <a:off x="8637545" y="6914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2" name="pt17702"/>
            <p:cNvSpPr/>
            <p:nvPr/>
          </p:nvSpPr>
          <p:spPr>
            <a:xfrm>
              <a:off x="8637545" y="6873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3" name="pt17703"/>
            <p:cNvSpPr/>
            <p:nvPr/>
          </p:nvSpPr>
          <p:spPr>
            <a:xfrm>
              <a:off x="8637545" y="6749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4" name="pt17704"/>
            <p:cNvSpPr/>
            <p:nvPr/>
          </p:nvSpPr>
          <p:spPr>
            <a:xfrm>
              <a:off x="8639282" y="6564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5" name="pt17705"/>
            <p:cNvSpPr/>
            <p:nvPr/>
          </p:nvSpPr>
          <p:spPr>
            <a:xfrm>
              <a:off x="8639282" y="6533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6" name="pt17706"/>
            <p:cNvSpPr/>
            <p:nvPr/>
          </p:nvSpPr>
          <p:spPr>
            <a:xfrm>
              <a:off x="8639282" y="6836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7" name="pt17707"/>
            <p:cNvSpPr/>
            <p:nvPr/>
          </p:nvSpPr>
          <p:spPr>
            <a:xfrm>
              <a:off x="8639774" y="67431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8" name="pt17708"/>
            <p:cNvSpPr/>
            <p:nvPr/>
          </p:nvSpPr>
          <p:spPr>
            <a:xfrm>
              <a:off x="8639774" y="6014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9" name="pt17709"/>
            <p:cNvSpPr/>
            <p:nvPr/>
          </p:nvSpPr>
          <p:spPr>
            <a:xfrm>
              <a:off x="8639774" y="6590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0" name="pt17710"/>
            <p:cNvSpPr/>
            <p:nvPr/>
          </p:nvSpPr>
          <p:spPr>
            <a:xfrm>
              <a:off x="8639774" y="6281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1" name="pt17711"/>
            <p:cNvSpPr/>
            <p:nvPr/>
          </p:nvSpPr>
          <p:spPr>
            <a:xfrm>
              <a:off x="8659857" y="6506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2" name="pt17712"/>
            <p:cNvSpPr/>
            <p:nvPr/>
          </p:nvSpPr>
          <p:spPr>
            <a:xfrm>
              <a:off x="8659857" y="6884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3" name="pt17713"/>
            <p:cNvSpPr/>
            <p:nvPr/>
          </p:nvSpPr>
          <p:spPr>
            <a:xfrm>
              <a:off x="8659857" y="6880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4" name="pt17714"/>
            <p:cNvSpPr/>
            <p:nvPr/>
          </p:nvSpPr>
          <p:spPr>
            <a:xfrm>
              <a:off x="8659857" y="6553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5" name="pt17715"/>
            <p:cNvSpPr/>
            <p:nvPr/>
          </p:nvSpPr>
          <p:spPr>
            <a:xfrm>
              <a:off x="8659857" y="6903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6" name="pt17716"/>
            <p:cNvSpPr/>
            <p:nvPr/>
          </p:nvSpPr>
          <p:spPr>
            <a:xfrm>
              <a:off x="8665606" y="6324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7" name="pt17717"/>
            <p:cNvSpPr/>
            <p:nvPr/>
          </p:nvSpPr>
          <p:spPr>
            <a:xfrm>
              <a:off x="8665606" y="5888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8" name="pt17718"/>
            <p:cNvSpPr/>
            <p:nvPr/>
          </p:nvSpPr>
          <p:spPr>
            <a:xfrm>
              <a:off x="8665606" y="6785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9" name="pt17719"/>
            <p:cNvSpPr/>
            <p:nvPr/>
          </p:nvSpPr>
          <p:spPr>
            <a:xfrm>
              <a:off x="8665606" y="5976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0" name="pt17720"/>
            <p:cNvSpPr/>
            <p:nvPr/>
          </p:nvSpPr>
          <p:spPr>
            <a:xfrm>
              <a:off x="8665606" y="60980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1" name="pt17721"/>
            <p:cNvSpPr/>
            <p:nvPr/>
          </p:nvSpPr>
          <p:spPr>
            <a:xfrm>
              <a:off x="8665606" y="5967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2" name="pt17722"/>
            <p:cNvSpPr/>
            <p:nvPr/>
          </p:nvSpPr>
          <p:spPr>
            <a:xfrm>
              <a:off x="8665606" y="6797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3" name="pt17723"/>
            <p:cNvSpPr/>
            <p:nvPr/>
          </p:nvSpPr>
          <p:spPr>
            <a:xfrm>
              <a:off x="8665606" y="6075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4" name="pt17724"/>
            <p:cNvSpPr/>
            <p:nvPr/>
          </p:nvSpPr>
          <p:spPr>
            <a:xfrm>
              <a:off x="8665606" y="6039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5" name="pt17725"/>
            <p:cNvSpPr/>
            <p:nvPr/>
          </p:nvSpPr>
          <p:spPr>
            <a:xfrm>
              <a:off x="8665606" y="60207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6" name="pt17726"/>
            <p:cNvSpPr/>
            <p:nvPr/>
          </p:nvSpPr>
          <p:spPr>
            <a:xfrm>
              <a:off x="8665606" y="67875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7" name="pt17727"/>
            <p:cNvSpPr/>
            <p:nvPr/>
          </p:nvSpPr>
          <p:spPr>
            <a:xfrm>
              <a:off x="8665606" y="6504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8" name="pt17728"/>
            <p:cNvSpPr/>
            <p:nvPr/>
          </p:nvSpPr>
          <p:spPr>
            <a:xfrm>
              <a:off x="8665606" y="67309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9" name="pt17729"/>
            <p:cNvSpPr/>
            <p:nvPr/>
          </p:nvSpPr>
          <p:spPr>
            <a:xfrm>
              <a:off x="8665606" y="6727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0" name="pt17730"/>
            <p:cNvSpPr/>
            <p:nvPr/>
          </p:nvSpPr>
          <p:spPr>
            <a:xfrm>
              <a:off x="8665606" y="5951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1" name="pt17731"/>
            <p:cNvSpPr/>
            <p:nvPr/>
          </p:nvSpPr>
          <p:spPr>
            <a:xfrm>
              <a:off x="8665606" y="5908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2" name="pt17732"/>
            <p:cNvSpPr/>
            <p:nvPr/>
          </p:nvSpPr>
          <p:spPr>
            <a:xfrm>
              <a:off x="8665606" y="59170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3" name="pt17733"/>
            <p:cNvSpPr/>
            <p:nvPr/>
          </p:nvSpPr>
          <p:spPr>
            <a:xfrm>
              <a:off x="8665606" y="5976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4" name="pt17734"/>
            <p:cNvSpPr/>
            <p:nvPr/>
          </p:nvSpPr>
          <p:spPr>
            <a:xfrm>
              <a:off x="8665606" y="60595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5" name="pt17735"/>
            <p:cNvSpPr/>
            <p:nvPr/>
          </p:nvSpPr>
          <p:spPr>
            <a:xfrm>
              <a:off x="8665606" y="6701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6" name="pt17736"/>
            <p:cNvSpPr/>
            <p:nvPr/>
          </p:nvSpPr>
          <p:spPr>
            <a:xfrm>
              <a:off x="8665606" y="6224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7" name="pt17737"/>
            <p:cNvSpPr/>
            <p:nvPr/>
          </p:nvSpPr>
          <p:spPr>
            <a:xfrm>
              <a:off x="8665606" y="6129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8" name="pt17738"/>
            <p:cNvSpPr/>
            <p:nvPr/>
          </p:nvSpPr>
          <p:spPr>
            <a:xfrm>
              <a:off x="8666808" y="6489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9" name="pt17739"/>
            <p:cNvSpPr/>
            <p:nvPr/>
          </p:nvSpPr>
          <p:spPr>
            <a:xfrm>
              <a:off x="8666808" y="6701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0" name="pt17740"/>
            <p:cNvSpPr/>
            <p:nvPr/>
          </p:nvSpPr>
          <p:spPr>
            <a:xfrm>
              <a:off x="8666808" y="6391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1" name="pt17741"/>
            <p:cNvSpPr/>
            <p:nvPr/>
          </p:nvSpPr>
          <p:spPr>
            <a:xfrm>
              <a:off x="8702353" y="66505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2" name="pt17742"/>
            <p:cNvSpPr/>
            <p:nvPr/>
          </p:nvSpPr>
          <p:spPr>
            <a:xfrm>
              <a:off x="8702353" y="6463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3" name="pt17743"/>
            <p:cNvSpPr/>
            <p:nvPr/>
          </p:nvSpPr>
          <p:spPr>
            <a:xfrm>
              <a:off x="8702353" y="5905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4" name="pt17744"/>
            <p:cNvSpPr/>
            <p:nvPr/>
          </p:nvSpPr>
          <p:spPr>
            <a:xfrm>
              <a:off x="8702353" y="6545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5" name="pt17745"/>
            <p:cNvSpPr/>
            <p:nvPr/>
          </p:nvSpPr>
          <p:spPr>
            <a:xfrm>
              <a:off x="8702353" y="6023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6" name="pt17746"/>
            <p:cNvSpPr/>
            <p:nvPr/>
          </p:nvSpPr>
          <p:spPr>
            <a:xfrm>
              <a:off x="8702353" y="6361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7" name="pt17747"/>
            <p:cNvSpPr/>
            <p:nvPr/>
          </p:nvSpPr>
          <p:spPr>
            <a:xfrm>
              <a:off x="8702353" y="6104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8" name="pt17748"/>
            <p:cNvSpPr/>
            <p:nvPr/>
          </p:nvSpPr>
          <p:spPr>
            <a:xfrm>
              <a:off x="8702353" y="5946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9" name="pt17749"/>
            <p:cNvSpPr/>
            <p:nvPr/>
          </p:nvSpPr>
          <p:spPr>
            <a:xfrm>
              <a:off x="8702353" y="6719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0" name="pt17750"/>
            <p:cNvSpPr/>
            <p:nvPr/>
          </p:nvSpPr>
          <p:spPr>
            <a:xfrm>
              <a:off x="8705533" y="60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1" name="pt17751"/>
            <p:cNvSpPr/>
            <p:nvPr/>
          </p:nvSpPr>
          <p:spPr>
            <a:xfrm>
              <a:off x="8705533" y="6560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2" name="pt17752"/>
            <p:cNvSpPr/>
            <p:nvPr/>
          </p:nvSpPr>
          <p:spPr>
            <a:xfrm>
              <a:off x="8705533" y="6222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3" name="pt17753"/>
            <p:cNvSpPr/>
            <p:nvPr/>
          </p:nvSpPr>
          <p:spPr>
            <a:xfrm>
              <a:off x="8705533" y="6172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4" name="pt17754"/>
            <p:cNvSpPr/>
            <p:nvPr/>
          </p:nvSpPr>
          <p:spPr>
            <a:xfrm>
              <a:off x="8705533" y="6042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5" name="pt17755"/>
            <p:cNvSpPr/>
            <p:nvPr/>
          </p:nvSpPr>
          <p:spPr>
            <a:xfrm>
              <a:off x="8705533" y="6341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6" name="pt17756"/>
            <p:cNvSpPr/>
            <p:nvPr/>
          </p:nvSpPr>
          <p:spPr>
            <a:xfrm>
              <a:off x="8707970" y="6589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7" name="pt17757"/>
            <p:cNvSpPr/>
            <p:nvPr/>
          </p:nvSpPr>
          <p:spPr>
            <a:xfrm>
              <a:off x="8707970" y="6366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8" name="pt17758"/>
            <p:cNvSpPr/>
            <p:nvPr/>
          </p:nvSpPr>
          <p:spPr>
            <a:xfrm>
              <a:off x="8707970" y="66847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9" name="pt17759"/>
            <p:cNvSpPr/>
            <p:nvPr/>
          </p:nvSpPr>
          <p:spPr>
            <a:xfrm>
              <a:off x="8707970" y="6643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0" name="pt17760"/>
            <p:cNvSpPr/>
            <p:nvPr/>
          </p:nvSpPr>
          <p:spPr>
            <a:xfrm>
              <a:off x="8707970" y="6234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1" name="pt17761"/>
            <p:cNvSpPr/>
            <p:nvPr/>
          </p:nvSpPr>
          <p:spPr>
            <a:xfrm>
              <a:off x="8721433" y="67851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2" name="pt17762"/>
            <p:cNvSpPr/>
            <p:nvPr/>
          </p:nvSpPr>
          <p:spPr>
            <a:xfrm>
              <a:off x="8721433" y="6880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3" name="pt17763"/>
            <p:cNvSpPr/>
            <p:nvPr/>
          </p:nvSpPr>
          <p:spPr>
            <a:xfrm>
              <a:off x="8721433" y="6762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4" name="pt17764"/>
            <p:cNvSpPr/>
            <p:nvPr/>
          </p:nvSpPr>
          <p:spPr>
            <a:xfrm>
              <a:off x="8732733" y="6679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5" name="pt17765"/>
            <p:cNvSpPr/>
            <p:nvPr/>
          </p:nvSpPr>
          <p:spPr>
            <a:xfrm>
              <a:off x="8732733" y="68722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6" name="pt17766"/>
            <p:cNvSpPr/>
            <p:nvPr/>
          </p:nvSpPr>
          <p:spPr>
            <a:xfrm>
              <a:off x="8736065" y="6699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7" name="pt17767"/>
            <p:cNvSpPr/>
            <p:nvPr/>
          </p:nvSpPr>
          <p:spPr>
            <a:xfrm>
              <a:off x="8736065" y="6488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8" name="pt17768"/>
            <p:cNvSpPr/>
            <p:nvPr/>
          </p:nvSpPr>
          <p:spPr>
            <a:xfrm>
              <a:off x="8736065" y="5978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9" name="pt17769"/>
            <p:cNvSpPr/>
            <p:nvPr/>
          </p:nvSpPr>
          <p:spPr>
            <a:xfrm>
              <a:off x="8736065" y="6468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0" name="pt17770"/>
            <p:cNvSpPr/>
            <p:nvPr/>
          </p:nvSpPr>
          <p:spPr>
            <a:xfrm>
              <a:off x="8736065" y="6559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1" name="pt17771"/>
            <p:cNvSpPr/>
            <p:nvPr/>
          </p:nvSpPr>
          <p:spPr>
            <a:xfrm>
              <a:off x="8736065" y="6023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2" name="pt17772"/>
            <p:cNvSpPr/>
            <p:nvPr/>
          </p:nvSpPr>
          <p:spPr>
            <a:xfrm>
              <a:off x="8736065" y="6421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3" name="pt17773"/>
            <p:cNvSpPr/>
            <p:nvPr/>
          </p:nvSpPr>
          <p:spPr>
            <a:xfrm>
              <a:off x="8736065" y="6463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4" name="pt17774"/>
            <p:cNvSpPr/>
            <p:nvPr/>
          </p:nvSpPr>
          <p:spPr>
            <a:xfrm>
              <a:off x="8736065" y="66299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5" name="pt17775"/>
            <p:cNvSpPr/>
            <p:nvPr/>
          </p:nvSpPr>
          <p:spPr>
            <a:xfrm>
              <a:off x="8736065" y="67511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6" name="pt17776"/>
            <p:cNvSpPr/>
            <p:nvPr/>
          </p:nvSpPr>
          <p:spPr>
            <a:xfrm>
              <a:off x="8736065" y="6840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7" name="pt17777"/>
            <p:cNvSpPr/>
            <p:nvPr/>
          </p:nvSpPr>
          <p:spPr>
            <a:xfrm>
              <a:off x="8736447" y="6049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8" name="pt17778"/>
            <p:cNvSpPr/>
            <p:nvPr/>
          </p:nvSpPr>
          <p:spPr>
            <a:xfrm>
              <a:off x="8736447" y="6688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9" name="pt17779"/>
            <p:cNvSpPr/>
            <p:nvPr/>
          </p:nvSpPr>
          <p:spPr>
            <a:xfrm>
              <a:off x="8736447" y="6175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0" name="pt17780"/>
            <p:cNvSpPr/>
            <p:nvPr/>
          </p:nvSpPr>
          <p:spPr>
            <a:xfrm>
              <a:off x="8736447" y="6515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1" name="pt17781"/>
            <p:cNvSpPr/>
            <p:nvPr/>
          </p:nvSpPr>
          <p:spPr>
            <a:xfrm>
              <a:off x="8774563" y="6557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2" name="pt17782"/>
            <p:cNvSpPr/>
            <p:nvPr/>
          </p:nvSpPr>
          <p:spPr>
            <a:xfrm>
              <a:off x="8774563" y="6252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3" name="pt17783"/>
            <p:cNvSpPr/>
            <p:nvPr/>
          </p:nvSpPr>
          <p:spPr>
            <a:xfrm>
              <a:off x="8774563" y="60907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4" name="pt17784"/>
            <p:cNvSpPr/>
            <p:nvPr/>
          </p:nvSpPr>
          <p:spPr>
            <a:xfrm>
              <a:off x="8774563" y="6808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5" name="pt17785"/>
            <p:cNvSpPr/>
            <p:nvPr/>
          </p:nvSpPr>
          <p:spPr>
            <a:xfrm>
              <a:off x="8774563" y="6762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6" name="pt17786"/>
            <p:cNvSpPr/>
            <p:nvPr/>
          </p:nvSpPr>
          <p:spPr>
            <a:xfrm>
              <a:off x="8774563" y="5987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7" name="pt17787"/>
            <p:cNvSpPr/>
            <p:nvPr/>
          </p:nvSpPr>
          <p:spPr>
            <a:xfrm>
              <a:off x="8774563" y="6349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8" name="pt17788"/>
            <p:cNvSpPr/>
            <p:nvPr/>
          </p:nvSpPr>
          <p:spPr>
            <a:xfrm>
              <a:off x="8774563" y="608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9" name="pt17789"/>
            <p:cNvSpPr/>
            <p:nvPr/>
          </p:nvSpPr>
          <p:spPr>
            <a:xfrm>
              <a:off x="8774563" y="61506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0" name="pt17790"/>
            <p:cNvSpPr/>
            <p:nvPr/>
          </p:nvSpPr>
          <p:spPr>
            <a:xfrm>
              <a:off x="8774563" y="6702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1" name="pt17791"/>
            <p:cNvSpPr/>
            <p:nvPr/>
          </p:nvSpPr>
          <p:spPr>
            <a:xfrm>
              <a:off x="8774563" y="6271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2" name="pt17792"/>
            <p:cNvSpPr/>
            <p:nvPr/>
          </p:nvSpPr>
          <p:spPr>
            <a:xfrm>
              <a:off x="8774563" y="6336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3" name="pt17793"/>
            <p:cNvSpPr/>
            <p:nvPr/>
          </p:nvSpPr>
          <p:spPr>
            <a:xfrm>
              <a:off x="8774563" y="6304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4" name="pt17794"/>
            <p:cNvSpPr/>
            <p:nvPr/>
          </p:nvSpPr>
          <p:spPr>
            <a:xfrm>
              <a:off x="8774563" y="63726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5" name="pt17795"/>
            <p:cNvSpPr/>
            <p:nvPr/>
          </p:nvSpPr>
          <p:spPr>
            <a:xfrm>
              <a:off x="8774563" y="5971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6" name="pt17796"/>
            <p:cNvSpPr/>
            <p:nvPr/>
          </p:nvSpPr>
          <p:spPr>
            <a:xfrm>
              <a:off x="8774563" y="61397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7" name="pt17797"/>
            <p:cNvSpPr/>
            <p:nvPr/>
          </p:nvSpPr>
          <p:spPr>
            <a:xfrm>
              <a:off x="8775901" y="6194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8" name="pt17798"/>
            <p:cNvSpPr/>
            <p:nvPr/>
          </p:nvSpPr>
          <p:spPr>
            <a:xfrm>
              <a:off x="8775901" y="6297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9" name="pt17799"/>
            <p:cNvSpPr/>
            <p:nvPr/>
          </p:nvSpPr>
          <p:spPr>
            <a:xfrm>
              <a:off x="8775901" y="6631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0" name="pt17800"/>
            <p:cNvSpPr/>
            <p:nvPr/>
          </p:nvSpPr>
          <p:spPr>
            <a:xfrm>
              <a:off x="8775901" y="6368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1" name="pt17801"/>
            <p:cNvSpPr/>
            <p:nvPr/>
          </p:nvSpPr>
          <p:spPr>
            <a:xfrm>
              <a:off x="8794143" y="67292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2" name="pt17802"/>
            <p:cNvSpPr/>
            <p:nvPr/>
          </p:nvSpPr>
          <p:spPr>
            <a:xfrm>
              <a:off x="8794143" y="6680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3" name="pt17803"/>
            <p:cNvSpPr/>
            <p:nvPr/>
          </p:nvSpPr>
          <p:spPr>
            <a:xfrm>
              <a:off x="8796571" y="6517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4" name="pt17804"/>
            <p:cNvSpPr/>
            <p:nvPr/>
          </p:nvSpPr>
          <p:spPr>
            <a:xfrm>
              <a:off x="8796571" y="5894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5" name="pt17805"/>
            <p:cNvSpPr/>
            <p:nvPr/>
          </p:nvSpPr>
          <p:spPr>
            <a:xfrm>
              <a:off x="8804475" y="6394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6" name="pt17806"/>
            <p:cNvSpPr/>
            <p:nvPr/>
          </p:nvSpPr>
          <p:spPr>
            <a:xfrm>
              <a:off x="8804475" y="68992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7" name="pt17807"/>
            <p:cNvSpPr/>
            <p:nvPr/>
          </p:nvSpPr>
          <p:spPr>
            <a:xfrm>
              <a:off x="8804475" y="6007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8" name="pt17808"/>
            <p:cNvSpPr/>
            <p:nvPr/>
          </p:nvSpPr>
          <p:spPr>
            <a:xfrm>
              <a:off x="8806300" y="6866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9" name="pt17809"/>
            <p:cNvSpPr/>
            <p:nvPr/>
          </p:nvSpPr>
          <p:spPr>
            <a:xfrm>
              <a:off x="8806300" y="60977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0" name="pt17810"/>
            <p:cNvSpPr/>
            <p:nvPr/>
          </p:nvSpPr>
          <p:spPr>
            <a:xfrm>
              <a:off x="8806300" y="6469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1" name="pt17811"/>
            <p:cNvSpPr/>
            <p:nvPr/>
          </p:nvSpPr>
          <p:spPr>
            <a:xfrm>
              <a:off x="8806300" y="6648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2" name="pt17812"/>
            <p:cNvSpPr/>
            <p:nvPr/>
          </p:nvSpPr>
          <p:spPr>
            <a:xfrm>
              <a:off x="8806300" y="67710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3" name="pt17813"/>
            <p:cNvSpPr/>
            <p:nvPr/>
          </p:nvSpPr>
          <p:spPr>
            <a:xfrm>
              <a:off x="8806300" y="6662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4" name="pt17814"/>
            <p:cNvSpPr/>
            <p:nvPr/>
          </p:nvSpPr>
          <p:spPr>
            <a:xfrm>
              <a:off x="8806300" y="67210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5" name="pt17815"/>
            <p:cNvSpPr/>
            <p:nvPr/>
          </p:nvSpPr>
          <p:spPr>
            <a:xfrm>
              <a:off x="8843272" y="6516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6" name="pt17816"/>
            <p:cNvSpPr/>
            <p:nvPr/>
          </p:nvSpPr>
          <p:spPr>
            <a:xfrm>
              <a:off x="8851725" y="6721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7" name="pt17817"/>
            <p:cNvSpPr/>
            <p:nvPr/>
          </p:nvSpPr>
          <p:spPr>
            <a:xfrm>
              <a:off x="8851923" y="67625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8" name="pt17818"/>
            <p:cNvSpPr/>
            <p:nvPr/>
          </p:nvSpPr>
          <p:spPr>
            <a:xfrm>
              <a:off x="8851923" y="6618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9" name="pt17819"/>
            <p:cNvSpPr/>
            <p:nvPr/>
          </p:nvSpPr>
          <p:spPr>
            <a:xfrm>
              <a:off x="8851923" y="6596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0" name="pt17820"/>
            <p:cNvSpPr/>
            <p:nvPr/>
          </p:nvSpPr>
          <p:spPr>
            <a:xfrm>
              <a:off x="8851923" y="6333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1" name="pt17821"/>
            <p:cNvSpPr/>
            <p:nvPr/>
          </p:nvSpPr>
          <p:spPr>
            <a:xfrm>
              <a:off x="8851923" y="64250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2" name="pt17822"/>
            <p:cNvSpPr/>
            <p:nvPr/>
          </p:nvSpPr>
          <p:spPr>
            <a:xfrm>
              <a:off x="8851923" y="6600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3" name="pt17823"/>
            <p:cNvSpPr/>
            <p:nvPr/>
          </p:nvSpPr>
          <p:spPr>
            <a:xfrm>
              <a:off x="8851923" y="6419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4" name="pt17824"/>
            <p:cNvSpPr/>
            <p:nvPr/>
          </p:nvSpPr>
          <p:spPr>
            <a:xfrm>
              <a:off x="8866611" y="66593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5" name="pt17825"/>
            <p:cNvSpPr/>
            <p:nvPr/>
          </p:nvSpPr>
          <p:spPr>
            <a:xfrm>
              <a:off x="8866611" y="6794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6" name="pt17826"/>
            <p:cNvSpPr/>
            <p:nvPr/>
          </p:nvSpPr>
          <p:spPr>
            <a:xfrm>
              <a:off x="8866611" y="5941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7" name="pt17827"/>
            <p:cNvSpPr/>
            <p:nvPr/>
          </p:nvSpPr>
          <p:spPr>
            <a:xfrm>
              <a:off x="8866611" y="67385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8" name="pt17828"/>
            <p:cNvSpPr/>
            <p:nvPr/>
          </p:nvSpPr>
          <p:spPr>
            <a:xfrm>
              <a:off x="8875191" y="6857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9" name="pt17829"/>
            <p:cNvSpPr/>
            <p:nvPr/>
          </p:nvSpPr>
          <p:spPr>
            <a:xfrm>
              <a:off x="8875191" y="6056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0" name="pt17830"/>
            <p:cNvSpPr/>
            <p:nvPr/>
          </p:nvSpPr>
          <p:spPr>
            <a:xfrm>
              <a:off x="8875191" y="6319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1" name="pt17831"/>
            <p:cNvSpPr/>
            <p:nvPr/>
          </p:nvSpPr>
          <p:spPr>
            <a:xfrm>
              <a:off x="8875191" y="5970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2" name="pt17832"/>
            <p:cNvSpPr/>
            <p:nvPr/>
          </p:nvSpPr>
          <p:spPr>
            <a:xfrm>
              <a:off x="8875191" y="6788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3" name="pt17833"/>
            <p:cNvSpPr/>
            <p:nvPr/>
          </p:nvSpPr>
          <p:spPr>
            <a:xfrm>
              <a:off x="8875191" y="5933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4" name="pt17834"/>
            <p:cNvSpPr/>
            <p:nvPr/>
          </p:nvSpPr>
          <p:spPr>
            <a:xfrm>
              <a:off x="8875191" y="65577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5" name="pt17835"/>
            <p:cNvSpPr/>
            <p:nvPr/>
          </p:nvSpPr>
          <p:spPr>
            <a:xfrm>
              <a:off x="8875191" y="59267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6" name="pt17836"/>
            <p:cNvSpPr/>
            <p:nvPr/>
          </p:nvSpPr>
          <p:spPr>
            <a:xfrm>
              <a:off x="8875191" y="6034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7" name="pt17837"/>
            <p:cNvSpPr/>
            <p:nvPr/>
          </p:nvSpPr>
          <p:spPr>
            <a:xfrm>
              <a:off x="8875191" y="65739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8" name="pt17838"/>
            <p:cNvSpPr/>
            <p:nvPr/>
          </p:nvSpPr>
          <p:spPr>
            <a:xfrm>
              <a:off x="8875624" y="6415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9" name="pt17839"/>
            <p:cNvSpPr/>
            <p:nvPr/>
          </p:nvSpPr>
          <p:spPr>
            <a:xfrm>
              <a:off x="8875624" y="6423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0" name="pt17840"/>
            <p:cNvSpPr/>
            <p:nvPr/>
          </p:nvSpPr>
          <p:spPr>
            <a:xfrm>
              <a:off x="8875624" y="6343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1" name="pt17841"/>
            <p:cNvSpPr/>
            <p:nvPr/>
          </p:nvSpPr>
          <p:spPr>
            <a:xfrm>
              <a:off x="8875624" y="6803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2" name="pt17842"/>
            <p:cNvSpPr/>
            <p:nvPr/>
          </p:nvSpPr>
          <p:spPr>
            <a:xfrm>
              <a:off x="8875624" y="67449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3" name="pt17843"/>
            <p:cNvSpPr/>
            <p:nvPr/>
          </p:nvSpPr>
          <p:spPr>
            <a:xfrm>
              <a:off x="8875624" y="6507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4" name="pt17844"/>
            <p:cNvSpPr/>
            <p:nvPr/>
          </p:nvSpPr>
          <p:spPr>
            <a:xfrm>
              <a:off x="8875624" y="5928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5" name="pt17845"/>
            <p:cNvSpPr/>
            <p:nvPr/>
          </p:nvSpPr>
          <p:spPr>
            <a:xfrm>
              <a:off x="8875624" y="6674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6" name="pt17846"/>
            <p:cNvSpPr/>
            <p:nvPr/>
          </p:nvSpPr>
          <p:spPr>
            <a:xfrm>
              <a:off x="8875624" y="67630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7" name="pt17847"/>
            <p:cNvSpPr/>
            <p:nvPr/>
          </p:nvSpPr>
          <p:spPr>
            <a:xfrm>
              <a:off x="8875624" y="6765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8" name="pt17848"/>
            <p:cNvSpPr/>
            <p:nvPr/>
          </p:nvSpPr>
          <p:spPr>
            <a:xfrm>
              <a:off x="8875624" y="66885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9" name="pt17849"/>
            <p:cNvSpPr/>
            <p:nvPr/>
          </p:nvSpPr>
          <p:spPr>
            <a:xfrm>
              <a:off x="8919794" y="6092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0" name="pt17850"/>
            <p:cNvSpPr/>
            <p:nvPr/>
          </p:nvSpPr>
          <p:spPr>
            <a:xfrm>
              <a:off x="8919794" y="6546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1" name="pt17851"/>
            <p:cNvSpPr/>
            <p:nvPr/>
          </p:nvSpPr>
          <p:spPr>
            <a:xfrm>
              <a:off x="8919794" y="6340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2" name="pt17852"/>
            <p:cNvSpPr/>
            <p:nvPr/>
          </p:nvSpPr>
          <p:spPr>
            <a:xfrm>
              <a:off x="8919794" y="5945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3" name="pt17853"/>
            <p:cNvSpPr/>
            <p:nvPr/>
          </p:nvSpPr>
          <p:spPr>
            <a:xfrm>
              <a:off x="8919794" y="64917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4" name="pt17854"/>
            <p:cNvSpPr/>
            <p:nvPr/>
          </p:nvSpPr>
          <p:spPr>
            <a:xfrm>
              <a:off x="8919794" y="6504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5" name="pt17855"/>
            <p:cNvSpPr/>
            <p:nvPr/>
          </p:nvSpPr>
          <p:spPr>
            <a:xfrm>
              <a:off x="8919794" y="6210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6" name="pt17856"/>
            <p:cNvSpPr/>
            <p:nvPr/>
          </p:nvSpPr>
          <p:spPr>
            <a:xfrm>
              <a:off x="8919794" y="641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7" name="pt17857"/>
            <p:cNvSpPr/>
            <p:nvPr/>
          </p:nvSpPr>
          <p:spPr>
            <a:xfrm>
              <a:off x="8920964" y="5922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8" name="pt17858"/>
            <p:cNvSpPr/>
            <p:nvPr/>
          </p:nvSpPr>
          <p:spPr>
            <a:xfrm>
              <a:off x="8920964" y="6477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9" name="pt17859"/>
            <p:cNvSpPr/>
            <p:nvPr/>
          </p:nvSpPr>
          <p:spPr>
            <a:xfrm>
              <a:off x="8920964" y="6684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0" name="pt17860"/>
            <p:cNvSpPr/>
            <p:nvPr/>
          </p:nvSpPr>
          <p:spPr>
            <a:xfrm>
              <a:off x="8920964" y="60717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1" name="pt17861"/>
            <p:cNvSpPr/>
            <p:nvPr/>
          </p:nvSpPr>
          <p:spPr>
            <a:xfrm>
              <a:off x="8946317" y="6613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2" name="pt17862"/>
            <p:cNvSpPr/>
            <p:nvPr/>
          </p:nvSpPr>
          <p:spPr>
            <a:xfrm>
              <a:off x="8946332" y="6841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3" name="pt17863"/>
            <p:cNvSpPr/>
            <p:nvPr/>
          </p:nvSpPr>
          <p:spPr>
            <a:xfrm>
              <a:off x="8946332" y="6618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4" name="pt17864"/>
            <p:cNvSpPr/>
            <p:nvPr/>
          </p:nvSpPr>
          <p:spPr>
            <a:xfrm>
              <a:off x="8946332" y="662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5" name="pt17865"/>
            <p:cNvSpPr/>
            <p:nvPr/>
          </p:nvSpPr>
          <p:spPr>
            <a:xfrm>
              <a:off x="8946332" y="6726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6" name="pt17866"/>
            <p:cNvSpPr/>
            <p:nvPr/>
          </p:nvSpPr>
          <p:spPr>
            <a:xfrm>
              <a:off x="8946332" y="6574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7" name="pt17867"/>
            <p:cNvSpPr/>
            <p:nvPr/>
          </p:nvSpPr>
          <p:spPr>
            <a:xfrm>
              <a:off x="8946332" y="677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8" name="pt17868"/>
            <p:cNvSpPr/>
            <p:nvPr/>
          </p:nvSpPr>
          <p:spPr>
            <a:xfrm>
              <a:off x="8946677" y="6613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9" name="pt17869"/>
            <p:cNvSpPr/>
            <p:nvPr/>
          </p:nvSpPr>
          <p:spPr>
            <a:xfrm>
              <a:off x="8946808" y="6841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0" name="pt17870"/>
            <p:cNvSpPr/>
            <p:nvPr/>
          </p:nvSpPr>
          <p:spPr>
            <a:xfrm>
              <a:off x="8946808" y="6618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1" name="pt17871"/>
            <p:cNvSpPr/>
            <p:nvPr/>
          </p:nvSpPr>
          <p:spPr>
            <a:xfrm>
              <a:off x="8946808" y="662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2" name="pt17872"/>
            <p:cNvSpPr/>
            <p:nvPr/>
          </p:nvSpPr>
          <p:spPr>
            <a:xfrm>
              <a:off x="8946808" y="6726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3" name="pt17873"/>
            <p:cNvSpPr/>
            <p:nvPr/>
          </p:nvSpPr>
          <p:spPr>
            <a:xfrm>
              <a:off x="8946808" y="6574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4" name="pt17874"/>
            <p:cNvSpPr/>
            <p:nvPr/>
          </p:nvSpPr>
          <p:spPr>
            <a:xfrm>
              <a:off x="8946808" y="677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5" name="pt17875"/>
            <p:cNvSpPr/>
            <p:nvPr/>
          </p:nvSpPr>
          <p:spPr>
            <a:xfrm>
              <a:off x="8990188" y="6640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6" name="pt17876"/>
            <p:cNvSpPr/>
            <p:nvPr/>
          </p:nvSpPr>
          <p:spPr>
            <a:xfrm>
              <a:off x="8990188" y="6813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7" name="pt17877"/>
            <p:cNvSpPr/>
            <p:nvPr/>
          </p:nvSpPr>
          <p:spPr>
            <a:xfrm>
              <a:off x="8990188" y="6546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8" name="pt17878"/>
            <p:cNvSpPr/>
            <p:nvPr/>
          </p:nvSpPr>
          <p:spPr>
            <a:xfrm>
              <a:off x="8990188" y="6404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9" name="pt17879"/>
            <p:cNvSpPr/>
            <p:nvPr/>
          </p:nvSpPr>
          <p:spPr>
            <a:xfrm>
              <a:off x="8990188" y="62058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0" name="pt17880"/>
            <p:cNvSpPr/>
            <p:nvPr/>
          </p:nvSpPr>
          <p:spPr>
            <a:xfrm>
              <a:off x="8991079" y="689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1" name="pt17881"/>
            <p:cNvSpPr/>
            <p:nvPr/>
          </p:nvSpPr>
          <p:spPr>
            <a:xfrm>
              <a:off x="8991079" y="60410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2" name="pt17882"/>
            <p:cNvSpPr/>
            <p:nvPr/>
          </p:nvSpPr>
          <p:spPr>
            <a:xfrm>
              <a:off x="8991079" y="5932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3" name="pt17883"/>
            <p:cNvSpPr/>
            <p:nvPr/>
          </p:nvSpPr>
          <p:spPr>
            <a:xfrm>
              <a:off x="8992111" y="6845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4" name="pt17884"/>
            <p:cNvSpPr/>
            <p:nvPr/>
          </p:nvSpPr>
          <p:spPr>
            <a:xfrm>
              <a:off x="8992111" y="6815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5" name="pt17885"/>
            <p:cNvSpPr/>
            <p:nvPr/>
          </p:nvSpPr>
          <p:spPr>
            <a:xfrm>
              <a:off x="8992380" y="6310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6" name="pt17886"/>
            <p:cNvSpPr/>
            <p:nvPr/>
          </p:nvSpPr>
          <p:spPr>
            <a:xfrm>
              <a:off x="8992380" y="65702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7" name="pt17887"/>
            <p:cNvSpPr/>
            <p:nvPr/>
          </p:nvSpPr>
          <p:spPr>
            <a:xfrm>
              <a:off x="9010374" y="6717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8" name="pt17888"/>
            <p:cNvSpPr/>
            <p:nvPr/>
          </p:nvSpPr>
          <p:spPr>
            <a:xfrm>
              <a:off x="9010374" y="6642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9" name="pt17889"/>
            <p:cNvSpPr/>
            <p:nvPr/>
          </p:nvSpPr>
          <p:spPr>
            <a:xfrm>
              <a:off x="9010374" y="6609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0" name="pt17890"/>
            <p:cNvSpPr/>
            <p:nvPr/>
          </p:nvSpPr>
          <p:spPr>
            <a:xfrm>
              <a:off x="9010374" y="6572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1" name="pt17891"/>
            <p:cNvSpPr/>
            <p:nvPr/>
          </p:nvSpPr>
          <p:spPr>
            <a:xfrm>
              <a:off x="9010374" y="645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2" name="pt17892"/>
            <p:cNvSpPr/>
            <p:nvPr/>
          </p:nvSpPr>
          <p:spPr>
            <a:xfrm>
              <a:off x="9010374" y="68448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3" name="pt17893"/>
            <p:cNvSpPr/>
            <p:nvPr/>
          </p:nvSpPr>
          <p:spPr>
            <a:xfrm>
              <a:off x="9010374" y="6738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4" name="pt17894"/>
            <p:cNvSpPr/>
            <p:nvPr/>
          </p:nvSpPr>
          <p:spPr>
            <a:xfrm>
              <a:off x="9062667" y="6763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5" name="pt17895"/>
            <p:cNvSpPr/>
            <p:nvPr/>
          </p:nvSpPr>
          <p:spPr>
            <a:xfrm>
              <a:off x="9062667" y="6876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6" name="pt17896"/>
            <p:cNvSpPr/>
            <p:nvPr/>
          </p:nvSpPr>
          <p:spPr>
            <a:xfrm>
              <a:off x="9067276" y="652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7" name="pt17897"/>
            <p:cNvSpPr/>
            <p:nvPr/>
          </p:nvSpPr>
          <p:spPr>
            <a:xfrm>
              <a:off x="9067276" y="6308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8" name="pt17898"/>
            <p:cNvSpPr/>
            <p:nvPr/>
          </p:nvSpPr>
          <p:spPr>
            <a:xfrm>
              <a:off x="9067276" y="6081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9" name="pt17899"/>
            <p:cNvSpPr/>
            <p:nvPr/>
          </p:nvSpPr>
          <p:spPr>
            <a:xfrm>
              <a:off x="9067276" y="6467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0" name="pt17900"/>
            <p:cNvSpPr/>
            <p:nvPr/>
          </p:nvSpPr>
          <p:spPr>
            <a:xfrm>
              <a:off x="9067276" y="5937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1" name="pt17901"/>
            <p:cNvSpPr/>
            <p:nvPr/>
          </p:nvSpPr>
          <p:spPr>
            <a:xfrm>
              <a:off x="9067276" y="6541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2" name="pt17902"/>
            <p:cNvSpPr/>
            <p:nvPr/>
          </p:nvSpPr>
          <p:spPr>
            <a:xfrm>
              <a:off x="9067276" y="60318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3" name="pt17903"/>
            <p:cNvSpPr/>
            <p:nvPr/>
          </p:nvSpPr>
          <p:spPr>
            <a:xfrm>
              <a:off x="9067276" y="6230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4" name="pt17904"/>
            <p:cNvSpPr/>
            <p:nvPr/>
          </p:nvSpPr>
          <p:spPr>
            <a:xfrm>
              <a:off x="9067276" y="5963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5" name="pt17905"/>
            <p:cNvSpPr/>
            <p:nvPr/>
          </p:nvSpPr>
          <p:spPr>
            <a:xfrm>
              <a:off x="9067276" y="65250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6" name="pt17906"/>
            <p:cNvSpPr/>
            <p:nvPr/>
          </p:nvSpPr>
          <p:spPr>
            <a:xfrm>
              <a:off x="9067806" y="6437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7" name="pt17907"/>
            <p:cNvSpPr/>
            <p:nvPr/>
          </p:nvSpPr>
          <p:spPr>
            <a:xfrm>
              <a:off x="9067806" y="6710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8" name="pt17908"/>
            <p:cNvSpPr/>
            <p:nvPr/>
          </p:nvSpPr>
          <p:spPr>
            <a:xfrm>
              <a:off x="9067806" y="6598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9" name="pt17909"/>
            <p:cNvSpPr/>
            <p:nvPr/>
          </p:nvSpPr>
          <p:spPr>
            <a:xfrm>
              <a:off x="9135945" y="6561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0" name="pt17910"/>
            <p:cNvSpPr/>
            <p:nvPr/>
          </p:nvSpPr>
          <p:spPr>
            <a:xfrm>
              <a:off x="9135945" y="6088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1" name="pt17911"/>
            <p:cNvSpPr/>
            <p:nvPr/>
          </p:nvSpPr>
          <p:spPr>
            <a:xfrm>
              <a:off x="9135945" y="6372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2" name="pt17912"/>
            <p:cNvSpPr/>
            <p:nvPr/>
          </p:nvSpPr>
          <p:spPr>
            <a:xfrm>
              <a:off x="9136396" y="6299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3" name="pt17913"/>
            <p:cNvSpPr/>
            <p:nvPr/>
          </p:nvSpPr>
          <p:spPr>
            <a:xfrm>
              <a:off x="9136396" y="6594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4" name="pt17914"/>
            <p:cNvSpPr/>
            <p:nvPr/>
          </p:nvSpPr>
          <p:spPr>
            <a:xfrm>
              <a:off x="9136396" y="675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5" name="pt17915"/>
            <p:cNvSpPr/>
            <p:nvPr/>
          </p:nvSpPr>
          <p:spPr>
            <a:xfrm>
              <a:off x="9136396" y="631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6" name="pt17916"/>
            <p:cNvSpPr/>
            <p:nvPr/>
          </p:nvSpPr>
          <p:spPr>
            <a:xfrm>
              <a:off x="9139426" y="6784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7" name="pt17917"/>
            <p:cNvSpPr/>
            <p:nvPr/>
          </p:nvSpPr>
          <p:spPr>
            <a:xfrm>
              <a:off x="9139426" y="6697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8" name="pt17918"/>
            <p:cNvSpPr/>
            <p:nvPr/>
          </p:nvSpPr>
          <p:spPr>
            <a:xfrm>
              <a:off x="9139426" y="6770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9" name="pt17919"/>
            <p:cNvSpPr/>
            <p:nvPr/>
          </p:nvSpPr>
          <p:spPr>
            <a:xfrm>
              <a:off x="9139426" y="5887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0" name="pt17920"/>
            <p:cNvSpPr/>
            <p:nvPr/>
          </p:nvSpPr>
          <p:spPr>
            <a:xfrm>
              <a:off x="9139426" y="6596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1" name="pt17921"/>
            <p:cNvSpPr/>
            <p:nvPr/>
          </p:nvSpPr>
          <p:spPr>
            <a:xfrm>
              <a:off x="9139426" y="63930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2" name="pt17922"/>
            <p:cNvSpPr/>
            <p:nvPr/>
          </p:nvSpPr>
          <p:spPr>
            <a:xfrm>
              <a:off x="9139426" y="67537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3" name="pt17923"/>
            <p:cNvSpPr/>
            <p:nvPr/>
          </p:nvSpPr>
          <p:spPr>
            <a:xfrm>
              <a:off x="9139426" y="6701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4" name="pt17924"/>
            <p:cNvSpPr/>
            <p:nvPr/>
          </p:nvSpPr>
          <p:spPr>
            <a:xfrm>
              <a:off x="9139450" y="6328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5" name="pt17925"/>
            <p:cNvSpPr/>
            <p:nvPr/>
          </p:nvSpPr>
          <p:spPr>
            <a:xfrm>
              <a:off x="9151127" y="6223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6" name="pt17926"/>
            <p:cNvSpPr/>
            <p:nvPr/>
          </p:nvSpPr>
          <p:spPr>
            <a:xfrm>
              <a:off x="9151127" y="6247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7" name="pt17927"/>
            <p:cNvSpPr/>
            <p:nvPr/>
          </p:nvSpPr>
          <p:spPr>
            <a:xfrm>
              <a:off x="9151127" y="6168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8" name="pt17928"/>
            <p:cNvSpPr/>
            <p:nvPr/>
          </p:nvSpPr>
          <p:spPr>
            <a:xfrm>
              <a:off x="9151127" y="6534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9" name="pt17929"/>
            <p:cNvSpPr/>
            <p:nvPr/>
          </p:nvSpPr>
          <p:spPr>
            <a:xfrm>
              <a:off x="9151127" y="6612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0" name="pt17930"/>
            <p:cNvSpPr/>
            <p:nvPr/>
          </p:nvSpPr>
          <p:spPr>
            <a:xfrm>
              <a:off x="9151127" y="66974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1" name="pt17931"/>
            <p:cNvSpPr/>
            <p:nvPr/>
          </p:nvSpPr>
          <p:spPr>
            <a:xfrm>
              <a:off x="9151127" y="6567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2" name="pt17932"/>
            <p:cNvSpPr/>
            <p:nvPr/>
          </p:nvSpPr>
          <p:spPr>
            <a:xfrm>
              <a:off x="9161860" y="6349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3" name="pt17933"/>
            <p:cNvSpPr/>
            <p:nvPr/>
          </p:nvSpPr>
          <p:spPr>
            <a:xfrm>
              <a:off x="9161860" y="6319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4" name="pt17934"/>
            <p:cNvSpPr/>
            <p:nvPr/>
          </p:nvSpPr>
          <p:spPr>
            <a:xfrm>
              <a:off x="9161860" y="6484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5" name="pt17935"/>
            <p:cNvSpPr/>
            <p:nvPr/>
          </p:nvSpPr>
          <p:spPr>
            <a:xfrm>
              <a:off x="9161860" y="6430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6" name="pt17936"/>
            <p:cNvSpPr/>
            <p:nvPr/>
          </p:nvSpPr>
          <p:spPr>
            <a:xfrm>
              <a:off x="9162095" y="6288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7" name="pt17937"/>
            <p:cNvSpPr/>
            <p:nvPr/>
          </p:nvSpPr>
          <p:spPr>
            <a:xfrm>
              <a:off x="9162095" y="6579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8" name="pt17938"/>
            <p:cNvSpPr/>
            <p:nvPr/>
          </p:nvSpPr>
          <p:spPr>
            <a:xfrm>
              <a:off x="9162095" y="67904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9" name="pt17939"/>
            <p:cNvSpPr/>
            <p:nvPr/>
          </p:nvSpPr>
          <p:spPr>
            <a:xfrm>
              <a:off x="9162095" y="642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0" name="pt17940"/>
            <p:cNvSpPr/>
            <p:nvPr/>
          </p:nvSpPr>
          <p:spPr>
            <a:xfrm>
              <a:off x="9162095" y="64054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1" name="pt17941"/>
            <p:cNvSpPr/>
            <p:nvPr/>
          </p:nvSpPr>
          <p:spPr>
            <a:xfrm>
              <a:off x="9162095" y="6715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2" name="pt17942"/>
            <p:cNvSpPr/>
            <p:nvPr/>
          </p:nvSpPr>
          <p:spPr>
            <a:xfrm>
              <a:off x="9162095" y="6610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3" name="rc17943"/>
            <p:cNvSpPr/>
            <p:nvPr/>
          </p:nvSpPr>
          <p:spPr>
            <a:xfrm>
              <a:off x="7289700" y="7376501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4" name="pt17944"/>
            <p:cNvSpPr/>
            <p:nvPr/>
          </p:nvSpPr>
          <p:spPr>
            <a:xfrm>
              <a:off x="7348765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5" name="pt17945"/>
            <p:cNvSpPr/>
            <p:nvPr/>
          </p:nvSpPr>
          <p:spPr>
            <a:xfrm>
              <a:off x="7348765" y="78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6" name="pt17946"/>
            <p:cNvSpPr/>
            <p:nvPr/>
          </p:nvSpPr>
          <p:spPr>
            <a:xfrm>
              <a:off x="7348765" y="7774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7" name="pt17947"/>
            <p:cNvSpPr/>
            <p:nvPr/>
          </p:nvSpPr>
          <p:spPr>
            <a:xfrm>
              <a:off x="7348765" y="76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8" name="pt17948"/>
            <p:cNvSpPr/>
            <p:nvPr/>
          </p:nvSpPr>
          <p:spPr>
            <a:xfrm>
              <a:off x="7359807" y="7686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9" name="pt17949"/>
            <p:cNvSpPr/>
            <p:nvPr/>
          </p:nvSpPr>
          <p:spPr>
            <a:xfrm>
              <a:off x="7359807" y="8113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0" name="pt17950"/>
            <p:cNvSpPr/>
            <p:nvPr/>
          </p:nvSpPr>
          <p:spPr>
            <a:xfrm>
              <a:off x="7359807" y="742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1" name="pt17951"/>
            <p:cNvSpPr/>
            <p:nvPr/>
          </p:nvSpPr>
          <p:spPr>
            <a:xfrm>
              <a:off x="7359807" y="74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2" name="pt17952"/>
            <p:cNvSpPr/>
            <p:nvPr/>
          </p:nvSpPr>
          <p:spPr>
            <a:xfrm>
              <a:off x="7376356" y="758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3" name="pt17953"/>
            <p:cNvSpPr/>
            <p:nvPr/>
          </p:nvSpPr>
          <p:spPr>
            <a:xfrm>
              <a:off x="7376356" y="7611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4" name="pt17954"/>
            <p:cNvSpPr/>
            <p:nvPr/>
          </p:nvSpPr>
          <p:spPr>
            <a:xfrm>
              <a:off x="7376356" y="77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5" name="pt17955"/>
            <p:cNvSpPr/>
            <p:nvPr/>
          </p:nvSpPr>
          <p:spPr>
            <a:xfrm>
              <a:off x="7376356" y="786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6" name="pt17956"/>
            <p:cNvSpPr/>
            <p:nvPr/>
          </p:nvSpPr>
          <p:spPr>
            <a:xfrm>
              <a:off x="7376356" y="8085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7" name="pt17957"/>
            <p:cNvSpPr/>
            <p:nvPr/>
          </p:nvSpPr>
          <p:spPr>
            <a:xfrm>
              <a:off x="7376356" y="766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8" name="pt17958"/>
            <p:cNvSpPr/>
            <p:nvPr/>
          </p:nvSpPr>
          <p:spPr>
            <a:xfrm>
              <a:off x="7376356" y="8031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9" name="pt17959"/>
            <p:cNvSpPr/>
            <p:nvPr/>
          </p:nvSpPr>
          <p:spPr>
            <a:xfrm>
              <a:off x="7376356" y="7889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0" name="pt17960"/>
            <p:cNvSpPr/>
            <p:nvPr/>
          </p:nvSpPr>
          <p:spPr>
            <a:xfrm>
              <a:off x="7376356" y="7957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1" name="pt17961"/>
            <p:cNvSpPr/>
            <p:nvPr/>
          </p:nvSpPr>
          <p:spPr>
            <a:xfrm>
              <a:off x="7376356" y="782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2" name="pt17962"/>
            <p:cNvSpPr/>
            <p:nvPr/>
          </p:nvSpPr>
          <p:spPr>
            <a:xfrm>
              <a:off x="7376356" y="8327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3" name="pt17963"/>
            <p:cNvSpPr/>
            <p:nvPr/>
          </p:nvSpPr>
          <p:spPr>
            <a:xfrm>
              <a:off x="7376356" y="7949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4" name="pt17964"/>
            <p:cNvSpPr/>
            <p:nvPr/>
          </p:nvSpPr>
          <p:spPr>
            <a:xfrm>
              <a:off x="7377272" y="7574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5" name="pt17965"/>
            <p:cNvSpPr/>
            <p:nvPr/>
          </p:nvSpPr>
          <p:spPr>
            <a:xfrm>
              <a:off x="7392259" y="7618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6" name="pt17966"/>
            <p:cNvSpPr/>
            <p:nvPr/>
          </p:nvSpPr>
          <p:spPr>
            <a:xfrm>
              <a:off x="7392259" y="7983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7" name="pt17967"/>
            <p:cNvSpPr/>
            <p:nvPr/>
          </p:nvSpPr>
          <p:spPr>
            <a:xfrm>
              <a:off x="7392259" y="8392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8" name="pt17968"/>
            <p:cNvSpPr/>
            <p:nvPr/>
          </p:nvSpPr>
          <p:spPr>
            <a:xfrm>
              <a:off x="7392259" y="815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9" name="pt17969"/>
            <p:cNvSpPr/>
            <p:nvPr/>
          </p:nvSpPr>
          <p:spPr>
            <a:xfrm>
              <a:off x="7392259" y="826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0" name="pt17970"/>
            <p:cNvSpPr/>
            <p:nvPr/>
          </p:nvSpPr>
          <p:spPr>
            <a:xfrm>
              <a:off x="7392259" y="7620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1" name="pt17971"/>
            <p:cNvSpPr/>
            <p:nvPr/>
          </p:nvSpPr>
          <p:spPr>
            <a:xfrm>
              <a:off x="7393732" y="7617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2" name="pt17972"/>
            <p:cNvSpPr/>
            <p:nvPr/>
          </p:nvSpPr>
          <p:spPr>
            <a:xfrm>
              <a:off x="7393732" y="7625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3" name="pt17973"/>
            <p:cNvSpPr/>
            <p:nvPr/>
          </p:nvSpPr>
          <p:spPr>
            <a:xfrm>
              <a:off x="7393732" y="8166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4" name="pt17974"/>
            <p:cNvSpPr/>
            <p:nvPr/>
          </p:nvSpPr>
          <p:spPr>
            <a:xfrm>
              <a:off x="7393732" y="745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5" name="pt17975"/>
            <p:cNvSpPr/>
            <p:nvPr/>
          </p:nvSpPr>
          <p:spPr>
            <a:xfrm>
              <a:off x="7393732" y="7998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6" name="pt17976"/>
            <p:cNvSpPr/>
            <p:nvPr/>
          </p:nvSpPr>
          <p:spPr>
            <a:xfrm>
              <a:off x="7393732" y="770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7" name="pt17977"/>
            <p:cNvSpPr/>
            <p:nvPr/>
          </p:nvSpPr>
          <p:spPr>
            <a:xfrm>
              <a:off x="7393732" y="794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8" name="pt17978"/>
            <p:cNvSpPr/>
            <p:nvPr/>
          </p:nvSpPr>
          <p:spPr>
            <a:xfrm>
              <a:off x="7394179" y="7581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9" name="pt17979"/>
            <p:cNvSpPr/>
            <p:nvPr/>
          </p:nvSpPr>
          <p:spPr>
            <a:xfrm>
              <a:off x="7394179" y="7882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0" name="pt17980"/>
            <p:cNvSpPr/>
            <p:nvPr/>
          </p:nvSpPr>
          <p:spPr>
            <a:xfrm>
              <a:off x="7394179" y="81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1" name="pt17981"/>
            <p:cNvSpPr/>
            <p:nvPr/>
          </p:nvSpPr>
          <p:spPr>
            <a:xfrm>
              <a:off x="7394179" y="8325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2" name="pt17982"/>
            <p:cNvSpPr/>
            <p:nvPr/>
          </p:nvSpPr>
          <p:spPr>
            <a:xfrm>
              <a:off x="7431483" y="761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3" name="pt17983"/>
            <p:cNvSpPr/>
            <p:nvPr/>
          </p:nvSpPr>
          <p:spPr>
            <a:xfrm>
              <a:off x="7431483" y="7789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4" name="pt17984"/>
            <p:cNvSpPr/>
            <p:nvPr/>
          </p:nvSpPr>
          <p:spPr>
            <a:xfrm>
              <a:off x="7431483" y="7788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5" name="pt17985"/>
            <p:cNvSpPr/>
            <p:nvPr/>
          </p:nvSpPr>
          <p:spPr>
            <a:xfrm>
              <a:off x="7447368" y="7591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6" name="pt17986"/>
            <p:cNvSpPr/>
            <p:nvPr/>
          </p:nvSpPr>
          <p:spPr>
            <a:xfrm>
              <a:off x="7447368" y="82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7" name="pt17987"/>
            <p:cNvSpPr/>
            <p:nvPr/>
          </p:nvSpPr>
          <p:spPr>
            <a:xfrm>
              <a:off x="7447368" y="7802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8" name="pt17988"/>
            <p:cNvSpPr/>
            <p:nvPr/>
          </p:nvSpPr>
          <p:spPr>
            <a:xfrm>
              <a:off x="7447368" y="7579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9" name="pt17989"/>
            <p:cNvSpPr/>
            <p:nvPr/>
          </p:nvSpPr>
          <p:spPr>
            <a:xfrm>
              <a:off x="7447368" y="7544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0" name="pt17990"/>
            <p:cNvSpPr/>
            <p:nvPr/>
          </p:nvSpPr>
          <p:spPr>
            <a:xfrm>
              <a:off x="7451189" y="760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1" name="pt17991"/>
            <p:cNvSpPr/>
            <p:nvPr/>
          </p:nvSpPr>
          <p:spPr>
            <a:xfrm>
              <a:off x="7451189" y="761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2" name="pt17992"/>
            <p:cNvSpPr/>
            <p:nvPr/>
          </p:nvSpPr>
          <p:spPr>
            <a:xfrm>
              <a:off x="7451189" y="7430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3" name="pt17993"/>
            <p:cNvSpPr/>
            <p:nvPr/>
          </p:nvSpPr>
          <p:spPr>
            <a:xfrm>
              <a:off x="7451189" y="769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4" name="pt17994"/>
            <p:cNvSpPr/>
            <p:nvPr/>
          </p:nvSpPr>
          <p:spPr>
            <a:xfrm>
              <a:off x="7451189" y="74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5" name="pt17995"/>
            <p:cNvSpPr/>
            <p:nvPr/>
          </p:nvSpPr>
          <p:spPr>
            <a:xfrm>
              <a:off x="7451189" y="805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6" name="pt17996"/>
            <p:cNvSpPr/>
            <p:nvPr/>
          </p:nvSpPr>
          <p:spPr>
            <a:xfrm>
              <a:off x="7451189" y="7994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7" name="pt17997"/>
            <p:cNvSpPr/>
            <p:nvPr/>
          </p:nvSpPr>
          <p:spPr>
            <a:xfrm>
              <a:off x="7451189" y="763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8" name="pt17998"/>
            <p:cNvSpPr/>
            <p:nvPr/>
          </p:nvSpPr>
          <p:spPr>
            <a:xfrm>
              <a:off x="7452362" y="762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9" name="pt17999"/>
            <p:cNvSpPr/>
            <p:nvPr/>
          </p:nvSpPr>
          <p:spPr>
            <a:xfrm>
              <a:off x="7452362" y="8035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0" name="pt18000"/>
            <p:cNvSpPr/>
            <p:nvPr/>
          </p:nvSpPr>
          <p:spPr>
            <a:xfrm>
              <a:off x="7452362" y="8151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1" name="pt18001"/>
            <p:cNvSpPr/>
            <p:nvPr/>
          </p:nvSpPr>
          <p:spPr>
            <a:xfrm>
              <a:off x="7461519" y="7581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2" name="pt18002"/>
            <p:cNvSpPr/>
            <p:nvPr/>
          </p:nvSpPr>
          <p:spPr>
            <a:xfrm>
              <a:off x="7461519" y="75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3" name="pt18003"/>
            <p:cNvSpPr/>
            <p:nvPr/>
          </p:nvSpPr>
          <p:spPr>
            <a:xfrm>
              <a:off x="7461519" y="7696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4" name="pt18004"/>
            <p:cNvSpPr/>
            <p:nvPr/>
          </p:nvSpPr>
          <p:spPr>
            <a:xfrm>
              <a:off x="7461519" y="7540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5" name="pt18005"/>
            <p:cNvSpPr/>
            <p:nvPr/>
          </p:nvSpPr>
          <p:spPr>
            <a:xfrm>
              <a:off x="7461519" y="744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6" name="pt18006"/>
            <p:cNvSpPr/>
            <p:nvPr/>
          </p:nvSpPr>
          <p:spPr>
            <a:xfrm>
              <a:off x="7461519" y="819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7" name="pt18007"/>
            <p:cNvSpPr/>
            <p:nvPr/>
          </p:nvSpPr>
          <p:spPr>
            <a:xfrm>
              <a:off x="7461519" y="8090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8" name="pt18008"/>
            <p:cNvSpPr/>
            <p:nvPr/>
          </p:nvSpPr>
          <p:spPr>
            <a:xfrm>
              <a:off x="7461519" y="8234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9" name="pt18009"/>
            <p:cNvSpPr/>
            <p:nvPr/>
          </p:nvSpPr>
          <p:spPr>
            <a:xfrm>
              <a:off x="7461519" y="8119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0" name="pt18010"/>
            <p:cNvSpPr/>
            <p:nvPr/>
          </p:nvSpPr>
          <p:spPr>
            <a:xfrm>
              <a:off x="7461519" y="7556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1" name="pt18011"/>
            <p:cNvSpPr/>
            <p:nvPr/>
          </p:nvSpPr>
          <p:spPr>
            <a:xfrm>
              <a:off x="7462538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2" name="pt18012"/>
            <p:cNvSpPr/>
            <p:nvPr/>
          </p:nvSpPr>
          <p:spPr>
            <a:xfrm>
              <a:off x="7462538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3" name="pt18013"/>
            <p:cNvSpPr/>
            <p:nvPr/>
          </p:nvSpPr>
          <p:spPr>
            <a:xfrm>
              <a:off x="7462538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4" name="pt18014"/>
            <p:cNvSpPr/>
            <p:nvPr/>
          </p:nvSpPr>
          <p:spPr>
            <a:xfrm>
              <a:off x="7462538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5" name="pt18015"/>
            <p:cNvSpPr/>
            <p:nvPr/>
          </p:nvSpPr>
          <p:spPr>
            <a:xfrm>
              <a:off x="7462538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6" name="pt18016"/>
            <p:cNvSpPr/>
            <p:nvPr/>
          </p:nvSpPr>
          <p:spPr>
            <a:xfrm>
              <a:off x="7462538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7" name="pt18017"/>
            <p:cNvSpPr/>
            <p:nvPr/>
          </p:nvSpPr>
          <p:spPr>
            <a:xfrm>
              <a:off x="7462538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8" name="pt18018"/>
            <p:cNvSpPr/>
            <p:nvPr/>
          </p:nvSpPr>
          <p:spPr>
            <a:xfrm>
              <a:off x="7464339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9" name="pt18019"/>
            <p:cNvSpPr/>
            <p:nvPr/>
          </p:nvSpPr>
          <p:spPr>
            <a:xfrm>
              <a:off x="7464339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0" name="pt18020"/>
            <p:cNvSpPr/>
            <p:nvPr/>
          </p:nvSpPr>
          <p:spPr>
            <a:xfrm>
              <a:off x="7464339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1" name="pt18021"/>
            <p:cNvSpPr/>
            <p:nvPr/>
          </p:nvSpPr>
          <p:spPr>
            <a:xfrm>
              <a:off x="7464339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2" name="pt18022"/>
            <p:cNvSpPr/>
            <p:nvPr/>
          </p:nvSpPr>
          <p:spPr>
            <a:xfrm>
              <a:off x="7464339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3" name="pt18023"/>
            <p:cNvSpPr/>
            <p:nvPr/>
          </p:nvSpPr>
          <p:spPr>
            <a:xfrm>
              <a:off x="7464339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4" name="pt18024"/>
            <p:cNvSpPr/>
            <p:nvPr/>
          </p:nvSpPr>
          <p:spPr>
            <a:xfrm>
              <a:off x="7464339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5" name="pt18025"/>
            <p:cNvSpPr/>
            <p:nvPr/>
          </p:nvSpPr>
          <p:spPr>
            <a:xfrm>
              <a:off x="7504845" y="762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6" name="pt18026"/>
            <p:cNvSpPr/>
            <p:nvPr/>
          </p:nvSpPr>
          <p:spPr>
            <a:xfrm>
              <a:off x="7515736" y="7554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7" name="pt18027"/>
            <p:cNvSpPr/>
            <p:nvPr/>
          </p:nvSpPr>
          <p:spPr>
            <a:xfrm>
              <a:off x="7515736" y="779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8" name="pt18028"/>
            <p:cNvSpPr/>
            <p:nvPr/>
          </p:nvSpPr>
          <p:spPr>
            <a:xfrm>
              <a:off x="7515736" y="749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9" name="pt18029"/>
            <p:cNvSpPr/>
            <p:nvPr/>
          </p:nvSpPr>
          <p:spPr>
            <a:xfrm>
              <a:off x="7522506" y="7546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0" name="pt18030"/>
            <p:cNvSpPr/>
            <p:nvPr/>
          </p:nvSpPr>
          <p:spPr>
            <a:xfrm>
              <a:off x="7537562" y="751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1" name="pt18031"/>
            <p:cNvSpPr/>
            <p:nvPr/>
          </p:nvSpPr>
          <p:spPr>
            <a:xfrm>
              <a:off x="7537562" y="7602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2" name="pt18032"/>
            <p:cNvSpPr/>
            <p:nvPr/>
          </p:nvSpPr>
          <p:spPr>
            <a:xfrm>
              <a:off x="7537562" y="7957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3" name="pt18033"/>
            <p:cNvSpPr/>
            <p:nvPr/>
          </p:nvSpPr>
          <p:spPr>
            <a:xfrm>
              <a:off x="7537562" y="747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4" name="pt18034"/>
            <p:cNvSpPr/>
            <p:nvPr/>
          </p:nvSpPr>
          <p:spPr>
            <a:xfrm>
              <a:off x="7537562" y="8143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5" name="pt18035"/>
            <p:cNvSpPr/>
            <p:nvPr/>
          </p:nvSpPr>
          <p:spPr>
            <a:xfrm>
              <a:off x="7537562" y="8078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6" name="pt18036"/>
            <p:cNvSpPr/>
            <p:nvPr/>
          </p:nvSpPr>
          <p:spPr>
            <a:xfrm>
              <a:off x="7537562" y="7830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7" name="pt18037"/>
            <p:cNvSpPr/>
            <p:nvPr/>
          </p:nvSpPr>
          <p:spPr>
            <a:xfrm>
              <a:off x="7537562" y="804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8" name="pt18038"/>
            <p:cNvSpPr/>
            <p:nvPr/>
          </p:nvSpPr>
          <p:spPr>
            <a:xfrm>
              <a:off x="7537562" y="81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9" name="pt18039"/>
            <p:cNvSpPr/>
            <p:nvPr/>
          </p:nvSpPr>
          <p:spPr>
            <a:xfrm>
              <a:off x="7537562" y="7482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0" name="pt18040"/>
            <p:cNvSpPr/>
            <p:nvPr/>
          </p:nvSpPr>
          <p:spPr>
            <a:xfrm>
              <a:off x="7537562" y="7553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1" name="pt18041"/>
            <p:cNvSpPr/>
            <p:nvPr/>
          </p:nvSpPr>
          <p:spPr>
            <a:xfrm>
              <a:off x="7537562" y="8231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2" name="pt18042"/>
            <p:cNvSpPr/>
            <p:nvPr/>
          </p:nvSpPr>
          <p:spPr>
            <a:xfrm>
              <a:off x="7537562" y="828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3" name="pt18043"/>
            <p:cNvSpPr/>
            <p:nvPr/>
          </p:nvSpPr>
          <p:spPr>
            <a:xfrm>
              <a:off x="7537562" y="83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4" name="pt18044"/>
            <p:cNvSpPr/>
            <p:nvPr/>
          </p:nvSpPr>
          <p:spPr>
            <a:xfrm>
              <a:off x="7537562" y="79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5" name="pt18045"/>
            <p:cNvSpPr/>
            <p:nvPr/>
          </p:nvSpPr>
          <p:spPr>
            <a:xfrm>
              <a:off x="7568890" y="767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6" name="pt18046"/>
            <p:cNvSpPr/>
            <p:nvPr/>
          </p:nvSpPr>
          <p:spPr>
            <a:xfrm>
              <a:off x="7568890" y="7724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7" name="pt18047"/>
            <p:cNvSpPr/>
            <p:nvPr/>
          </p:nvSpPr>
          <p:spPr>
            <a:xfrm>
              <a:off x="7568890" y="8361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8" name="pt18048"/>
            <p:cNvSpPr/>
            <p:nvPr/>
          </p:nvSpPr>
          <p:spPr>
            <a:xfrm>
              <a:off x="7568890" y="7700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9" name="pt18049"/>
            <p:cNvSpPr/>
            <p:nvPr/>
          </p:nvSpPr>
          <p:spPr>
            <a:xfrm>
              <a:off x="7568890" y="755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0" name="pt18050"/>
            <p:cNvSpPr/>
            <p:nvPr/>
          </p:nvSpPr>
          <p:spPr>
            <a:xfrm>
              <a:off x="7568890" y="7657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1" name="pt18051"/>
            <p:cNvSpPr/>
            <p:nvPr/>
          </p:nvSpPr>
          <p:spPr>
            <a:xfrm>
              <a:off x="7568890" y="838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2" name="pt18052"/>
            <p:cNvSpPr/>
            <p:nvPr/>
          </p:nvSpPr>
          <p:spPr>
            <a:xfrm>
              <a:off x="7568890" y="8291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3" name="pt18053"/>
            <p:cNvSpPr/>
            <p:nvPr/>
          </p:nvSpPr>
          <p:spPr>
            <a:xfrm>
              <a:off x="7568890" y="8359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4" name="pt18054"/>
            <p:cNvSpPr/>
            <p:nvPr/>
          </p:nvSpPr>
          <p:spPr>
            <a:xfrm>
              <a:off x="7568890" y="805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5" name="pt18055"/>
            <p:cNvSpPr/>
            <p:nvPr/>
          </p:nvSpPr>
          <p:spPr>
            <a:xfrm>
              <a:off x="7568890" y="8281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6" name="pt18056"/>
            <p:cNvSpPr/>
            <p:nvPr/>
          </p:nvSpPr>
          <p:spPr>
            <a:xfrm>
              <a:off x="7568890" y="82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7" name="pt18057"/>
            <p:cNvSpPr/>
            <p:nvPr/>
          </p:nvSpPr>
          <p:spPr>
            <a:xfrm>
              <a:off x="7595501" y="7596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8" name="pt18058"/>
            <p:cNvSpPr/>
            <p:nvPr/>
          </p:nvSpPr>
          <p:spPr>
            <a:xfrm>
              <a:off x="7595501" y="7601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9" name="pt18059"/>
            <p:cNvSpPr/>
            <p:nvPr/>
          </p:nvSpPr>
          <p:spPr>
            <a:xfrm>
              <a:off x="7595501" y="809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0" name="pt18060"/>
            <p:cNvSpPr/>
            <p:nvPr/>
          </p:nvSpPr>
          <p:spPr>
            <a:xfrm>
              <a:off x="7595501" y="7996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1" name="pt18061"/>
            <p:cNvSpPr/>
            <p:nvPr/>
          </p:nvSpPr>
          <p:spPr>
            <a:xfrm>
              <a:off x="7595501" y="8160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2" name="pt18062"/>
            <p:cNvSpPr/>
            <p:nvPr/>
          </p:nvSpPr>
          <p:spPr>
            <a:xfrm>
              <a:off x="7595501" y="7783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3" name="pt18063"/>
            <p:cNvSpPr/>
            <p:nvPr/>
          </p:nvSpPr>
          <p:spPr>
            <a:xfrm>
              <a:off x="7595501" y="7865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4" name="pt18064"/>
            <p:cNvSpPr/>
            <p:nvPr/>
          </p:nvSpPr>
          <p:spPr>
            <a:xfrm>
              <a:off x="7608379" y="757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5" name="pt18065"/>
            <p:cNvSpPr/>
            <p:nvPr/>
          </p:nvSpPr>
          <p:spPr>
            <a:xfrm>
              <a:off x="7608379" y="7651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6" name="pt18066"/>
            <p:cNvSpPr/>
            <p:nvPr/>
          </p:nvSpPr>
          <p:spPr>
            <a:xfrm>
              <a:off x="7608379" y="805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7" name="pt18067"/>
            <p:cNvSpPr/>
            <p:nvPr/>
          </p:nvSpPr>
          <p:spPr>
            <a:xfrm>
              <a:off x="7608379" y="8325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8" name="pt18068"/>
            <p:cNvSpPr/>
            <p:nvPr/>
          </p:nvSpPr>
          <p:spPr>
            <a:xfrm>
              <a:off x="7608379" y="80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9" name="pt18069"/>
            <p:cNvSpPr/>
            <p:nvPr/>
          </p:nvSpPr>
          <p:spPr>
            <a:xfrm>
              <a:off x="7608379" y="8081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0" name="pt18070"/>
            <p:cNvSpPr/>
            <p:nvPr/>
          </p:nvSpPr>
          <p:spPr>
            <a:xfrm>
              <a:off x="7608379" y="765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1" name="pt18071"/>
            <p:cNvSpPr/>
            <p:nvPr/>
          </p:nvSpPr>
          <p:spPr>
            <a:xfrm>
              <a:off x="7608379" y="80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2" name="pt18072"/>
            <p:cNvSpPr/>
            <p:nvPr/>
          </p:nvSpPr>
          <p:spPr>
            <a:xfrm>
              <a:off x="7639654" y="829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3" name="pt18073"/>
            <p:cNvSpPr/>
            <p:nvPr/>
          </p:nvSpPr>
          <p:spPr>
            <a:xfrm>
              <a:off x="7639654" y="8187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4" name="pt18074"/>
            <p:cNvSpPr/>
            <p:nvPr/>
          </p:nvSpPr>
          <p:spPr>
            <a:xfrm>
              <a:off x="7639654" y="83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5" name="pt18075"/>
            <p:cNvSpPr/>
            <p:nvPr/>
          </p:nvSpPr>
          <p:spPr>
            <a:xfrm>
              <a:off x="7639654" y="8124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6" name="pt18076"/>
            <p:cNvSpPr/>
            <p:nvPr/>
          </p:nvSpPr>
          <p:spPr>
            <a:xfrm>
              <a:off x="7639654" y="846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7" name="pt18077"/>
            <p:cNvSpPr/>
            <p:nvPr/>
          </p:nvSpPr>
          <p:spPr>
            <a:xfrm>
              <a:off x="7639654" y="7599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8" name="pt18078"/>
            <p:cNvSpPr/>
            <p:nvPr/>
          </p:nvSpPr>
          <p:spPr>
            <a:xfrm>
              <a:off x="7639654" y="75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9" name="pt18079"/>
            <p:cNvSpPr/>
            <p:nvPr/>
          </p:nvSpPr>
          <p:spPr>
            <a:xfrm>
              <a:off x="7639654" y="832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0" name="pt18080"/>
            <p:cNvSpPr/>
            <p:nvPr/>
          </p:nvSpPr>
          <p:spPr>
            <a:xfrm>
              <a:off x="7658901" y="75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1" name="pt18081"/>
            <p:cNvSpPr/>
            <p:nvPr/>
          </p:nvSpPr>
          <p:spPr>
            <a:xfrm>
              <a:off x="7658901" y="7443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2" name="pt18082"/>
            <p:cNvSpPr/>
            <p:nvPr/>
          </p:nvSpPr>
          <p:spPr>
            <a:xfrm>
              <a:off x="7658901" y="760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3" name="pt18083"/>
            <p:cNvSpPr/>
            <p:nvPr/>
          </p:nvSpPr>
          <p:spPr>
            <a:xfrm>
              <a:off x="7658901" y="7754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4" name="pt18084"/>
            <p:cNvSpPr/>
            <p:nvPr/>
          </p:nvSpPr>
          <p:spPr>
            <a:xfrm>
              <a:off x="7658901" y="740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5" name="pt18085"/>
            <p:cNvSpPr/>
            <p:nvPr/>
          </p:nvSpPr>
          <p:spPr>
            <a:xfrm>
              <a:off x="7662464" y="76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6" name="pt18086"/>
            <p:cNvSpPr/>
            <p:nvPr/>
          </p:nvSpPr>
          <p:spPr>
            <a:xfrm>
              <a:off x="7662464" y="7585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7" name="pt18087"/>
            <p:cNvSpPr/>
            <p:nvPr/>
          </p:nvSpPr>
          <p:spPr>
            <a:xfrm>
              <a:off x="7662464" y="74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8" name="pt18088"/>
            <p:cNvSpPr/>
            <p:nvPr/>
          </p:nvSpPr>
          <p:spPr>
            <a:xfrm>
              <a:off x="7662464" y="759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9" name="pt18089"/>
            <p:cNvSpPr/>
            <p:nvPr/>
          </p:nvSpPr>
          <p:spPr>
            <a:xfrm>
              <a:off x="7662464" y="7483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0" name="pt18090"/>
            <p:cNvSpPr/>
            <p:nvPr/>
          </p:nvSpPr>
          <p:spPr>
            <a:xfrm>
              <a:off x="7662464" y="8306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1" name="pt18091"/>
            <p:cNvSpPr/>
            <p:nvPr/>
          </p:nvSpPr>
          <p:spPr>
            <a:xfrm>
              <a:off x="7662464" y="7511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2" name="pt18092"/>
            <p:cNvSpPr/>
            <p:nvPr/>
          </p:nvSpPr>
          <p:spPr>
            <a:xfrm>
              <a:off x="7662464" y="7632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3" name="pt18093"/>
            <p:cNvSpPr/>
            <p:nvPr/>
          </p:nvSpPr>
          <p:spPr>
            <a:xfrm>
              <a:off x="7662464" y="7795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4" name="pt18094"/>
            <p:cNvSpPr/>
            <p:nvPr/>
          </p:nvSpPr>
          <p:spPr>
            <a:xfrm>
              <a:off x="7666225" y="774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5" name="pt18095"/>
            <p:cNvSpPr/>
            <p:nvPr/>
          </p:nvSpPr>
          <p:spPr>
            <a:xfrm>
              <a:off x="7666225" y="7661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6" name="pt18096"/>
            <p:cNvSpPr/>
            <p:nvPr/>
          </p:nvSpPr>
          <p:spPr>
            <a:xfrm>
              <a:off x="7669640" y="7599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7" name="pt18097"/>
            <p:cNvSpPr/>
            <p:nvPr/>
          </p:nvSpPr>
          <p:spPr>
            <a:xfrm>
              <a:off x="7669640" y="760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8" name="pt18098"/>
            <p:cNvSpPr/>
            <p:nvPr/>
          </p:nvSpPr>
          <p:spPr>
            <a:xfrm>
              <a:off x="7669640" y="838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9" name="pt18099"/>
            <p:cNvSpPr/>
            <p:nvPr/>
          </p:nvSpPr>
          <p:spPr>
            <a:xfrm>
              <a:off x="7669640" y="7428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0" name="pt18100"/>
            <p:cNvSpPr/>
            <p:nvPr/>
          </p:nvSpPr>
          <p:spPr>
            <a:xfrm>
              <a:off x="7669640" y="807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1" name="pt18101"/>
            <p:cNvSpPr/>
            <p:nvPr/>
          </p:nvSpPr>
          <p:spPr>
            <a:xfrm>
              <a:off x="7669640" y="80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2" name="pt18102"/>
            <p:cNvSpPr/>
            <p:nvPr/>
          </p:nvSpPr>
          <p:spPr>
            <a:xfrm>
              <a:off x="7669640" y="824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3" name="pt18103"/>
            <p:cNvSpPr/>
            <p:nvPr/>
          </p:nvSpPr>
          <p:spPr>
            <a:xfrm>
              <a:off x="7672239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4" name="pt18104"/>
            <p:cNvSpPr/>
            <p:nvPr/>
          </p:nvSpPr>
          <p:spPr>
            <a:xfrm>
              <a:off x="7672239" y="755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5" name="pt18105"/>
            <p:cNvSpPr/>
            <p:nvPr/>
          </p:nvSpPr>
          <p:spPr>
            <a:xfrm>
              <a:off x="7672239" y="78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6" name="pt18106"/>
            <p:cNvSpPr/>
            <p:nvPr/>
          </p:nvSpPr>
          <p:spPr>
            <a:xfrm>
              <a:off x="7672239" y="787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7" name="pt18107"/>
            <p:cNvSpPr/>
            <p:nvPr/>
          </p:nvSpPr>
          <p:spPr>
            <a:xfrm>
              <a:off x="7672239" y="7900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8" name="pt18108"/>
            <p:cNvSpPr/>
            <p:nvPr/>
          </p:nvSpPr>
          <p:spPr>
            <a:xfrm>
              <a:off x="7672239" y="8250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9" name="pt18109"/>
            <p:cNvSpPr/>
            <p:nvPr/>
          </p:nvSpPr>
          <p:spPr>
            <a:xfrm>
              <a:off x="7672239" y="8012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0" name="pt18110"/>
            <p:cNvSpPr/>
            <p:nvPr/>
          </p:nvSpPr>
          <p:spPr>
            <a:xfrm>
              <a:off x="7672239" y="796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1" name="pt18111"/>
            <p:cNvSpPr/>
            <p:nvPr/>
          </p:nvSpPr>
          <p:spPr>
            <a:xfrm>
              <a:off x="7672239" y="785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2" name="pt18112"/>
            <p:cNvSpPr/>
            <p:nvPr/>
          </p:nvSpPr>
          <p:spPr>
            <a:xfrm>
              <a:off x="7672239" y="792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3" name="pt18113"/>
            <p:cNvSpPr/>
            <p:nvPr/>
          </p:nvSpPr>
          <p:spPr>
            <a:xfrm>
              <a:off x="7672239" y="80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4" name="pt18114"/>
            <p:cNvSpPr/>
            <p:nvPr/>
          </p:nvSpPr>
          <p:spPr>
            <a:xfrm>
              <a:off x="7672239" y="824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5" name="pt18115"/>
            <p:cNvSpPr/>
            <p:nvPr/>
          </p:nvSpPr>
          <p:spPr>
            <a:xfrm>
              <a:off x="7672239" y="7960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6" name="pt18116"/>
            <p:cNvSpPr/>
            <p:nvPr/>
          </p:nvSpPr>
          <p:spPr>
            <a:xfrm>
              <a:off x="7672239" y="799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7" name="pt18117"/>
            <p:cNvSpPr/>
            <p:nvPr/>
          </p:nvSpPr>
          <p:spPr>
            <a:xfrm>
              <a:off x="7672239" y="8262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8" name="pt18118"/>
            <p:cNvSpPr/>
            <p:nvPr/>
          </p:nvSpPr>
          <p:spPr>
            <a:xfrm>
              <a:off x="7672239" y="8210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9" name="pt18119"/>
            <p:cNvSpPr/>
            <p:nvPr/>
          </p:nvSpPr>
          <p:spPr>
            <a:xfrm>
              <a:off x="7672239" y="8123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0" name="pt18120"/>
            <p:cNvSpPr/>
            <p:nvPr/>
          </p:nvSpPr>
          <p:spPr>
            <a:xfrm>
              <a:off x="7674937" y="755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1" name="pt18121"/>
            <p:cNvSpPr/>
            <p:nvPr/>
          </p:nvSpPr>
          <p:spPr>
            <a:xfrm>
              <a:off x="7674937" y="7633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2" name="pt18122"/>
            <p:cNvSpPr/>
            <p:nvPr/>
          </p:nvSpPr>
          <p:spPr>
            <a:xfrm>
              <a:off x="7674937" y="757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3" name="pt18123"/>
            <p:cNvSpPr/>
            <p:nvPr/>
          </p:nvSpPr>
          <p:spPr>
            <a:xfrm>
              <a:off x="7674937" y="8171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4" name="pt18124"/>
            <p:cNvSpPr/>
            <p:nvPr/>
          </p:nvSpPr>
          <p:spPr>
            <a:xfrm>
              <a:off x="7674937" y="8137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5" name="pt18125"/>
            <p:cNvSpPr/>
            <p:nvPr/>
          </p:nvSpPr>
          <p:spPr>
            <a:xfrm>
              <a:off x="7674937" y="7977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6" name="pt18126"/>
            <p:cNvSpPr/>
            <p:nvPr/>
          </p:nvSpPr>
          <p:spPr>
            <a:xfrm>
              <a:off x="7674937" y="8187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7" name="pt18127"/>
            <p:cNvSpPr/>
            <p:nvPr/>
          </p:nvSpPr>
          <p:spPr>
            <a:xfrm>
              <a:off x="7674937" y="8103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8" name="pt18128"/>
            <p:cNvSpPr/>
            <p:nvPr/>
          </p:nvSpPr>
          <p:spPr>
            <a:xfrm>
              <a:off x="7674937" y="796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9" name="pt18129"/>
            <p:cNvSpPr/>
            <p:nvPr/>
          </p:nvSpPr>
          <p:spPr>
            <a:xfrm>
              <a:off x="7674937" y="8091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0" name="pt18130"/>
            <p:cNvSpPr/>
            <p:nvPr/>
          </p:nvSpPr>
          <p:spPr>
            <a:xfrm>
              <a:off x="7674937" y="816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1" name="pt18131"/>
            <p:cNvSpPr/>
            <p:nvPr/>
          </p:nvSpPr>
          <p:spPr>
            <a:xfrm>
              <a:off x="7675856" y="7613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2" name="pt18132"/>
            <p:cNvSpPr/>
            <p:nvPr/>
          </p:nvSpPr>
          <p:spPr>
            <a:xfrm>
              <a:off x="7675856" y="761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3" name="pt18133"/>
            <p:cNvSpPr/>
            <p:nvPr/>
          </p:nvSpPr>
          <p:spPr>
            <a:xfrm>
              <a:off x="7675856" y="810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4" name="pt18134"/>
            <p:cNvSpPr/>
            <p:nvPr/>
          </p:nvSpPr>
          <p:spPr>
            <a:xfrm>
              <a:off x="7675856" y="827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5" name="pt18135"/>
            <p:cNvSpPr/>
            <p:nvPr/>
          </p:nvSpPr>
          <p:spPr>
            <a:xfrm>
              <a:off x="7675856" y="8097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6" name="pt18136"/>
            <p:cNvSpPr/>
            <p:nvPr/>
          </p:nvSpPr>
          <p:spPr>
            <a:xfrm>
              <a:off x="7675856" y="847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7" name="pt18137"/>
            <p:cNvSpPr/>
            <p:nvPr/>
          </p:nvSpPr>
          <p:spPr>
            <a:xfrm>
              <a:off x="7678960" y="756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8" name="pt18138"/>
            <p:cNvSpPr/>
            <p:nvPr/>
          </p:nvSpPr>
          <p:spPr>
            <a:xfrm>
              <a:off x="7678960" y="7604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9" name="pt18139"/>
            <p:cNvSpPr/>
            <p:nvPr/>
          </p:nvSpPr>
          <p:spPr>
            <a:xfrm>
              <a:off x="7678960" y="801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0" name="pt18140"/>
            <p:cNvSpPr/>
            <p:nvPr/>
          </p:nvSpPr>
          <p:spPr>
            <a:xfrm>
              <a:off x="7678960" y="8074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1" name="pt18141"/>
            <p:cNvSpPr/>
            <p:nvPr/>
          </p:nvSpPr>
          <p:spPr>
            <a:xfrm>
              <a:off x="7678960" y="7754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2" name="pt18142"/>
            <p:cNvSpPr/>
            <p:nvPr/>
          </p:nvSpPr>
          <p:spPr>
            <a:xfrm>
              <a:off x="7713056" y="7634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3" name="pt18143"/>
            <p:cNvSpPr/>
            <p:nvPr/>
          </p:nvSpPr>
          <p:spPr>
            <a:xfrm>
              <a:off x="7713056" y="7483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4" name="pt18144"/>
            <p:cNvSpPr/>
            <p:nvPr/>
          </p:nvSpPr>
          <p:spPr>
            <a:xfrm>
              <a:off x="7713056" y="7616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5" name="pt18145"/>
            <p:cNvSpPr/>
            <p:nvPr/>
          </p:nvSpPr>
          <p:spPr>
            <a:xfrm>
              <a:off x="7713056" y="7676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6" name="pt18146"/>
            <p:cNvSpPr/>
            <p:nvPr/>
          </p:nvSpPr>
          <p:spPr>
            <a:xfrm>
              <a:off x="7713056" y="7652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7" name="pt18147"/>
            <p:cNvSpPr/>
            <p:nvPr/>
          </p:nvSpPr>
          <p:spPr>
            <a:xfrm>
              <a:off x="7730567" y="7593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8" name="pt18148"/>
            <p:cNvSpPr/>
            <p:nvPr/>
          </p:nvSpPr>
          <p:spPr>
            <a:xfrm>
              <a:off x="7730567" y="7599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9" name="pt18149"/>
            <p:cNvSpPr/>
            <p:nvPr/>
          </p:nvSpPr>
          <p:spPr>
            <a:xfrm>
              <a:off x="7730567" y="753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0" name="pt18150"/>
            <p:cNvSpPr/>
            <p:nvPr/>
          </p:nvSpPr>
          <p:spPr>
            <a:xfrm>
              <a:off x="7730567" y="77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1" name="pt18151"/>
            <p:cNvSpPr/>
            <p:nvPr/>
          </p:nvSpPr>
          <p:spPr>
            <a:xfrm>
              <a:off x="7730567" y="7870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2" name="pt18152"/>
            <p:cNvSpPr/>
            <p:nvPr/>
          </p:nvSpPr>
          <p:spPr>
            <a:xfrm>
              <a:off x="7730567" y="793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3" name="pt18153"/>
            <p:cNvSpPr/>
            <p:nvPr/>
          </p:nvSpPr>
          <p:spPr>
            <a:xfrm>
              <a:off x="7730567" y="78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4" name="pt18154"/>
            <p:cNvSpPr/>
            <p:nvPr/>
          </p:nvSpPr>
          <p:spPr>
            <a:xfrm>
              <a:off x="7730567" y="831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5" name="pt18155"/>
            <p:cNvSpPr/>
            <p:nvPr/>
          </p:nvSpPr>
          <p:spPr>
            <a:xfrm>
              <a:off x="7742631" y="755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6" name="pt18156"/>
            <p:cNvSpPr/>
            <p:nvPr/>
          </p:nvSpPr>
          <p:spPr>
            <a:xfrm>
              <a:off x="7742631" y="7542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7" name="pt18157"/>
            <p:cNvSpPr/>
            <p:nvPr/>
          </p:nvSpPr>
          <p:spPr>
            <a:xfrm>
              <a:off x="7742631" y="7804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8" name="pt18158"/>
            <p:cNvSpPr/>
            <p:nvPr/>
          </p:nvSpPr>
          <p:spPr>
            <a:xfrm>
              <a:off x="7742631" y="8047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9" name="pt18159"/>
            <p:cNvSpPr/>
            <p:nvPr/>
          </p:nvSpPr>
          <p:spPr>
            <a:xfrm>
              <a:off x="7744267" y="7570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0" name="pt18160"/>
            <p:cNvSpPr/>
            <p:nvPr/>
          </p:nvSpPr>
          <p:spPr>
            <a:xfrm>
              <a:off x="7744267" y="7645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1" name="pt18161"/>
            <p:cNvSpPr/>
            <p:nvPr/>
          </p:nvSpPr>
          <p:spPr>
            <a:xfrm>
              <a:off x="7744267" y="795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2" name="pt18162"/>
            <p:cNvSpPr/>
            <p:nvPr/>
          </p:nvSpPr>
          <p:spPr>
            <a:xfrm>
              <a:off x="7744267" y="79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3" name="pt18163"/>
            <p:cNvSpPr/>
            <p:nvPr/>
          </p:nvSpPr>
          <p:spPr>
            <a:xfrm>
              <a:off x="7744267" y="8150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4" name="pt18164"/>
            <p:cNvSpPr/>
            <p:nvPr/>
          </p:nvSpPr>
          <p:spPr>
            <a:xfrm>
              <a:off x="7744267" y="8379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5" name="pt18165"/>
            <p:cNvSpPr/>
            <p:nvPr/>
          </p:nvSpPr>
          <p:spPr>
            <a:xfrm>
              <a:off x="7744267" y="7841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6" name="pt18166"/>
            <p:cNvSpPr/>
            <p:nvPr/>
          </p:nvSpPr>
          <p:spPr>
            <a:xfrm>
              <a:off x="7744722" y="7514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7" name="pt18167"/>
            <p:cNvSpPr/>
            <p:nvPr/>
          </p:nvSpPr>
          <p:spPr>
            <a:xfrm>
              <a:off x="7744722" y="752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8" name="pt18168"/>
            <p:cNvSpPr/>
            <p:nvPr/>
          </p:nvSpPr>
          <p:spPr>
            <a:xfrm>
              <a:off x="7744722" y="78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9" name="pt18169"/>
            <p:cNvSpPr/>
            <p:nvPr/>
          </p:nvSpPr>
          <p:spPr>
            <a:xfrm>
              <a:off x="7744722" y="7723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0" name="pt18170"/>
            <p:cNvSpPr/>
            <p:nvPr/>
          </p:nvSpPr>
          <p:spPr>
            <a:xfrm>
              <a:off x="7771206" y="758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1" name="pt18171"/>
            <p:cNvSpPr/>
            <p:nvPr/>
          </p:nvSpPr>
          <p:spPr>
            <a:xfrm>
              <a:off x="7771206" y="7604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2" name="pt18172"/>
            <p:cNvSpPr/>
            <p:nvPr/>
          </p:nvSpPr>
          <p:spPr>
            <a:xfrm>
              <a:off x="7771206" y="794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3" name="pt18173"/>
            <p:cNvSpPr/>
            <p:nvPr/>
          </p:nvSpPr>
          <p:spPr>
            <a:xfrm>
              <a:off x="7771206" y="8096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4" name="pt18174"/>
            <p:cNvSpPr/>
            <p:nvPr/>
          </p:nvSpPr>
          <p:spPr>
            <a:xfrm>
              <a:off x="7771206" y="8053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5" name="pt18175"/>
            <p:cNvSpPr/>
            <p:nvPr/>
          </p:nvSpPr>
          <p:spPr>
            <a:xfrm>
              <a:off x="7771206" y="766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6" name="pt18176"/>
            <p:cNvSpPr/>
            <p:nvPr/>
          </p:nvSpPr>
          <p:spPr>
            <a:xfrm>
              <a:off x="7771206" y="80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7" name="pt18177"/>
            <p:cNvSpPr/>
            <p:nvPr/>
          </p:nvSpPr>
          <p:spPr>
            <a:xfrm>
              <a:off x="7771206" y="8044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8" name="pt18178"/>
            <p:cNvSpPr/>
            <p:nvPr/>
          </p:nvSpPr>
          <p:spPr>
            <a:xfrm>
              <a:off x="7771257" y="7576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9" name="pt18179"/>
            <p:cNvSpPr/>
            <p:nvPr/>
          </p:nvSpPr>
          <p:spPr>
            <a:xfrm>
              <a:off x="7771257" y="8269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0" name="pt18180"/>
            <p:cNvSpPr/>
            <p:nvPr/>
          </p:nvSpPr>
          <p:spPr>
            <a:xfrm>
              <a:off x="7771257" y="7826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1" name="pt18181"/>
            <p:cNvSpPr/>
            <p:nvPr/>
          </p:nvSpPr>
          <p:spPr>
            <a:xfrm>
              <a:off x="7771257" y="7733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2" name="pt18182"/>
            <p:cNvSpPr/>
            <p:nvPr/>
          </p:nvSpPr>
          <p:spPr>
            <a:xfrm>
              <a:off x="7783479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3" name="pt18183"/>
            <p:cNvSpPr/>
            <p:nvPr/>
          </p:nvSpPr>
          <p:spPr>
            <a:xfrm>
              <a:off x="7799683" y="7576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4" name="pt18184"/>
            <p:cNvSpPr/>
            <p:nvPr/>
          </p:nvSpPr>
          <p:spPr>
            <a:xfrm>
              <a:off x="7799683" y="758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5" name="pt18185"/>
            <p:cNvSpPr/>
            <p:nvPr/>
          </p:nvSpPr>
          <p:spPr>
            <a:xfrm>
              <a:off x="7802989" y="758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6" name="pt18186"/>
            <p:cNvSpPr/>
            <p:nvPr/>
          </p:nvSpPr>
          <p:spPr>
            <a:xfrm>
              <a:off x="7802989" y="762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7" name="pt18187"/>
            <p:cNvSpPr/>
            <p:nvPr/>
          </p:nvSpPr>
          <p:spPr>
            <a:xfrm>
              <a:off x="7802989" y="7821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8" name="pt18188"/>
            <p:cNvSpPr/>
            <p:nvPr/>
          </p:nvSpPr>
          <p:spPr>
            <a:xfrm>
              <a:off x="7802989" y="805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9" name="pt18189"/>
            <p:cNvSpPr/>
            <p:nvPr/>
          </p:nvSpPr>
          <p:spPr>
            <a:xfrm>
              <a:off x="7802989" y="7446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0" name="pt18190"/>
            <p:cNvSpPr/>
            <p:nvPr/>
          </p:nvSpPr>
          <p:spPr>
            <a:xfrm>
              <a:off x="7802989" y="798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1" name="pt18191"/>
            <p:cNvSpPr/>
            <p:nvPr/>
          </p:nvSpPr>
          <p:spPr>
            <a:xfrm>
              <a:off x="7802989" y="8306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2" name="pt18192"/>
            <p:cNvSpPr/>
            <p:nvPr/>
          </p:nvSpPr>
          <p:spPr>
            <a:xfrm>
              <a:off x="7802989" y="8348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3" name="pt18193"/>
            <p:cNvSpPr/>
            <p:nvPr/>
          </p:nvSpPr>
          <p:spPr>
            <a:xfrm>
              <a:off x="7802989" y="8033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4" name="pt18194"/>
            <p:cNvSpPr/>
            <p:nvPr/>
          </p:nvSpPr>
          <p:spPr>
            <a:xfrm>
              <a:off x="7808995" y="75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5" name="pt18195"/>
            <p:cNvSpPr/>
            <p:nvPr/>
          </p:nvSpPr>
          <p:spPr>
            <a:xfrm>
              <a:off x="7808995" y="7606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6" name="pt18196"/>
            <p:cNvSpPr/>
            <p:nvPr/>
          </p:nvSpPr>
          <p:spPr>
            <a:xfrm>
              <a:off x="7808995" y="7772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7" name="pt18197"/>
            <p:cNvSpPr/>
            <p:nvPr/>
          </p:nvSpPr>
          <p:spPr>
            <a:xfrm>
              <a:off x="7808995" y="7479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8" name="pt18198"/>
            <p:cNvSpPr/>
            <p:nvPr/>
          </p:nvSpPr>
          <p:spPr>
            <a:xfrm>
              <a:off x="7808995" y="8002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9" name="pt18199"/>
            <p:cNvSpPr/>
            <p:nvPr/>
          </p:nvSpPr>
          <p:spPr>
            <a:xfrm>
              <a:off x="7812714" y="7713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0" name="pt18200"/>
            <p:cNvSpPr/>
            <p:nvPr/>
          </p:nvSpPr>
          <p:spPr>
            <a:xfrm>
              <a:off x="7812714" y="7739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1" name="pt18201"/>
            <p:cNvSpPr/>
            <p:nvPr/>
          </p:nvSpPr>
          <p:spPr>
            <a:xfrm>
              <a:off x="7812714" y="819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2" name="pt18202"/>
            <p:cNvSpPr/>
            <p:nvPr/>
          </p:nvSpPr>
          <p:spPr>
            <a:xfrm>
              <a:off x="7812714" y="7539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3" name="pt18203"/>
            <p:cNvSpPr/>
            <p:nvPr/>
          </p:nvSpPr>
          <p:spPr>
            <a:xfrm>
              <a:off x="7817048" y="7645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4" name="pt18204"/>
            <p:cNvSpPr/>
            <p:nvPr/>
          </p:nvSpPr>
          <p:spPr>
            <a:xfrm>
              <a:off x="7817048" y="7568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5" name="pt18205"/>
            <p:cNvSpPr/>
            <p:nvPr/>
          </p:nvSpPr>
          <p:spPr>
            <a:xfrm>
              <a:off x="7817048" y="824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6" name="pt18206"/>
            <p:cNvSpPr/>
            <p:nvPr/>
          </p:nvSpPr>
          <p:spPr>
            <a:xfrm>
              <a:off x="7817048" y="816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7" name="pt18207"/>
            <p:cNvSpPr/>
            <p:nvPr/>
          </p:nvSpPr>
          <p:spPr>
            <a:xfrm>
              <a:off x="7817048" y="8372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8" name="pt18208"/>
            <p:cNvSpPr/>
            <p:nvPr/>
          </p:nvSpPr>
          <p:spPr>
            <a:xfrm>
              <a:off x="7817048" y="795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9" name="pt18209"/>
            <p:cNvSpPr/>
            <p:nvPr/>
          </p:nvSpPr>
          <p:spPr>
            <a:xfrm>
              <a:off x="7817048" y="8107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0" name="pt18210"/>
            <p:cNvSpPr/>
            <p:nvPr/>
          </p:nvSpPr>
          <p:spPr>
            <a:xfrm>
              <a:off x="7817048" y="7688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1" name="pt18211"/>
            <p:cNvSpPr/>
            <p:nvPr/>
          </p:nvSpPr>
          <p:spPr>
            <a:xfrm>
              <a:off x="7817048" y="759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2" name="pt18212"/>
            <p:cNvSpPr/>
            <p:nvPr/>
          </p:nvSpPr>
          <p:spPr>
            <a:xfrm>
              <a:off x="7842345" y="76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3" name="pt18213"/>
            <p:cNvSpPr/>
            <p:nvPr/>
          </p:nvSpPr>
          <p:spPr>
            <a:xfrm>
              <a:off x="7842345" y="817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4" name="pt18214"/>
            <p:cNvSpPr/>
            <p:nvPr/>
          </p:nvSpPr>
          <p:spPr>
            <a:xfrm>
              <a:off x="7852026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5" name="pt18215"/>
            <p:cNvSpPr/>
            <p:nvPr/>
          </p:nvSpPr>
          <p:spPr>
            <a:xfrm>
              <a:off x="7852026" y="75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6" name="pt18216"/>
            <p:cNvSpPr/>
            <p:nvPr/>
          </p:nvSpPr>
          <p:spPr>
            <a:xfrm>
              <a:off x="7869331" y="760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7" name="pt18217"/>
            <p:cNvSpPr/>
            <p:nvPr/>
          </p:nvSpPr>
          <p:spPr>
            <a:xfrm>
              <a:off x="7869331" y="761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8" name="pt18218"/>
            <p:cNvSpPr/>
            <p:nvPr/>
          </p:nvSpPr>
          <p:spPr>
            <a:xfrm>
              <a:off x="7869331" y="7887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9" name="pt18219"/>
            <p:cNvSpPr/>
            <p:nvPr/>
          </p:nvSpPr>
          <p:spPr>
            <a:xfrm>
              <a:off x="7869331" y="751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0" name="pt18220"/>
            <p:cNvSpPr/>
            <p:nvPr/>
          </p:nvSpPr>
          <p:spPr>
            <a:xfrm>
              <a:off x="7869331" y="8297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1" name="pt18221"/>
            <p:cNvSpPr/>
            <p:nvPr/>
          </p:nvSpPr>
          <p:spPr>
            <a:xfrm>
              <a:off x="7873763" y="762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2" name="pt18222"/>
            <p:cNvSpPr/>
            <p:nvPr/>
          </p:nvSpPr>
          <p:spPr>
            <a:xfrm>
              <a:off x="7873763" y="792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3" name="pt18223"/>
            <p:cNvSpPr/>
            <p:nvPr/>
          </p:nvSpPr>
          <p:spPr>
            <a:xfrm>
              <a:off x="7886240" y="7595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4" name="pt18224"/>
            <p:cNvSpPr/>
            <p:nvPr/>
          </p:nvSpPr>
          <p:spPr>
            <a:xfrm>
              <a:off x="7886240" y="7560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5" name="pt18225"/>
            <p:cNvSpPr/>
            <p:nvPr/>
          </p:nvSpPr>
          <p:spPr>
            <a:xfrm>
              <a:off x="7886240" y="772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6" name="pt18226"/>
            <p:cNvSpPr/>
            <p:nvPr/>
          </p:nvSpPr>
          <p:spPr>
            <a:xfrm>
              <a:off x="7886240" y="7932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7" name="pt18227"/>
            <p:cNvSpPr/>
            <p:nvPr/>
          </p:nvSpPr>
          <p:spPr>
            <a:xfrm>
              <a:off x="7886240" y="8100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8" name="pt18228"/>
            <p:cNvSpPr/>
            <p:nvPr/>
          </p:nvSpPr>
          <p:spPr>
            <a:xfrm>
              <a:off x="7886240" y="8250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9" name="pt18229"/>
            <p:cNvSpPr/>
            <p:nvPr/>
          </p:nvSpPr>
          <p:spPr>
            <a:xfrm>
              <a:off x="7886240" y="794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0" name="pt18230"/>
            <p:cNvSpPr/>
            <p:nvPr/>
          </p:nvSpPr>
          <p:spPr>
            <a:xfrm>
              <a:off x="7887161" y="76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1" name="pt18231"/>
            <p:cNvSpPr/>
            <p:nvPr/>
          </p:nvSpPr>
          <p:spPr>
            <a:xfrm>
              <a:off x="7887161" y="7624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2" name="pt18232"/>
            <p:cNvSpPr/>
            <p:nvPr/>
          </p:nvSpPr>
          <p:spPr>
            <a:xfrm>
              <a:off x="7887161" y="8162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3" name="pt18233"/>
            <p:cNvSpPr/>
            <p:nvPr/>
          </p:nvSpPr>
          <p:spPr>
            <a:xfrm>
              <a:off x="7887161" y="828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4" name="pt18234"/>
            <p:cNvSpPr/>
            <p:nvPr/>
          </p:nvSpPr>
          <p:spPr>
            <a:xfrm>
              <a:off x="7887161" y="787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5" name="pt18235"/>
            <p:cNvSpPr/>
            <p:nvPr/>
          </p:nvSpPr>
          <p:spPr>
            <a:xfrm>
              <a:off x="7887161" y="7501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6" name="pt18236"/>
            <p:cNvSpPr/>
            <p:nvPr/>
          </p:nvSpPr>
          <p:spPr>
            <a:xfrm>
              <a:off x="7887161" y="746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7" name="pt18237"/>
            <p:cNvSpPr/>
            <p:nvPr/>
          </p:nvSpPr>
          <p:spPr>
            <a:xfrm>
              <a:off x="7887161" y="747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8" name="pt18238"/>
            <p:cNvSpPr/>
            <p:nvPr/>
          </p:nvSpPr>
          <p:spPr>
            <a:xfrm>
              <a:off x="7889712" y="7661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9" name="pt18239"/>
            <p:cNvSpPr/>
            <p:nvPr/>
          </p:nvSpPr>
          <p:spPr>
            <a:xfrm>
              <a:off x="7889712" y="7652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0" name="pt18240"/>
            <p:cNvSpPr/>
            <p:nvPr/>
          </p:nvSpPr>
          <p:spPr>
            <a:xfrm>
              <a:off x="7889712" y="743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1" name="pt18241"/>
            <p:cNvSpPr/>
            <p:nvPr/>
          </p:nvSpPr>
          <p:spPr>
            <a:xfrm>
              <a:off x="7890818" y="7575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2" name="pt18242"/>
            <p:cNvSpPr/>
            <p:nvPr/>
          </p:nvSpPr>
          <p:spPr>
            <a:xfrm>
              <a:off x="7890818" y="7644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3" name="pt18243"/>
            <p:cNvSpPr/>
            <p:nvPr/>
          </p:nvSpPr>
          <p:spPr>
            <a:xfrm>
              <a:off x="7890818" y="82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4" name="pt18244"/>
            <p:cNvSpPr/>
            <p:nvPr/>
          </p:nvSpPr>
          <p:spPr>
            <a:xfrm>
              <a:off x="7890818" y="760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5" name="pt18245"/>
            <p:cNvSpPr/>
            <p:nvPr/>
          </p:nvSpPr>
          <p:spPr>
            <a:xfrm>
              <a:off x="7890818" y="754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6" name="pt18246"/>
            <p:cNvSpPr/>
            <p:nvPr/>
          </p:nvSpPr>
          <p:spPr>
            <a:xfrm>
              <a:off x="7890818" y="808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7" name="pt18247"/>
            <p:cNvSpPr/>
            <p:nvPr/>
          </p:nvSpPr>
          <p:spPr>
            <a:xfrm>
              <a:off x="7890818" y="7675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8" name="pt18248"/>
            <p:cNvSpPr/>
            <p:nvPr/>
          </p:nvSpPr>
          <p:spPr>
            <a:xfrm>
              <a:off x="7890818" y="7829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9" name="pt18249"/>
            <p:cNvSpPr/>
            <p:nvPr/>
          </p:nvSpPr>
          <p:spPr>
            <a:xfrm>
              <a:off x="7890818" y="8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0" name="pt18250"/>
            <p:cNvSpPr/>
            <p:nvPr/>
          </p:nvSpPr>
          <p:spPr>
            <a:xfrm>
              <a:off x="7890818" y="8151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1" name="pt18251"/>
            <p:cNvSpPr/>
            <p:nvPr/>
          </p:nvSpPr>
          <p:spPr>
            <a:xfrm>
              <a:off x="7890818" y="8381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2" name="pt18252"/>
            <p:cNvSpPr/>
            <p:nvPr/>
          </p:nvSpPr>
          <p:spPr>
            <a:xfrm>
              <a:off x="7890818" y="810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3" name="pt18253"/>
            <p:cNvSpPr/>
            <p:nvPr/>
          </p:nvSpPr>
          <p:spPr>
            <a:xfrm>
              <a:off x="7890818" y="8073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4" name="pt18254"/>
            <p:cNvSpPr/>
            <p:nvPr/>
          </p:nvSpPr>
          <p:spPr>
            <a:xfrm>
              <a:off x="7890818" y="8140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5" name="pt18255"/>
            <p:cNvSpPr/>
            <p:nvPr/>
          </p:nvSpPr>
          <p:spPr>
            <a:xfrm>
              <a:off x="7890818" y="8028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6" name="pt18256"/>
            <p:cNvSpPr/>
            <p:nvPr/>
          </p:nvSpPr>
          <p:spPr>
            <a:xfrm>
              <a:off x="7890818" y="8040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7" name="pt18257"/>
            <p:cNvSpPr/>
            <p:nvPr/>
          </p:nvSpPr>
          <p:spPr>
            <a:xfrm>
              <a:off x="7890818" y="7626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8" name="pt18258"/>
            <p:cNvSpPr/>
            <p:nvPr/>
          </p:nvSpPr>
          <p:spPr>
            <a:xfrm>
              <a:off x="7922954" y="755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9" name="pt18259"/>
            <p:cNvSpPr/>
            <p:nvPr/>
          </p:nvSpPr>
          <p:spPr>
            <a:xfrm>
              <a:off x="7922954" y="8254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0" name="pt18260"/>
            <p:cNvSpPr/>
            <p:nvPr/>
          </p:nvSpPr>
          <p:spPr>
            <a:xfrm>
              <a:off x="7922954" y="8184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1" name="pt18261"/>
            <p:cNvSpPr/>
            <p:nvPr/>
          </p:nvSpPr>
          <p:spPr>
            <a:xfrm>
              <a:off x="7922954" y="809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2" name="pt18262"/>
            <p:cNvSpPr/>
            <p:nvPr/>
          </p:nvSpPr>
          <p:spPr>
            <a:xfrm>
              <a:off x="7922954" y="836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3" name="pt18263"/>
            <p:cNvSpPr/>
            <p:nvPr/>
          </p:nvSpPr>
          <p:spPr>
            <a:xfrm>
              <a:off x="7922954" y="83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4" name="pt18264"/>
            <p:cNvSpPr/>
            <p:nvPr/>
          </p:nvSpPr>
          <p:spPr>
            <a:xfrm>
              <a:off x="7922954" y="8233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5" name="pt18265"/>
            <p:cNvSpPr/>
            <p:nvPr/>
          </p:nvSpPr>
          <p:spPr>
            <a:xfrm>
              <a:off x="7922954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6" name="pt18266"/>
            <p:cNvSpPr/>
            <p:nvPr/>
          </p:nvSpPr>
          <p:spPr>
            <a:xfrm>
              <a:off x="7922954" y="826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7" name="pt18267"/>
            <p:cNvSpPr/>
            <p:nvPr/>
          </p:nvSpPr>
          <p:spPr>
            <a:xfrm>
              <a:off x="7922954" y="818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8" name="pt18268"/>
            <p:cNvSpPr/>
            <p:nvPr/>
          </p:nvSpPr>
          <p:spPr>
            <a:xfrm>
              <a:off x="7922954" y="820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9" name="pt18269"/>
            <p:cNvSpPr/>
            <p:nvPr/>
          </p:nvSpPr>
          <p:spPr>
            <a:xfrm>
              <a:off x="7922954" y="8182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0" name="pt18270"/>
            <p:cNvSpPr/>
            <p:nvPr/>
          </p:nvSpPr>
          <p:spPr>
            <a:xfrm>
              <a:off x="7922954" y="8237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1" name="pt18271"/>
            <p:cNvSpPr/>
            <p:nvPr/>
          </p:nvSpPr>
          <p:spPr>
            <a:xfrm>
              <a:off x="7922954" y="8226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2" name="pt18272"/>
            <p:cNvSpPr/>
            <p:nvPr/>
          </p:nvSpPr>
          <p:spPr>
            <a:xfrm>
              <a:off x="7936703" y="7606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3" name="pt18273"/>
            <p:cNvSpPr/>
            <p:nvPr/>
          </p:nvSpPr>
          <p:spPr>
            <a:xfrm>
              <a:off x="7936703" y="7565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4" name="pt18274"/>
            <p:cNvSpPr/>
            <p:nvPr/>
          </p:nvSpPr>
          <p:spPr>
            <a:xfrm>
              <a:off x="7936703" y="798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5" name="pt18275"/>
            <p:cNvSpPr/>
            <p:nvPr/>
          </p:nvSpPr>
          <p:spPr>
            <a:xfrm>
              <a:off x="7942665" y="758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6" name="pt18276"/>
            <p:cNvSpPr/>
            <p:nvPr/>
          </p:nvSpPr>
          <p:spPr>
            <a:xfrm>
              <a:off x="7942665" y="759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7" name="pt18277"/>
            <p:cNvSpPr/>
            <p:nvPr/>
          </p:nvSpPr>
          <p:spPr>
            <a:xfrm>
              <a:off x="7944788" y="7630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8" name="pt18278"/>
            <p:cNvSpPr/>
            <p:nvPr/>
          </p:nvSpPr>
          <p:spPr>
            <a:xfrm>
              <a:off x="7944788" y="751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9" name="pt18279"/>
            <p:cNvSpPr/>
            <p:nvPr/>
          </p:nvSpPr>
          <p:spPr>
            <a:xfrm>
              <a:off x="7944788" y="784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0" name="pt18280"/>
            <p:cNvSpPr/>
            <p:nvPr/>
          </p:nvSpPr>
          <p:spPr>
            <a:xfrm>
              <a:off x="7944788" y="753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1" name="pt18281"/>
            <p:cNvSpPr/>
            <p:nvPr/>
          </p:nvSpPr>
          <p:spPr>
            <a:xfrm>
              <a:off x="7944788" y="812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2" name="pt18282"/>
            <p:cNvSpPr/>
            <p:nvPr/>
          </p:nvSpPr>
          <p:spPr>
            <a:xfrm>
              <a:off x="7946376" y="7550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3" name="pt18283"/>
            <p:cNvSpPr/>
            <p:nvPr/>
          </p:nvSpPr>
          <p:spPr>
            <a:xfrm>
              <a:off x="7946376" y="815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4" name="pt18284"/>
            <p:cNvSpPr/>
            <p:nvPr/>
          </p:nvSpPr>
          <p:spPr>
            <a:xfrm>
              <a:off x="7946376" y="8142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5" name="pt18285"/>
            <p:cNvSpPr/>
            <p:nvPr/>
          </p:nvSpPr>
          <p:spPr>
            <a:xfrm>
              <a:off x="7946376" y="7990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6" name="pt18286"/>
            <p:cNvSpPr/>
            <p:nvPr/>
          </p:nvSpPr>
          <p:spPr>
            <a:xfrm>
              <a:off x="7946376" y="786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7" name="pt18287"/>
            <p:cNvSpPr/>
            <p:nvPr/>
          </p:nvSpPr>
          <p:spPr>
            <a:xfrm>
              <a:off x="7946376" y="8122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8" name="pt18288"/>
            <p:cNvSpPr/>
            <p:nvPr/>
          </p:nvSpPr>
          <p:spPr>
            <a:xfrm>
              <a:off x="7955890" y="756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9" name="pt18289"/>
            <p:cNvSpPr/>
            <p:nvPr/>
          </p:nvSpPr>
          <p:spPr>
            <a:xfrm>
              <a:off x="7955890" y="7675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0" name="pt18290"/>
            <p:cNvSpPr/>
            <p:nvPr/>
          </p:nvSpPr>
          <p:spPr>
            <a:xfrm>
              <a:off x="7955890" y="804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1" name="pt18291"/>
            <p:cNvSpPr/>
            <p:nvPr/>
          </p:nvSpPr>
          <p:spPr>
            <a:xfrm>
              <a:off x="7960285" y="7565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2" name="pt18292"/>
            <p:cNvSpPr/>
            <p:nvPr/>
          </p:nvSpPr>
          <p:spPr>
            <a:xfrm>
              <a:off x="7960285" y="75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3" name="pt18293"/>
            <p:cNvSpPr/>
            <p:nvPr/>
          </p:nvSpPr>
          <p:spPr>
            <a:xfrm>
              <a:off x="7960285" y="8175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4" name="pt18294"/>
            <p:cNvSpPr/>
            <p:nvPr/>
          </p:nvSpPr>
          <p:spPr>
            <a:xfrm>
              <a:off x="7960285" y="80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5" name="pt18295"/>
            <p:cNvSpPr/>
            <p:nvPr/>
          </p:nvSpPr>
          <p:spPr>
            <a:xfrm>
              <a:off x="7960285" y="8152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6" name="pt18296"/>
            <p:cNvSpPr/>
            <p:nvPr/>
          </p:nvSpPr>
          <p:spPr>
            <a:xfrm>
              <a:off x="7960285" y="7431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7" name="pt18297"/>
            <p:cNvSpPr/>
            <p:nvPr/>
          </p:nvSpPr>
          <p:spPr>
            <a:xfrm>
              <a:off x="7960285" y="755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8" name="pt18298"/>
            <p:cNvSpPr/>
            <p:nvPr/>
          </p:nvSpPr>
          <p:spPr>
            <a:xfrm>
              <a:off x="7960285" y="8010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9" name="pt18299"/>
            <p:cNvSpPr/>
            <p:nvPr/>
          </p:nvSpPr>
          <p:spPr>
            <a:xfrm>
              <a:off x="7960285" y="803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0" name="pt18300"/>
            <p:cNvSpPr/>
            <p:nvPr/>
          </p:nvSpPr>
          <p:spPr>
            <a:xfrm>
              <a:off x="7960357" y="759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1" name="pt18301"/>
            <p:cNvSpPr/>
            <p:nvPr/>
          </p:nvSpPr>
          <p:spPr>
            <a:xfrm>
              <a:off x="7960357" y="756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2" name="pt18302"/>
            <p:cNvSpPr/>
            <p:nvPr/>
          </p:nvSpPr>
          <p:spPr>
            <a:xfrm>
              <a:off x="7960357" y="819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3" name="pt18303"/>
            <p:cNvSpPr/>
            <p:nvPr/>
          </p:nvSpPr>
          <p:spPr>
            <a:xfrm>
              <a:off x="7960357" y="831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4" name="pt18304"/>
            <p:cNvSpPr/>
            <p:nvPr/>
          </p:nvSpPr>
          <p:spPr>
            <a:xfrm>
              <a:off x="7960357" y="8178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5" name="pt18305"/>
            <p:cNvSpPr/>
            <p:nvPr/>
          </p:nvSpPr>
          <p:spPr>
            <a:xfrm>
              <a:off x="7960357" y="816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6" name="pt18306"/>
            <p:cNvSpPr/>
            <p:nvPr/>
          </p:nvSpPr>
          <p:spPr>
            <a:xfrm>
              <a:off x="7994477" y="7611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7" name="pt18307"/>
            <p:cNvSpPr/>
            <p:nvPr/>
          </p:nvSpPr>
          <p:spPr>
            <a:xfrm>
              <a:off x="7994477" y="7518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8" name="pt18308"/>
            <p:cNvSpPr/>
            <p:nvPr/>
          </p:nvSpPr>
          <p:spPr>
            <a:xfrm>
              <a:off x="8014463" y="757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9" name="pt18309"/>
            <p:cNvSpPr/>
            <p:nvPr/>
          </p:nvSpPr>
          <p:spPr>
            <a:xfrm>
              <a:off x="8014463" y="7850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0" name="pt18310"/>
            <p:cNvSpPr/>
            <p:nvPr/>
          </p:nvSpPr>
          <p:spPr>
            <a:xfrm>
              <a:off x="8014463" y="7480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1" name="pt18311"/>
            <p:cNvSpPr/>
            <p:nvPr/>
          </p:nvSpPr>
          <p:spPr>
            <a:xfrm>
              <a:off x="8014463" y="7909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2" name="pt18312"/>
            <p:cNvSpPr/>
            <p:nvPr/>
          </p:nvSpPr>
          <p:spPr>
            <a:xfrm>
              <a:off x="8014463" y="825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3" name="pt18313"/>
            <p:cNvSpPr/>
            <p:nvPr/>
          </p:nvSpPr>
          <p:spPr>
            <a:xfrm>
              <a:off x="8021180" y="770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4" name="pt18314"/>
            <p:cNvSpPr/>
            <p:nvPr/>
          </p:nvSpPr>
          <p:spPr>
            <a:xfrm>
              <a:off x="8021180" y="75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5" name="pt18315"/>
            <p:cNvSpPr/>
            <p:nvPr/>
          </p:nvSpPr>
          <p:spPr>
            <a:xfrm>
              <a:off x="8021180" y="7966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6" name="pt18316"/>
            <p:cNvSpPr/>
            <p:nvPr/>
          </p:nvSpPr>
          <p:spPr>
            <a:xfrm>
              <a:off x="8021180" y="7995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7" name="pt18317"/>
            <p:cNvSpPr/>
            <p:nvPr/>
          </p:nvSpPr>
          <p:spPr>
            <a:xfrm>
              <a:off x="8021180" y="7712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8" name="pt18318"/>
            <p:cNvSpPr/>
            <p:nvPr/>
          </p:nvSpPr>
          <p:spPr>
            <a:xfrm>
              <a:off x="8021180" y="816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9" name="pt18319"/>
            <p:cNvSpPr/>
            <p:nvPr/>
          </p:nvSpPr>
          <p:spPr>
            <a:xfrm>
              <a:off x="8021180" y="804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0" name="pt18320"/>
            <p:cNvSpPr/>
            <p:nvPr/>
          </p:nvSpPr>
          <p:spPr>
            <a:xfrm>
              <a:off x="8029580" y="75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1" name="pt18321"/>
            <p:cNvSpPr/>
            <p:nvPr/>
          </p:nvSpPr>
          <p:spPr>
            <a:xfrm>
              <a:off x="8029580" y="759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2" name="pt18322"/>
            <p:cNvSpPr/>
            <p:nvPr/>
          </p:nvSpPr>
          <p:spPr>
            <a:xfrm>
              <a:off x="8029580" y="7435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3" name="pt18323"/>
            <p:cNvSpPr/>
            <p:nvPr/>
          </p:nvSpPr>
          <p:spPr>
            <a:xfrm>
              <a:off x="8029580" y="82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4" name="pt18324"/>
            <p:cNvSpPr/>
            <p:nvPr/>
          </p:nvSpPr>
          <p:spPr>
            <a:xfrm>
              <a:off x="8029580" y="82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5" name="pt18325"/>
            <p:cNvSpPr/>
            <p:nvPr/>
          </p:nvSpPr>
          <p:spPr>
            <a:xfrm>
              <a:off x="8029580" y="832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6" name="pt18326"/>
            <p:cNvSpPr/>
            <p:nvPr/>
          </p:nvSpPr>
          <p:spPr>
            <a:xfrm>
              <a:off x="8029580" y="755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7" name="pt18327"/>
            <p:cNvSpPr/>
            <p:nvPr/>
          </p:nvSpPr>
          <p:spPr>
            <a:xfrm>
              <a:off x="8029580" y="816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8" name="pt18328"/>
            <p:cNvSpPr/>
            <p:nvPr/>
          </p:nvSpPr>
          <p:spPr>
            <a:xfrm>
              <a:off x="8029580" y="7440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9" name="pt18329"/>
            <p:cNvSpPr/>
            <p:nvPr/>
          </p:nvSpPr>
          <p:spPr>
            <a:xfrm>
              <a:off x="8029580" y="7436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0" name="pt18330"/>
            <p:cNvSpPr/>
            <p:nvPr/>
          </p:nvSpPr>
          <p:spPr>
            <a:xfrm>
              <a:off x="8029580" y="8080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1" name="pt18331"/>
            <p:cNvSpPr/>
            <p:nvPr/>
          </p:nvSpPr>
          <p:spPr>
            <a:xfrm>
              <a:off x="8056305" y="7542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2" name="pt18332"/>
            <p:cNvSpPr/>
            <p:nvPr/>
          </p:nvSpPr>
          <p:spPr>
            <a:xfrm>
              <a:off x="8056305" y="7531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3" name="pt18333"/>
            <p:cNvSpPr/>
            <p:nvPr/>
          </p:nvSpPr>
          <p:spPr>
            <a:xfrm>
              <a:off x="8056305" y="791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4" name="pt18334"/>
            <p:cNvSpPr/>
            <p:nvPr/>
          </p:nvSpPr>
          <p:spPr>
            <a:xfrm>
              <a:off x="8056305" y="7962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5" name="pt18335"/>
            <p:cNvSpPr/>
            <p:nvPr/>
          </p:nvSpPr>
          <p:spPr>
            <a:xfrm>
              <a:off x="8056305" y="76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6" name="pt18336"/>
            <p:cNvSpPr/>
            <p:nvPr/>
          </p:nvSpPr>
          <p:spPr>
            <a:xfrm>
              <a:off x="8056305" y="7964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7" name="pt18337"/>
            <p:cNvSpPr/>
            <p:nvPr/>
          </p:nvSpPr>
          <p:spPr>
            <a:xfrm>
              <a:off x="8056355" y="7598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8" name="pt18338"/>
            <p:cNvSpPr/>
            <p:nvPr/>
          </p:nvSpPr>
          <p:spPr>
            <a:xfrm>
              <a:off x="8056355" y="834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9" name="pt18339"/>
            <p:cNvSpPr/>
            <p:nvPr/>
          </p:nvSpPr>
          <p:spPr>
            <a:xfrm>
              <a:off x="8064907" y="757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0" name="pt18340"/>
            <p:cNvSpPr/>
            <p:nvPr/>
          </p:nvSpPr>
          <p:spPr>
            <a:xfrm>
              <a:off x="8064907" y="7745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1" name="pt18341"/>
            <p:cNvSpPr/>
            <p:nvPr/>
          </p:nvSpPr>
          <p:spPr>
            <a:xfrm>
              <a:off x="8064907" y="7444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2" name="pt18342"/>
            <p:cNvSpPr/>
            <p:nvPr/>
          </p:nvSpPr>
          <p:spPr>
            <a:xfrm>
              <a:off x="8064907" y="822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3" name="pt18343"/>
            <p:cNvSpPr/>
            <p:nvPr/>
          </p:nvSpPr>
          <p:spPr>
            <a:xfrm>
              <a:off x="8064907" y="80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4" name="pt18344"/>
            <p:cNvSpPr/>
            <p:nvPr/>
          </p:nvSpPr>
          <p:spPr>
            <a:xfrm>
              <a:off x="8064907" y="8010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5" name="pt18345"/>
            <p:cNvSpPr/>
            <p:nvPr/>
          </p:nvSpPr>
          <p:spPr>
            <a:xfrm>
              <a:off x="8077475" y="7546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6" name="pt18346"/>
            <p:cNvSpPr/>
            <p:nvPr/>
          </p:nvSpPr>
          <p:spPr>
            <a:xfrm>
              <a:off x="8077475" y="763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7" name="pt18347"/>
            <p:cNvSpPr/>
            <p:nvPr/>
          </p:nvSpPr>
          <p:spPr>
            <a:xfrm>
              <a:off x="8077475" y="822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8" name="pt18348"/>
            <p:cNvSpPr/>
            <p:nvPr/>
          </p:nvSpPr>
          <p:spPr>
            <a:xfrm>
              <a:off x="8085964" y="7603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9" name="pt18349"/>
            <p:cNvSpPr/>
            <p:nvPr/>
          </p:nvSpPr>
          <p:spPr>
            <a:xfrm>
              <a:off x="8085964" y="76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0" name="pt18350"/>
            <p:cNvSpPr/>
            <p:nvPr/>
          </p:nvSpPr>
          <p:spPr>
            <a:xfrm>
              <a:off x="8085964" y="7554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1" name="pt18351"/>
            <p:cNvSpPr/>
            <p:nvPr/>
          </p:nvSpPr>
          <p:spPr>
            <a:xfrm>
              <a:off x="8085964" y="839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2" name="pt18352"/>
            <p:cNvSpPr/>
            <p:nvPr/>
          </p:nvSpPr>
          <p:spPr>
            <a:xfrm>
              <a:off x="8085964" y="816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3" name="pt18353"/>
            <p:cNvSpPr/>
            <p:nvPr/>
          </p:nvSpPr>
          <p:spPr>
            <a:xfrm>
              <a:off x="8085964" y="813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4" name="pt18354"/>
            <p:cNvSpPr/>
            <p:nvPr/>
          </p:nvSpPr>
          <p:spPr>
            <a:xfrm>
              <a:off x="8085964" y="765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5" name="pt18355"/>
            <p:cNvSpPr/>
            <p:nvPr/>
          </p:nvSpPr>
          <p:spPr>
            <a:xfrm>
              <a:off x="8090145" y="75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6" name="pt18356"/>
            <p:cNvSpPr/>
            <p:nvPr/>
          </p:nvSpPr>
          <p:spPr>
            <a:xfrm>
              <a:off x="8090145" y="7971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7" name="pt18357"/>
            <p:cNvSpPr/>
            <p:nvPr/>
          </p:nvSpPr>
          <p:spPr>
            <a:xfrm>
              <a:off x="8090145" y="7884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8" name="pt18358"/>
            <p:cNvSpPr/>
            <p:nvPr/>
          </p:nvSpPr>
          <p:spPr>
            <a:xfrm>
              <a:off x="8090145" y="786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9" name="pt18359"/>
            <p:cNvSpPr/>
            <p:nvPr/>
          </p:nvSpPr>
          <p:spPr>
            <a:xfrm>
              <a:off x="8103770" y="757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0" name="pt18360"/>
            <p:cNvSpPr/>
            <p:nvPr/>
          </p:nvSpPr>
          <p:spPr>
            <a:xfrm>
              <a:off x="8103770" y="758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1" name="pt18361"/>
            <p:cNvSpPr/>
            <p:nvPr/>
          </p:nvSpPr>
          <p:spPr>
            <a:xfrm>
              <a:off x="8103770" y="8227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2" name="pt18362"/>
            <p:cNvSpPr/>
            <p:nvPr/>
          </p:nvSpPr>
          <p:spPr>
            <a:xfrm>
              <a:off x="8103770" y="7860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3" name="pt18363"/>
            <p:cNvSpPr/>
            <p:nvPr/>
          </p:nvSpPr>
          <p:spPr>
            <a:xfrm>
              <a:off x="8103770" y="826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4" name="pt18364"/>
            <p:cNvSpPr/>
            <p:nvPr/>
          </p:nvSpPr>
          <p:spPr>
            <a:xfrm>
              <a:off x="8103770" y="813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5" name="pt18365"/>
            <p:cNvSpPr/>
            <p:nvPr/>
          </p:nvSpPr>
          <p:spPr>
            <a:xfrm>
              <a:off x="8105590" y="754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6" name="pt18366"/>
            <p:cNvSpPr/>
            <p:nvPr/>
          </p:nvSpPr>
          <p:spPr>
            <a:xfrm>
              <a:off x="8105590" y="754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7" name="pt18367"/>
            <p:cNvSpPr/>
            <p:nvPr/>
          </p:nvSpPr>
          <p:spPr>
            <a:xfrm>
              <a:off x="8105590" y="8001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8" name="pt18368"/>
            <p:cNvSpPr/>
            <p:nvPr/>
          </p:nvSpPr>
          <p:spPr>
            <a:xfrm>
              <a:off x="8105590" y="806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9" name="pt18369"/>
            <p:cNvSpPr/>
            <p:nvPr/>
          </p:nvSpPr>
          <p:spPr>
            <a:xfrm>
              <a:off x="8105590" y="819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0" name="pt18370"/>
            <p:cNvSpPr/>
            <p:nvPr/>
          </p:nvSpPr>
          <p:spPr>
            <a:xfrm>
              <a:off x="8138556" y="7536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1" name="pt18371"/>
            <p:cNvSpPr/>
            <p:nvPr/>
          </p:nvSpPr>
          <p:spPr>
            <a:xfrm>
              <a:off x="8138556" y="7618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2" name="pt18372"/>
            <p:cNvSpPr/>
            <p:nvPr/>
          </p:nvSpPr>
          <p:spPr>
            <a:xfrm>
              <a:off x="8138556" y="8156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3" name="pt18373"/>
            <p:cNvSpPr/>
            <p:nvPr/>
          </p:nvSpPr>
          <p:spPr>
            <a:xfrm>
              <a:off x="8138556" y="8114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4" name="pt18374"/>
            <p:cNvSpPr/>
            <p:nvPr/>
          </p:nvSpPr>
          <p:spPr>
            <a:xfrm>
              <a:off x="8138556" y="7521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5" name="pt18375"/>
            <p:cNvSpPr/>
            <p:nvPr/>
          </p:nvSpPr>
          <p:spPr>
            <a:xfrm>
              <a:off x="8138556" y="78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6" name="pt18376"/>
            <p:cNvSpPr/>
            <p:nvPr/>
          </p:nvSpPr>
          <p:spPr>
            <a:xfrm>
              <a:off x="8138556" y="79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7" name="pt18377"/>
            <p:cNvSpPr/>
            <p:nvPr/>
          </p:nvSpPr>
          <p:spPr>
            <a:xfrm>
              <a:off x="8138556" y="812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8" name="pt18378"/>
            <p:cNvSpPr/>
            <p:nvPr/>
          </p:nvSpPr>
          <p:spPr>
            <a:xfrm>
              <a:off x="8138556" y="812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9" name="pt18379"/>
            <p:cNvSpPr/>
            <p:nvPr/>
          </p:nvSpPr>
          <p:spPr>
            <a:xfrm>
              <a:off x="8138556" y="8197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0" name="pt18380"/>
            <p:cNvSpPr/>
            <p:nvPr/>
          </p:nvSpPr>
          <p:spPr>
            <a:xfrm>
              <a:off x="8138556" y="80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1" name="pt18381"/>
            <p:cNvSpPr/>
            <p:nvPr/>
          </p:nvSpPr>
          <p:spPr>
            <a:xfrm>
              <a:off x="8138556" y="808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2" name="pt18382"/>
            <p:cNvSpPr/>
            <p:nvPr/>
          </p:nvSpPr>
          <p:spPr>
            <a:xfrm>
              <a:off x="8138556" y="8109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3" name="pt18383"/>
            <p:cNvSpPr/>
            <p:nvPr/>
          </p:nvSpPr>
          <p:spPr>
            <a:xfrm>
              <a:off x="8144611" y="7564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4" name="pt18384"/>
            <p:cNvSpPr/>
            <p:nvPr/>
          </p:nvSpPr>
          <p:spPr>
            <a:xfrm>
              <a:off x="8144611" y="80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5" name="pt18385"/>
            <p:cNvSpPr/>
            <p:nvPr/>
          </p:nvSpPr>
          <p:spPr>
            <a:xfrm>
              <a:off x="8144611" y="7812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6" name="pt18386"/>
            <p:cNvSpPr/>
            <p:nvPr/>
          </p:nvSpPr>
          <p:spPr>
            <a:xfrm>
              <a:off x="8144611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7" name="pt18387"/>
            <p:cNvSpPr/>
            <p:nvPr/>
          </p:nvSpPr>
          <p:spPr>
            <a:xfrm>
              <a:off x="8144611" y="775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8" name="pt18388"/>
            <p:cNvSpPr/>
            <p:nvPr/>
          </p:nvSpPr>
          <p:spPr>
            <a:xfrm>
              <a:off x="8150975" y="760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9" name="pt18389"/>
            <p:cNvSpPr/>
            <p:nvPr/>
          </p:nvSpPr>
          <p:spPr>
            <a:xfrm>
              <a:off x="8150975" y="77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0" name="pt18390"/>
            <p:cNvSpPr/>
            <p:nvPr/>
          </p:nvSpPr>
          <p:spPr>
            <a:xfrm>
              <a:off x="8150975" y="742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1" name="pt18391"/>
            <p:cNvSpPr/>
            <p:nvPr/>
          </p:nvSpPr>
          <p:spPr>
            <a:xfrm>
              <a:off x="8150975" y="8480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2" name="pt18392"/>
            <p:cNvSpPr/>
            <p:nvPr/>
          </p:nvSpPr>
          <p:spPr>
            <a:xfrm>
              <a:off x="8150975" y="81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3" name="pt18393"/>
            <p:cNvSpPr/>
            <p:nvPr/>
          </p:nvSpPr>
          <p:spPr>
            <a:xfrm>
              <a:off x="8150975" y="77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4" name="pt18394"/>
            <p:cNvSpPr/>
            <p:nvPr/>
          </p:nvSpPr>
          <p:spPr>
            <a:xfrm>
              <a:off x="8150975" y="806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5" name="pt18395"/>
            <p:cNvSpPr/>
            <p:nvPr/>
          </p:nvSpPr>
          <p:spPr>
            <a:xfrm>
              <a:off x="8150975" y="7931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6" name="pt18396"/>
            <p:cNvSpPr/>
            <p:nvPr/>
          </p:nvSpPr>
          <p:spPr>
            <a:xfrm>
              <a:off x="8150975" y="788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7" name="pt18397"/>
            <p:cNvSpPr/>
            <p:nvPr/>
          </p:nvSpPr>
          <p:spPr>
            <a:xfrm>
              <a:off x="8150975" y="819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8" name="pt18398"/>
            <p:cNvSpPr/>
            <p:nvPr/>
          </p:nvSpPr>
          <p:spPr>
            <a:xfrm>
              <a:off x="8156169" y="7574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9" name="pt18399"/>
            <p:cNvSpPr/>
            <p:nvPr/>
          </p:nvSpPr>
          <p:spPr>
            <a:xfrm>
              <a:off x="8156169" y="762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0" name="pt18400"/>
            <p:cNvSpPr/>
            <p:nvPr/>
          </p:nvSpPr>
          <p:spPr>
            <a:xfrm>
              <a:off x="8156169" y="802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1" name="pt18401"/>
            <p:cNvSpPr/>
            <p:nvPr/>
          </p:nvSpPr>
          <p:spPr>
            <a:xfrm>
              <a:off x="8156169" y="778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2" name="pt18402"/>
            <p:cNvSpPr/>
            <p:nvPr/>
          </p:nvSpPr>
          <p:spPr>
            <a:xfrm>
              <a:off x="8156169" y="8097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3" name="pt18403"/>
            <p:cNvSpPr/>
            <p:nvPr/>
          </p:nvSpPr>
          <p:spPr>
            <a:xfrm>
              <a:off x="8156169" y="776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4" name="pt18404"/>
            <p:cNvSpPr/>
            <p:nvPr/>
          </p:nvSpPr>
          <p:spPr>
            <a:xfrm>
              <a:off x="8156169" y="7436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5" name="pt18405"/>
            <p:cNvSpPr/>
            <p:nvPr/>
          </p:nvSpPr>
          <p:spPr>
            <a:xfrm>
              <a:off x="8156169" y="8276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6" name="pt18406"/>
            <p:cNvSpPr/>
            <p:nvPr/>
          </p:nvSpPr>
          <p:spPr>
            <a:xfrm>
              <a:off x="8156169" y="8103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7" name="pt18407"/>
            <p:cNvSpPr/>
            <p:nvPr/>
          </p:nvSpPr>
          <p:spPr>
            <a:xfrm>
              <a:off x="8156169" y="7419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8" name="pt18408"/>
            <p:cNvSpPr/>
            <p:nvPr/>
          </p:nvSpPr>
          <p:spPr>
            <a:xfrm>
              <a:off x="8156169" y="8028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9" name="pt18409"/>
            <p:cNvSpPr/>
            <p:nvPr/>
          </p:nvSpPr>
          <p:spPr>
            <a:xfrm>
              <a:off x="8156169" y="8237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0" name="pt18410"/>
            <p:cNvSpPr/>
            <p:nvPr/>
          </p:nvSpPr>
          <p:spPr>
            <a:xfrm>
              <a:off x="8156169" y="7954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1" name="pt18411"/>
            <p:cNvSpPr/>
            <p:nvPr/>
          </p:nvSpPr>
          <p:spPr>
            <a:xfrm>
              <a:off x="8156169" y="8154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2" name="pt18412"/>
            <p:cNvSpPr/>
            <p:nvPr/>
          </p:nvSpPr>
          <p:spPr>
            <a:xfrm>
              <a:off x="8156169" y="79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3" name="pt18413"/>
            <p:cNvSpPr/>
            <p:nvPr/>
          </p:nvSpPr>
          <p:spPr>
            <a:xfrm>
              <a:off x="8156169" y="814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4" name="pt18414"/>
            <p:cNvSpPr/>
            <p:nvPr/>
          </p:nvSpPr>
          <p:spPr>
            <a:xfrm>
              <a:off x="8159742" y="755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5" name="pt18415"/>
            <p:cNvSpPr/>
            <p:nvPr/>
          </p:nvSpPr>
          <p:spPr>
            <a:xfrm>
              <a:off x="8159742" y="759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6" name="pt18416"/>
            <p:cNvSpPr/>
            <p:nvPr/>
          </p:nvSpPr>
          <p:spPr>
            <a:xfrm>
              <a:off x="8159742" y="741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7" name="pt18417"/>
            <p:cNvSpPr/>
            <p:nvPr/>
          </p:nvSpPr>
          <p:spPr>
            <a:xfrm>
              <a:off x="8159742" y="830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8" name="pt18418"/>
            <p:cNvSpPr/>
            <p:nvPr/>
          </p:nvSpPr>
          <p:spPr>
            <a:xfrm>
              <a:off x="8159742" y="7595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9" name="pt18419"/>
            <p:cNvSpPr/>
            <p:nvPr/>
          </p:nvSpPr>
          <p:spPr>
            <a:xfrm>
              <a:off x="8164679" y="7582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0" name="pt18420"/>
            <p:cNvSpPr/>
            <p:nvPr/>
          </p:nvSpPr>
          <p:spPr>
            <a:xfrm>
              <a:off x="8164679" y="7577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1" name="pt18421"/>
            <p:cNvSpPr/>
            <p:nvPr/>
          </p:nvSpPr>
          <p:spPr>
            <a:xfrm>
              <a:off x="8164679" y="8008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2" name="pt18422"/>
            <p:cNvSpPr/>
            <p:nvPr/>
          </p:nvSpPr>
          <p:spPr>
            <a:xfrm>
              <a:off x="8164679" y="8030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3" name="pt18423"/>
            <p:cNvSpPr/>
            <p:nvPr/>
          </p:nvSpPr>
          <p:spPr>
            <a:xfrm>
              <a:off x="8164679" y="8122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4" name="pt18424"/>
            <p:cNvSpPr/>
            <p:nvPr/>
          </p:nvSpPr>
          <p:spPr>
            <a:xfrm>
              <a:off x="8164679" y="813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5" name="pt18425"/>
            <p:cNvSpPr/>
            <p:nvPr/>
          </p:nvSpPr>
          <p:spPr>
            <a:xfrm>
              <a:off x="8164679" y="7806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6" name="pt18426"/>
            <p:cNvSpPr/>
            <p:nvPr/>
          </p:nvSpPr>
          <p:spPr>
            <a:xfrm>
              <a:off x="8164679" y="8008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7" name="pt18427"/>
            <p:cNvSpPr/>
            <p:nvPr/>
          </p:nvSpPr>
          <p:spPr>
            <a:xfrm>
              <a:off x="8164679" y="7423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8" name="pt18428"/>
            <p:cNvSpPr/>
            <p:nvPr/>
          </p:nvSpPr>
          <p:spPr>
            <a:xfrm>
              <a:off x="8164679" y="8183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9" name="pt18429"/>
            <p:cNvSpPr/>
            <p:nvPr/>
          </p:nvSpPr>
          <p:spPr>
            <a:xfrm>
              <a:off x="8164679" y="7978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0" name="pt18430"/>
            <p:cNvSpPr/>
            <p:nvPr/>
          </p:nvSpPr>
          <p:spPr>
            <a:xfrm>
              <a:off x="8171239" y="760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1" name="pt18431"/>
            <p:cNvSpPr/>
            <p:nvPr/>
          </p:nvSpPr>
          <p:spPr>
            <a:xfrm>
              <a:off x="8171239" y="760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2" name="pt18432"/>
            <p:cNvSpPr/>
            <p:nvPr/>
          </p:nvSpPr>
          <p:spPr>
            <a:xfrm>
              <a:off x="8171239" y="749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3" name="pt18433"/>
            <p:cNvSpPr/>
            <p:nvPr/>
          </p:nvSpPr>
          <p:spPr>
            <a:xfrm>
              <a:off x="8171239" y="7825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4" name="pt18434"/>
            <p:cNvSpPr/>
            <p:nvPr/>
          </p:nvSpPr>
          <p:spPr>
            <a:xfrm>
              <a:off x="8171239" y="8050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5" name="pt18435"/>
            <p:cNvSpPr/>
            <p:nvPr/>
          </p:nvSpPr>
          <p:spPr>
            <a:xfrm>
              <a:off x="8171239" y="7700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6" name="pt18436"/>
            <p:cNvSpPr/>
            <p:nvPr/>
          </p:nvSpPr>
          <p:spPr>
            <a:xfrm>
              <a:off x="8171239" y="8085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7" name="pt18437"/>
            <p:cNvSpPr/>
            <p:nvPr/>
          </p:nvSpPr>
          <p:spPr>
            <a:xfrm>
              <a:off x="8171239" y="8130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8" name="pt18438"/>
            <p:cNvSpPr/>
            <p:nvPr/>
          </p:nvSpPr>
          <p:spPr>
            <a:xfrm>
              <a:off x="8171239" y="8024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9" name="pt18439"/>
            <p:cNvSpPr/>
            <p:nvPr/>
          </p:nvSpPr>
          <p:spPr>
            <a:xfrm>
              <a:off x="8171239" y="7792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0" name="pt18440"/>
            <p:cNvSpPr/>
            <p:nvPr/>
          </p:nvSpPr>
          <p:spPr>
            <a:xfrm>
              <a:off x="8195359" y="7620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1" name="pt18441"/>
            <p:cNvSpPr/>
            <p:nvPr/>
          </p:nvSpPr>
          <p:spPr>
            <a:xfrm>
              <a:off x="8195359" y="758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2" name="pt18442"/>
            <p:cNvSpPr/>
            <p:nvPr/>
          </p:nvSpPr>
          <p:spPr>
            <a:xfrm>
              <a:off x="8195359" y="7421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3" name="pt18443"/>
            <p:cNvSpPr/>
            <p:nvPr/>
          </p:nvSpPr>
          <p:spPr>
            <a:xfrm>
              <a:off x="8195359" y="83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4" name="pt18444"/>
            <p:cNvSpPr/>
            <p:nvPr/>
          </p:nvSpPr>
          <p:spPr>
            <a:xfrm>
              <a:off x="8195359" y="7617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5" name="pt18445"/>
            <p:cNvSpPr/>
            <p:nvPr/>
          </p:nvSpPr>
          <p:spPr>
            <a:xfrm>
              <a:off x="8195359" y="811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6" name="pt18446"/>
            <p:cNvSpPr/>
            <p:nvPr/>
          </p:nvSpPr>
          <p:spPr>
            <a:xfrm>
              <a:off x="8195359" y="7582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7" name="pt18447"/>
            <p:cNvSpPr/>
            <p:nvPr/>
          </p:nvSpPr>
          <p:spPr>
            <a:xfrm>
              <a:off x="8195359" y="748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8" name="pt18448"/>
            <p:cNvSpPr/>
            <p:nvPr/>
          </p:nvSpPr>
          <p:spPr>
            <a:xfrm>
              <a:off x="8205077" y="7639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9" name="pt18449"/>
            <p:cNvSpPr/>
            <p:nvPr/>
          </p:nvSpPr>
          <p:spPr>
            <a:xfrm>
              <a:off x="8205077" y="7510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0" name="pt18450"/>
            <p:cNvSpPr/>
            <p:nvPr/>
          </p:nvSpPr>
          <p:spPr>
            <a:xfrm>
              <a:off x="8205077" y="8253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1" name="pt18451"/>
            <p:cNvSpPr/>
            <p:nvPr/>
          </p:nvSpPr>
          <p:spPr>
            <a:xfrm>
              <a:off x="8205077" y="7866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2" name="pt18452"/>
            <p:cNvSpPr/>
            <p:nvPr/>
          </p:nvSpPr>
          <p:spPr>
            <a:xfrm>
              <a:off x="8205077" y="839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3" name="pt18453"/>
            <p:cNvSpPr/>
            <p:nvPr/>
          </p:nvSpPr>
          <p:spPr>
            <a:xfrm>
              <a:off x="8205077" y="79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4" name="pt18454"/>
            <p:cNvSpPr/>
            <p:nvPr/>
          </p:nvSpPr>
          <p:spPr>
            <a:xfrm>
              <a:off x="8205077" y="753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5" name="pt18455"/>
            <p:cNvSpPr/>
            <p:nvPr/>
          </p:nvSpPr>
          <p:spPr>
            <a:xfrm>
              <a:off x="8205077" y="793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6" name="pt18456"/>
            <p:cNvSpPr/>
            <p:nvPr/>
          </p:nvSpPr>
          <p:spPr>
            <a:xfrm>
              <a:off x="8205077" y="7991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7" name="pt18457"/>
            <p:cNvSpPr/>
            <p:nvPr/>
          </p:nvSpPr>
          <p:spPr>
            <a:xfrm>
              <a:off x="8205077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8" name="pt18458"/>
            <p:cNvSpPr/>
            <p:nvPr/>
          </p:nvSpPr>
          <p:spPr>
            <a:xfrm>
              <a:off x="8206560" y="7581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9" name="pt18459"/>
            <p:cNvSpPr/>
            <p:nvPr/>
          </p:nvSpPr>
          <p:spPr>
            <a:xfrm>
              <a:off x="8206560" y="74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0" name="pt18460"/>
            <p:cNvSpPr/>
            <p:nvPr/>
          </p:nvSpPr>
          <p:spPr>
            <a:xfrm>
              <a:off x="8206560" y="794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1" name="pt18461"/>
            <p:cNvSpPr/>
            <p:nvPr/>
          </p:nvSpPr>
          <p:spPr>
            <a:xfrm>
              <a:off x="8206560" y="769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2" name="pt18462"/>
            <p:cNvSpPr/>
            <p:nvPr/>
          </p:nvSpPr>
          <p:spPr>
            <a:xfrm>
              <a:off x="8206560" y="80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3" name="pt18463"/>
            <p:cNvSpPr/>
            <p:nvPr/>
          </p:nvSpPr>
          <p:spPr>
            <a:xfrm>
              <a:off x="8206560" y="762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4" name="pt18464"/>
            <p:cNvSpPr/>
            <p:nvPr/>
          </p:nvSpPr>
          <p:spPr>
            <a:xfrm>
              <a:off x="8207790" y="7581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5" name="pt18465"/>
            <p:cNvSpPr/>
            <p:nvPr/>
          </p:nvSpPr>
          <p:spPr>
            <a:xfrm>
              <a:off x="8225501" y="766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6" name="pt18466"/>
            <p:cNvSpPr/>
            <p:nvPr/>
          </p:nvSpPr>
          <p:spPr>
            <a:xfrm>
              <a:off x="8225501" y="754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7" name="pt18467"/>
            <p:cNvSpPr/>
            <p:nvPr/>
          </p:nvSpPr>
          <p:spPr>
            <a:xfrm>
              <a:off x="8225501" y="762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8" name="pt18468"/>
            <p:cNvSpPr/>
            <p:nvPr/>
          </p:nvSpPr>
          <p:spPr>
            <a:xfrm>
              <a:off x="8225501" y="813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9" name="pt18469"/>
            <p:cNvSpPr/>
            <p:nvPr/>
          </p:nvSpPr>
          <p:spPr>
            <a:xfrm>
              <a:off x="8225501" y="7602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0" name="pt18470"/>
            <p:cNvSpPr/>
            <p:nvPr/>
          </p:nvSpPr>
          <p:spPr>
            <a:xfrm>
              <a:off x="8225501" y="813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1" name="pt18471"/>
            <p:cNvSpPr/>
            <p:nvPr/>
          </p:nvSpPr>
          <p:spPr>
            <a:xfrm>
              <a:off x="8225501" y="740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2" name="pt18472"/>
            <p:cNvSpPr/>
            <p:nvPr/>
          </p:nvSpPr>
          <p:spPr>
            <a:xfrm>
              <a:off x="8225501" y="7648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3" name="pt18473"/>
            <p:cNvSpPr/>
            <p:nvPr/>
          </p:nvSpPr>
          <p:spPr>
            <a:xfrm>
              <a:off x="8225501" y="8132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4" name="pt18474"/>
            <p:cNvSpPr/>
            <p:nvPr/>
          </p:nvSpPr>
          <p:spPr>
            <a:xfrm>
              <a:off x="8225501" y="764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5" name="pt18475"/>
            <p:cNvSpPr/>
            <p:nvPr/>
          </p:nvSpPr>
          <p:spPr>
            <a:xfrm>
              <a:off x="8225501" y="7644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6" name="pt18476"/>
            <p:cNvSpPr/>
            <p:nvPr/>
          </p:nvSpPr>
          <p:spPr>
            <a:xfrm>
              <a:off x="8229684" y="765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7" name="pt18477"/>
            <p:cNvSpPr/>
            <p:nvPr/>
          </p:nvSpPr>
          <p:spPr>
            <a:xfrm>
              <a:off x="8229684" y="7592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8" name="pt18478"/>
            <p:cNvSpPr/>
            <p:nvPr/>
          </p:nvSpPr>
          <p:spPr>
            <a:xfrm>
              <a:off x="8229684" y="7654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9" name="pt18479"/>
            <p:cNvSpPr/>
            <p:nvPr/>
          </p:nvSpPr>
          <p:spPr>
            <a:xfrm>
              <a:off x="8229684" y="785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0" name="pt18480"/>
            <p:cNvSpPr/>
            <p:nvPr/>
          </p:nvSpPr>
          <p:spPr>
            <a:xfrm>
              <a:off x="8231769" y="7625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1" name="pt18481"/>
            <p:cNvSpPr/>
            <p:nvPr/>
          </p:nvSpPr>
          <p:spPr>
            <a:xfrm>
              <a:off x="8231769" y="76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2" name="pt18482"/>
            <p:cNvSpPr/>
            <p:nvPr/>
          </p:nvSpPr>
          <p:spPr>
            <a:xfrm>
              <a:off x="8235333" y="7607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3" name="pt18483"/>
            <p:cNvSpPr/>
            <p:nvPr/>
          </p:nvSpPr>
          <p:spPr>
            <a:xfrm>
              <a:off x="8235333" y="814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4" name="pt18484"/>
            <p:cNvSpPr/>
            <p:nvPr/>
          </p:nvSpPr>
          <p:spPr>
            <a:xfrm>
              <a:off x="8235333" y="8051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5" name="pt18485"/>
            <p:cNvSpPr/>
            <p:nvPr/>
          </p:nvSpPr>
          <p:spPr>
            <a:xfrm>
              <a:off x="8235333" y="7881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6" name="pt18486"/>
            <p:cNvSpPr/>
            <p:nvPr/>
          </p:nvSpPr>
          <p:spPr>
            <a:xfrm>
              <a:off x="8235333" y="76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7" name="pt18487"/>
            <p:cNvSpPr/>
            <p:nvPr/>
          </p:nvSpPr>
          <p:spPr>
            <a:xfrm>
              <a:off x="8235333" y="7617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8" name="pt18488"/>
            <p:cNvSpPr/>
            <p:nvPr/>
          </p:nvSpPr>
          <p:spPr>
            <a:xfrm>
              <a:off x="8237070" y="7611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9" name="pt18489"/>
            <p:cNvSpPr/>
            <p:nvPr/>
          </p:nvSpPr>
          <p:spPr>
            <a:xfrm>
              <a:off x="8237070" y="7623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0" name="pt18490"/>
            <p:cNvSpPr/>
            <p:nvPr/>
          </p:nvSpPr>
          <p:spPr>
            <a:xfrm>
              <a:off x="8237070" y="821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1" name="pt18491"/>
            <p:cNvSpPr/>
            <p:nvPr/>
          </p:nvSpPr>
          <p:spPr>
            <a:xfrm>
              <a:off x="8237070" y="79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2" name="pt18492"/>
            <p:cNvSpPr/>
            <p:nvPr/>
          </p:nvSpPr>
          <p:spPr>
            <a:xfrm>
              <a:off x="8237070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3" name="pt18493"/>
            <p:cNvSpPr/>
            <p:nvPr/>
          </p:nvSpPr>
          <p:spPr>
            <a:xfrm>
              <a:off x="8237070" y="8021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4" name="pt18494"/>
            <p:cNvSpPr/>
            <p:nvPr/>
          </p:nvSpPr>
          <p:spPr>
            <a:xfrm>
              <a:off x="8237070" y="825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5" name="pt18495"/>
            <p:cNvSpPr/>
            <p:nvPr/>
          </p:nvSpPr>
          <p:spPr>
            <a:xfrm>
              <a:off x="8237070" y="8221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6" name="pt18496"/>
            <p:cNvSpPr/>
            <p:nvPr/>
          </p:nvSpPr>
          <p:spPr>
            <a:xfrm>
              <a:off x="8237070" y="7801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7" name="pt18497"/>
            <p:cNvSpPr/>
            <p:nvPr/>
          </p:nvSpPr>
          <p:spPr>
            <a:xfrm>
              <a:off x="8240174" y="763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8" name="pt18498"/>
            <p:cNvSpPr/>
            <p:nvPr/>
          </p:nvSpPr>
          <p:spPr>
            <a:xfrm>
              <a:off x="8240174" y="76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9" name="pt18499"/>
            <p:cNvSpPr/>
            <p:nvPr/>
          </p:nvSpPr>
          <p:spPr>
            <a:xfrm>
              <a:off x="8240174" y="808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0" name="pt18500"/>
            <p:cNvSpPr/>
            <p:nvPr/>
          </p:nvSpPr>
          <p:spPr>
            <a:xfrm>
              <a:off x="8240174" y="8082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1" name="pt18501"/>
            <p:cNvSpPr/>
            <p:nvPr/>
          </p:nvSpPr>
          <p:spPr>
            <a:xfrm>
              <a:off x="8240174" y="759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2" name="pt18502"/>
            <p:cNvSpPr/>
            <p:nvPr/>
          </p:nvSpPr>
          <p:spPr>
            <a:xfrm>
              <a:off x="8240174" y="768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3" name="pt18503"/>
            <p:cNvSpPr/>
            <p:nvPr/>
          </p:nvSpPr>
          <p:spPr>
            <a:xfrm>
              <a:off x="8240736" y="7602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4" name="pt18504"/>
            <p:cNvSpPr/>
            <p:nvPr/>
          </p:nvSpPr>
          <p:spPr>
            <a:xfrm>
              <a:off x="8240736" y="7551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5" name="pt18505"/>
            <p:cNvSpPr/>
            <p:nvPr/>
          </p:nvSpPr>
          <p:spPr>
            <a:xfrm>
              <a:off x="8240736" y="760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6" name="pt18506"/>
            <p:cNvSpPr/>
            <p:nvPr/>
          </p:nvSpPr>
          <p:spPr>
            <a:xfrm>
              <a:off x="8240736" y="828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7" name="pt18507"/>
            <p:cNvSpPr/>
            <p:nvPr/>
          </p:nvSpPr>
          <p:spPr>
            <a:xfrm>
              <a:off x="8240736" y="8338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8" name="pt18508"/>
            <p:cNvSpPr/>
            <p:nvPr/>
          </p:nvSpPr>
          <p:spPr>
            <a:xfrm>
              <a:off x="8240736" y="8078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9" name="pt18509"/>
            <p:cNvSpPr/>
            <p:nvPr/>
          </p:nvSpPr>
          <p:spPr>
            <a:xfrm>
              <a:off x="8240736" y="80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0" name="pt18510"/>
            <p:cNvSpPr/>
            <p:nvPr/>
          </p:nvSpPr>
          <p:spPr>
            <a:xfrm>
              <a:off x="8265224" y="765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1" name="pt18511"/>
            <p:cNvSpPr/>
            <p:nvPr/>
          </p:nvSpPr>
          <p:spPr>
            <a:xfrm>
              <a:off x="8265224" y="7588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2" name="pt18512"/>
            <p:cNvSpPr/>
            <p:nvPr/>
          </p:nvSpPr>
          <p:spPr>
            <a:xfrm>
              <a:off x="8265224" y="7687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3" name="pt18513"/>
            <p:cNvSpPr/>
            <p:nvPr/>
          </p:nvSpPr>
          <p:spPr>
            <a:xfrm>
              <a:off x="8265224" y="8122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4" name="pt18514"/>
            <p:cNvSpPr/>
            <p:nvPr/>
          </p:nvSpPr>
          <p:spPr>
            <a:xfrm>
              <a:off x="8265275" y="761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5" name="pt18515"/>
            <p:cNvSpPr/>
            <p:nvPr/>
          </p:nvSpPr>
          <p:spPr>
            <a:xfrm>
              <a:off x="8265275" y="787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6" name="pt18516"/>
            <p:cNvSpPr/>
            <p:nvPr/>
          </p:nvSpPr>
          <p:spPr>
            <a:xfrm>
              <a:off x="8265275" y="828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7" name="pt18517"/>
            <p:cNvSpPr/>
            <p:nvPr/>
          </p:nvSpPr>
          <p:spPr>
            <a:xfrm>
              <a:off x="8265275" y="7520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8" name="pt18518"/>
            <p:cNvSpPr/>
            <p:nvPr/>
          </p:nvSpPr>
          <p:spPr>
            <a:xfrm>
              <a:off x="8265275" y="807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9" name="pt18519"/>
            <p:cNvSpPr/>
            <p:nvPr/>
          </p:nvSpPr>
          <p:spPr>
            <a:xfrm>
              <a:off x="8265275" y="8380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0" name="pt18520"/>
            <p:cNvSpPr/>
            <p:nvPr/>
          </p:nvSpPr>
          <p:spPr>
            <a:xfrm>
              <a:off x="8265275" y="8296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1" name="pt18521"/>
            <p:cNvSpPr/>
            <p:nvPr/>
          </p:nvSpPr>
          <p:spPr>
            <a:xfrm>
              <a:off x="8277857" y="7527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2" name="pt18522"/>
            <p:cNvSpPr/>
            <p:nvPr/>
          </p:nvSpPr>
          <p:spPr>
            <a:xfrm>
              <a:off x="8277857" y="745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3" name="pt18523"/>
            <p:cNvSpPr/>
            <p:nvPr/>
          </p:nvSpPr>
          <p:spPr>
            <a:xfrm>
              <a:off x="8277857" y="743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4" name="pt18524"/>
            <p:cNvSpPr/>
            <p:nvPr/>
          </p:nvSpPr>
          <p:spPr>
            <a:xfrm>
              <a:off x="8298890" y="761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5" name="pt18525"/>
            <p:cNvSpPr/>
            <p:nvPr/>
          </p:nvSpPr>
          <p:spPr>
            <a:xfrm>
              <a:off x="8298890" y="7627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6" name="pt18526"/>
            <p:cNvSpPr/>
            <p:nvPr/>
          </p:nvSpPr>
          <p:spPr>
            <a:xfrm>
              <a:off x="8298890" y="7593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7" name="pt18527"/>
            <p:cNvSpPr/>
            <p:nvPr/>
          </p:nvSpPr>
          <p:spPr>
            <a:xfrm>
              <a:off x="8298890" y="760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8" name="pt18528"/>
            <p:cNvSpPr/>
            <p:nvPr/>
          </p:nvSpPr>
          <p:spPr>
            <a:xfrm>
              <a:off x="8298890" y="7830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9" name="pt18529"/>
            <p:cNvSpPr/>
            <p:nvPr/>
          </p:nvSpPr>
          <p:spPr>
            <a:xfrm>
              <a:off x="8298890" y="793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0" name="pt18530"/>
            <p:cNvSpPr/>
            <p:nvPr/>
          </p:nvSpPr>
          <p:spPr>
            <a:xfrm>
              <a:off x="8298890" y="802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1" name="pt18531"/>
            <p:cNvSpPr/>
            <p:nvPr/>
          </p:nvSpPr>
          <p:spPr>
            <a:xfrm>
              <a:off x="8298890" y="7814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2" name="pt18532"/>
            <p:cNvSpPr/>
            <p:nvPr/>
          </p:nvSpPr>
          <p:spPr>
            <a:xfrm>
              <a:off x="8298890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3" name="pt18533"/>
            <p:cNvSpPr/>
            <p:nvPr/>
          </p:nvSpPr>
          <p:spPr>
            <a:xfrm>
              <a:off x="8298890" y="756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4" name="pt18534"/>
            <p:cNvSpPr/>
            <p:nvPr/>
          </p:nvSpPr>
          <p:spPr>
            <a:xfrm>
              <a:off x="8298890" y="813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5" name="pt18535"/>
            <p:cNvSpPr/>
            <p:nvPr/>
          </p:nvSpPr>
          <p:spPr>
            <a:xfrm>
              <a:off x="8298890" y="77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6" name="pt18536"/>
            <p:cNvSpPr/>
            <p:nvPr/>
          </p:nvSpPr>
          <p:spPr>
            <a:xfrm>
              <a:off x="8298890" y="7555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7" name="pt18537"/>
            <p:cNvSpPr/>
            <p:nvPr/>
          </p:nvSpPr>
          <p:spPr>
            <a:xfrm>
              <a:off x="8298890" y="814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8" name="pt18538"/>
            <p:cNvSpPr/>
            <p:nvPr/>
          </p:nvSpPr>
          <p:spPr>
            <a:xfrm>
              <a:off x="8298890" y="7856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9" name="pt18539"/>
            <p:cNvSpPr/>
            <p:nvPr/>
          </p:nvSpPr>
          <p:spPr>
            <a:xfrm>
              <a:off x="8298890" y="777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0" name="pt18540"/>
            <p:cNvSpPr/>
            <p:nvPr/>
          </p:nvSpPr>
          <p:spPr>
            <a:xfrm>
              <a:off x="8303175" y="768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1" name="pt18541"/>
            <p:cNvSpPr/>
            <p:nvPr/>
          </p:nvSpPr>
          <p:spPr>
            <a:xfrm>
              <a:off x="8303175" y="7671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2" name="pt18542"/>
            <p:cNvSpPr/>
            <p:nvPr/>
          </p:nvSpPr>
          <p:spPr>
            <a:xfrm>
              <a:off x="8303175" y="8165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3" name="pt18543"/>
            <p:cNvSpPr/>
            <p:nvPr/>
          </p:nvSpPr>
          <p:spPr>
            <a:xfrm>
              <a:off x="8303175" y="76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4" name="pt18544"/>
            <p:cNvSpPr/>
            <p:nvPr/>
          </p:nvSpPr>
          <p:spPr>
            <a:xfrm>
              <a:off x="8303175" y="762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5" name="pt18545"/>
            <p:cNvSpPr/>
            <p:nvPr/>
          </p:nvSpPr>
          <p:spPr>
            <a:xfrm>
              <a:off x="8304399" y="75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6" name="pt18546"/>
            <p:cNvSpPr/>
            <p:nvPr/>
          </p:nvSpPr>
          <p:spPr>
            <a:xfrm>
              <a:off x="8304399" y="7590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7" name="pt18547"/>
            <p:cNvSpPr/>
            <p:nvPr/>
          </p:nvSpPr>
          <p:spPr>
            <a:xfrm>
              <a:off x="8304399" y="8299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8" name="pt18548"/>
            <p:cNvSpPr/>
            <p:nvPr/>
          </p:nvSpPr>
          <p:spPr>
            <a:xfrm>
              <a:off x="8304399" y="7759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9" name="pt18549"/>
            <p:cNvSpPr/>
            <p:nvPr/>
          </p:nvSpPr>
          <p:spPr>
            <a:xfrm>
              <a:off x="8304399" y="7616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0" name="pt18550"/>
            <p:cNvSpPr/>
            <p:nvPr/>
          </p:nvSpPr>
          <p:spPr>
            <a:xfrm>
              <a:off x="8304399" y="7875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1" name="pt18551"/>
            <p:cNvSpPr/>
            <p:nvPr/>
          </p:nvSpPr>
          <p:spPr>
            <a:xfrm>
              <a:off x="8311731" y="826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2" name="pt18552"/>
            <p:cNvSpPr/>
            <p:nvPr/>
          </p:nvSpPr>
          <p:spPr>
            <a:xfrm>
              <a:off x="8311731" y="765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3" name="pt18553"/>
            <p:cNvSpPr/>
            <p:nvPr/>
          </p:nvSpPr>
          <p:spPr>
            <a:xfrm>
              <a:off x="8311731" y="847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4" name="pt18554"/>
            <p:cNvSpPr/>
            <p:nvPr/>
          </p:nvSpPr>
          <p:spPr>
            <a:xfrm>
              <a:off x="8311731" y="761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5" name="pt18555"/>
            <p:cNvSpPr/>
            <p:nvPr/>
          </p:nvSpPr>
          <p:spPr>
            <a:xfrm>
              <a:off x="8311731" y="7630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6" name="pt18556"/>
            <p:cNvSpPr/>
            <p:nvPr/>
          </p:nvSpPr>
          <p:spPr>
            <a:xfrm>
              <a:off x="8311731" y="7481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7" name="pt18557"/>
            <p:cNvSpPr/>
            <p:nvPr/>
          </p:nvSpPr>
          <p:spPr>
            <a:xfrm>
              <a:off x="8311731" y="778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8" name="pt18558"/>
            <p:cNvSpPr/>
            <p:nvPr/>
          </p:nvSpPr>
          <p:spPr>
            <a:xfrm>
              <a:off x="8314501" y="831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9" name="pt18559"/>
            <p:cNvSpPr/>
            <p:nvPr/>
          </p:nvSpPr>
          <p:spPr>
            <a:xfrm>
              <a:off x="8314501" y="819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0" name="pt18560"/>
            <p:cNvSpPr/>
            <p:nvPr/>
          </p:nvSpPr>
          <p:spPr>
            <a:xfrm>
              <a:off x="8314501" y="7858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1" name="pt18561"/>
            <p:cNvSpPr/>
            <p:nvPr/>
          </p:nvSpPr>
          <p:spPr>
            <a:xfrm>
              <a:off x="8314501" y="7636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2" name="pt18562"/>
            <p:cNvSpPr/>
            <p:nvPr/>
          </p:nvSpPr>
          <p:spPr>
            <a:xfrm>
              <a:off x="8314501" y="7750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3" name="pt18563"/>
            <p:cNvSpPr/>
            <p:nvPr/>
          </p:nvSpPr>
          <p:spPr>
            <a:xfrm>
              <a:off x="8314501" y="748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4" name="pt18564"/>
            <p:cNvSpPr/>
            <p:nvPr/>
          </p:nvSpPr>
          <p:spPr>
            <a:xfrm>
              <a:off x="8314501" y="75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5" name="pt18565"/>
            <p:cNvSpPr/>
            <p:nvPr/>
          </p:nvSpPr>
          <p:spPr>
            <a:xfrm>
              <a:off x="8314501" y="760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6" name="pt18566"/>
            <p:cNvSpPr/>
            <p:nvPr/>
          </p:nvSpPr>
          <p:spPr>
            <a:xfrm>
              <a:off x="8314501" y="7450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7" name="pt18567"/>
            <p:cNvSpPr/>
            <p:nvPr/>
          </p:nvSpPr>
          <p:spPr>
            <a:xfrm>
              <a:off x="8315565" y="7820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8" name="pt18568"/>
            <p:cNvSpPr/>
            <p:nvPr/>
          </p:nvSpPr>
          <p:spPr>
            <a:xfrm>
              <a:off x="8315565" y="81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9" name="pt18569"/>
            <p:cNvSpPr/>
            <p:nvPr/>
          </p:nvSpPr>
          <p:spPr>
            <a:xfrm>
              <a:off x="8354682" y="759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0" name="pt18570"/>
            <p:cNvSpPr/>
            <p:nvPr/>
          </p:nvSpPr>
          <p:spPr>
            <a:xfrm>
              <a:off x="8354682" y="758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1" name="pt18571"/>
            <p:cNvSpPr/>
            <p:nvPr/>
          </p:nvSpPr>
          <p:spPr>
            <a:xfrm>
              <a:off x="8354682" y="749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2" name="pt18572"/>
            <p:cNvSpPr/>
            <p:nvPr/>
          </p:nvSpPr>
          <p:spPr>
            <a:xfrm>
              <a:off x="8365992" y="7599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3" name="pt18573"/>
            <p:cNvSpPr/>
            <p:nvPr/>
          </p:nvSpPr>
          <p:spPr>
            <a:xfrm>
              <a:off x="8365992" y="7603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4" name="pt18574"/>
            <p:cNvSpPr/>
            <p:nvPr/>
          </p:nvSpPr>
          <p:spPr>
            <a:xfrm>
              <a:off x="8365992" y="7823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5" name="pt18575"/>
            <p:cNvSpPr/>
            <p:nvPr/>
          </p:nvSpPr>
          <p:spPr>
            <a:xfrm>
              <a:off x="8365992" y="751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6" name="pt18576"/>
            <p:cNvSpPr/>
            <p:nvPr/>
          </p:nvSpPr>
          <p:spPr>
            <a:xfrm>
              <a:off x="8365992" y="801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7" name="pt18577"/>
            <p:cNvSpPr/>
            <p:nvPr/>
          </p:nvSpPr>
          <p:spPr>
            <a:xfrm>
              <a:off x="8371090" y="7584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8" name="pt18578"/>
            <p:cNvSpPr/>
            <p:nvPr/>
          </p:nvSpPr>
          <p:spPr>
            <a:xfrm>
              <a:off x="8371090" y="7937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9" name="pt18579"/>
            <p:cNvSpPr/>
            <p:nvPr/>
          </p:nvSpPr>
          <p:spPr>
            <a:xfrm>
              <a:off x="8371090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0" name="pt18580"/>
            <p:cNvSpPr/>
            <p:nvPr/>
          </p:nvSpPr>
          <p:spPr>
            <a:xfrm>
              <a:off x="8371090" y="8308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1" name="pt18581"/>
            <p:cNvSpPr/>
            <p:nvPr/>
          </p:nvSpPr>
          <p:spPr>
            <a:xfrm>
              <a:off x="8371090" y="8274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2" name="pt18582"/>
            <p:cNvSpPr/>
            <p:nvPr/>
          </p:nvSpPr>
          <p:spPr>
            <a:xfrm>
              <a:off x="8371090" y="811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3" name="pt18583"/>
            <p:cNvSpPr/>
            <p:nvPr/>
          </p:nvSpPr>
          <p:spPr>
            <a:xfrm>
              <a:off x="8371090" y="8318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4" name="pt18584"/>
            <p:cNvSpPr/>
            <p:nvPr/>
          </p:nvSpPr>
          <p:spPr>
            <a:xfrm>
              <a:off x="8377306" y="762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5" name="pt18585"/>
            <p:cNvSpPr/>
            <p:nvPr/>
          </p:nvSpPr>
          <p:spPr>
            <a:xfrm>
              <a:off x="8377306" y="7591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6" name="pt18586"/>
            <p:cNvSpPr/>
            <p:nvPr/>
          </p:nvSpPr>
          <p:spPr>
            <a:xfrm>
              <a:off x="8377306" y="81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7" name="pt18587"/>
            <p:cNvSpPr/>
            <p:nvPr/>
          </p:nvSpPr>
          <p:spPr>
            <a:xfrm>
              <a:off x="8377306" y="821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8" name="pt18588"/>
            <p:cNvSpPr/>
            <p:nvPr/>
          </p:nvSpPr>
          <p:spPr>
            <a:xfrm>
              <a:off x="8377412" y="762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9" name="pt18589"/>
            <p:cNvSpPr/>
            <p:nvPr/>
          </p:nvSpPr>
          <p:spPr>
            <a:xfrm>
              <a:off x="8377412" y="7908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0" name="pt18590"/>
            <p:cNvSpPr/>
            <p:nvPr/>
          </p:nvSpPr>
          <p:spPr>
            <a:xfrm>
              <a:off x="8377412" y="8182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1" name="pt18591"/>
            <p:cNvSpPr/>
            <p:nvPr/>
          </p:nvSpPr>
          <p:spPr>
            <a:xfrm>
              <a:off x="8377412" y="75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2" name="pt18592"/>
            <p:cNvSpPr/>
            <p:nvPr/>
          </p:nvSpPr>
          <p:spPr>
            <a:xfrm>
              <a:off x="8377412" y="7556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3" name="pt18593"/>
            <p:cNvSpPr/>
            <p:nvPr/>
          </p:nvSpPr>
          <p:spPr>
            <a:xfrm>
              <a:off x="8377412" y="7721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4" name="pt18594"/>
            <p:cNvSpPr/>
            <p:nvPr/>
          </p:nvSpPr>
          <p:spPr>
            <a:xfrm>
              <a:off x="8377412" y="8377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5" name="pt18595"/>
            <p:cNvSpPr/>
            <p:nvPr/>
          </p:nvSpPr>
          <p:spPr>
            <a:xfrm>
              <a:off x="8377412" y="7621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6" name="pt18596"/>
            <p:cNvSpPr/>
            <p:nvPr/>
          </p:nvSpPr>
          <p:spPr>
            <a:xfrm>
              <a:off x="8377412" y="818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7" name="pt18597"/>
            <p:cNvSpPr/>
            <p:nvPr/>
          </p:nvSpPr>
          <p:spPr>
            <a:xfrm>
              <a:off x="8377412" y="823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8" name="pt18598"/>
            <p:cNvSpPr/>
            <p:nvPr/>
          </p:nvSpPr>
          <p:spPr>
            <a:xfrm>
              <a:off x="8381839" y="764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9" name="pt18599"/>
            <p:cNvSpPr/>
            <p:nvPr/>
          </p:nvSpPr>
          <p:spPr>
            <a:xfrm>
              <a:off x="8381839" y="760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0" name="pt18600"/>
            <p:cNvSpPr/>
            <p:nvPr/>
          </p:nvSpPr>
          <p:spPr>
            <a:xfrm>
              <a:off x="8383370" y="816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1" name="pt18601"/>
            <p:cNvSpPr/>
            <p:nvPr/>
          </p:nvSpPr>
          <p:spPr>
            <a:xfrm>
              <a:off x="8383370" y="8135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2" name="pt18602"/>
            <p:cNvSpPr/>
            <p:nvPr/>
          </p:nvSpPr>
          <p:spPr>
            <a:xfrm>
              <a:off x="8383370" y="8007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3" name="pt18603"/>
            <p:cNvSpPr/>
            <p:nvPr/>
          </p:nvSpPr>
          <p:spPr>
            <a:xfrm>
              <a:off x="8383370" y="769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4" name="pt18604"/>
            <p:cNvSpPr/>
            <p:nvPr/>
          </p:nvSpPr>
          <p:spPr>
            <a:xfrm>
              <a:off x="8383370" y="7481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5" name="pt18605"/>
            <p:cNvSpPr/>
            <p:nvPr/>
          </p:nvSpPr>
          <p:spPr>
            <a:xfrm>
              <a:off x="8383370" y="7579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6" name="pt18606"/>
            <p:cNvSpPr/>
            <p:nvPr/>
          </p:nvSpPr>
          <p:spPr>
            <a:xfrm>
              <a:off x="8383730" y="7612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7" name="pt18607"/>
            <p:cNvSpPr/>
            <p:nvPr/>
          </p:nvSpPr>
          <p:spPr>
            <a:xfrm>
              <a:off x="8383730" y="7593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8" name="pt18608"/>
            <p:cNvSpPr/>
            <p:nvPr/>
          </p:nvSpPr>
          <p:spPr>
            <a:xfrm>
              <a:off x="8383730" y="78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9" name="pt18609"/>
            <p:cNvSpPr/>
            <p:nvPr/>
          </p:nvSpPr>
          <p:spPr>
            <a:xfrm>
              <a:off x="8383730" y="7432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0" name="pt18610"/>
            <p:cNvSpPr/>
            <p:nvPr/>
          </p:nvSpPr>
          <p:spPr>
            <a:xfrm>
              <a:off x="8383730" y="830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1" name="pt18611"/>
            <p:cNvSpPr/>
            <p:nvPr/>
          </p:nvSpPr>
          <p:spPr>
            <a:xfrm>
              <a:off x="8383730" y="78472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2" name="pt18612"/>
            <p:cNvSpPr/>
            <p:nvPr/>
          </p:nvSpPr>
          <p:spPr>
            <a:xfrm>
              <a:off x="8383730" y="745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3" name="pt18613"/>
            <p:cNvSpPr/>
            <p:nvPr/>
          </p:nvSpPr>
          <p:spPr>
            <a:xfrm>
              <a:off x="8387433" y="79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4" name="pt18614"/>
            <p:cNvSpPr/>
            <p:nvPr/>
          </p:nvSpPr>
          <p:spPr>
            <a:xfrm>
              <a:off x="8387433" y="8042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5" name="pt18615"/>
            <p:cNvSpPr/>
            <p:nvPr/>
          </p:nvSpPr>
          <p:spPr>
            <a:xfrm>
              <a:off x="8387433" y="8014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6" name="pt18616"/>
            <p:cNvSpPr/>
            <p:nvPr/>
          </p:nvSpPr>
          <p:spPr>
            <a:xfrm>
              <a:off x="8387433" y="8011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7" name="pt18617"/>
            <p:cNvSpPr/>
            <p:nvPr/>
          </p:nvSpPr>
          <p:spPr>
            <a:xfrm>
              <a:off x="8387433" y="79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8" name="pt18618"/>
            <p:cNvSpPr/>
            <p:nvPr/>
          </p:nvSpPr>
          <p:spPr>
            <a:xfrm>
              <a:off x="8387433" y="8390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9" name="pt18619"/>
            <p:cNvSpPr/>
            <p:nvPr/>
          </p:nvSpPr>
          <p:spPr>
            <a:xfrm>
              <a:off x="8387433" y="7962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0" name="pt18620"/>
            <p:cNvSpPr/>
            <p:nvPr/>
          </p:nvSpPr>
          <p:spPr>
            <a:xfrm>
              <a:off x="8387433" y="8050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1" name="pt18621"/>
            <p:cNvSpPr/>
            <p:nvPr/>
          </p:nvSpPr>
          <p:spPr>
            <a:xfrm>
              <a:off x="8387433" y="757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2" name="pt18622"/>
            <p:cNvSpPr/>
            <p:nvPr/>
          </p:nvSpPr>
          <p:spPr>
            <a:xfrm>
              <a:off x="8387433" y="7617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3" name="pt18623"/>
            <p:cNvSpPr/>
            <p:nvPr/>
          </p:nvSpPr>
          <p:spPr>
            <a:xfrm>
              <a:off x="8387433" y="7592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4" name="pt18624"/>
            <p:cNvSpPr/>
            <p:nvPr/>
          </p:nvSpPr>
          <p:spPr>
            <a:xfrm>
              <a:off x="8388603" y="759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5" name="pt18625"/>
            <p:cNvSpPr/>
            <p:nvPr/>
          </p:nvSpPr>
          <p:spPr>
            <a:xfrm>
              <a:off x="8388603" y="741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6" name="pt18626"/>
            <p:cNvSpPr/>
            <p:nvPr/>
          </p:nvSpPr>
          <p:spPr>
            <a:xfrm>
              <a:off x="8388603" y="8374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7" name="pt18627"/>
            <p:cNvSpPr/>
            <p:nvPr/>
          </p:nvSpPr>
          <p:spPr>
            <a:xfrm>
              <a:off x="8388603" y="7671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8" name="pt18628"/>
            <p:cNvSpPr/>
            <p:nvPr/>
          </p:nvSpPr>
          <p:spPr>
            <a:xfrm>
              <a:off x="8417338" y="772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9" name="pt18629"/>
            <p:cNvSpPr/>
            <p:nvPr/>
          </p:nvSpPr>
          <p:spPr>
            <a:xfrm>
              <a:off x="8417338" y="7615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0" name="pt18630"/>
            <p:cNvSpPr/>
            <p:nvPr/>
          </p:nvSpPr>
          <p:spPr>
            <a:xfrm>
              <a:off x="8417338" y="7558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1" name="pt18631"/>
            <p:cNvSpPr/>
            <p:nvPr/>
          </p:nvSpPr>
          <p:spPr>
            <a:xfrm>
              <a:off x="8417338" y="751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2" name="pt18632"/>
            <p:cNvSpPr/>
            <p:nvPr/>
          </p:nvSpPr>
          <p:spPr>
            <a:xfrm>
              <a:off x="8417338" y="7400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3" name="pt18633"/>
            <p:cNvSpPr/>
            <p:nvPr/>
          </p:nvSpPr>
          <p:spPr>
            <a:xfrm>
              <a:off x="8425537" y="76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4" name="pt18634"/>
            <p:cNvSpPr/>
            <p:nvPr/>
          </p:nvSpPr>
          <p:spPr>
            <a:xfrm>
              <a:off x="8425537" y="820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5" name="pt18635"/>
            <p:cNvSpPr/>
            <p:nvPr/>
          </p:nvSpPr>
          <p:spPr>
            <a:xfrm>
              <a:off x="8425537" y="750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6" name="pt18636"/>
            <p:cNvSpPr/>
            <p:nvPr/>
          </p:nvSpPr>
          <p:spPr>
            <a:xfrm>
              <a:off x="8425537" y="83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7" name="pt18637"/>
            <p:cNvSpPr/>
            <p:nvPr/>
          </p:nvSpPr>
          <p:spPr>
            <a:xfrm>
              <a:off x="8425537" y="8060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8" name="pt18638"/>
            <p:cNvSpPr/>
            <p:nvPr/>
          </p:nvSpPr>
          <p:spPr>
            <a:xfrm>
              <a:off x="8425537" y="7683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9" name="pt18639"/>
            <p:cNvSpPr/>
            <p:nvPr/>
          </p:nvSpPr>
          <p:spPr>
            <a:xfrm>
              <a:off x="8425537" y="7850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0" name="pt18640"/>
            <p:cNvSpPr/>
            <p:nvPr/>
          </p:nvSpPr>
          <p:spPr>
            <a:xfrm>
              <a:off x="8425537" y="846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1" name="pt18641"/>
            <p:cNvSpPr/>
            <p:nvPr/>
          </p:nvSpPr>
          <p:spPr>
            <a:xfrm>
              <a:off x="8425537" y="7703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2" name="pt18642"/>
            <p:cNvSpPr/>
            <p:nvPr/>
          </p:nvSpPr>
          <p:spPr>
            <a:xfrm>
              <a:off x="8425537" y="8291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3" name="pt18643"/>
            <p:cNvSpPr/>
            <p:nvPr/>
          </p:nvSpPr>
          <p:spPr>
            <a:xfrm>
              <a:off x="8425537" y="837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4" name="pt18644"/>
            <p:cNvSpPr/>
            <p:nvPr/>
          </p:nvSpPr>
          <p:spPr>
            <a:xfrm>
              <a:off x="8425537" y="7616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5" name="pt18645"/>
            <p:cNvSpPr/>
            <p:nvPr/>
          </p:nvSpPr>
          <p:spPr>
            <a:xfrm>
              <a:off x="8425537" y="754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6" name="pt18646"/>
            <p:cNvSpPr/>
            <p:nvPr/>
          </p:nvSpPr>
          <p:spPr>
            <a:xfrm>
              <a:off x="8425537" y="84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7" name="pt18647"/>
            <p:cNvSpPr/>
            <p:nvPr/>
          </p:nvSpPr>
          <p:spPr>
            <a:xfrm>
              <a:off x="8425537" y="8203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8" name="pt18648"/>
            <p:cNvSpPr/>
            <p:nvPr/>
          </p:nvSpPr>
          <p:spPr>
            <a:xfrm>
              <a:off x="8425537" y="8389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9" name="pt18649"/>
            <p:cNvSpPr/>
            <p:nvPr/>
          </p:nvSpPr>
          <p:spPr>
            <a:xfrm>
              <a:off x="8425537" y="7626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0" name="pt18650"/>
            <p:cNvSpPr/>
            <p:nvPr/>
          </p:nvSpPr>
          <p:spPr>
            <a:xfrm>
              <a:off x="8425537" y="827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1" name="pt18651"/>
            <p:cNvSpPr/>
            <p:nvPr/>
          </p:nvSpPr>
          <p:spPr>
            <a:xfrm>
              <a:off x="8425537" y="7570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2" name="pt18652"/>
            <p:cNvSpPr/>
            <p:nvPr/>
          </p:nvSpPr>
          <p:spPr>
            <a:xfrm>
              <a:off x="8438166" y="7583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3" name="pt18653"/>
            <p:cNvSpPr/>
            <p:nvPr/>
          </p:nvSpPr>
          <p:spPr>
            <a:xfrm>
              <a:off x="8438166" y="7637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4" name="pt18654"/>
            <p:cNvSpPr/>
            <p:nvPr/>
          </p:nvSpPr>
          <p:spPr>
            <a:xfrm>
              <a:off x="8438166" y="7544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5" name="pt18655"/>
            <p:cNvSpPr/>
            <p:nvPr/>
          </p:nvSpPr>
          <p:spPr>
            <a:xfrm>
              <a:off x="8438166" y="752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6" name="pt18656"/>
            <p:cNvSpPr/>
            <p:nvPr/>
          </p:nvSpPr>
          <p:spPr>
            <a:xfrm>
              <a:off x="8438166" y="7554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7" name="pt18657"/>
            <p:cNvSpPr/>
            <p:nvPr/>
          </p:nvSpPr>
          <p:spPr>
            <a:xfrm>
              <a:off x="8438166" y="7511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8" name="pt18658"/>
            <p:cNvSpPr/>
            <p:nvPr/>
          </p:nvSpPr>
          <p:spPr>
            <a:xfrm>
              <a:off x="8438166" y="756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9" name="pt18659"/>
            <p:cNvSpPr/>
            <p:nvPr/>
          </p:nvSpPr>
          <p:spPr>
            <a:xfrm>
              <a:off x="8438166" y="7447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0" name="pt18660"/>
            <p:cNvSpPr/>
            <p:nvPr/>
          </p:nvSpPr>
          <p:spPr>
            <a:xfrm>
              <a:off x="8438166" y="796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1" name="pt18661"/>
            <p:cNvSpPr/>
            <p:nvPr/>
          </p:nvSpPr>
          <p:spPr>
            <a:xfrm>
              <a:off x="8438166" y="756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2" name="pt18662"/>
            <p:cNvSpPr/>
            <p:nvPr/>
          </p:nvSpPr>
          <p:spPr>
            <a:xfrm>
              <a:off x="8438166" y="7528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3" name="pt18663"/>
            <p:cNvSpPr/>
            <p:nvPr/>
          </p:nvSpPr>
          <p:spPr>
            <a:xfrm>
              <a:off x="8438166" y="7549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4" name="pt18664"/>
            <p:cNvSpPr/>
            <p:nvPr/>
          </p:nvSpPr>
          <p:spPr>
            <a:xfrm>
              <a:off x="8438166" y="7415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5" name="pt18665"/>
            <p:cNvSpPr/>
            <p:nvPr/>
          </p:nvSpPr>
          <p:spPr>
            <a:xfrm>
              <a:off x="8438166" y="7573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6" name="pt18666"/>
            <p:cNvSpPr/>
            <p:nvPr/>
          </p:nvSpPr>
          <p:spPr>
            <a:xfrm>
              <a:off x="8438166" y="7638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7" name="pt18667"/>
            <p:cNvSpPr/>
            <p:nvPr/>
          </p:nvSpPr>
          <p:spPr>
            <a:xfrm>
              <a:off x="8438166" y="7741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8" name="pt18668"/>
            <p:cNvSpPr/>
            <p:nvPr/>
          </p:nvSpPr>
          <p:spPr>
            <a:xfrm>
              <a:off x="8438166" y="7761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9" name="pt18669"/>
            <p:cNvSpPr/>
            <p:nvPr/>
          </p:nvSpPr>
          <p:spPr>
            <a:xfrm>
              <a:off x="8439646" y="762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0" name="pt18670"/>
            <p:cNvSpPr/>
            <p:nvPr/>
          </p:nvSpPr>
          <p:spPr>
            <a:xfrm>
              <a:off x="8439646" y="7558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1" name="pt18671"/>
            <p:cNvSpPr/>
            <p:nvPr/>
          </p:nvSpPr>
          <p:spPr>
            <a:xfrm>
              <a:off x="8439646" y="8016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2" name="pt18672"/>
            <p:cNvSpPr/>
            <p:nvPr/>
          </p:nvSpPr>
          <p:spPr>
            <a:xfrm>
              <a:off x="8439646" y="7933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3" name="pt18673"/>
            <p:cNvSpPr/>
            <p:nvPr/>
          </p:nvSpPr>
          <p:spPr>
            <a:xfrm>
              <a:off x="8443929" y="7636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4" name="pt18674"/>
            <p:cNvSpPr/>
            <p:nvPr/>
          </p:nvSpPr>
          <p:spPr>
            <a:xfrm>
              <a:off x="8443929" y="7574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5" name="pt18675"/>
            <p:cNvSpPr/>
            <p:nvPr/>
          </p:nvSpPr>
          <p:spPr>
            <a:xfrm>
              <a:off x="8443929" y="78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6" name="pt18676"/>
            <p:cNvSpPr/>
            <p:nvPr/>
          </p:nvSpPr>
          <p:spPr>
            <a:xfrm>
              <a:off x="8443929" y="7554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7" name="pt18677"/>
            <p:cNvSpPr/>
            <p:nvPr/>
          </p:nvSpPr>
          <p:spPr>
            <a:xfrm>
              <a:off x="8443929" y="7993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8" name="pt18678"/>
            <p:cNvSpPr/>
            <p:nvPr/>
          </p:nvSpPr>
          <p:spPr>
            <a:xfrm>
              <a:off x="8443930" y="7579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9" name="pt18679"/>
            <p:cNvSpPr/>
            <p:nvPr/>
          </p:nvSpPr>
          <p:spPr>
            <a:xfrm>
              <a:off x="8443930" y="759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0" name="pt18680"/>
            <p:cNvSpPr/>
            <p:nvPr/>
          </p:nvSpPr>
          <p:spPr>
            <a:xfrm>
              <a:off x="8443930" y="8162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1" name="pt18681"/>
            <p:cNvSpPr/>
            <p:nvPr/>
          </p:nvSpPr>
          <p:spPr>
            <a:xfrm>
              <a:off x="8449177" y="7633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2" name="pt18682"/>
            <p:cNvSpPr/>
            <p:nvPr/>
          </p:nvSpPr>
          <p:spPr>
            <a:xfrm>
              <a:off x="8449177" y="7517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3" name="pt18683"/>
            <p:cNvSpPr/>
            <p:nvPr/>
          </p:nvSpPr>
          <p:spPr>
            <a:xfrm>
              <a:off x="8449177" y="82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4" name="pt18684"/>
            <p:cNvSpPr/>
            <p:nvPr/>
          </p:nvSpPr>
          <p:spPr>
            <a:xfrm>
              <a:off x="8449177" y="804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5" name="pt18685"/>
            <p:cNvSpPr/>
            <p:nvPr/>
          </p:nvSpPr>
          <p:spPr>
            <a:xfrm>
              <a:off x="8449177" y="7450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6" name="pt18686"/>
            <p:cNvSpPr/>
            <p:nvPr/>
          </p:nvSpPr>
          <p:spPr>
            <a:xfrm>
              <a:off x="8449177" y="7812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7" name="pt18687"/>
            <p:cNvSpPr/>
            <p:nvPr/>
          </p:nvSpPr>
          <p:spPr>
            <a:xfrm>
              <a:off x="8449177" y="80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8" name="pt18688"/>
            <p:cNvSpPr/>
            <p:nvPr/>
          </p:nvSpPr>
          <p:spPr>
            <a:xfrm>
              <a:off x="8449177" y="7612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9" name="pt18689"/>
            <p:cNvSpPr/>
            <p:nvPr/>
          </p:nvSpPr>
          <p:spPr>
            <a:xfrm>
              <a:off x="8452840" y="759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0" name="pt18690"/>
            <p:cNvSpPr/>
            <p:nvPr/>
          </p:nvSpPr>
          <p:spPr>
            <a:xfrm>
              <a:off x="8452840" y="7546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1" name="pt18691"/>
            <p:cNvSpPr/>
            <p:nvPr/>
          </p:nvSpPr>
          <p:spPr>
            <a:xfrm>
              <a:off x="8452840" y="8225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2" name="pt18692"/>
            <p:cNvSpPr/>
            <p:nvPr/>
          </p:nvSpPr>
          <p:spPr>
            <a:xfrm>
              <a:off x="8452840" y="813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3" name="pt18693"/>
            <p:cNvSpPr/>
            <p:nvPr/>
          </p:nvSpPr>
          <p:spPr>
            <a:xfrm>
              <a:off x="8452840" y="815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4" name="pt18694"/>
            <p:cNvSpPr/>
            <p:nvPr/>
          </p:nvSpPr>
          <p:spPr>
            <a:xfrm>
              <a:off x="8452840" y="7792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5" name="pt18695"/>
            <p:cNvSpPr/>
            <p:nvPr/>
          </p:nvSpPr>
          <p:spPr>
            <a:xfrm>
              <a:off x="8452840" y="7764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6" name="pt18696"/>
            <p:cNvSpPr/>
            <p:nvPr/>
          </p:nvSpPr>
          <p:spPr>
            <a:xfrm>
              <a:off x="8454827" y="763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7" name="pt18697"/>
            <p:cNvSpPr/>
            <p:nvPr/>
          </p:nvSpPr>
          <p:spPr>
            <a:xfrm>
              <a:off x="8454827" y="759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8" name="pt18698"/>
            <p:cNvSpPr/>
            <p:nvPr/>
          </p:nvSpPr>
          <p:spPr>
            <a:xfrm>
              <a:off x="8454827" y="7796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9" name="pt18699"/>
            <p:cNvSpPr/>
            <p:nvPr/>
          </p:nvSpPr>
          <p:spPr>
            <a:xfrm>
              <a:off x="8454827" y="782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0" name="pt18700"/>
            <p:cNvSpPr/>
            <p:nvPr/>
          </p:nvSpPr>
          <p:spPr>
            <a:xfrm>
              <a:off x="8478415" y="760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1" name="pt18701"/>
            <p:cNvSpPr/>
            <p:nvPr/>
          </p:nvSpPr>
          <p:spPr>
            <a:xfrm>
              <a:off x="8478415" y="7609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2" name="pt18702"/>
            <p:cNvSpPr/>
            <p:nvPr/>
          </p:nvSpPr>
          <p:spPr>
            <a:xfrm>
              <a:off x="8478415" y="77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3" name="pt18703"/>
            <p:cNvSpPr/>
            <p:nvPr/>
          </p:nvSpPr>
          <p:spPr>
            <a:xfrm>
              <a:off x="8478415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4" name="pt18704"/>
            <p:cNvSpPr/>
            <p:nvPr/>
          </p:nvSpPr>
          <p:spPr>
            <a:xfrm>
              <a:off x="8478415" y="796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5" name="pt18705"/>
            <p:cNvSpPr/>
            <p:nvPr/>
          </p:nvSpPr>
          <p:spPr>
            <a:xfrm>
              <a:off x="8478415" y="7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6" name="pt18706"/>
            <p:cNvSpPr/>
            <p:nvPr/>
          </p:nvSpPr>
          <p:spPr>
            <a:xfrm>
              <a:off x="8478416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7" name="pt18707"/>
            <p:cNvSpPr/>
            <p:nvPr/>
          </p:nvSpPr>
          <p:spPr>
            <a:xfrm>
              <a:off x="8478416" y="764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8" name="pt18708"/>
            <p:cNvSpPr/>
            <p:nvPr/>
          </p:nvSpPr>
          <p:spPr>
            <a:xfrm>
              <a:off x="8489407" y="762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9" name="pt18709"/>
            <p:cNvSpPr/>
            <p:nvPr/>
          </p:nvSpPr>
          <p:spPr>
            <a:xfrm>
              <a:off x="8489407" y="77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0" name="pt18710"/>
            <p:cNvSpPr/>
            <p:nvPr/>
          </p:nvSpPr>
          <p:spPr>
            <a:xfrm>
              <a:off x="8489407" y="7989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1" name="pt18711"/>
            <p:cNvSpPr/>
            <p:nvPr/>
          </p:nvSpPr>
          <p:spPr>
            <a:xfrm>
              <a:off x="8489407" y="7989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2" name="pt18712"/>
            <p:cNvSpPr/>
            <p:nvPr/>
          </p:nvSpPr>
          <p:spPr>
            <a:xfrm>
              <a:off x="8489407" y="827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3" name="pt18713"/>
            <p:cNvSpPr/>
            <p:nvPr/>
          </p:nvSpPr>
          <p:spPr>
            <a:xfrm>
              <a:off x="8489407" y="806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4" name="pt18714"/>
            <p:cNvSpPr/>
            <p:nvPr/>
          </p:nvSpPr>
          <p:spPr>
            <a:xfrm>
              <a:off x="8493273" y="77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5" name="pt18715"/>
            <p:cNvSpPr/>
            <p:nvPr/>
          </p:nvSpPr>
          <p:spPr>
            <a:xfrm>
              <a:off x="8493273" y="763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6" name="pt18716"/>
            <p:cNvSpPr/>
            <p:nvPr/>
          </p:nvSpPr>
          <p:spPr>
            <a:xfrm>
              <a:off x="8493273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7" name="pt18717"/>
            <p:cNvSpPr/>
            <p:nvPr/>
          </p:nvSpPr>
          <p:spPr>
            <a:xfrm>
              <a:off x="8493273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8" name="pt18718"/>
            <p:cNvSpPr/>
            <p:nvPr/>
          </p:nvSpPr>
          <p:spPr>
            <a:xfrm>
              <a:off x="8493273" y="751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9" name="pt18719"/>
            <p:cNvSpPr/>
            <p:nvPr/>
          </p:nvSpPr>
          <p:spPr>
            <a:xfrm>
              <a:off x="8499292" y="77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0" name="pt18720"/>
            <p:cNvSpPr/>
            <p:nvPr/>
          </p:nvSpPr>
          <p:spPr>
            <a:xfrm>
              <a:off x="8499292" y="832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1" name="pt18721"/>
            <p:cNvSpPr/>
            <p:nvPr/>
          </p:nvSpPr>
          <p:spPr>
            <a:xfrm>
              <a:off x="8499292" y="763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2" name="pt18722"/>
            <p:cNvSpPr/>
            <p:nvPr/>
          </p:nvSpPr>
          <p:spPr>
            <a:xfrm>
              <a:off x="8509189" y="7588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3" name="pt18723"/>
            <p:cNvSpPr/>
            <p:nvPr/>
          </p:nvSpPr>
          <p:spPr>
            <a:xfrm>
              <a:off x="8509189" y="765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4" name="pt18724"/>
            <p:cNvSpPr/>
            <p:nvPr/>
          </p:nvSpPr>
          <p:spPr>
            <a:xfrm>
              <a:off x="8510391" y="7607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5" name="pt18725"/>
            <p:cNvSpPr/>
            <p:nvPr/>
          </p:nvSpPr>
          <p:spPr>
            <a:xfrm>
              <a:off x="8510391" y="777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6" name="pt18726"/>
            <p:cNvSpPr/>
            <p:nvPr/>
          </p:nvSpPr>
          <p:spPr>
            <a:xfrm>
              <a:off x="8510391" y="746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7" name="pt18727"/>
            <p:cNvSpPr/>
            <p:nvPr/>
          </p:nvSpPr>
          <p:spPr>
            <a:xfrm>
              <a:off x="8510391" y="743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8" name="pt18728"/>
            <p:cNvSpPr/>
            <p:nvPr/>
          </p:nvSpPr>
          <p:spPr>
            <a:xfrm>
              <a:off x="8518226" y="760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9" name="pt18729"/>
            <p:cNvSpPr/>
            <p:nvPr/>
          </p:nvSpPr>
          <p:spPr>
            <a:xfrm>
              <a:off x="8518226" y="755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0" name="pt18730"/>
            <p:cNvSpPr/>
            <p:nvPr/>
          </p:nvSpPr>
          <p:spPr>
            <a:xfrm>
              <a:off x="8522504" y="7593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1" name="pt18731"/>
            <p:cNvSpPr/>
            <p:nvPr/>
          </p:nvSpPr>
          <p:spPr>
            <a:xfrm>
              <a:off x="8522504" y="7579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2" name="pt18732"/>
            <p:cNvSpPr/>
            <p:nvPr/>
          </p:nvSpPr>
          <p:spPr>
            <a:xfrm>
              <a:off x="8522504" y="740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3" name="pt18733"/>
            <p:cNvSpPr/>
            <p:nvPr/>
          </p:nvSpPr>
          <p:spPr>
            <a:xfrm>
              <a:off x="8522504" y="81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4" name="pt18734"/>
            <p:cNvSpPr/>
            <p:nvPr/>
          </p:nvSpPr>
          <p:spPr>
            <a:xfrm>
              <a:off x="8522504" y="75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5" name="pt18735"/>
            <p:cNvSpPr/>
            <p:nvPr/>
          </p:nvSpPr>
          <p:spPr>
            <a:xfrm>
              <a:off x="8525156" y="838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6" name="pt18736"/>
            <p:cNvSpPr/>
            <p:nvPr/>
          </p:nvSpPr>
          <p:spPr>
            <a:xfrm>
              <a:off x="8525156" y="826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7" name="pt18737"/>
            <p:cNvSpPr/>
            <p:nvPr/>
          </p:nvSpPr>
          <p:spPr>
            <a:xfrm>
              <a:off x="8525156" y="8026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8" name="pt18738"/>
            <p:cNvSpPr/>
            <p:nvPr/>
          </p:nvSpPr>
          <p:spPr>
            <a:xfrm>
              <a:off x="8525156" y="778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9" name="pt18739"/>
            <p:cNvSpPr/>
            <p:nvPr/>
          </p:nvSpPr>
          <p:spPr>
            <a:xfrm>
              <a:off x="8525156" y="7611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0" name="pt18740"/>
            <p:cNvSpPr/>
            <p:nvPr/>
          </p:nvSpPr>
          <p:spPr>
            <a:xfrm>
              <a:off x="8525156" y="7618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1" name="pt18741"/>
            <p:cNvSpPr/>
            <p:nvPr/>
          </p:nvSpPr>
          <p:spPr>
            <a:xfrm>
              <a:off x="8526906" y="7591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2" name="pt18742"/>
            <p:cNvSpPr/>
            <p:nvPr/>
          </p:nvSpPr>
          <p:spPr>
            <a:xfrm>
              <a:off x="8526906" y="755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3" name="pt18743"/>
            <p:cNvSpPr/>
            <p:nvPr/>
          </p:nvSpPr>
          <p:spPr>
            <a:xfrm>
              <a:off x="8526906" y="75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4" name="pt18744"/>
            <p:cNvSpPr/>
            <p:nvPr/>
          </p:nvSpPr>
          <p:spPr>
            <a:xfrm>
              <a:off x="8526906" y="8029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5" name="pt18745"/>
            <p:cNvSpPr/>
            <p:nvPr/>
          </p:nvSpPr>
          <p:spPr>
            <a:xfrm>
              <a:off x="8526906" y="7418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6" name="pt18746"/>
            <p:cNvSpPr/>
            <p:nvPr/>
          </p:nvSpPr>
          <p:spPr>
            <a:xfrm>
              <a:off x="8526906" y="7441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7" name="pt18747"/>
            <p:cNvSpPr/>
            <p:nvPr/>
          </p:nvSpPr>
          <p:spPr>
            <a:xfrm>
              <a:off x="8526906" y="804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8" name="pt18748"/>
            <p:cNvSpPr/>
            <p:nvPr/>
          </p:nvSpPr>
          <p:spPr>
            <a:xfrm>
              <a:off x="8526906" y="820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9" name="pt18749"/>
            <p:cNvSpPr/>
            <p:nvPr/>
          </p:nvSpPr>
          <p:spPr>
            <a:xfrm>
              <a:off x="8527566" y="7457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0" name="pt18750"/>
            <p:cNvSpPr/>
            <p:nvPr/>
          </p:nvSpPr>
          <p:spPr>
            <a:xfrm>
              <a:off x="8527566" y="8012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1" name="pt18751"/>
            <p:cNvSpPr/>
            <p:nvPr/>
          </p:nvSpPr>
          <p:spPr>
            <a:xfrm>
              <a:off x="8527566" y="794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2" name="pt18752"/>
            <p:cNvSpPr/>
            <p:nvPr/>
          </p:nvSpPr>
          <p:spPr>
            <a:xfrm>
              <a:off x="8527566" y="831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3" name="pt18753"/>
            <p:cNvSpPr/>
            <p:nvPr/>
          </p:nvSpPr>
          <p:spPr>
            <a:xfrm>
              <a:off x="8564525" y="777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4" name="pt18754"/>
            <p:cNvSpPr/>
            <p:nvPr/>
          </p:nvSpPr>
          <p:spPr>
            <a:xfrm>
              <a:off x="8564525" y="758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5" name="pt18755"/>
            <p:cNvSpPr/>
            <p:nvPr/>
          </p:nvSpPr>
          <p:spPr>
            <a:xfrm>
              <a:off x="8564525" y="793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6" name="pt18756"/>
            <p:cNvSpPr/>
            <p:nvPr/>
          </p:nvSpPr>
          <p:spPr>
            <a:xfrm>
              <a:off x="8564525" y="82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7" name="pt18757"/>
            <p:cNvSpPr/>
            <p:nvPr/>
          </p:nvSpPr>
          <p:spPr>
            <a:xfrm>
              <a:off x="8564525" y="833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8" name="pt18758"/>
            <p:cNvSpPr/>
            <p:nvPr/>
          </p:nvSpPr>
          <p:spPr>
            <a:xfrm>
              <a:off x="8564525" y="816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9" name="pt18759"/>
            <p:cNvSpPr/>
            <p:nvPr/>
          </p:nvSpPr>
          <p:spPr>
            <a:xfrm>
              <a:off x="8564525" y="7862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0" name="pt18760"/>
            <p:cNvSpPr/>
            <p:nvPr/>
          </p:nvSpPr>
          <p:spPr>
            <a:xfrm>
              <a:off x="8564525" y="757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1" name="pt18761"/>
            <p:cNvSpPr/>
            <p:nvPr/>
          </p:nvSpPr>
          <p:spPr>
            <a:xfrm>
              <a:off x="8564525" y="76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2" name="pt18762"/>
            <p:cNvSpPr/>
            <p:nvPr/>
          </p:nvSpPr>
          <p:spPr>
            <a:xfrm>
              <a:off x="8564525" y="78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3" name="pt18763"/>
            <p:cNvSpPr/>
            <p:nvPr/>
          </p:nvSpPr>
          <p:spPr>
            <a:xfrm>
              <a:off x="8564525" y="828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4" name="pt18764"/>
            <p:cNvSpPr/>
            <p:nvPr/>
          </p:nvSpPr>
          <p:spPr>
            <a:xfrm>
              <a:off x="8564573" y="7583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5" name="pt18765"/>
            <p:cNvSpPr/>
            <p:nvPr/>
          </p:nvSpPr>
          <p:spPr>
            <a:xfrm>
              <a:off x="8564573" y="823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6" name="pt18766"/>
            <p:cNvSpPr/>
            <p:nvPr/>
          </p:nvSpPr>
          <p:spPr>
            <a:xfrm>
              <a:off x="8564573" y="826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7" name="pt18767"/>
            <p:cNvSpPr/>
            <p:nvPr/>
          </p:nvSpPr>
          <p:spPr>
            <a:xfrm>
              <a:off x="8564573" y="836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8" name="pt18768"/>
            <p:cNvSpPr/>
            <p:nvPr/>
          </p:nvSpPr>
          <p:spPr>
            <a:xfrm>
              <a:off x="8564573" y="8392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9" name="pt18769"/>
            <p:cNvSpPr/>
            <p:nvPr/>
          </p:nvSpPr>
          <p:spPr>
            <a:xfrm>
              <a:off x="8564573" y="8034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0" name="pt18770"/>
            <p:cNvSpPr/>
            <p:nvPr/>
          </p:nvSpPr>
          <p:spPr>
            <a:xfrm>
              <a:off x="8564573" y="8204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1" name="pt18771"/>
            <p:cNvSpPr/>
            <p:nvPr/>
          </p:nvSpPr>
          <p:spPr>
            <a:xfrm>
              <a:off x="8578973" y="78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2" name="pt18772"/>
            <p:cNvSpPr/>
            <p:nvPr/>
          </p:nvSpPr>
          <p:spPr>
            <a:xfrm>
              <a:off x="8578973" y="749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3" name="pt18773"/>
            <p:cNvSpPr/>
            <p:nvPr/>
          </p:nvSpPr>
          <p:spPr>
            <a:xfrm>
              <a:off x="8578973" y="7679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4" name="pt18774"/>
            <p:cNvSpPr/>
            <p:nvPr/>
          </p:nvSpPr>
          <p:spPr>
            <a:xfrm>
              <a:off x="8578973" y="761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5" name="pt18775"/>
            <p:cNvSpPr/>
            <p:nvPr/>
          </p:nvSpPr>
          <p:spPr>
            <a:xfrm>
              <a:off x="8581471" y="7537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6" name="pt18776"/>
            <p:cNvSpPr/>
            <p:nvPr/>
          </p:nvSpPr>
          <p:spPr>
            <a:xfrm>
              <a:off x="8581471" y="7635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7" name="pt18777"/>
            <p:cNvSpPr/>
            <p:nvPr/>
          </p:nvSpPr>
          <p:spPr>
            <a:xfrm>
              <a:off x="8581471" y="740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8" name="pt18778"/>
            <p:cNvSpPr/>
            <p:nvPr/>
          </p:nvSpPr>
          <p:spPr>
            <a:xfrm>
              <a:off x="8581471" y="740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9" name="pt18779"/>
            <p:cNvSpPr/>
            <p:nvPr/>
          </p:nvSpPr>
          <p:spPr>
            <a:xfrm>
              <a:off x="8581471" y="7819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0" name="pt18780"/>
            <p:cNvSpPr/>
            <p:nvPr/>
          </p:nvSpPr>
          <p:spPr>
            <a:xfrm>
              <a:off x="8581471" y="7642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1" name="pt18781"/>
            <p:cNvSpPr/>
            <p:nvPr/>
          </p:nvSpPr>
          <p:spPr>
            <a:xfrm>
              <a:off x="8581471" y="783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2" name="pt18782"/>
            <p:cNvSpPr/>
            <p:nvPr/>
          </p:nvSpPr>
          <p:spPr>
            <a:xfrm>
              <a:off x="8583763" y="7630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3" name="pt18783"/>
            <p:cNvSpPr/>
            <p:nvPr/>
          </p:nvSpPr>
          <p:spPr>
            <a:xfrm>
              <a:off x="8583763" y="7828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4" name="pt18784"/>
            <p:cNvSpPr/>
            <p:nvPr/>
          </p:nvSpPr>
          <p:spPr>
            <a:xfrm>
              <a:off x="8583763" y="79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5" name="pt18785"/>
            <p:cNvSpPr/>
            <p:nvPr/>
          </p:nvSpPr>
          <p:spPr>
            <a:xfrm>
              <a:off x="8583763" y="762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6" name="pt18786"/>
            <p:cNvSpPr/>
            <p:nvPr/>
          </p:nvSpPr>
          <p:spPr>
            <a:xfrm>
              <a:off x="8583763" y="802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7" name="pt18787"/>
            <p:cNvSpPr/>
            <p:nvPr/>
          </p:nvSpPr>
          <p:spPr>
            <a:xfrm>
              <a:off x="8583763" y="7926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8" name="pt18788"/>
            <p:cNvSpPr/>
            <p:nvPr/>
          </p:nvSpPr>
          <p:spPr>
            <a:xfrm>
              <a:off x="8583763" y="751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9" name="pt18789"/>
            <p:cNvSpPr/>
            <p:nvPr/>
          </p:nvSpPr>
          <p:spPr>
            <a:xfrm>
              <a:off x="8589450" y="7762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0" name="pt18790"/>
            <p:cNvSpPr/>
            <p:nvPr/>
          </p:nvSpPr>
          <p:spPr>
            <a:xfrm>
              <a:off x="8589450" y="779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1" name="pt18791"/>
            <p:cNvSpPr/>
            <p:nvPr/>
          </p:nvSpPr>
          <p:spPr>
            <a:xfrm>
              <a:off x="8589450" y="8240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2" name="pt18792"/>
            <p:cNvSpPr/>
            <p:nvPr/>
          </p:nvSpPr>
          <p:spPr>
            <a:xfrm>
              <a:off x="8589450" y="74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3" name="pt18793"/>
            <p:cNvSpPr/>
            <p:nvPr/>
          </p:nvSpPr>
          <p:spPr>
            <a:xfrm>
              <a:off x="8589450" y="813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4" name="pt18794"/>
            <p:cNvSpPr/>
            <p:nvPr/>
          </p:nvSpPr>
          <p:spPr>
            <a:xfrm>
              <a:off x="8589450" y="8303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5" name="pt18795"/>
            <p:cNvSpPr/>
            <p:nvPr/>
          </p:nvSpPr>
          <p:spPr>
            <a:xfrm>
              <a:off x="8589450" y="8070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6" name="pt18796"/>
            <p:cNvSpPr/>
            <p:nvPr/>
          </p:nvSpPr>
          <p:spPr>
            <a:xfrm>
              <a:off x="8589450" y="83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7" name="pt18797"/>
            <p:cNvSpPr/>
            <p:nvPr/>
          </p:nvSpPr>
          <p:spPr>
            <a:xfrm>
              <a:off x="8589450" y="779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8" name="pt18798"/>
            <p:cNvSpPr/>
            <p:nvPr/>
          </p:nvSpPr>
          <p:spPr>
            <a:xfrm>
              <a:off x="8593894" y="76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9" name="pt18799"/>
            <p:cNvSpPr/>
            <p:nvPr/>
          </p:nvSpPr>
          <p:spPr>
            <a:xfrm>
              <a:off x="8593894" y="76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0" name="pt18800"/>
            <p:cNvSpPr/>
            <p:nvPr/>
          </p:nvSpPr>
          <p:spPr>
            <a:xfrm>
              <a:off x="8595275" y="767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1" name="pt18801"/>
            <p:cNvSpPr/>
            <p:nvPr/>
          </p:nvSpPr>
          <p:spPr>
            <a:xfrm>
              <a:off x="8595275" y="828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2" name="pt18802"/>
            <p:cNvSpPr/>
            <p:nvPr/>
          </p:nvSpPr>
          <p:spPr>
            <a:xfrm>
              <a:off x="8595275" y="763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3" name="pt18803"/>
            <p:cNvSpPr/>
            <p:nvPr/>
          </p:nvSpPr>
          <p:spPr>
            <a:xfrm>
              <a:off x="8595275" y="7448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4" name="pt18804"/>
            <p:cNvSpPr/>
            <p:nvPr/>
          </p:nvSpPr>
          <p:spPr>
            <a:xfrm>
              <a:off x="8595275" y="8136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5" name="pt18805"/>
            <p:cNvSpPr/>
            <p:nvPr/>
          </p:nvSpPr>
          <p:spPr>
            <a:xfrm>
              <a:off x="8597599" y="808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6" name="pt18806"/>
            <p:cNvSpPr/>
            <p:nvPr/>
          </p:nvSpPr>
          <p:spPr>
            <a:xfrm>
              <a:off x="8597599" y="8239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7" name="pt18807"/>
            <p:cNvSpPr/>
            <p:nvPr/>
          </p:nvSpPr>
          <p:spPr>
            <a:xfrm>
              <a:off x="8597599" y="763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8" name="pt18808"/>
            <p:cNvSpPr/>
            <p:nvPr/>
          </p:nvSpPr>
          <p:spPr>
            <a:xfrm>
              <a:off x="8597599" y="760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9" name="pt18809"/>
            <p:cNvSpPr/>
            <p:nvPr/>
          </p:nvSpPr>
          <p:spPr>
            <a:xfrm>
              <a:off x="8597599" y="8389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0" name="pt18810"/>
            <p:cNvSpPr/>
            <p:nvPr/>
          </p:nvSpPr>
          <p:spPr>
            <a:xfrm>
              <a:off x="8597599" y="835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1" name="pt18811"/>
            <p:cNvSpPr/>
            <p:nvPr/>
          </p:nvSpPr>
          <p:spPr>
            <a:xfrm>
              <a:off x="8597599" y="827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2" name="pt18812"/>
            <p:cNvSpPr/>
            <p:nvPr/>
          </p:nvSpPr>
          <p:spPr>
            <a:xfrm>
              <a:off x="8597599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3" name="pt18813"/>
            <p:cNvSpPr/>
            <p:nvPr/>
          </p:nvSpPr>
          <p:spPr>
            <a:xfrm>
              <a:off x="8597599" y="8305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4" name="pt18814"/>
            <p:cNvSpPr/>
            <p:nvPr/>
          </p:nvSpPr>
          <p:spPr>
            <a:xfrm>
              <a:off x="8597599" y="8273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5" name="pt18815"/>
            <p:cNvSpPr/>
            <p:nvPr/>
          </p:nvSpPr>
          <p:spPr>
            <a:xfrm>
              <a:off x="8597599" y="8369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6" name="pt18816"/>
            <p:cNvSpPr/>
            <p:nvPr/>
          </p:nvSpPr>
          <p:spPr>
            <a:xfrm>
              <a:off x="8597599" y="7587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7" name="pt18817"/>
            <p:cNvSpPr/>
            <p:nvPr/>
          </p:nvSpPr>
          <p:spPr>
            <a:xfrm>
              <a:off x="8597599" y="83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8" name="pt18818"/>
            <p:cNvSpPr/>
            <p:nvPr/>
          </p:nvSpPr>
          <p:spPr>
            <a:xfrm>
              <a:off x="8597599" y="76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9" name="pt18819"/>
            <p:cNvSpPr/>
            <p:nvPr/>
          </p:nvSpPr>
          <p:spPr>
            <a:xfrm>
              <a:off x="8597599" y="8191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0" name="pt18820"/>
            <p:cNvSpPr/>
            <p:nvPr/>
          </p:nvSpPr>
          <p:spPr>
            <a:xfrm>
              <a:off x="7348765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1" name="pt18821"/>
            <p:cNvSpPr/>
            <p:nvPr/>
          </p:nvSpPr>
          <p:spPr>
            <a:xfrm>
              <a:off x="7348765" y="78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2" name="pt18822"/>
            <p:cNvSpPr/>
            <p:nvPr/>
          </p:nvSpPr>
          <p:spPr>
            <a:xfrm>
              <a:off x="7348765" y="7774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3" name="pt18823"/>
            <p:cNvSpPr/>
            <p:nvPr/>
          </p:nvSpPr>
          <p:spPr>
            <a:xfrm>
              <a:off x="7348765" y="76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4" name="pt18824"/>
            <p:cNvSpPr/>
            <p:nvPr/>
          </p:nvSpPr>
          <p:spPr>
            <a:xfrm>
              <a:off x="7359807" y="7686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5" name="pt18825"/>
            <p:cNvSpPr/>
            <p:nvPr/>
          </p:nvSpPr>
          <p:spPr>
            <a:xfrm>
              <a:off x="7359807" y="8113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6" name="pt18826"/>
            <p:cNvSpPr/>
            <p:nvPr/>
          </p:nvSpPr>
          <p:spPr>
            <a:xfrm>
              <a:off x="7359807" y="742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7" name="pt18827"/>
            <p:cNvSpPr/>
            <p:nvPr/>
          </p:nvSpPr>
          <p:spPr>
            <a:xfrm>
              <a:off x="7359807" y="74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8" name="pt18828"/>
            <p:cNvSpPr/>
            <p:nvPr/>
          </p:nvSpPr>
          <p:spPr>
            <a:xfrm>
              <a:off x="7376356" y="758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9" name="pt18829"/>
            <p:cNvSpPr/>
            <p:nvPr/>
          </p:nvSpPr>
          <p:spPr>
            <a:xfrm>
              <a:off x="7376356" y="7611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0" name="pt18830"/>
            <p:cNvSpPr/>
            <p:nvPr/>
          </p:nvSpPr>
          <p:spPr>
            <a:xfrm>
              <a:off x="7376356" y="77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1" name="pt18831"/>
            <p:cNvSpPr/>
            <p:nvPr/>
          </p:nvSpPr>
          <p:spPr>
            <a:xfrm>
              <a:off x="7376356" y="786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2" name="pt18832"/>
            <p:cNvSpPr/>
            <p:nvPr/>
          </p:nvSpPr>
          <p:spPr>
            <a:xfrm>
              <a:off x="7376356" y="8085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3" name="pt18833"/>
            <p:cNvSpPr/>
            <p:nvPr/>
          </p:nvSpPr>
          <p:spPr>
            <a:xfrm>
              <a:off x="7376356" y="766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4" name="pt18834"/>
            <p:cNvSpPr/>
            <p:nvPr/>
          </p:nvSpPr>
          <p:spPr>
            <a:xfrm>
              <a:off x="7376356" y="8031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5" name="pt18835"/>
            <p:cNvSpPr/>
            <p:nvPr/>
          </p:nvSpPr>
          <p:spPr>
            <a:xfrm>
              <a:off x="7376356" y="7889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6" name="pt18836"/>
            <p:cNvSpPr/>
            <p:nvPr/>
          </p:nvSpPr>
          <p:spPr>
            <a:xfrm>
              <a:off x="7376356" y="7957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7" name="pt18837"/>
            <p:cNvSpPr/>
            <p:nvPr/>
          </p:nvSpPr>
          <p:spPr>
            <a:xfrm>
              <a:off x="7376356" y="782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8" name="pt18838"/>
            <p:cNvSpPr/>
            <p:nvPr/>
          </p:nvSpPr>
          <p:spPr>
            <a:xfrm>
              <a:off x="7376356" y="8327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9" name="pt18839"/>
            <p:cNvSpPr/>
            <p:nvPr/>
          </p:nvSpPr>
          <p:spPr>
            <a:xfrm>
              <a:off x="7376356" y="7949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0" name="pt18840"/>
            <p:cNvSpPr/>
            <p:nvPr/>
          </p:nvSpPr>
          <p:spPr>
            <a:xfrm>
              <a:off x="7377272" y="7574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1" name="pt18841"/>
            <p:cNvSpPr/>
            <p:nvPr/>
          </p:nvSpPr>
          <p:spPr>
            <a:xfrm>
              <a:off x="7392259" y="7618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2" name="pt18842"/>
            <p:cNvSpPr/>
            <p:nvPr/>
          </p:nvSpPr>
          <p:spPr>
            <a:xfrm>
              <a:off x="7392259" y="7983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3" name="pt18843"/>
            <p:cNvSpPr/>
            <p:nvPr/>
          </p:nvSpPr>
          <p:spPr>
            <a:xfrm>
              <a:off x="7392259" y="8392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4" name="pt18844"/>
            <p:cNvSpPr/>
            <p:nvPr/>
          </p:nvSpPr>
          <p:spPr>
            <a:xfrm>
              <a:off x="7392259" y="815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5" name="pt18845"/>
            <p:cNvSpPr/>
            <p:nvPr/>
          </p:nvSpPr>
          <p:spPr>
            <a:xfrm>
              <a:off x="7392259" y="826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6" name="pt18846"/>
            <p:cNvSpPr/>
            <p:nvPr/>
          </p:nvSpPr>
          <p:spPr>
            <a:xfrm>
              <a:off x="7392259" y="7620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7" name="pt18847"/>
            <p:cNvSpPr/>
            <p:nvPr/>
          </p:nvSpPr>
          <p:spPr>
            <a:xfrm>
              <a:off x="7393732" y="7617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8" name="pt18848"/>
            <p:cNvSpPr/>
            <p:nvPr/>
          </p:nvSpPr>
          <p:spPr>
            <a:xfrm>
              <a:off x="7393732" y="7625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9" name="pt18849"/>
            <p:cNvSpPr/>
            <p:nvPr/>
          </p:nvSpPr>
          <p:spPr>
            <a:xfrm>
              <a:off x="7393732" y="8166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0" name="pt18850"/>
            <p:cNvSpPr/>
            <p:nvPr/>
          </p:nvSpPr>
          <p:spPr>
            <a:xfrm>
              <a:off x="7393732" y="745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1" name="pt18851"/>
            <p:cNvSpPr/>
            <p:nvPr/>
          </p:nvSpPr>
          <p:spPr>
            <a:xfrm>
              <a:off x="7393732" y="7998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2" name="pt18852"/>
            <p:cNvSpPr/>
            <p:nvPr/>
          </p:nvSpPr>
          <p:spPr>
            <a:xfrm>
              <a:off x="7393732" y="770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3" name="pt18853"/>
            <p:cNvSpPr/>
            <p:nvPr/>
          </p:nvSpPr>
          <p:spPr>
            <a:xfrm>
              <a:off x="7393732" y="794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4" name="pt18854"/>
            <p:cNvSpPr/>
            <p:nvPr/>
          </p:nvSpPr>
          <p:spPr>
            <a:xfrm>
              <a:off x="7394179" y="7581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5" name="pt18855"/>
            <p:cNvSpPr/>
            <p:nvPr/>
          </p:nvSpPr>
          <p:spPr>
            <a:xfrm>
              <a:off x="7394179" y="7882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6" name="pt18856"/>
            <p:cNvSpPr/>
            <p:nvPr/>
          </p:nvSpPr>
          <p:spPr>
            <a:xfrm>
              <a:off x="7394179" y="81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7" name="pt18857"/>
            <p:cNvSpPr/>
            <p:nvPr/>
          </p:nvSpPr>
          <p:spPr>
            <a:xfrm>
              <a:off x="7394179" y="8325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8" name="pt18858"/>
            <p:cNvSpPr/>
            <p:nvPr/>
          </p:nvSpPr>
          <p:spPr>
            <a:xfrm>
              <a:off x="7431483" y="761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9" name="pt18859"/>
            <p:cNvSpPr/>
            <p:nvPr/>
          </p:nvSpPr>
          <p:spPr>
            <a:xfrm>
              <a:off x="7431483" y="7789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0" name="pt18860"/>
            <p:cNvSpPr/>
            <p:nvPr/>
          </p:nvSpPr>
          <p:spPr>
            <a:xfrm>
              <a:off x="7431483" y="7788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1" name="pt18861"/>
            <p:cNvSpPr/>
            <p:nvPr/>
          </p:nvSpPr>
          <p:spPr>
            <a:xfrm>
              <a:off x="7447368" y="7591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2" name="pt18862"/>
            <p:cNvSpPr/>
            <p:nvPr/>
          </p:nvSpPr>
          <p:spPr>
            <a:xfrm>
              <a:off x="7447368" y="82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3" name="pt18863"/>
            <p:cNvSpPr/>
            <p:nvPr/>
          </p:nvSpPr>
          <p:spPr>
            <a:xfrm>
              <a:off x="7447368" y="7802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4" name="pt18864"/>
            <p:cNvSpPr/>
            <p:nvPr/>
          </p:nvSpPr>
          <p:spPr>
            <a:xfrm>
              <a:off x="7447368" y="7579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5" name="pt18865"/>
            <p:cNvSpPr/>
            <p:nvPr/>
          </p:nvSpPr>
          <p:spPr>
            <a:xfrm>
              <a:off x="7447368" y="7544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6" name="pt18866"/>
            <p:cNvSpPr/>
            <p:nvPr/>
          </p:nvSpPr>
          <p:spPr>
            <a:xfrm>
              <a:off x="7451189" y="760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7" name="pt18867"/>
            <p:cNvSpPr/>
            <p:nvPr/>
          </p:nvSpPr>
          <p:spPr>
            <a:xfrm>
              <a:off x="7451189" y="761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8" name="pt18868"/>
            <p:cNvSpPr/>
            <p:nvPr/>
          </p:nvSpPr>
          <p:spPr>
            <a:xfrm>
              <a:off x="7451189" y="7430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9" name="pt18869"/>
            <p:cNvSpPr/>
            <p:nvPr/>
          </p:nvSpPr>
          <p:spPr>
            <a:xfrm>
              <a:off x="7451189" y="769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0" name="pt18870"/>
            <p:cNvSpPr/>
            <p:nvPr/>
          </p:nvSpPr>
          <p:spPr>
            <a:xfrm>
              <a:off x="7451189" y="74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1" name="pt18871"/>
            <p:cNvSpPr/>
            <p:nvPr/>
          </p:nvSpPr>
          <p:spPr>
            <a:xfrm>
              <a:off x="7451189" y="805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2" name="pt18872"/>
            <p:cNvSpPr/>
            <p:nvPr/>
          </p:nvSpPr>
          <p:spPr>
            <a:xfrm>
              <a:off x="7451189" y="7994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3" name="pt18873"/>
            <p:cNvSpPr/>
            <p:nvPr/>
          </p:nvSpPr>
          <p:spPr>
            <a:xfrm>
              <a:off x="7451189" y="763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4" name="pt18874"/>
            <p:cNvSpPr/>
            <p:nvPr/>
          </p:nvSpPr>
          <p:spPr>
            <a:xfrm>
              <a:off x="7452362" y="762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5" name="pt18875"/>
            <p:cNvSpPr/>
            <p:nvPr/>
          </p:nvSpPr>
          <p:spPr>
            <a:xfrm>
              <a:off x="7452362" y="8035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6" name="pt18876"/>
            <p:cNvSpPr/>
            <p:nvPr/>
          </p:nvSpPr>
          <p:spPr>
            <a:xfrm>
              <a:off x="7452362" y="8151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7" name="pt18877"/>
            <p:cNvSpPr/>
            <p:nvPr/>
          </p:nvSpPr>
          <p:spPr>
            <a:xfrm>
              <a:off x="7461519" y="7581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8" name="pt18878"/>
            <p:cNvSpPr/>
            <p:nvPr/>
          </p:nvSpPr>
          <p:spPr>
            <a:xfrm>
              <a:off x="7461519" y="75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9" name="pt18879"/>
            <p:cNvSpPr/>
            <p:nvPr/>
          </p:nvSpPr>
          <p:spPr>
            <a:xfrm>
              <a:off x="7461519" y="7696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0" name="pt18880"/>
            <p:cNvSpPr/>
            <p:nvPr/>
          </p:nvSpPr>
          <p:spPr>
            <a:xfrm>
              <a:off x="7461519" y="7540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1" name="pt18881"/>
            <p:cNvSpPr/>
            <p:nvPr/>
          </p:nvSpPr>
          <p:spPr>
            <a:xfrm>
              <a:off x="7461519" y="744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2" name="pt18882"/>
            <p:cNvSpPr/>
            <p:nvPr/>
          </p:nvSpPr>
          <p:spPr>
            <a:xfrm>
              <a:off x="7461519" y="819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3" name="pt18883"/>
            <p:cNvSpPr/>
            <p:nvPr/>
          </p:nvSpPr>
          <p:spPr>
            <a:xfrm>
              <a:off x="7461519" y="8090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4" name="pt18884"/>
            <p:cNvSpPr/>
            <p:nvPr/>
          </p:nvSpPr>
          <p:spPr>
            <a:xfrm>
              <a:off x="7461519" y="8234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5" name="pt18885"/>
            <p:cNvSpPr/>
            <p:nvPr/>
          </p:nvSpPr>
          <p:spPr>
            <a:xfrm>
              <a:off x="7461519" y="8119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6" name="pt18886"/>
            <p:cNvSpPr/>
            <p:nvPr/>
          </p:nvSpPr>
          <p:spPr>
            <a:xfrm>
              <a:off x="7461519" y="7556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7" name="pt18887"/>
            <p:cNvSpPr/>
            <p:nvPr/>
          </p:nvSpPr>
          <p:spPr>
            <a:xfrm>
              <a:off x="7462538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8" name="pt18888"/>
            <p:cNvSpPr/>
            <p:nvPr/>
          </p:nvSpPr>
          <p:spPr>
            <a:xfrm>
              <a:off x="7462538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9" name="pt18889"/>
            <p:cNvSpPr/>
            <p:nvPr/>
          </p:nvSpPr>
          <p:spPr>
            <a:xfrm>
              <a:off x="7462538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0" name="pt18890"/>
            <p:cNvSpPr/>
            <p:nvPr/>
          </p:nvSpPr>
          <p:spPr>
            <a:xfrm>
              <a:off x="7462538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1" name="pt18891"/>
            <p:cNvSpPr/>
            <p:nvPr/>
          </p:nvSpPr>
          <p:spPr>
            <a:xfrm>
              <a:off x="7462538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2" name="pt18892"/>
            <p:cNvSpPr/>
            <p:nvPr/>
          </p:nvSpPr>
          <p:spPr>
            <a:xfrm>
              <a:off x="7462538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3" name="pt18893"/>
            <p:cNvSpPr/>
            <p:nvPr/>
          </p:nvSpPr>
          <p:spPr>
            <a:xfrm>
              <a:off x="7462538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4" name="pt18894"/>
            <p:cNvSpPr/>
            <p:nvPr/>
          </p:nvSpPr>
          <p:spPr>
            <a:xfrm>
              <a:off x="7464339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5" name="pt18895"/>
            <p:cNvSpPr/>
            <p:nvPr/>
          </p:nvSpPr>
          <p:spPr>
            <a:xfrm>
              <a:off x="7464339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6" name="pt18896"/>
            <p:cNvSpPr/>
            <p:nvPr/>
          </p:nvSpPr>
          <p:spPr>
            <a:xfrm>
              <a:off x="7464339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7" name="pt18897"/>
            <p:cNvSpPr/>
            <p:nvPr/>
          </p:nvSpPr>
          <p:spPr>
            <a:xfrm>
              <a:off x="7464339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8" name="pt18898"/>
            <p:cNvSpPr/>
            <p:nvPr/>
          </p:nvSpPr>
          <p:spPr>
            <a:xfrm>
              <a:off x="7464339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9" name="pt18899"/>
            <p:cNvSpPr/>
            <p:nvPr/>
          </p:nvSpPr>
          <p:spPr>
            <a:xfrm>
              <a:off x="7464339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0" name="pt18900"/>
            <p:cNvSpPr/>
            <p:nvPr/>
          </p:nvSpPr>
          <p:spPr>
            <a:xfrm>
              <a:off x="7464339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1" name="pt18901"/>
            <p:cNvSpPr/>
            <p:nvPr/>
          </p:nvSpPr>
          <p:spPr>
            <a:xfrm>
              <a:off x="7504845" y="762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2" name="pt18902"/>
            <p:cNvSpPr/>
            <p:nvPr/>
          </p:nvSpPr>
          <p:spPr>
            <a:xfrm>
              <a:off x="7515736" y="7554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3" name="pt18903"/>
            <p:cNvSpPr/>
            <p:nvPr/>
          </p:nvSpPr>
          <p:spPr>
            <a:xfrm>
              <a:off x="7515736" y="779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4" name="pt18904"/>
            <p:cNvSpPr/>
            <p:nvPr/>
          </p:nvSpPr>
          <p:spPr>
            <a:xfrm>
              <a:off x="7515736" y="749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5" name="pt18905"/>
            <p:cNvSpPr/>
            <p:nvPr/>
          </p:nvSpPr>
          <p:spPr>
            <a:xfrm>
              <a:off x="7522506" y="7546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6" name="pt18906"/>
            <p:cNvSpPr/>
            <p:nvPr/>
          </p:nvSpPr>
          <p:spPr>
            <a:xfrm>
              <a:off x="7537562" y="751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7" name="pt18907"/>
            <p:cNvSpPr/>
            <p:nvPr/>
          </p:nvSpPr>
          <p:spPr>
            <a:xfrm>
              <a:off x="7537562" y="7602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8" name="pt18908"/>
            <p:cNvSpPr/>
            <p:nvPr/>
          </p:nvSpPr>
          <p:spPr>
            <a:xfrm>
              <a:off x="7537562" y="7957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9" name="pt18909"/>
            <p:cNvSpPr/>
            <p:nvPr/>
          </p:nvSpPr>
          <p:spPr>
            <a:xfrm>
              <a:off x="7537562" y="747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0" name="pt18910"/>
            <p:cNvSpPr/>
            <p:nvPr/>
          </p:nvSpPr>
          <p:spPr>
            <a:xfrm>
              <a:off x="7537562" y="8143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1" name="pt18911"/>
            <p:cNvSpPr/>
            <p:nvPr/>
          </p:nvSpPr>
          <p:spPr>
            <a:xfrm>
              <a:off x="7537562" y="8078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2" name="pt18912"/>
            <p:cNvSpPr/>
            <p:nvPr/>
          </p:nvSpPr>
          <p:spPr>
            <a:xfrm>
              <a:off x="7537562" y="7830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3" name="pt18913"/>
            <p:cNvSpPr/>
            <p:nvPr/>
          </p:nvSpPr>
          <p:spPr>
            <a:xfrm>
              <a:off x="7537562" y="804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4" name="pt18914"/>
            <p:cNvSpPr/>
            <p:nvPr/>
          </p:nvSpPr>
          <p:spPr>
            <a:xfrm>
              <a:off x="7537562" y="81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5" name="pt18915"/>
            <p:cNvSpPr/>
            <p:nvPr/>
          </p:nvSpPr>
          <p:spPr>
            <a:xfrm>
              <a:off x="7537562" y="7482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6" name="pt18916"/>
            <p:cNvSpPr/>
            <p:nvPr/>
          </p:nvSpPr>
          <p:spPr>
            <a:xfrm>
              <a:off x="7537562" y="7553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7" name="pt18917"/>
            <p:cNvSpPr/>
            <p:nvPr/>
          </p:nvSpPr>
          <p:spPr>
            <a:xfrm>
              <a:off x="7537562" y="8231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8" name="pt18918"/>
            <p:cNvSpPr/>
            <p:nvPr/>
          </p:nvSpPr>
          <p:spPr>
            <a:xfrm>
              <a:off x="7537562" y="828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9" name="pt18919"/>
            <p:cNvSpPr/>
            <p:nvPr/>
          </p:nvSpPr>
          <p:spPr>
            <a:xfrm>
              <a:off x="7537562" y="83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0" name="pt18920"/>
            <p:cNvSpPr/>
            <p:nvPr/>
          </p:nvSpPr>
          <p:spPr>
            <a:xfrm>
              <a:off x="7537562" y="79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1" name="pt18921"/>
            <p:cNvSpPr/>
            <p:nvPr/>
          </p:nvSpPr>
          <p:spPr>
            <a:xfrm>
              <a:off x="7568890" y="767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2" name="pt18922"/>
            <p:cNvSpPr/>
            <p:nvPr/>
          </p:nvSpPr>
          <p:spPr>
            <a:xfrm>
              <a:off x="7568890" y="7724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3" name="pt18923"/>
            <p:cNvSpPr/>
            <p:nvPr/>
          </p:nvSpPr>
          <p:spPr>
            <a:xfrm>
              <a:off x="7568890" y="8361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4" name="pt18924"/>
            <p:cNvSpPr/>
            <p:nvPr/>
          </p:nvSpPr>
          <p:spPr>
            <a:xfrm>
              <a:off x="7568890" y="7700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5" name="pt18925"/>
            <p:cNvSpPr/>
            <p:nvPr/>
          </p:nvSpPr>
          <p:spPr>
            <a:xfrm>
              <a:off x="7568890" y="755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6" name="pt18926"/>
            <p:cNvSpPr/>
            <p:nvPr/>
          </p:nvSpPr>
          <p:spPr>
            <a:xfrm>
              <a:off x="7568890" y="7657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7" name="pt18927"/>
            <p:cNvSpPr/>
            <p:nvPr/>
          </p:nvSpPr>
          <p:spPr>
            <a:xfrm>
              <a:off x="7568890" y="838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8" name="pt18928"/>
            <p:cNvSpPr/>
            <p:nvPr/>
          </p:nvSpPr>
          <p:spPr>
            <a:xfrm>
              <a:off x="7568890" y="8291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9" name="pt18929"/>
            <p:cNvSpPr/>
            <p:nvPr/>
          </p:nvSpPr>
          <p:spPr>
            <a:xfrm>
              <a:off x="7568890" y="8359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0" name="pt18930"/>
            <p:cNvSpPr/>
            <p:nvPr/>
          </p:nvSpPr>
          <p:spPr>
            <a:xfrm>
              <a:off x="7568890" y="805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1" name="pt18931"/>
            <p:cNvSpPr/>
            <p:nvPr/>
          </p:nvSpPr>
          <p:spPr>
            <a:xfrm>
              <a:off x="7568890" y="8281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2" name="pt18932"/>
            <p:cNvSpPr/>
            <p:nvPr/>
          </p:nvSpPr>
          <p:spPr>
            <a:xfrm>
              <a:off x="7568890" y="82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3" name="pt18933"/>
            <p:cNvSpPr/>
            <p:nvPr/>
          </p:nvSpPr>
          <p:spPr>
            <a:xfrm>
              <a:off x="7595501" y="7596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4" name="pt18934"/>
            <p:cNvSpPr/>
            <p:nvPr/>
          </p:nvSpPr>
          <p:spPr>
            <a:xfrm>
              <a:off x="7595501" y="7601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5" name="pt18935"/>
            <p:cNvSpPr/>
            <p:nvPr/>
          </p:nvSpPr>
          <p:spPr>
            <a:xfrm>
              <a:off x="7595501" y="809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6" name="pt18936"/>
            <p:cNvSpPr/>
            <p:nvPr/>
          </p:nvSpPr>
          <p:spPr>
            <a:xfrm>
              <a:off x="7595501" y="7996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7" name="pt18937"/>
            <p:cNvSpPr/>
            <p:nvPr/>
          </p:nvSpPr>
          <p:spPr>
            <a:xfrm>
              <a:off x="7595501" y="8160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8" name="pt18938"/>
            <p:cNvSpPr/>
            <p:nvPr/>
          </p:nvSpPr>
          <p:spPr>
            <a:xfrm>
              <a:off x="7595501" y="7783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9" name="pt18939"/>
            <p:cNvSpPr/>
            <p:nvPr/>
          </p:nvSpPr>
          <p:spPr>
            <a:xfrm>
              <a:off x="7595501" y="7865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0" name="pt18940"/>
            <p:cNvSpPr/>
            <p:nvPr/>
          </p:nvSpPr>
          <p:spPr>
            <a:xfrm>
              <a:off x="7608379" y="757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1" name="pt18941"/>
            <p:cNvSpPr/>
            <p:nvPr/>
          </p:nvSpPr>
          <p:spPr>
            <a:xfrm>
              <a:off x="7608379" y="7651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2" name="pt18942"/>
            <p:cNvSpPr/>
            <p:nvPr/>
          </p:nvSpPr>
          <p:spPr>
            <a:xfrm>
              <a:off x="7608379" y="805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3" name="pt18943"/>
            <p:cNvSpPr/>
            <p:nvPr/>
          </p:nvSpPr>
          <p:spPr>
            <a:xfrm>
              <a:off x="7608379" y="8325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4" name="pt18944"/>
            <p:cNvSpPr/>
            <p:nvPr/>
          </p:nvSpPr>
          <p:spPr>
            <a:xfrm>
              <a:off x="7608379" y="80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5" name="pt18945"/>
            <p:cNvSpPr/>
            <p:nvPr/>
          </p:nvSpPr>
          <p:spPr>
            <a:xfrm>
              <a:off x="7608379" y="8081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6" name="pt18946"/>
            <p:cNvSpPr/>
            <p:nvPr/>
          </p:nvSpPr>
          <p:spPr>
            <a:xfrm>
              <a:off x="7608379" y="765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7" name="pt18947"/>
            <p:cNvSpPr/>
            <p:nvPr/>
          </p:nvSpPr>
          <p:spPr>
            <a:xfrm>
              <a:off x="7608379" y="80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8" name="pt18948"/>
            <p:cNvSpPr/>
            <p:nvPr/>
          </p:nvSpPr>
          <p:spPr>
            <a:xfrm>
              <a:off x="7639654" y="829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9" name="pt18949"/>
            <p:cNvSpPr/>
            <p:nvPr/>
          </p:nvSpPr>
          <p:spPr>
            <a:xfrm>
              <a:off x="7639654" y="8187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0" name="pt18950"/>
            <p:cNvSpPr/>
            <p:nvPr/>
          </p:nvSpPr>
          <p:spPr>
            <a:xfrm>
              <a:off x="7639654" y="83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1" name="pt18951"/>
            <p:cNvSpPr/>
            <p:nvPr/>
          </p:nvSpPr>
          <p:spPr>
            <a:xfrm>
              <a:off x="7639654" y="8124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2" name="pt18952"/>
            <p:cNvSpPr/>
            <p:nvPr/>
          </p:nvSpPr>
          <p:spPr>
            <a:xfrm>
              <a:off x="7639654" y="846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3" name="pt18953"/>
            <p:cNvSpPr/>
            <p:nvPr/>
          </p:nvSpPr>
          <p:spPr>
            <a:xfrm>
              <a:off x="7639654" y="7599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4" name="pt18954"/>
            <p:cNvSpPr/>
            <p:nvPr/>
          </p:nvSpPr>
          <p:spPr>
            <a:xfrm>
              <a:off x="7639654" y="75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5" name="pt18955"/>
            <p:cNvSpPr/>
            <p:nvPr/>
          </p:nvSpPr>
          <p:spPr>
            <a:xfrm>
              <a:off x="7639654" y="832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6" name="pt18956"/>
            <p:cNvSpPr/>
            <p:nvPr/>
          </p:nvSpPr>
          <p:spPr>
            <a:xfrm>
              <a:off x="7658901" y="75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7" name="pt18957"/>
            <p:cNvSpPr/>
            <p:nvPr/>
          </p:nvSpPr>
          <p:spPr>
            <a:xfrm>
              <a:off x="7658901" y="7443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8" name="pt18958"/>
            <p:cNvSpPr/>
            <p:nvPr/>
          </p:nvSpPr>
          <p:spPr>
            <a:xfrm>
              <a:off x="7658901" y="760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9" name="pt18959"/>
            <p:cNvSpPr/>
            <p:nvPr/>
          </p:nvSpPr>
          <p:spPr>
            <a:xfrm>
              <a:off x="7658901" y="7754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0" name="pt18960"/>
            <p:cNvSpPr/>
            <p:nvPr/>
          </p:nvSpPr>
          <p:spPr>
            <a:xfrm>
              <a:off x="7658901" y="740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1" name="pt18961"/>
            <p:cNvSpPr/>
            <p:nvPr/>
          </p:nvSpPr>
          <p:spPr>
            <a:xfrm>
              <a:off x="7662464" y="76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2" name="pt18962"/>
            <p:cNvSpPr/>
            <p:nvPr/>
          </p:nvSpPr>
          <p:spPr>
            <a:xfrm>
              <a:off x="7662464" y="7585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3" name="pt18963"/>
            <p:cNvSpPr/>
            <p:nvPr/>
          </p:nvSpPr>
          <p:spPr>
            <a:xfrm>
              <a:off x="7662464" y="74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4" name="pt18964"/>
            <p:cNvSpPr/>
            <p:nvPr/>
          </p:nvSpPr>
          <p:spPr>
            <a:xfrm>
              <a:off x="7662464" y="759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5" name="pt18965"/>
            <p:cNvSpPr/>
            <p:nvPr/>
          </p:nvSpPr>
          <p:spPr>
            <a:xfrm>
              <a:off x="7662464" y="7483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6" name="pt18966"/>
            <p:cNvSpPr/>
            <p:nvPr/>
          </p:nvSpPr>
          <p:spPr>
            <a:xfrm>
              <a:off x="7662464" y="8306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7" name="pt18967"/>
            <p:cNvSpPr/>
            <p:nvPr/>
          </p:nvSpPr>
          <p:spPr>
            <a:xfrm>
              <a:off x="7662464" y="7511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8" name="pt18968"/>
            <p:cNvSpPr/>
            <p:nvPr/>
          </p:nvSpPr>
          <p:spPr>
            <a:xfrm>
              <a:off x="7662464" y="7632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9" name="pt18969"/>
            <p:cNvSpPr/>
            <p:nvPr/>
          </p:nvSpPr>
          <p:spPr>
            <a:xfrm>
              <a:off x="7662464" y="7795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0" name="pt18970"/>
            <p:cNvSpPr/>
            <p:nvPr/>
          </p:nvSpPr>
          <p:spPr>
            <a:xfrm>
              <a:off x="7666225" y="774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1" name="pt18971"/>
            <p:cNvSpPr/>
            <p:nvPr/>
          </p:nvSpPr>
          <p:spPr>
            <a:xfrm>
              <a:off x="7666225" y="7661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2" name="pt18972"/>
            <p:cNvSpPr/>
            <p:nvPr/>
          </p:nvSpPr>
          <p:spPr>
            <a:xfrm>
              <a:off x="7669640" y="7599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3" name="pt18973"/>
            <p:cNvSpPr/>
            <p:nvPr/>
          </p:nvSpPr>
          <p:spPr>
            <a:xfrm>
              <a:off x="7669640" y="760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4" name="pt18974"/>
            <p:cNvSpPr/>
            <p:nvPr/>
          </p:nvSpPr>
          <p:spPr>
            <a:xfrm>
              <a:off x="7669640" y="838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5" name="pt18975"/>
            <p:cNvSpPr/>
            <p:nvPr/>
          </p:nvSpPr>
          <p:spPr>
            <a:xfrm>
              <a:off x="7669640" y="7428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6" name="pt18976"/>
            <p:cNvSpPr/>
            <p:nvPr/>
          </p:nvSpPr>
          <p:spPr>
            <a:xfrm>
              <a:off x="7669640" y="807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7" name="pt18977"/>
            <p:cNvSpPr/>
            <p:nvPr/>
          </p:nvSpPr>
          <p:spPr>
            <a:xfrm>
              <a:off x="7669640" y="80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8" name="pt18978"/>
            <p:cNvSpPr/>
            <p:nvPr/>
          </p:nvSpPr>
          <p:spPr>
            <a:xfrm>
              <a:off x="7669640" y="824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9" name="pt18979"/>
            <p:cNvSpPr/>
            <p:nvPr/>
          </p:nvSpPr>
          <p:spPr>
            <a:xfrm>
              <a:off x="7672239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0" name="pt18980"/>
            <p:cNvSpPr/>
            <p:nvPr/>
          </p:nvSpPr>
          <p:spPr>
            <a:xfrm>
              <a:off x="7672239" y="755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1" name="pt18981"/>
            <p:cNvSpPr/>
            <p:nvPr/>
          </p:nvSpPr>
          <p:spPr>
            <a:xfrm>
              <a:off x="7672239" y="78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2" name="pt18982"/>
            <p:cNvSpPr/>
            <p:nvPr/>
          </p:nvSpPr>
          <p:spPr>
            <a:xfrm>
              <a:off x="7672239" y="787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3" name="pt18983"/>
            <p:cNvSpPr/>
            <p:nvPr/>
          </p:nvSpPr>
          <p:spPr>
            <a:xfrm>
              <a:off x="7672239" y="7900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4" name="pt18984"/>
            <p:cNvSpPr/>
            <p:nvPr/>
          </p:nvSpPr>
          <p:spPr>
            <a:xfrm>
              <a:off x="7672239" y="8250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5" name="pt18985"/>
            <p:cNvSpPr/>
            <p:nvPr/>
          </p:nvSpPr>
          <p:spPr>
            <a:xfrm>
              <a:off x="7672239" y="8012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6" name="pt18986"/>
            <p:cNvSpPr/>
            <p:nvPr/>
          </p:nvSpPr>
          <p:spPr>
            <a:xfrm>
              <a:off x="7672239" y="796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7" name="pt18987"/>
            <p:cNvSpPr/>
            <p:nvPr/>
          </p:nvSpPr>
          <p:spPr>
            <a:xfrm>
              <a:off x="7672239" y="785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8" name="pt18988"/>
            <p:cNvSpPr/>
            <p:nvPr/>
          </p:nvSpPr>
          <p:spPr>
            <a:xfrm>
              <a:off x="7672239" y="792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9" name="pt18989"/>
            <p:cNvSpPr/>
            <p:nvPr/>
          </p:nvSpPr>
          <p:spPr>
            <a:xfrm>
              <a:off x="7672239" y="80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0" name="pt18990"/>
            <p:cNvSpPr/>
            <p:nvPr/>
          </p:nvSpPr>
          <p:spPr>
            <a:xfrm>
              <a:off x="7672239" y="824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1" name="pt18991"/>
            <p:cNvSpPr/>
            <p:nvPr/>
          </p:nvSpPr>
          <p:spPr>
            <a:xfrm>
              <a:off x="7672239" y="7960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2" name="pt18992"/>
            <p:cNvSpPr/>
            <p:nvPr/>
          </p:nvSpPr>
          <p:spPr>
            <a:xfrm>
              <a:off x="7672239" y="799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3" name="pt18993"/>
            <p:cNvSpPr/>
            <p:nvPr/>
          </p:nvSpPr>
          <p:spPr>
            <a:xfrm>
              <a:off x="7672239" y="8262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4" name="pt18994"/>
            <p:cNvSpPr/>
            <p:nvPr/>
          </p:nvSpPr>
          <p:spPr>
            <a:xfrm>
              <a:off x="7672239" y="8210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5" name="pt18995"/>
            <p:cNvSpPr/>
            <p:nvPr/>
          </p:nvSpPr>
          <p:spPr>
            <a:xfrm>
              <a:off x="7672239" y="8123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6" name="pt18996"/>
            <p:cNvSpPr/>
            <p:nvPr/>
          </p:nvSpPr>
          <p:spPr>
            <a:xfrm>
              <a:off x="7674937" y="755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7" name="pt18997"/>
            <p:cNvSpPr/>
            <p:nvPr/>
          </p:nvSpPr>
          <p:spPr>
            <a:xfrm>
              <a:off x="7674937" y="7633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8" name="pt18998"/>
            <p:cNvSpPr/>
            <p:nvPr/>
          </p:nvSpPr>
          <p:spPr>
            <a:xfrm>
              <a:off x="7674937" y="757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9" name="pt18999"/>
            <p:cNvSpPr/>
            <p:nvPr/>
          </p:nvSpPr>
          <p:spPr>
            <a:xfrm>
              <a:off x="7674937" y="8171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0" name="pt19000"/>
            <p:cNvSpPr/>
            <p:nvPr/>
          </p:nvSpPr>
          <p:spPr>
            <a:xfrm>
              <a:off x="7674937" y="8137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1" name="pt19001"/>
            <p:cNvSpPr/>
            <p:nvPr/>
          </p:nvSpPr>
          <p:spPr>
            <a:xfrm>
              <a:off x="7674937" y="7977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2" name="pt19002"/>
            <p:cNvSpPr/>
            <p:nvPr/>
          </p:nvSpPr>
          <p:spPr>
            <a:xfrm>
              <a:off x="7674937" y="8187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3" name="pt19003"/>
            <p:cNvSpPr/>
            <p:nvPr/>
          </p:nvSpPr>
          <p:spPr>
            <a:xfrm>
              <a:off x="7674937" y="8103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4" name="pt19004"/>
            <p:cNvSpPr/>
            <p:nvPr/>
          </p:nvSpPr>
          <p:spPr>
            <a:xfrm>
              <a:off x="7674937" y="796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5" name="pt19005"/>
            <p:cNvSpPr/>
            <p:nvPr/>
          </p:nvSpPr>
          <p:spPr>
            <a:xfrm>
              <a:off x="7674937" y="8091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6" name="pt19006"/>
            <p:cNvSpPr/>
            <p:nvPr/>
          </p:nvSpPr>
          <p:spPr>
            <a:xfrm>
              <a:off x="7674937" y="816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7" name="pt19007"/>
            <p:cNvSpPr/>
            <p:nvPr/>
          </p:nvSpPr>
          <p:spPr>
            <a:xfrm>
              <a:off x="7675856" y="7613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8" name="pt19008"/>
            <p:cNvSpPr/>
            <p:nvPr/>
          </p:nvSpPr>
          <p:spPr>
            <a:xfrm>
              <a:off x="7675856" y="761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9" name="pt19009"/>
            <p:cNvSpPr/>
            <p:nvPr/>
          </p:nvSpPr>
          <p:spPr>
            <a:xfrm>
              <a:off x="7675856" y="810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0" name="pt19010"/>
            <p:cNvSpPr/>
            <p:nvPr/>
          </p:nvSpPr>
          <p:spPr>
            <a:xfrm>
              <a:off x="7675856" y="827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1" name="pt19011"/>
            <p:cNvSpPr/>
            <p:nvPr/>
          </p:nvSpPr>
          <p:spPr>
            <a:xfrm>
              <a:off x="7675856" y="8097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2" name="pt19012"/>
            <p:cNvSpPr/>
            <p:nvPr/>
          </p:nvSpPr>
          <p:spPr>
            <a:xfrm>
              <a:off x="7675856" y="847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3" name="pt19013"/>
            <p:cNvSpPr/>
            <p:nvPr/>
          </p:nvSpPr>
          <p:spPr>
            <a:xfrm>
              <a:off x="7678960" y="756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4" name="pt19014"/>
            <p:cNvSpPr/>
            <p:nvPr/>
          </p:nvSpPr>
          <p:spPr>
            <a:xfrm>
              <a:off x="7678960" y="7604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5" name="pt19015"/>
            <p:cNvSpPr/>
            <p:nvPr/>
          </p:nvSpPr>
          <p:spPr>
            <a:xfrm>
              <a:off x="7678960" y="801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6" name="pt19016"/>
            <p:cNvSpPr/>
            <p:nvPr/>
          </p:nvSpPr>
          <p:spPr>
            <a:xfrm>
              <a:off x="7678960" y="8074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7" name="pt19017"/>
            <p:cNvSpPr/>
            <p:nvPr/>
          </p:nvSpPr>
          <p:spPr>
            <a:xfrm>
              <a:off x="7678960" y="7754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8" name="pt19018"/>
            <p:cNvSpPr/>
            <p:nvPr/>
          </p:nvSpPr>
          <p:spPr>
            <a:xfrm>
              <a:off x="7713056" y="7634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9" name="pt19019"/>
            <p:cNvSpPr/>
            <p:nvPr/>
          </p:nvSpPr>
          <p:spPr>
            <a:xfrm>
              <a:off x="7713056" y="7483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0" name="pt19020"/>
            <p:cNvSpPr/>
            <p:nvPr/>
          </p:nvSpPr>
          <p:spPr>
            <a:xfrm>
              <a:off x="7713056" y="7616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1" name="pt19021"/>
            <p:cNvSpPr/>
            <p:nvPr/>
          </p:nvSpPr>
          <p:spPr>
            <a:xfrm>
              <a:off x="7713056" y="7676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2" name="pt19022"/>
            <p:cNvSpPr/>
            <p:nvPr/>
          </p:nvSpPr>
          <p:spPr>
            <a:xfrm>
              <a:off x="7713056" y="7652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3" name="pt19023"/>
            <p:cNvSpPr/>
            <p:nvPr/>
          </p:nvSpPr>
          <p:spPr>
            <a:xfrm>
              <a:off x="7730567" y="7593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4" name="pt19024"/>
            <p:cNvSpPr/>
            <p:nvPr/>
          </p:nvSpPr>
          <p:spPr>
            <a:xfrm>
              <a:off x="7730567" y="7599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5" name="pt19025"/>
            <p:cNvSpPr/>
            <p:nvPr/>
          </p:nvSpPr>
          <p:spPr>
            <a:xfrm>
              <a:off x="7730567" y="753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6" name="pt19026"/>
            <p:cNvSpPr/>
            <p:nvPr/>
          </p:nvSpPr>
          <p:spPr>
            <a:xfrm>
              <a:off x="7730567" y="77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7" name="pt19027"/>
            <p:cNvSpPr/>
            <p:nvPr/>
          </p:nvSpPr>
          <p:spPr>
            <a:xfrm>
              <a:off x="7730567" y="7870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8" name="pt19028"/>
            <p:cNvSpPr/>
            <p:nvPr/>
          </p:nvSpPr>
          <p:spPr>
            <a:xfrm>
              <a:off x="7730567" y="793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9" name="pt19029"/>
            <p:cNvSpPr/>
            <p:nvPr/>
          </p:nvSpPr>
          <p:spPr>
            <a:xfrm>
              <a:off x="7730567" y="78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0" name="pt19030"/>
            <p:cNvSpPr/>
            <p:nvPr/>
          </p:nvSpPr>
          <p:spPr>
            <a:xfrm>
              <a:off x="7730567" y="831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1" name="pt19031"/>
            <p:cNvSpPr/>
            <p:nvPr/>
          </p:nvSpPr>
          <p:spPr>
            <a:xfrm>
              <a:off x="7742631" y="755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2" name="pt19032"/>
            <p:cNvSpPr/>
            <p:nvPr/>
          </p:nvSpPr>
          <p:spPr>
            <a:xfrm>
              <a:off x="7742631" y="7542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3" name="pt19033"/>
            <p:cNvSpPr/>
            <p:nvPr/>
          </p:nvSpPr>
          <p:spPr>
            <a:xfrm>
              <a:off x="7742631" y="7804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4" name="pt19034"/>
            <p:cNvSpPr/>
            <p:nvPr/>
          </p:nvSpPr>
          <p:spPr>
            <a:xfrm>
              <a:off x="7742631" y="8047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5" name="pt19035"/>
            <p:cNvSpPr/>
            <p:nvPr/>
          </p:nvSpPr>
          <p:spPr>
            <a:xfrm>
              <a:off x="7744267" y="7570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6" name="pt19036"/>
            <p:cNvSpPr/>
            <p:nvPr/>
          </p:nvSpPr>
          <p:spPr>
            <a:xfrm>
              <a:off x="7744267" y="7645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7" name="pt19037"/>
            <p:cNvSpPr/>
            <p:nvPr/>
          </p:nvSpPr>
          <p:spPr>
            <a:xfrm>
              <a:off x="7744267" y="795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8" name="pt19038"/>
            <p:cNvSpPr/>
            <p:nvPr/>
          </p:nvSpPr>
          <p:spPr>
            <a:xfrm>
              <a:off x="7744267" y="79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9" name="pt19039"/>
            <p:cNvSpPr/>
            <p:nvPr/>
          </p:nvSpPr>
          <p:spPr>
            <a:xfrm>
              <a:off x="7744267" y="8150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0" name="pt19040"/>
            <p:cNvSpPr/>
            <p:nvPr/>
          </p:nvSpPr>
          <p:spPr>
            <a:xfrm>
              <a:off x="7744267" y="8379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1" name="pt19041"/>
            <p:cNvSpPr/>
            <p:nvPr/>
          </p:nvSpPr>
          <p:spPr>
            <a:xfrm>
              <a:off x="7744267" y="7841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2" name="pt19042"/>
            <p:cNvSpPr/>
            <p:nvPr/>
          </p:nvSpPr>
          <p:spPr>
            <a:xfrm>
              <a:off x="7744722" y="7514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3" name="pt19043"/>
            <p:cNvSpPr/>
            <p:nvPr/>
          </p:nvSpPr>
          <p:spPr>
            <a:xfrm>
              <a:off x="7744722" y="752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4" name="pt19044"/>
            <p:cNvSpPr/>
            <p:nvPr/>
          </p:nvSpPr>
          <p:spPr>
            <a:xfrm>
              <a:off x="7744722" y="78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5" name="pt19045"/>
            <p:cNvSpPr/>
            <p:nvPr/>
          </p:nvSpPr>
          <p:spPr>
            <a:xfrm>
              <a:off x="7744722" y="7723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6" name="pt19046"/>
            <p:cNvSpPr/>
            <p:nvPr/>
          </p:nvSpPr>
          <p:spPr>
            <a:xfrm>
              <a:off x="7771206" y="758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7" name="pt19047"/>
            <p:cNvSpPr/>
            <p:nvPr/>
          </p:nvSpPr>
          <p:spPr>
            <a:xfrm>
              <a:off x="7771206" y="7604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8" name="pt19048"/>
            <p:cNvSpPr/>
            <p:nvPr/>
          </p:nvSpPr>
          <p:spPr>
            <a:xfrm>
              <a:off x="7771206" y="794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9" name="pt19049"/>
            <p:cNvSpPr/>
            <p:nvPr/>
          </p:nvSpPr>
          <p:spPr>
            <a:xfrm>
              <a:off x="7771206" y="8096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0" name="pt19050"/>
            <p:cNvSpPr/>
            <p:nvPr/>
          </p:nvSpPr>
          <p:spPr>
            <a:xfrm>
              <a:off x="7771206" y="8053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1" name="pt19051"/>
            <p:cNvSpPr/>
            <p:nvPr/>
          </p:nvSpPr>
          <p:spPr>
            <a:xfrm>
              <a:off x="7771206" y="766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2" name="pt19052"/>
            <p:cNvSpPr/>
            <p:nvPr/>
          </p:nvSpPr>
          <p:spPr>
            <a:xfrm>
              <a:off x="7771206" y="80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3" name="pt19053"/>
            <p:cNvSpPr/>
            <p:nvPr/>
          </p:nvSpPr>
          <p:spPr>
            <a:xfrm>
              <a:off x="7771206" y="8044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4" name="pt19054"/>
            <p:cNvSpPr/>
            <p:nvPr/>
          </p:nvSpPr>
          <p:spPr>
            <a:xfrm>
              <a:off x="7771257" y="7576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5" name="pt19055"/>
            <p:cNvSpPr/>
            <p:nvPr/>
          </p:nvSpPr>
          <p:spPr>
            <a:xfrm>
              <a:off x="7771257" y="8269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6" name="pt19056"/>
            <p:cNvSpPr/>
            <p:nvPr/>
          </p:nvSpPr>
          <p:spPr>
            <a:xfrm>
              <a:off x="7771257" y="7826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7" name="pt19057"/>
            <p:cNvSpPr/>
            <p:nvPr/>
          </p:nvSpPr>
          <p:spPr>
            <a:xfrm>
              <a:off x="7771257" y="7733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8" name="pt19058"/>
            <p:cNvSpPr/>
            <p:nvPr/>
          </p:nvSpPr>
          <p:spPr>
            <a:xfrm>
              <a:off x="7783479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9" name="pt19059"/>
            <p:cNvSpPr/>
            <p:nvPr/>
          </p:nvSpPr>
          <p:spPr>
            <a:xfrm>
              <a:off x="7799683" y="7576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0" name="pt19060"/>
            <p:cNvSpPr/>
            <p:nvPr/>
          </p:nvSpPr>
          <p:spPr>
            <a:xfrm>
              <a:off x="7799683" y="758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1" name="pt19061"/>
            <p:cNvSpPr/>
            <p:nvPr/>
          </p:nvSpPr>
          <p:spPr>
            <a:xfrm>
              <a:off x="7802989" y="758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2" name="pt19062"/>
            <p:cNvSpPr/>
            <p:nvPr/>
          </p:nvSpPr>
          <p:spPr>
            <a:xfrm>
              <a:off x="7802989" y="762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3" name="pt19063"/>
            <p:cNvSpPr/>
            <p:nvPr/>
          </p:nvSpPr>
          <p:spPr>
            <a:xfrm>
              <a:off x="7802989" y="7821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4" name="pt19064"/>
            <p:cNvSpPr/>
            <p:nvPr/>
          </p:nvSpPr>
          <p:spPr>
            <a:xfrm>
              <a:off x="7802989" y="805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5" name="pt19065"/>
            <p:cNvSpPr/>
            <p:nvPr/>
          </p:nvSpPr>
          <p:spPr>
            <a:xfrm>
              <a:off x="7802989" y="7446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6" name="pt19066"/>
            <p:cNvSpPr/>
            <p:nvPr/>
          </p:nvSpPr>
          <p:spPr>
            <a:xfrm>
              <a:off x="7802989" y="798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7" name="pt19067"/>
            <p:cNvSpPr/>
            <p:nvPr/>
          </p:nvSpPr>
          <p:spPr>
            <a:xfrm>
              <a:off x="7802989" y="8306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8" name="pt19068"/>
            <p:cNvSpPr/>
            <p:nvPr/>
          </p:nvSpPr>
          <p:spPr>
            <a:xfrm>
              <a:off x="7802989" y="8348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9" name="pt19069"/>
            <p:cNvSpPr/>
            <p:nvPr/>
          </p:nvSpPr>
          <p:spPr>
            <a:xfrm>
              <a:off x="7802989" y="8033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0" name="pt19070"/>
            <p:cNvSpPr/>
            <p:nvPr/>
          </p:nvSpPr>
          <p:spPr>
            <a:xfrm>
              <a:off x="7808995" y="75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1" name="pt19071"/>
            <p:cNvSpPr/>
            <p:nvPr/>
          </p:nvSpPr>
          <p:spPr>
            <a:xfrm>
              <a:off x="7808995" y="7606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2" name="pt19072"/>
            <p:cNvSpPr/>
            <p:nvPr/>
          </p:nvSpPr>
          <p:spPr>
            <a:xfrm>
              <a:off x="7808995" y="7772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3" name="pt19073"/>
            <p:cNvSpPr/>
            <p:nvPr/>
          </p:nvSpPr>
          <p:spPr>
            <a:xfrm>
              <a:off x="7808995" y="7479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4" name="pt19074"/>
            <p:cNvSpPr/>
            <p:nvPr/>
          </p:nvSpPr>
          <p:spPr>
            <a:xfrm>
              <a:off x="7808995" y="8002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5" name="pt19075"/>
            <p:cNvSpPr/>
            <p:nvPr/>
          </p:nvSpPr>
          <p:spPr>
            <a:xfrm>
              <a:off x="7812714" y="7713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6" name="pt19076"/>
            <p:cNvSpPr/>
            <p:nvPr/>
          </p:nvSpPr>
          <p:spPr>
            <a:xfrm>
              <a:off x="7812714" y="7739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7" name="pt19077"/>
            <p:cNvSpPr/>
            <p:nvPr/>
          </p:nvSpPr>
          <p:spPr>
            <a:xfrm>
              <a:off x="7812714" y="819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8" name="pt19078"/>
            <p:cNvSpPr/>
            <p:nvPr/>
          </p:nvSpPr>
          <p:spPr>
            <a:xfrm>
              <a:off x="7812714" y="7539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9" name="pt19079"/>
            <p:cNvSpPr/>
            <p:nvPr/>
          </p:nvSpPr>
          <p:spPr>
            <a:xfrm>
              <a:off x="7817048" y="7645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0" name="pt19080"/>
            <p:cNvSpPr/>
            <p:nvPr/>
          </p:nvSpPr>
          <p:spPr>
            <a:xfrm>
              <a:off x="7817048" y="7568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1" name="pt19081"/>
            <p:cNvSpPr/>
            <p:nvPr/>
          </p:nvSpPr>
          <p:spPr>
            <a:xfrm>
              <a:off x="7817048" y="824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2" name="pt19082"/>
            <p:cNvSpPr/>
            <p:nvPr/>
          </p:nvSpPr>
          <p:spPr>
            <a:xfrm>
              <a:off x="7817048" y="816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3" name="pt19083"/>
            <p:cNvSpPr/>
            <p:nvPr/>
          </p:nvSpPr>
          <p:spPr>
            <a:xfrm>
              <a:off x="7817048" y="8372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4" name="pt19084"/>
            <p:cNvSpPr/>
            <p:nvPr/>
          </p:nvSpPr>
          <p:spPr>
            <a:xfrm>
              <a:off x="7817048" y="795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5" name="pt19085"/>
            <p:cNvSpPr/>
            <p:nvPr/>
          </p:nvSpPr>
          <p:spPr>
            <a:xfrm>
              <a:off x="7817048" y="8107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6" name="pt19086"/>
            <p:cNvSpPr/>
            <p:nvPr/>
          </p:nvSpPr>
          <p:spPr>
            <a:xfrm>
              <a:off x="7817048" y="7688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7" name="pt19087"/>
            <p:cNvSpPr/>
            <p:nvPr/>
          </p:nvSpPr>
          <p:spPr>
            <a:xfrm>
              <a:off x="7817048" y="759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8" name="pt19088"/>
            <p:cNvSpPr/>
            <p:nvPr/>
          </p:nvSpPr>
          <p:spPr>
            <a:xfrm>
              <a:off x="7842345" y="76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9" name="pt19089"/>
            <p:cNvSpPr/>
            <p:nvPr/>
          </p:nvSpPr>
          <p:spPr>
            <a:xfrm>
              <a:off x="7842345" y="817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0" name="pt19090"/>
            <p:cNvSpPr/>
            <p:nvPr/>
          </p:nvSpPr>
          <p:spPr>
            <a:xfrm>
              <a:off x="7852026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1" name="pt19091"/>
            <p:cNvSpPr/>
            <p:nvPr/>
          </p:nvSpPr>
          <p:spPr>
            <a:xfrm>
              <a:off x="7852026" y="75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2" name="pt19092"/>
            <p:cNvSpPr/>
            <p:nvPr/>
          </p:nvSpPr>
          <p:spPr>
            <a:xfrm>
              <a:off x="7869331" y="760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3" name="pt19093"/>
            <p:cNvSpPr/>
            <p:nvPr/>
          </p:nvSpPr>
          <p:spPr>
            <a:xfrm>
              <a:off x="7869331" y="761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4" name="pt19094"/>
            <p:cNvSpPr/>
            <p:nvPr/>
          </p:nvSpPr>
          <p:spPr>
            <a:xfrm>
              <a:off x="7869331" y="7887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5" name="pt19095"/>
            <p:cNvSpPr/>
            <p:nvPr/>
          </p:nvSpPr>
          <p:spPr>
            <a:xfrm>
              <a:off x="7869331" y="751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6" name="pt19096"/>
            <p:cNvSpPr/>
            <p:nvPr/>
          </p:nvSpPr>
          <p:spPr>
            <a:xfrm>
              <a:off x="7869331" y="8297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7" name="pt19097"/>
            <p:cNvSpPr/>
            <p:nvPr/>
          </p:nvSpPr>
          <p:spPr>
            <a:xfrm>
              <a:off x="7873763" y="762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8" name="pt19098"/>
            <p:cNvSpPr/>
            <p:nvPr/>
          </p:nvSpPr>
          <p:spPr>
            <a:xfrm>
              <a:off x="7873763" y="792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9" name="pt19099"/>
            <p:cNvSpPr/>
            <p:nvPr/>
          </p:nvSpPr>
          <p:spPr>
            <a:xfrm>
              <a:off x="7886240" y="7595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0" name="pt19100"/>
            <p:cNvSpPr/>
            <p:nvPr/>
          </p:nvSpPr>
          <p:spPr>
            <a:xfrm>
              <a:off x="7886240" y="7560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1" name="pt19101"/>
            <p:cNvSpPr/>
            <p:nvPr/>
          </p:nvSpPr>
          <p:spPr>
            <a:xfrm>
              <a:off x="7886240" y="772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2" name="pt19102"/>
            <p:cNvSpPr/>
            <p:nvPr/>
          </p:nvSpPr>
          <p:spPr>
            <a:xfrm>
              <a:off x="7886240" y="7932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3" name="pt19103"/>
            <p:cNvSpPr/>
            <p:nvPr/>
          </p:nvSpPr>
          <p:spPr>
            <a:xfrm>
              <a:off x="7886240" y="8100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4" name="pt19104"/>
            <p:cNvSpPr/>
            <p:nvPr/>
          </p:nvSpPr>
          <p:spPr>
            <a:xfrm>
              <a:off x="7886240" y="8250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5" name="pt19105"/>
            <p:cNvSpPr/>
            <p:nvPr/>
          </p:nvSpPr>
          <p:spPr>
            <a:xfrm>
              <a:off x="7886240" y="794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6" name="pt19106"/>
            <p:cNvSpPr/>
            <p:nvPr/>
          </p:nvSpPr>
          <p:spPr>
            <a:xfrm>
              <a:off x="7887161" y="76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7" name="pt19107"/>
            <p:cNvSpPr/>
            <p:nvPr/>
          </p:nvSpPr>
          <p:spPr>
            <a:xfrm>
              <a:off x="7887161" y="7624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8" name="pt19108"/>
            <p:cNvSpPr/>
            <p:nvPr/>
          </p:nvSpPr>
          <p:spPr>
            <a:xfrm>
              <a:off x="7887161" y="8162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9" name="pt19109"/>
            <p:cNvSpPr/>
            <p:nvPr/>
          </p:nvSpPr>
          <p:spPr>
            <a:xfrm>
              <a:off x="7887161" y="828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0" name="pt19110"/>
            <p:cNvSpPr/>
            <p:nvPr/>
          </p:nvSpPr>
          <p:spPr>
            <a:xfrm>
              <a:off x="7887161" y="787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1" name="pt19111"/>
            <p:cNvSpPr/>
            <p:nvPr/>
          </p:nvSpPr>
          <p:spPr>
            <a:xfrm>
              <a:off x="7887161" y="7501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2" name="pt19112"/>
            <p:cNvSpPr/>
            <p:nvPr/>
          </p:nvSpPr>
          <p:spPr>
            <a:xfrm>
              <a:off x="7887161" y="746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3" name="pt19113"/>
            <p:cNvSpPr/>
            <p:nvPr/>
          </p:nvSpPr>
          <p:spPr>
            <a:xfrm>
              <a:off x="7887161" y="747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4" name="pt19114"/>
            <p:cNvSpPr/>
            <p:nvPr/>
          </p:nvSpPr>
          <p:spPr>
            <a:xfrm>
              <a:off x="7889712" y="7661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5" name="pt19115"/>
            <p:cNvSpPr/>
            <p:nvPr/>
          </p:nvSpPr>
          <p:spPr>
            <a:xfrm>
              <a:off x="7889712" y="7652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6" name="pt19116"/>
            <p:cNvSpPr/>
            <p:nvPr/>
          </p:nvSpPr>
          <p:spPr>
            <a:xfrm>
              <a:off x="7889712" y="743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7" name="pt19117"/>
            <p:cNvSpPr/>
            <p:nvPr/>
          </p:nvSpPr>
          <p:spPr>
            <a:xfrm>
              <a:off x="7890818" y="7575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8" name="pt19118"/>
            <p:cNvSpPr/>
            <p:nvPr/>
          </p:nvSpPr>
          <p:spPr>
            <a:xfrm>
              <a:off x="7890818" y="7644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9" name="pt19119"/>
            <p:cNvSpPr/>
            <p:nvPr/>
          </p:nvSpPr>
          <p:spPr>
            <a:xfrm>
              <a:off x="7890818" y="82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0" name="pt19120"/>
            <p:cNvSpPr/>
            <p:nvPr/>
          </p:nvSpPr>
          <p:spPr>
            <a:xfrm>
              <a:off x="7890818" y="760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1" name="pt19121"/>
            <p:cNvSpPr/>
            <p:nvPr/>
          </p:nvSpPr>
          <p:spPr>
            <a:xfrm>
              <a:off x="7890818" y="754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2" name="pt19122"/>
            <p:cNvSpPr/>
            <p:nvPr/>
          </p:nvSpPr>
          <p:spPr>
            <a:xfrm>
              <a:off x="7890818" y="808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3" name="pt19123"/>
            <p:cNvSpPr/>
            <p:nvPr/>
          </p:nvSpPr>
          <p:spPr>
            <a:xfrm>
              <a:off x="7890818" y="7675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4" name="pt19124"/>
            <p:cNvSpPr/>
            <p:nvPr/>
          </p:nvSpPr>
          <p:spPr>
            <a:xfrm>
              <a:off x="7890818" y="7829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5" name="pt19125"/>
            <p:cNvSpPr/>
            <p:nvPr/>
          </p:nvSpPr>
          <p:spPr>
            <a:xfrm>
              <a:off x="7890818" y="8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6" name="pt19126"/>
            <p:cNvSpPr/>
            <p:nvPr/>
          </p:nvSpPr>
          <p:spPr>
            <a:xfrm>
              <a:off x="7890818" y="8151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7" name="pt19127"/>
            <p:cNvSpPr/>
            <p:nvPr/>
          </p:nvSpPr>
          <p:spPr>
            <a:xfrm>
              <a:off x="7890818" y="8381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8" name="pt19128"/>
            <p:cNvSpPr/>
            <p:nvPr/>
          </p:nvSpPr>
          <p:spPr>
            <a:xfrm>
              <a:off x="7890818" y="810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9" name="pt19129"/>
            <p:cNvSpPr/>
            <p:nvPr/>
          </p:nvSpPr>
          <p:spPr>
            <a:xfrm>
              <a:off x="7890818" y="8073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0" name="pt19130"/>
            <p:cNvSpPr/>
            <p:nvPr/>
          </p:nvSpPr>
          <p:spPr>
            <a:xfrm>
              <a:off x="7890818" y="8140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1" name="pt19131"/>
            <p:cNvSpPr/>
            <p:nvPr/>
          </p:nvSpPr>
          <p:spPr>
            <a:xfrm>
              <a:off x="7890818" y="8028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2" name="pt19132"/>
            <p:cNvSpPr/>
            <p:nvPr/>
          </p:nvSpPr>
          <p:spPr>
            <a:xfrm>
              <a:off x="7890818" y="8040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3" name="pt19133"/>
            <p:cNvSpPr/>
            <p:nvPr/>
          </p:nvSpPr>
          <p:spPr>
            <a:xfrm>
              <a:off x="7890818" y="7626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4" name="pt19134"/>
            <p:cNvSpPr/>
            <p:nvPr/>
          </p:nvSpPr>
          <p:spPr>
            <a:xfrm>
              <a:off x="7922954" y="755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5" name="pt19135"/>
            <p:cNvSpPr/>
            <p:nvPr/>
          </p:nvSpPr>
          <p:spPr>
            <a:xfrm>
              <a:off x="7922954" y="8254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6" name="pt19136"/>
            <p:cNvSpPr/>
            <p:nvPr/>
          </p:nvSpPr>
          <p:spPr>
            <a:xfrm>
              <a:off x="7922954" y="8184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7" name="pt19137"/>
            <p:cNvSpPr/>
            <p:nvPr/>
          </p:nvSpPr>
          <p:spPr>
            <a:xfrm>
              <a:off x="7922954" y="809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8" name="pt19138"/>
            <p:cNvSpPr/>
            <p:nvPr/>
          </p:nvSpPr>
          <p:spPr>
            <a:xfrm>
              <a:off x="7922954" y="836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9" name="pt19139"/>
            <p:cNvSpPr/>
            <p:nvPr/>
          </p:nvSpPr>
          <p:spPr>
            <a:xfrm>
              <a:off x="7922954" y="83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0" name="pt19140"/>
            <p:cNvSpPr/>
            <p:nvPr/>
          </p:nvSpPr>
          <p:spPr>
            <a:xfrm>
              <a:off x="7922954" y="8233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1" name="pt19141"/>
            <p:cNvSpPr/>
            <p:nvPr/>
          </p:nvSpPr>
          <p:spPr>
            <a:xfrm>
              <a:off x="7922954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2" name="pt19142"/>
            <p:cNvSpPr/>
            <p:nvPr/>
          </p:nvSpPr>
          <p:spPr>
            <a:xfrm>
              <a:off x="7922954" y="826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3" name="pt19143"/>
            <p:cNvSpPr/>
            <p:nvPr/>
          </p:nvSpPr>
          <p:spPr>
            <a:xfrm>
              <a:off x="7922954" y="818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4" name="pt19144"/>
            <p:cNvSpPr/>
            <p:nvPr/>
          </p:nvSpPr>
          <p:spPr>
            <a:xfrm>
              <a:off x="7922954" y="820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5" name="pt19145"/>
            <p:cNvSpPr/>
            <p:nvPr/>
          </p:nvSpPr>
          <p:spPr>
            <a:xfrm>
              <a:off x="7922954" y="8182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6" name="pt19146"/>
            <p:cNvSpPr/>
            <p:nvPr/>
          </p:nvSpPr>
          <p:spPr>
            <a:xfrm>
              <a:off x="7922954" y="8237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7" name="pt19147"/>
            <p:cNvSpPr/>
            <p:nvPr/>
          </p:nvSpPr>
          <p:spPr>
            <a:xfrm>
              <a:off x="7922954" y="8226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8" name="pt19148"/>
            <p:cNvSpPr/>
            <p:nvPr/>
          </p:nvSpPr>
          <p:spPr>
            <a:xfrm>
              <a:off x="7936703" y="7606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9" name="pt19149"/>
            <p:cNvSpPr/>
            <p:nvPr/>
          </p:nvSpPr>
          <p:spPr>
            <a:xfrm>
              <a:off x="7936703" y="7565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0" name="pt19150"/>
            <p:cNvSpPr/>
            <p:nvPr/>
          </p:nvSpPr>
          <p:spPr>
            <a:xfrm>
              <a:off x="7936703" y="798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1" name="pt19151"/>
            <p:cNvSpPr/>
            <p:nvPr/>
          </p:nvSpPr>
          <p:spPr>
            <a:xfrm>
              <a:off x="7942665" y="758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2" name="pt19152"/>
            <p:cNvSpPr/>
            <p:nvPr/>
          </p:nvSpPr>
          <p:spPr>
            <a:xfrm>
              <a:off x="7942665" y="759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3" name="pt19153"/>
            <p:cNvSpPr/>
            <p:nvPr/>
          </p:nvSpPr>
          <p:spPr>
            <a:xfrm>
              <a:off x="7944788" y="7630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4" name="pt19154"/>
            <p:cNvSpPr/>
            <p:nvPr/>
          </p:nvSpPr>
          <p:spPr>
            <a:xfrm>
              <a:off x="7944788" y="751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5" name="pt19155"/>
            <p:cNvSpPr/>
            <p:nvPr/>
          </p:nvSpPr>
          <p:spPr>
            <a:xfrm>
              <a:off x="7944788" y="784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6" name="pt19156"/>
            <p:cNvSpPr/>
            <p:nvPr/>
          </p:nvSpPr>
          <p:spPr>
            <a:xfrm>
              <a:off x="7944788" y="753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7" name="pt19157"/>
            <p:cNvSpPr/>
            <p:nvPr/>
          </p:nvSpPr>
          <p:spPr>
            <a:xfrm>
              <a:off x="7944788" y="812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8" name="pt19158"/>
            <p:cNvSpPr/>
            <p:nvPr/>
          </p:nvSpPr>
          <p:spPr>
            <a:xfrm>
              <a:off x="7946376" y="7550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9" name="pt19159"/>
            <p:cNvSpPr/>
            <p:nvPr/>
          </p:nvSpPr>
          <p:spPr>
            <a:xfrm>
              <a:off x="7946376" y="815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0" name="pt19160"/>
            <p:cNvSpPr/>
            <p:nvPr/>
          </p:nvSpPr>
          <p:spPr>
            <a:xfrm>
              <a:off x="7946376" y="8142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1" name="pt19161"/>
            <p:cNvSpPr/>
            <p:nvPr/>
          </p:nvSpPr>
          <p:spPr>
            <a:xfrm>
              <a:off x="7946376" y="7990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2" name="pt19162"/>
            <p:cNvSpPr/>
            <p:nvPr/>
          </p:nvSpPr>
          <p:spPr>
            <a:xfrm>
              <a:off x="7946376" y="786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3" name="pt19163"/>
            <p:cNvSpPr/>
            <p:nvPr/>
          </p:nvSpPr>
          <p:spPr>
            <a:xfrm>
              <a:off x="7946376" y="8122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4" name="pt19164"/>
            <p:cNvSpPr/>
            <p:nvPr/>
          </p:nvSpPr>
          <p:spPr>
            <a:xfrm>
              <a:off x="7955890" y="756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5" name="pt19165"/>
            <p:cNvSpPr/>
            <p:nvPr/>
          </p:nvSpPr>
          <p:spPr>
            <a:xfrm>
              <a:off x="7955890" y="7675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6" name="pt19166"/>
            <p:cNvSpPr/>
            <p:nvPr/>
          </p:nvSpPr>
          <p:spPr>
            <a:xfrm>
              <a:off x="7955890" y="804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7" name="pt19167"/>
            <p:cNvSpPr/>
            <p:nvPr/>
          </p:nvSpPr>
          <p:spPr>
            <a:xfrm>
              <a:off x="7960285" y="7565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8" name="pt19168"/>
            <p:cNvSpPr/>
            <p:nvPr/>
          </p:nvSpPr>
          <p:spPr>
            <a:xfrm>
              <a:off x="7960285" y="75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9" name="pt19169"/>
            <p:cNvSpPr/>
            <p:nvPr/>
          </p:nvSpPr>
          <p:spPr>
            <a:xfrm>
              <a:off x="7960285" y="8175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0" name="pt19170"/>
            <p:cNvSpPr/>
            <p:nvPr/>
          </p:nvSpPr>
          <p:spPr>
            <a:xfrm>
              <a:off x="7960285" y="80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1" name="pt19171"/>
            <p:cNvSpPr/>
            <p:nvPr/>
          </p:nvSpPr>
          <p:spPr>
            <a:xfrm>
              <a:off x="7960285" y="8152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2" name="pt19172"/>
            <p:cNvSpPr/>
            <p:nvPr/>
          </p:nvSpPr>
          <p:spPr>
            <a:xfrm>
              <a:off x="7960285" y="7431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3" name="pt19173"/>
            <p:cNvSpPr/>
            <p:nvPr/>
          </p:nvSpPr>
          <p:spPr>
            <a:xfrm>
              <a:off x="7960285" y="755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4" name="pt19174"/>
            <p:cNvSpPr/>
            <p:nvPr/>
          </p:nvSpPr>
          <p:spPr>
            <a:xfrm>
              <a:off x="7960285" y="8010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5" name="pt19175"/>
            <p:cNvSpPr/>
            <p:nvPr/>
          </p:nvSpPr>
          <p:spPr>
            <a:xfrm>
              <a:off x="7960285" y="803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6" name="pt19176"/>
            <p:cNvSpPr/>
            <p:nvPr/>
          </p:nvSpPr>
          <p:spPr>
            <a:xfrm>
              <a:off x="7960357" y="759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7" name="pt19177"/>
            <p:cNvSpPr/>
            <p:nvPr/>
          </p:nvSpPr>
          <p:spPr>
            <a:xfrm>
              <a:off x="7960357" y="756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8" name="pt19178"/>
            <p:cNvSpPr/>
            <p:nvPr/>
          </p:nvSpPr>
          <p:spPr>
            <a:xfrm>
              <a:off x="7960357" y="819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9" name="pt19179"/>
            <p:cNvSpPr/>
            <p:nvPr/>
          </p:nvSpPr>
          <p:spPr>
            <a:xfrm>
              <a:off x="7960357" y="831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0" name="pt19180"/>
            <p:cNvSpPr/>
            <p:nvPr/>
          </p:nvSpPr>
          <p:spPr>
            <a:xfrm>
              <a:off x="7960357" y="8178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1" name="pt19181"/>
            <p:cNvSpPr/>
            <p:nvPr/>
          </p:nvSpPr>
          <p:spPr>
            <a:xfrm>
              <a:off x="7960357" y="816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2" name="pt19182"/>
            <p:cNvSpPr/>
            <p:nvPr/>
          </p:nvSpPr>
          <p:spPr>
            <a:xfrm>
              <a:off x="7994477" y="7611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3" name="pt19183"/>
            <p:cNvSpPr/>
            <p:nvPr/>
          </p:nvSpPr>
          <p:spPr>
            <a:xfrm>
              <a:off x="7994477" y="7518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4" name="pt19184"/>
            <p:cNvSpPr/>
            <p:nvPr/>
          </p:nvSpPr>
          <p:spPr>
            <a:xfrm>
              <a:off x="8014463" y="757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5" name="pt19185"/>
            <p:cNvSpPr/>
            <p:nvPr/>
          </p:nvSpPr>
          <p:spPr>
            <a:xfrm>
              <a:off x="8014463" y="7850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6" name="pt19186"/>
            <p:cNvSpPr/>
            <p:nvPr/>
          </p:nvSpPr>
          <p:spPr>
            <a:xfrm>
              <a:off x="8014463" y="7480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7" name="pt19187"/>
            <p:cNvSpPr/>
            <p:nvPr/>
          </p:nvSpPr>
          <p:spPr>
            <a:xfrm>
              <a:off x="8014463" y="7909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8" name="pt19188"/>
            <p:cNvSpPr/>
            <p:nvPr/>
          </p:nvSpPr>
          <p:spPr>
            <a:xfrm>
              <a:off x="8014463" y="825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9" name="pt19189"/>
            <p:cNvSpPr/>
            <p:nvPr/>
          </p:nvSpPr>
          <p:spPr>
            <a:xfrm>
              <a:off x="8021180" y="770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0" name="pt19190"/>
            <p:cNvSpPr/>
            <p:nvPr/>
          </p:nvSpPr>
          <p:spPr>
            <a:xfrm>
              <a:off x="8021180" y="75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1" name="pt19191"/>
            <p:cNvSpPr/>
            <p:nvPr/>
          </p:nvSpPr>
          <p:spPr>
            <a:xfrm>
              <a:off x="8021180" y="7966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2" name="pt19192"/>
            <p:cNvSpPr/>
            <p:nvPr/>
          </p:nvSpPr>
          <p:spPr>
            <a:xfrm>
              <a:off x="8021180" y="7995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3" name="pt19193"/>
            <p:cNvSpPr/>
            <p:nvPr/>
          </p:nvSpPr>
          <p:spPr>
            <a:xfrm>
              <a:off x="8021180" y="7712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4" name="pt19194"/>
            <p:cNvSpPr/>
            <p:nvPr/>
          </p:nvSpPr>
          <p:spPr>
            <a:xfrm>
              <a:off x="8021180" y="816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5" name="pt19195"/>
            <p:cNvSpPr/>
            <p:nvPr/>
          </p:nvSpPr>
          <p:spPr>
            <a:xfrm>
              <a:off x="8021180" y="804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6" name="pt19196"/>
            <p:cNvSpPr/>
            <p:nvPr/>
          </p:nvSpPr>
          <p:spPr>
            <a:xfrm>
              <a:off x="8029580" y="75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7" name="pt19197"/>
            <p:cNvSpPr/>
            <p:nvPr/>
          </p:nvSpPr>
          <p:spPr>
            <a:xfrm>
              <a:off x="8029580" y="759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8" name="pt19198"/>
            <p:cNvSpPr/>
            <p:nvPr/>
          </p:nvSpPr>
          <p:spPr>
            <a:xfrm>
              <a:off x="8029580" y="7435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9" name="pt19199"/>
            <p:cNvSpPr/>
            <p:nvPr/>
          </p:nvSpPr>
          <p:spPr>
            <a:xfrm>
              <a:off x="8029580" y="82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0" name="pt19200"/>
            <p:cNvSpPr/>
            <p:nvPr/>
          </p:nvSpPr>
          <p:spPr>
            <a:xfrm>
              <a:off x="8029580" y="82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1" name="pt19201"/>
            <p:cNvSpPr/>
            <p:nvPr/>
          </p:nvSpPr>
          <p:spPr>
            <a:xfrm>
              <a:off x="8029580" y="832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2" name="pt19202"/>
            <p:cNvSpPr/>
            <p:nvPr/>
          </p:nvSpPr>
          <p:spPr>
            <a:xfrm>
              <a:off x="8029580" y="755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3" name="pt19203"/>
            <p:cNvSpPr/>
            <p:nvPr/>
          </p:nvSpPr>
          <p:spPr>
            <a:xfrm>
              <a:off x="8029580" y="816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4" name="pt19204"/>
            <p:cNvSpPr/>
            <p:nvPr/>
          </p:nvSpPr>
          <p:spPr>
            <a:xfrm>
              <a:off x="8029580" y="7440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5" name="pt19205"/>
            <p:cNvSpPr/>
            <p:nvPr/>
          </p:nvSpPr>
          <p:spPr>
            <a:xfrm>
              <a:off x="8029580" y="7436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6" name="pt19206"/>
            <p:cNvSpPr/>
            <p:nvPr/>
          </p:nvSpPr>
          <p:spPr>
            <a:xfrm>
              <a:off x="8029580" y="8080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7" name="pt19207"/>
            <p:cNvSpPr/>
            <p:nvPr/>
          </p:nvSpPr>
          <p:spPr>
            <a:xfrm>
              <a:off x="8056305" y="7542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8" name="pt19208"/>
            <p:cNvSpPr/>
            <p:nvPr/>
          </p:nvSpPr>
          <p:spPr>
            <a:xfrm>
              <a:off x="8056305" y="7531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9" name="pt19209"/>
            <p:cNvSpPr/>
            <p:nvPr/>
          </p:nvSpPr>
          <p:spPr>
            <a:xfrm>
              <a:off x="8056305" y="791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0" name="pt19210"/>
            <p:cNvSpPr/>
            <p:nvPr/>
          </p:nvSpPr>
          <p:spPr>
            <a:xfrm>
              <a:off x="8056305" y="7962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1" name="pt19211"/>
            <p:cNvSpPr/>
            <p:nvPr/>
          </p:nvSpPr>
          <p:spPr>
            <a:xfrm>
              <a:off x="8056305" y="76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2" name="pt19212"/>
            <p:cNvSpPr/>
            <p:nvPr/>
          </p:nvSpPr>
          <p:spPr>
            <a:xfrm>
              <a:off x="8056305" y="7964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3" name="pt19213"/>
            <p:cNvSpPr/>
            <p:nvPr/>
          </p:nvSpPr>
          <p:spPr>
            <a:xfrm>
              <a:off x="8056355" y="7598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4" name="pt19214"/>
            <p:cNvSpPr/>
            <p:nvPr/>
          </p:nvSpPr>
          <p:spPr>
            <a:xfrm>
              <a:off x="8056355" y="834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5" name="pt19215"/>
            <p:cNvSpPr/>
            <p:nvPr/>
          </p:nvSpPr>
          <p:spPr>
            <a:xfrm>
              <a:off x="8064907" y="757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6" name="pt19216"/>
            <p:cNvSpPr/>
            <p:nvPr/>
          </p:nvSpPr>
          <p:spPr>
            <a:xfrm>
              <a:off x="8064907" y="7745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7" name="pt19217"/>
            <p:cNvSpPr/>
            <p:nvPr/>
          </p:nvSpPr>
          <p:spPr>
            <a:xfrm>
              <a:off x="8064907" y="7444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8" name="pt19218"/>
            <p:cNvSpPr/>
            <p:nvPr/>
          </p:nvSpPr>
          <p:spPr>
            <a:xfrm>
              <a:off x="8064907" y="822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9" name="pt19219"/>
            <p:cNvSpPr/>
            <p:nvPr/>
          </p:nvSpPr>
          <p:spPr>
            <a:xfrm>
              <a:off x="8064907" y="80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0" name="pt19220"/>
            <p:cNvSpPr/>
            <p:nvPr/>
          </p:nvSpPr>
          <p:spPr>
            <a:xfrm>
              <a:off x="8064907" y="8010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1" name="pt19221"/>
            <p:cNvSpPr/>
            <p:nvPr/>
          </p:nvSpPr>
          <p:spPr>
            <a:xfrm>
              <a:off x="8077475" y="7546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2" name="pt19222"/>
            <p:cNvSpPr/>
            <p:nvPr/>
          </p:nvSpPr>
          <p:spPr>
            <a:xfrm>
              <a:off x="8077475" y="763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3" name="pt19223"/>
            <p:cNvSpPr/>
            <p:nvPr/>
          </p:nvSpPr>
          <p:spPr>
            <a:xfrm>
              <a:off x="8077475" y="822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4" name="pt19224"/>
            <p:cNvSpPr/>
            <p:nvPr/>
          </p:nvSpPr>
          <p:spPr>
            <a:xfrm>
              <a:off x="8085964" y="7603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5" name="pt19225"/>
            <p:cNvSpPr/>
            <p:nvPr/>
          </p:nvSpPr>
          <p:spPr>
            <a:xfrm>
              <a:off x="8085964" y="76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6" name="pt19226"/>
            <p:cNvSpPr/>
            <p:nvPr/>
          </p:nvSpPr>
          <p:spPr>
            <a:xfrm>
              <a:off x="8085964" y="7554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7" name="pt19227"/>
            <p:cNvSpPr/>
            <p:nvPr/>
          </p:nvSpPr>
          <p:spPr>
            <a:xfrm>
              <a:off x="8085964" y="839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8" name="pt19228"/>
            <p:cNvSpPr/>
            <p:nvPr/>
          </p:nvSpPr>
          <p:spPr>
            <a:xfrm>
              <a:off x="8085964" y="816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9" name="pt19229"/>
            <p:cNvSpPr/>
            <p:nvPr/>
          </p:nvSpPr>
          <p:spPr>
            <a:xfrm>
              <a:off x="8085964" y="813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0" name="pt19230"/>
            <p:cNvSpPr/>
            <p:nvPr/>
          </p:nvSpPr>
          <p:spPr>
            <a:xfrm>
              <a:off x="8085964" y="765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1" name="pt19231"/>
            <p:cNvSpPr/>
            <p:nvPr/>
          </p:nvSpPr>
          <p:spPr>
            <a:xfrm>
              <a:off x="8090145" y="75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2" name="pt19232"/>
            <p:cNvSpPr/>
            <p:nvPr/>
          </p:nvSpPr>
          <p:spPr>
            <a:xfrm>
              <a:off x="8090145" y="7971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3" name="pt19233"/>
            <p:cNvSpPr/>
            <p:nvPr/>
          </p:nvSpPr>
          <p:spPr>
            <a:xfrm>
              <a:off x="8090145" y="7884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4" name="pt19234"/>
            <p:cNvSpPr/>
            <p:nvPr/>
          </p:nvSpPr>
          <p:spPr>
            <a:xfrm>
              <a:off x="8090145" y="786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5" name="pt19235"/>
            <p:cNvSpPr/>
            <p:nvPr/>
          </p:nvSpPr>
          <p:spPr>
            <a:xfrm>
              <a:off x="8103770" y="757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6" name="pt19236"/>
            <p:cNvSpPr/>
            <p:nvPr/>
          </p:nvSpPr>
          <p:spPr>
            <a:xfrm>
              <a:off x="8103770" y="758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7" name="pt19237"/>
            <p:cNvSpPr/>
            <p:nvPr/>
          </p:nvSpPr>
          <p:spPr>
            <a:xfrm>
              <a:off x="8103770" y="8227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8" name="pt19238"/>
            <p:cNvSpPr/>
            <p:nvPr/>
          </p:nvSpPr>
          <p:spPr>
            <a:xfrm>
              <a:off x="8103770" y="7860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9" name="pt19239"/>
            <p:cNvSpPr/>
            <p:nvPr/>
          </p:nvSpPr>
          <p:spPr>
            <a:xfrm>
              <a:off x="8103770" y="826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0" name="pt19240"/>
            <p:cNvSpPr/>
            <p:nvPr/>
          </p:nvSpPr>
          <p:spPr>
            <a:xfrm>
              <a:off x="8103770" y="813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1" name="pt19241"/>
            <p:cNvSpPr/>
            <p:nvPr/>
          </p:nvSpPr>
          <p:spPr>
            <a:xfrm>
              <a:off x="8105590" y="754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2" name="pt19242"/>
            <p:cNvSpPr/>
            <p:nvPr/>
          </p:nvSpPr>
          <p:spPr>
            <a:xfrm>
              <a:off x="8105590" y="754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3" name="pt19243"/>
            <p:cNvSpPr/>
            <p:nvPr/>
          </p:nvSpPr>
          <p:spPr>
            <a:xfrm>
              <a:off x="8105590" y="8001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4" name="pt19244"/>
            <p:cNvSpPr/>
            <p:nvPr/>
          </p:nvSpPr>
          <p:spPr>
            <a:xfrm>
              <a:off x="8105590" y="806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5" name="pt19245"/>
            <p:cNvSpPr/>
            <p:nvPr/>
          </p:nvSpPr>
          <p:spPr>
            <a:xfrm>
              <a:off x="8105590" y="819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6" name="pt19246"/>
            <p:cNvSpPr/>
            <p:nvPr/>
          </p:nvSpPr>
          <p:spPr>
            <a:xfrm>
              <a:off x="8138556" y="7536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7" name="pt19247"/>
            <p:cNvSpPr/>
            <p:nvPr/>
          </p:nvSpPr>
          <p:spPr>
            <a:xfrm>
              <a:off x="8138556" y="7618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8" name="pt19248"/>
            <p:cNvSpPr/>
            <p:nvPr/>
          </p:nvSpPr>
          <p:spPr>
            <a:xfrm>
              <a:off x="8138556" y="8156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9" name="pt19249"/>
            <p:cNvSpPr/>
            <p:nvPr/>
          </p:nvSpPr>
          <p:spPr>
            <a:xfrm>
              <a:off x="8138556" y="8114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0" name="pt19250"/>
            <p:cNvSpPr/>
            <p:nvPr/>
          </p:nvSpPr>
          <p:spPr>
            <a:xfrm>
              <a:off x="8138556" y="7521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1" name="pt19251"/>
            <p:cNvSpPr/>
            <p:nvPr/>
          </p:nvSpPr>
          <p:spPr>
            <a:xfrm>
              <a:off x="8138556" y="78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2" name="pt19252"/>
            <p:cNvSpPr/>
            <p:nvPr/>
          </p:nvSpPr>
          <p:spPr>
            <a:xfrm>
              <a:off x="8138556" y="79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3" name="pt19253"/>
            <p:cNvSpPr/>
            <p:nvPr/>
          </p:nvSpPr>
          <p:spPr>
            <a:xfrm>
              <a:off x="8138556" y="812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4" name="pt19254"/>
            <p:cNvSpPr/>
            <p:nvPr/>
          </p:nvSpPr>
          <p:spPr>
            <a:xfrm>
              <a:off x="8138556" y="812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5" name="pt19255"/>
            <p:cNvSpPr/>
            <p:nvPr/>
          </p:nvSpPr>
          <p:spPr>
            <a:xfrm>
              <a:off x="8138556" y="8197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6" name="pt19256"/>
            <p:cNvSpPr/>
            <p:nvPr/>
          </p:nvSpPr>
          <p:spPr>
            <a:xfrm>
              <a:off x="8138556" y="80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7" name="pt19257"/>
            <p:cNvSpPr/>
            <p:nvPr/>
          </p:nvSpPr>
          <p:spPr>
            <a:xfrm>
              <a:off x="8138556" y="808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8" name="pt19258"/>
            <p:cNvSpPr/>
            <p:nvPr/>
          </p:nvSpPr>
          <p:spPr>
            <a:xfrm>
              <a:off x="8138556" y="8109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9" name="pt19259"/>
            <p:cNvSpPr/>
            <p:nvPr/>
          </p:nvSpPr>
          <p:spPr>
            <a:xfrm>
              <a:off x="8144611" y="7564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0" name="pt19260"/>
            <p:cNvSpPr/>
            <p:nvPr/>
          </p:nvSpPr>
          <p:spPr>
            <a:xfrm>
              <a:off x="8144611" y="80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1" name="pt19261"/>
            <p:cNvSpPr/>
            <p:nvPr/>
          </p:nvSpPr>
          <p:spPr>
            <a:xfrm>
              <a:off x="8144611" y="7812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2" name="pt19262"/>
            <p:cNvSpPr/>
            <p:nvPr/>
          </p:nvSpPr>
          <p:spPr>
            <a:xfrm>
              <a:off x="8144611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3" name="pt19263"/>
            <p:cNvSpPr/>
            <p:nvPr/>
          </p:nvSpPr>
          <p:spPr>
            <a:xfrm>
              <a:off x="8144611" y="775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4" name="pt19264"/>
            <p:cNvSpPr/>
            <p:nvPr/>
          </p:nvSpPr>
          <p:spPr>
            <a:xfrm>
              <a:off x="8150975" y="760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5" name="pt19265"/>
            <p:cNvSpPr/>
            <p:nvPr/>
          </p:nvSpPr>
          <p:spPr>
            <a:xfrm>
              <a:off x="8150975" y="77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6" name="pt19266"/>
            <p:cNvSpPr/>
            <p:nvPr/>
          </p:nvSpPr>
          <p:spPr>
            <a:xfrm>
              <a:off x="8150975" y="742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7" name="pt19267"/>
            <p:cNvSpPr/>
            <p:nvPr/>
          </p:nvSpPr>
          <p:spPr>
            <a:xfrm>
              <a:off x="8150975" y="8480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8" name="pt19268"/>
            <p:cNvSpPr/>
            <p:nvPr/>
          </p:nvSpPr>
          <p:spPr>
            <a:xfrm>
              <a:off x="8150975" y="81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9" name="pt19269"/>
            <p:cNvSpPr/>
            <p:nvPr/>
          </p:nvSpPr>
          <p:spPr>
            <a:xfrm>
              <a:off x="8150975" y="77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0" name="pt19270"/>
            <p:cNvSpPr/>
            <p:nvPr/>
          </p:nvSpPr>
          <p:spPr>
            <a:xfrm>
              <a:off x="8150975" y="806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1" name="pt19271"/>
            <p:cNvSpPr/>
            <p:nvPr/>
          </p:nvSpPr>
          <p:spPr>
            <a:xfrm>
              <a:off x="8150975" y="7931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2" name="pt19272"/>
            <p:cNvSpPr/>
            <p:nvPr/>
          </p:nvSpPr>
          <p:spPr>
            <a:xfrm>
              <a:off x="8150975" y="788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3" name="pt19273"/>
            <p:cNvSpPr/>
            <p:nvPr/>
          </p:nvSpPr>
          <p:spPr>
            <a:xfrm>
              <a:off x="8150975" y="819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4" name="pt19274"/>
            <p:cNvSpPr/>
            <p:nvPr/>
          </p:nvSpPr>
          <p:spPr>
            <a:xfrm>
              <a:off x="8156169" y="7574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5" name="pt19275"/>
            <p:cNvSpPr/>
            <p:nvPr/>
          </p:nvSpPr>
          <p:spPr>
            <a:xfrm>
              <a:off x="8156169" y="762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6" name="pt19276"/>
            <p:cNvSpPr/>
            <p:nvPr/>
          </p:nvSpPr>
          <p:spPr>
            <a:xfrm>
              <a:off x="8156169" y="802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7" name="pt19277"/>
            <p:cNvSpPr/>
            <p:nvPr/>
          </p:nvSpPr>
          <p:spPr>
            <a:xfrm>
              <a:off x="8156169" y="778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8" name="pt19278"/>
            <p:cNvSpPr/>
            <p:nvPr/>
          </p:nvSpPr>
          <p:spPr>
            <a:xfrm>
              <a:off x="8156169" y="8097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9" name="pt19279"/>
            <p:cNvSpPr/>
            <p:nvPr/>
          </p:nvSpPr>
          <p:spPr>
            <a:xfrm>
              <a:off x="8156169" y="776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0" name="pt19280"/>
            <p:cNvSpPr/>
            <p:nvPr/>
          </p:nvSpPr>
          <p:spPr>
            <a:xfrm>
              <a:off x="8156169" y="7436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1" name="pt19281"/>
            <p:cNvSpPr/>
            <p:nvPr/>
          </p:nvSpPr>
          <p:spPr>
            <a:xfrm>
              <a:off x="8156169" y="8276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2" name="pt19282"/>
            <p:cNvSpPr/>
            <p:nvPr/>
          </p:nvSpPr>
          <p:spPr>
            <a:xfrm>
              <a:off x="8156169" y="8103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3" name="pt19283"/>
            <p:cNvSpPr/>
            <p:nvPr/>
          </p:nvSpPr>
          <p:spPr>
            <a:xfrm>
              <a:off x="8156169" y="7419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4" name="pt19284"/>
            <p:cNvSpPr/>
            <p:nvPr/>
          </p:nvSpPr>
          <p:spPr>
            <a:xfrm>
              <a:off x="8156169" y="8028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5" name="pt19285"/>
            <p:cNvSpPr/>
            <p:nvPr/>
          </p:nvSpPr>
          <p:spPr>
            <a:xfrm>
              <a:off x="8156169" y="8237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6" name="pt19286"/>
            <p:cNvSpPr/>
            <p:nvPr/>
          </p:nvSpPr>
          <p:spPr>
            <a:xfrm>
              <a:off x="8156169" y="7954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7" name="pt19287"/>
            <p:cNvSpPr/>
            <p:nvPr/>
          </p:nvSpPr>
          <p:spPr>
            <a:xfrm>
              <a:off x="8156169" y="8154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8" name="pt19288"/>
            <p:cNvSpPr/>
            <p:nvPr/>
          </p:nvSpPr>
          <p:spPr>
            <a:xfrm>
              <a:off x="8156169" y="79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9" name="pt19289"/>
            <p:cNvSpPr/>
            <p:nvPr/>
          </p:nvSpPr>
          <p:spPr>
            <a:xfrm>
              <a:off x="8156169" y="814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0" name="pt19290"/>
            <p:cNvSpPr/>
            <p:nvPr/>
          </p:nvSpPr>
          <p:spPr>
            <a:xfrm>
              <a:off x="8159742" y="755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1" name="pt19291"/>
            <p:cNvSpPr/>
            <p:nvPr/>
          </p:nvSpPr>
          <p:spPr>
            <a:xfrm>
              <a:off x="8159742" y="759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2" name="pt19292"/>
            <p:cNvSpPr/>
            <p:nvPr/>
          </p:nvSpPr>
          <p:spPr>
            <a:xfrm>
              <a:off x="8159742" y="741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3" name="pt19293"/>
            <p:cNvSpPr/>
            <p:nvPr/>
          </p:nvSpPr>
          <p:spPr>
            <a:xfrm>
              <a:off x="8159742" y="830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4" name="pt19294"/>
            <p:cNvSpPr/>
            <p:nvPr/>
          </p:nvSpPr>
          <p:spPr>
            <a:xfrm>
              <a:off x="8159742" y="7595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5" name="pt19295"/>
            <p:cNvSpPr/>
            <p:nvPr/>
          </p:nvSpPr>
          <p:spPr>
            <a:xfrm>
              <a:off x="8164679" y="7582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6" name="pt19296"/>
            <p:cNvSpPr/>
            <p:nvPr/>
          </p:nvSpPr>
          <p:spPr>
            <a:xfrm>
              <a:off x="8164679" y="7577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7" name="pt19297"/>
            <p:cNvSpPr/>
            <p:nvPr/>
          </p:nvSpPr>
          <p:spPr>
            <a:xfrm>
              <a:off x="8164679" y="8008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8" name="pt19298"/>
            <p:cNvSpPr/>
            <p:nvPr/>
          </p:nvSpPr>
          <p:spPr>
            <a:xfrm>
              <a:off x="8164679" y="8030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9" name="pt19299"/>
            <p:cNvSpPr/>
            <p:nvPr/>
          </p:nvSpPr>
          <p:spPr>
            <a:xfrm>
              <a:off x="8164679" y="8122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0" name="pt19300"/>
            <p:cNvSpPr/>
            <p:nvPr/>
          </p:nvSpPr>
          <p:spPr>
            <a:xfrm>
              <a:off x="8164679" y="813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1" name="pt19301"/>
            <p:cNvSpPr/>
            <p:nvPr/>
          </p:nvSpPr>
          <p:spPr>
            <a:xfrm>
              <a:off x="8164679" y="7806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2" name="pt19302"/>
            <p:cNvSpPr/>
            <p:nvPr/>
          </p:nvSpPr>
          <p:spPr>
            <a:xfrm>
              <a:off x="8164679" y="8008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3" name="pt19303"/>
            <p:cNvSpPr/>
            <p:nvPr/>
          </p:nvSpPr>
          <p:spPr>
            <a:xfrm>
              <a:off x="8164679" y="7423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4" name="pt19304"/>
            <p:cNvSpPr/>
            <p:nvPr/>
          </p:nvSpPr>
          <p:spPr>
            <a:xfrm>
              <a:off x="8164679" y="8183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5" name="pt19305"/>
            <p:cNvSpPr/>
            <p:nvPr/>
          </p:nvSpPr>
          <p:spPr>
            <a:xfrm>
              <a:off x="8164679" y="7978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6" name="pt19306"/>
            <p:cNvSpPr/>
            <p:nvPr/>
          </p:nvSpPr>
          <p:spPr>
            <a:xfrm>
              <a:off x="8171239" y="760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7" name="pt19307"/>
            <p:cNvSpPr/>
            <p:nvPr/>
          </p:nvSpPr>
          <p:spPr>
            <a:xfrm>
              <a:off x="8171239" y="760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8" name="pt19308"/>
            <p:cNvSpPr/>
            <p:nvPr/>
          </p:nvSpPr>
          <p:spPr>
            <a:xfrm>
              <a:off x="8171239" y="749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9" name="pt19309"/>
            <p:cNvSpPr/>
            <p:nvPr/>
          </p:nvSpPr>
          <p:spPr>
            <a:xfrm>
              <a:off x="8171239" y="7825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0" name="pt19310"/>
            <p:cNvSpPr/>
            <p:nvPr/>
          </p:nvSpPr>
          <p:spPr>
            <a:xfrm>
              <a:off x="8171239" y="8050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1" name="pt19311"/>
            <p:cNvSpPr/>
            <p:nvPr/>
          </p:nvSpPr>
          <p:spPr>
            <a:xfrm>
              <a:off x="8171239" y="7700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2" name="pt19312"/>
            <p:cNvSpPr/>
            <p:nvPr/>
          </p:nvSpPr>
          <p:spPr>
            <a:xfrm>
              <a:off x="8171239" y="8085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3" name="pt19313"/>
            <p:cNvSpPr/>
            <p:nvPr/>
          </p:nvSpPr>
          <p:spPr>
            <a:xfrm>
              <a:off x="8171239" y="8130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4" name="pt19314"/>
            <p:cNvSpPr/>
            <p:nvPr/>
          </p:nvSpPr>
          <p:spPr>
            <a:xfrm>
              <a:off x="8171239" y="8024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5" name="pt19315"/>
            <p:cNvSpPr/>
            <p:nvPr/>
          </p:nvSpPr>
          <p:spPr>
            <a:xfrm>
              <a:off x="8171239" y="7792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6" name="pt19316"/>
            <p:cNvSpPr/>
            <p:nvPr/>
          </p:nvSpPr>
          <p:spPr>
            <a:xfrm>
              <a:off x="8195359" y="7620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7" name="pt19317"/>
            <p:cNvSpPr/>
            <p:nvPr/>
          </p:nvSpPr>
          <p:spPr>
            <a:xfrm>
              <a:off x="8195359" y="758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8" name="pt19318"/>
            <p:cNvSpPr/>
            <p:nvPr/>
          </p:nvSpPr>
          <p:spPr>
            <a:xfrm>
              <a:off x="8195359" y="7421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9" name="pt19319"/>
            <p:cNvSpPr/>
            <p:nvPr/>
          </p:nvSpPr>
          <p:spPr>
            <a:xfrm>
              <a:off x="8195359" y="83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0" name="pt19320"/>
            <p:cNvSpPr/>
            <p:nvPr/>
          </p:nvSpPr>
          <p:spPr>
            <a:xfrm>
              <a:off x="8195359" y="7617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1" name="pt19321"/>
            <p:cNvSpPr/>
            <p:nvPr/>
          </p:nvSpPr>
          <p:spPr>
            <a:xfrm>
              <a:off x="8195359" y="811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2" name="pt19322"/>
            <p:cNvSpPr/>
            <p:nvPr/>
          </p:nvSpPr>
          <p:spPr>
            <a:xfrm>
              <a:off x="8195359" y="7582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3" name="pt19323"/>
            <p:cNvSpPr/>
            <p:nvPr/>
          </p:nvSpPr>
          <p:spPr>
            <a:xfrm>
              <a:off x="8195359" y="748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4" name="pt19324"/>
            <p:cNvSpPr/>
            <p:nvPr/>
          </p:nvSpPr>
          <p:spPr>
            <a:xfrm>
              <a:off x="8205077" y="7639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5" name="pt19325"/>
            <p:cNvSpPr/>
            <p:nvPr/>
          </p:nvSpPr>
          <p:spPr>
            <a:xfrm>
              <a:off x="8205077" y="7510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6" name="pt19326"/>
            <p:cNvSpPr/>
            <p:nvPr/>
          </p:nvSpPr>
          <p:spPr>
            <a:xfrm>
              <a:off x="8205077" y="8253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7" name="pt19327"/>
            <p:cNvSpPr/>
            <p:nvPr/>
          </p:nvSpPr>
          <p:spPr>
            <a:xfrm>
              <a:off x="8205077" y="7866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8" name="pt19328"/>
            <p:cNvSpPr/>
            <p:nvPr/>
          </p:nvSpPr>
          <p:spPr>
            <a:xfrm>
              <a:off x="8205077" y="839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9" name="pt19329"/>
            <p:cNvSpPr/>
            <p:nvPr/>
          </p:nvSpPr>
          <p:spPr>
            <a:xfrm>
              <a:off x="8205077" y="79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0" name="pt19330"/>
            <p:cNvSpPr/>
            <p:nvPr/>
          </p:nvSpPr>
          <p:spPr>
            <a:xfrm>
              <a:off x="8205077" y="753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1" name="pt19331"/>
            <p:cNvSpPr/>
            <p:nvPr/>
          </p:nvSpPr>
          <p:spPr>
            <a:xfrm>
              <a:off x="8205077" y="793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2" name="pt19332"/>
            <p:cNvSpPr/>
            <p:nvPr/>
          </p:nvSpPr>
          <p:spPr>
            <a:xfrm>
              <a:off x="8205077" y="7991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3" name="pt19333"/>
            <p:cNvSpPr/>
            <p:nvPr/>
          </p:nvSpPr>
          <p:spPr>
            <a:xfrm>
              <a:off x="8205077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4" name="pt19334"/>
            <p:cNvSpPr/>
            <p:nvPr/>
          </p:nvSpPr>
          <p:spPr>
            <a:xfrm>
              <a:off x="8206560" y="7581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5" name="pt19335"/>
            <p:cNvSpPr/>
            <p:nvPr/>
          </p:nvSpPr>
          <p:spPr>
            <a:xfrm>
              <a:off x="8206560" y="74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6" name="pt19336"/>
            <p:cNvSpPr/>
            <p:nvPr/>
          </p:nvSpPr>
          <p:spPr>
            <a:xfrm>
              <a:off x="8206560" y="794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7" name="pt19337"/>
            <p:cNvSpPr/>
            <p:nvPr/>
          </p:nvSpPr>
          <p:spPr>
            <a:xfrm>
              <a:off x="8206560" y="769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8" name="pt19338"/>
            <p:cNvSpPr/>
            <p:nvPr/>
          </p:nvSpPr>
          <p:spPr>
            <a:xfrm>
              <a:off x="8206560" y="80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9" name="pt19339"/>
            <p:cNvSpPr/>
            <p:nvPr/>
          </p:nvSpPr>
          <p:spPr>
            <a:xfrm>
              <a:off x="8206560" y="762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0" name="pt19340"/>
            <p:cNvSpPr/>
            <p:nvPr/>
          </p:nvSpPr>
          <p:spPr>
            <a:xfrm>
              <a:off x="8207790" y="7581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1" name="pt19341"/>
            <p:cNvSpPr/>
            <p:nvPr/>
          </p:nvSpPr>
          <p:spPr>
            <a:xfrm>
              <a:off x="8225501" y="766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2" name="pt19342"/>
            <p:cNvSpPr/>
            <p:nvPr/>
          </p:nvSpPr>
          <p:spPr>
            <a:xfrm>
              <a:off x="8225501" y="754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3" name="pt19343"/>
            <p:cNvSpPr/>
            <p:nvPr/>
          </p:nvSpPr>
          <p:spPr>
            <a:xfrm>
              <a:off x="8225501" y="762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4" name="pt19344"/>
            <p:cNvSpPr/>
            <p:nvPr/>
          </p:nvSpPr>
          <p:spPr>
            <a:xfrm>
              <a:off x="8225501" y="813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5" name="pt19345"/>
            <p:cNvSpPr/>
            <p:nvPr/>
          </p:nvSpPr>
          <p:spPr>
            <a:xfrm>
              <a:off x="8225501" y="7602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6" name="pt19346"/>
            <p:cNvSpPr/>
            <p:nvPr/>
          </p:nvSpPr>
          <p:spPr>
            <a:xfrm>
              <a:off x="8225501" y="813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7" name="pt19347"/>
            <p:cNvSpPr/>
            <p:nvPr/>
          </p:nvSpPr>
          <p:spPr>
            <a:xfrm>
              <a:off x="8225501" y="740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8" name="pt19348"/>
            <p:cNvSpPr/>
            <p:nvPr/>
          </p:nvSpPr>
          <p:spPr>
            <a:xfrm>
              <a:off x="8225501" y="7648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9" name="pt19349"/>
            <p:cNvSpPr/>
            <p:nvPr/>
          </p:nvSpPr>
          <p:spPr>
            <a:xfrm>
              <a:off x="8225501" y="8132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0" name="pt19350"/>
            <p:cNvSpPr/>
            <p:nvPr/>
          </p:nvSpPr>
          <p:spPr>
            <a:xfrm>
              <a:off x="8225501" y="764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1" name="pt19351"/>
            <p:cNvSpPr/>
            <p:nvPr/>
          </p:nvSpPr>
          <p:spPr>
            <a:xfrm>
              <a:off x="8225501" y="7644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2" name="pt19352"/>
            <p:cNvSpPr/>
            <p:nvPr/>
          </p:nvSpPr>
          <p:spPr>
            <a:xfrm>
              <a:off x="8229684" y="765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3" name="pt19353"/>
            <p:cNvSpPr/>
            <p:nvPr/>
          </p:nvSpPr>
          <p:spPr>
            <a:xfrm>
              <a:off x="8229684" y="7592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4" name="pt19354"/>
            <p:cNvSpPr/>
            <p:nvPr/>
          </p:nvSpPr>
          <p:spPr>
            <a:xfrm>
              <a:off x="8229684" y="7654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5" name="pt19355"/>
            <p:cNvSpPr/>
            <p:nvPr/>
          </p:nvSpPr>
          <p:spPr>
            <a:xfrm>
              <a:off x="8229684" y="785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6" name="pt19356"/>
            <p:cNvSpPr/>
            <p:nvPr/>
          </p:nvSpPr>
          <p:spPr>
            <a:xfrm>
              <a:off x="8231769" y="7625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7" name="pt19357"/>
            <p:cNvSpPr/>
            <p:nvPr/>
          </p:nvSpPr>
          <p:spPr>
            <a:xfrm>
              <a:off x="8231769" y="76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8" name="pt19358"/>
            <p:cNvSpPr/>
            <p:nvPr/>
          </p:nvSpPr>
          <p:spPr>
            <a:xfrm>
              <a:off x="8235333" y="7607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9" name="pt19359"/>
            <p:cNvSpPr/>
            <p:nvPr/>
          </p:nvSpPr>
          <p:spPr>
            <a:xfrm>
              <a:off x="8235333" y="814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0" name="pt19360"/>
            <p:cNvSpPr/>
            <p:nvPr/>
          </p:nvSpPr>
          <p:spPr>
            <a:xfrm>
              <a:off x="8235333" y="8051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1" name="pt19361"/>
            <p:cNvSpPr/>
            <p:nvPr/>
          </p:nvSpPr>
          <p:spPr>
            <a:xfrm>
              <a:off x="8235333" y="7881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2" name="pt19362"/>
            <p:cNvSpPr/>
            <p:nvPr/>
          </p:nvSpPr>
          <p:spPr>
            <a:xfrm>
              <a:off x="8235333" y="76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3" name="pt19363"/>
            <p:cNvSpPr/>
            <p:nvPr/>
          </p:nvSpPr>
          <p:spPr>
            <a:xfrm>
              <a:off x="8235333" y="7617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4" name="pt19364"/>
            <p:cNvSpPr/>
            <p:nvPr/>
          </p:nvSpPr>
          <p:spPr>
            <a:xfrm>
              <a:off x="8237070" y="7611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5" name="pt19365"/>
            <p:cNvSpPr/>
            <p:nvPr/>
          </p:nvSpPr>
          <p:spPr>
            <a:xfrm>
              <a:off x="8237070" y="7623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6" name="pt19366"/>
            <p:cNvSpPr/>
            <p:nvPr/>
          </p:nvSpPr>
          <p:spPr>
            <a:xfrm>
              <a:off x="8237070" y="821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7" name="pt19367"/>
            <p:cNvSpPr/>
            <p:nvPr/>
          </p:nvSpPr>
          <p:spPr>
            <a:xfrm>
              <a:off x="8237070" y="79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8" name="pt19368"/>
            <p:cNvSpPr/>
            <p:nvPr/>
          </p:nvSpPr>
          <p:spPr>
            <a:xfrm>
              <a:off x="8237070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9" name="pt19369"/>
            <p:cNvSpPr/>
            <p:nvPr/>
          </p:nvSpPr>
          <p:spPr>
            <a:xfrm>
              <a:off x="8237070" y="8021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0" name="pt19370"/>
            <p:cNvSpPr/>
            <p:nvPr/>
          </p:nvSpPr>
          <p:spPr>
            <a:xfrm>
              <a:off x="8237070" y="825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1" name="pt19371"/>
            <p:cNvSpPr/>
            <p:nvPr/>
          </p:nvSpPr>
          <p:spPr>
            <a:xfrm>
              <a:off x="8237070" y="8221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2" name="pt19372"/>
            <p:cNvSpPr/>
            <p:nvPr/>
          </p:nvSpPr>
          <p:spPr>
            <a:xfrm>
              <a:off x="8237070" y="7801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3" name="pt19373"/>
            <p:cNvSpPr/>
            <p:nvPr/>
          </p:nvSpPr>
          <p:spPr>
            <a:xfrm>
              <a:off x="8240174" y="763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4" name="pt19374"/>
            <p:cNvSpPr/>
            <p:nvPr/>
          </p:nvSpPr>
          <p:spPr>
            <a:xfrm>
              <a:off x="8240174" y="76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5" name="pt19375"/>
            <p:cNvSpPr/>
            <p:nvPr/>
          </p:nvSpPr>
          <p:spPr>
            <a:xfrm>
              <a:off x="8240174" y="808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6" name="pt19376"/>
            <p:cNvSpPr/>
            <p:nvPr/>
          </p:nvSpPr>
          <p:spPr>
            <a:xfrm>
              <a:off x="8240174" y="8082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7" name="pt19377"/>
            <p:cNvSpPr/>
            <p:nvPr/>
          </p:nvSpPr>
          <p:spPr>
            <a:xfrm>
              <a:off x="8240174" y="759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8" name="pt19378"/>
            <p:cNvSpPr/>
            <p:nvPr/>
          </p:nvSpPr>
          <p:spPr>
            <a:xfrm>
              <a:off x="8240174" y="768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9" name="pt19379"/>
            <p:cNvSpPr/>
            <p:nvPr/>
          </p:nvSpPr>
          <p:spPr>
            <a:xfrm>
              <a:off x="8240736" y="7602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0" name="pt19380"/>
            <p:cNvSpPr/>
            <p:nvPr/>
          </p:nvSpPr>
          <p:spPr>
            <a:xfrm>
              <a:off x="8240736" y="7551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1" name="pt19381"/>
            <p:cNvSpPr/>
            <p:nvPr/>
          </p:nvSpPr>
          <p:spPr>
            <a:xfrm>
              <a:off x="8240736" y="760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2" name="pt19382"/>
            <p:cNvSpPr/>
            <p:nvPr/>
          </p:nvSpPr>
          <p:spPr>
            <a:xfrm>
              <a:off x="8240736" y="828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3" name="pt19383"/>
            <p:cNvSpPr/>
            <p:nvPr/>
          </p:nvSpPr>
          <p:spPr>
            <a:xfrm>
              <a:off x="8240736" y="8338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4" name="pt19384"/>
            <p:cNvSpPr/>
            <p:nvPr/>
          </p:nvSpPr>
          <p:spPr>
            <a:xfrm>
              <a:off x="8240736" y="8078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5" name="pt19385"/>
            <p:cNvSpPr/>
            <p:nvPr/>
          </p:nvSpPr>
          <p:spPr>
            <a:xfrm>
              <a:off x="8240736" y="80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6" name="pt19386"/>
            <p:cNvSpPr/>
            <p:nvPr/>
          </p:nvSpPr>
          <p:spPr>
            <a:xfrm>
              <a:off x="8265224" y="765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7" name="pt19387"/>
            <p:cNvSpPr/>
            <p:nvPr/>
          </p:nvSpPr>
          <p:spPr>
            <a:xfrm>
              <a:off x="8265224" y="7588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8" name="pt19388"/>
            <p:cNvSpPr/>
            <p:nvPr/>
          </p:nvSpPr>
          <p:spPr>
            <a:xfrm>
              <a:off x="8265224" y="7687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9" name="pt19389"/>
            <p:cNvSpPr/>
            <p:nvPr/>
          </p:nvSpPr>
          <p:spPr>
            <a:xfrm>
              <a:off x="8265224" y="8122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0" name="pt19390"/>
            <p:cNvSpPr/>
            <p:nvPr/>
          </p:nvSpPr>
          <p:spPr>
            <a:xfrm>
              <a:off x="8265275" y="761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1" name="pt19391"/>
            <p:cNvSpPr/>
            <p:nvPr/>
          </p:nvSpPr>
          <p:spPr>
            <a:xfrm>
              <a:off x="8265275" y="787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2" name="pt19392"/>
            <p:cNvSpPr/>
            <p:nvPr/>
          </p:nvSpPr>
          <p:spPr>
            <a:xfrm>
              <a:off x="8265275" y="828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3" name="pt19393"/>
            <p:cNvSpPr/>
            <p:nvPr/>
          </p:nvSpPr>
          <p:spPr>
            <a:xfrm>
              <a:off x="8265275" y="7520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4" name="pt19394"/>
            <p:cNvSpPr/>
            <p:nvPr/>
          </p:nvSpPr>
          <p:spPr>
            <a:xfrm>
              <a:off x="8265275" y="807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5" name="pt19395"/>
            <p:cNvSpPr/>
            <p:nvPr/>
          </p:nvSpPr>
          <p:spPr>
            <a:xfrm>
              <a:off x="8265275" y="8380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6" name="pt19396"/>
            <p:cNvSpPr/>
            <p:nvPr/>
          </p:nvSpPr>
          <p:spPr>
            <a:xfrm>
              <a:off x="8265275" y="8296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7" name="pt19397"/>
            <p:cNvSpPr/>
            <p:nvPr/>
          </p:nvSpPr>
          <p:spPr>
            <a:xfrm>
              <a:off x="8277857" y="7527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8" name="pt19398"/>
            <p:cNvSpPr/>
            <p:nvPr/>
          </p:nvSpPr>
          <p:spPr>
            <a:xfrm>
              <a:off x="8277857" y="745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9" name="pt19399"/>
            <p:cNvSpPr/>
            <p:nvPr/>
          </p:nvSpPr>
          <p:spPr>
            <a:xfrm>
              <a:off x="8277857" y="743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0" name="pt19400"/>
            <p:cNvSpPr/>
            <p:nvPr/>
          </p:nvSpPr>
          <p:spPr>
            <a:xfrm>
              <a:off x="8298890" y="761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1" name="pt19401"/>
            <p:cNvSpPr/>
            <p:nvPr/>
          </p:nvSpPr>
          <p:spPr>
            <a:xfrm>
              <a:off x="8298890" y="7627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2" name="pt19402"/>
            <p:cNvSpPr/>
            <p:nvPr/>
          </p:nvSpPr>
          <p:spPr>
            <a:xfrm>
              <a:off x="8298890" y="7593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3" name="pt19403"/>
            <p:cNvSpPr/>
            <p:nvPr/>
          </p:nvSpPr>
          <p:spPr>
            <a:xfrm>
              <a:off x="8298890" y="760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4" name="pt19404"/>
            <p:cNvSpPr/>
            <p:nvPr/>
          </p:nvSpPr>
          <p:spPr>
            <a:xfrm>
              <a:off x="8298890" y="7830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5" name="pt19405"/>
            <p:cNvSpPr/>
            <p:nvPr/>
          </p:nvSpPr>
          <p:spPr>
            <a:xfrm>
              <a:off x="8298890" y="793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6" name="pt19406"/>
            <p:cNvSpPr/>
            <p:nvPr/>
          </p:nvSpPr>
          <p:spPr>
            <a:xfrm>
              <a:off x="8298890" y="802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7" name="pt19407"/>
            <p:cNvSpPr/>
            <p:nvPr/>
          </p:nvSpPr>
          <p:spPr>
            <a:xfrm>
              <a:off x="8298890" y="7814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8" name="pt19408"/>
            <p:cNvSpPr/>
            <p:nvPr/>
          </p:nvSpPr>
          <p:spPr>
            <a:xfrm>
              <a:off x="8298890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9" name="pt19409"/>
            <p:cNvSpPr/>
            <p:nvPr/>
          </p:nvSpPr>
          <p:spPr>
            <a:xfrm>
              <a:off x="8298890" y="756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0" name="pt19410"/>
            <p:cNvSpPr/>
            <p:nvPr/>
          </p:nvSpPr>
          <p:spPr>
            <a:xfrm>
              <a:off x="8298890" y="813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1" name="pt19411"/>
            <p:cNvSpPr/>
            <p:nvPr/>
          </p:nvSpPr>
          <p:spPr>
            <a:xfrm>
              <a:off x="8298890" y="77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2" name="pt19412"/>
            <p:cNvSpPr/>
            <p:nvPr/>
          </p:nvSpPr>
          <p:spPr>
            <a:xfrm>
              <a:off x="8298890" y="7555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3" name="pt19413"/>
            <p:cNvSpPr/>
            <p:nvPr/>
          </p:nvSpPr>
          <p:spPr>
            <a:xfrm>
              <a:off x="8298890" y="814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4" name="pt19414"/>
            <p:cNvSpPr/>
            <p:nvPr/>
          </p:nvSpPr>
          <p:spPr>
            <a:xfrm>
              <a:off x="8298890" y="7856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5" name="pt19415"/>
            <p:cNvSpPr/>
            <p:nvPr/>
          </p:nvSpPr>
          <p:spPr>
            <a:xfrm>
              <a:off x="8298890" y="777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6" name="pt19416"/>
            <p:cNvSpPr/>
            <p:nvPr/>
          </p:nvSpPr>
          <p:spPr>
            <a:xfrm>
              <a:off x="8303175" y="768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7" name="pt19417"/>
            <p:cNvSpPr/>
            <p:nvPr/>
          </p:nvSpPr>
          <p:spPr>
            <a:xfrm>
              <a:off x="8303175" y="7671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8" name="pt19418"/>
            <p:cNvSpPr/>
            <p:nvPr/>
          </p:nvSpPr>
          <p:spPr>
            <a:xfrm>
              <a:off x="8303175" y="8165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9" name="pt19419"/>
            <p:cNvSpPr/>
            <p:nvPr/>
          </p:nvSpPr>
          <p:spPr>
            <a:xfrm>
              <a:off x="8303175" y="76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0" name="pt19420"/>
            <p:cNvSpPr/>
            <p:nvPr/>
          </p:nvSpPr>
          <p:spPr>
            <a:xfrm>
              <a:off x="8303175" y="762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1" name="pt19421"/>
            <p:cNvSpPr/>
            <p:nvPr/>
          </p:nvSpPr>
          <p:spPr>
            <a:xfrm>
              <a:off x="8304399" y="75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2" name="pt19422"/>
            <p:cNvSpPr/>
            <p:nvPr/>
          </p:nvSpPr>
          <p:spPr>
            <a:xfrm>
              <a:off x="8304399" y="7590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3" name="pt19423"/>
            <p:cNvSpPr/>
            <p:nvPr/>
          </p:nvSpPr>
          <p:spPr>
            <a:xfrm>
              <a:off x="8304399" y="8299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4" name="pt19424"/>
            <p:cNvSpPr/>
            <p:nvPr/>
          </p:nvSpPr>
          <p:spPr>
            <a:xfrm>
              <a:off x="8304399" y="7759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5" name="pt19425"/>
            <p:cNvSpPr/>
            <p:nvPr/>
          </p:nvSpPr>
          <p:spPr>
            <a:xfrm>
              <a:off x="8304399" y="7616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6" name="pt19426"/>
            <p:cNvSpPr/>
            <p:nvPr/>
          </p:nvSpPr>
          <p:spPr>
            <a:xfrm>
              <a:off x="8304399" y="7875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7" name="pt19427"/>
            <p:cNvSpPr/>
            <p:nvPr/>
          </p:nvSpPr>
          <p:spPr>
            <a:xfrm>
              <a:off x="8311731" y="826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8" name="pt19428"/>
            <p:cNvSpPr/>
            <p:nvPr/>
          </p:nvSpPr>
          <p:spPr>
            <a:xfrm>
              <a:off x="8311731" y="765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9" name="pt19429"/>
            <p:cNvSpPr/>
            <p:nvPr/>
          </p:nvSpPr>
          <p:spPr>
            <a:xfrm>
              <a:off x="8311731" y="847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0" name="pt19430"/>
            <p:cNvSpPr/>
            <p:nvPr/>
          </p:nvSpPr>
          <p:spPr>
            <a:xfrm>
              <a:off x="8311731" y="761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1" name="pt19431"/>
            <p:cNvSpPr/>
            <p:nvPr/>
          </p:nvSpPr>
          <p:spPr>
            <a:xfrm>
              <a:off x="8311731" y="7630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2" name="pt19432"/>
            <p:cNvSpPr/>
            <p:nvPr/>
          </p:nvSpPr>
          <p:spPr>
            <a:xfrm>
              <a:off x="8311731" y="7481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3" name="pt19433"/>
            <p:cNvSpPr/>
            <p:nvPr/>
          </p:nvSpPr>
          <p:spPr>
            <a:xfrm>
              <a:off x="8311731" y="778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4" name="pt19434"/>
            <p:cNvSpPr/>
            <p:nvPr/>
          </p:nvSpPr>
          <p:spPr>
            <a:xfrm>
              <a:off x="8314501" y="831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5" name="pt19435"/>
            <p:cNvSpPr/>
            <p:nvPr/>
          </p:nvSpPr>
          <p:spPr>
            <a:xfrm>
              <a:off x="8314501" y="819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6" name="pt19436"/>
            <p:cNvSpPr/>
            <p:nvPr/>
          </p:nvSpPr>
          <p:spPr>
            <a:xfrm>
              <a:off x="8314501" y="7858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7" name="pt19437"/>
            <p:cNvSpPr/>
            <p:nvPr/>
          </p:nvSpPr>
          <p:spPr>
            <a:xfrm>
              <a:off x="8314501" y="7636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8" name="pt19438"/>
            <p:cNvSpPr/>
            <p:nvPr/>
          </p:nvSpPr>
          <p:spPr>
            <a:xfrm>
              <a:off x="8314501" y="7750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9" name="pt19439"/>
            <p:cNvSpPr/>
            <p:nvPr/>
          </p:nvSpPr>
          <p:spPr>
            <a:xfrm>
              <a:off x="8314501" y="748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0" name="pt19440"/>
            <p:cNvSpPr/>
            <p:nvPr/>
          </p:nvSpPr>
          <p:spPr>
            <a:xfrm>
              <a:off x="8314501" y="75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1" name="pt19441"/>
            <p:cNvSpPr/>
            <p:nvPr/>
          </p:nvSpPr>
          <p:spPr>
            <a:xfrm>
              <a:off x="8314501" y="760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2" name="pt19442"/>
            <p:cNvSpPr/>
            <p:nvPr/>
          </p:nvSpPr>
          <p:spPr>
            <a:xfrm>
              <a:off x="8314501" y="7450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3" name="pt19443"/>
            <p:cNvSpPr/>
            <p:nvPr/>
          </p:nvSpPr>
          <p:spPr>
            <a:xfrm>
              <a:off x="8315565" y="7820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4" name="pt19444"/>
            <p:cNvSpPr/>
            <p:nvPr/>
          </p:nvSpPr>
          <p:spPr>
            <a:xfrm>
              <a:off x="8315565" y="81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5" name="pt19445"/>
            <p:cNvSpPr/>
            <p:nvPr/>
          </p:nvSpPr>
          <p:spPr>
            <a:xfrm>
              <a:off x="8354682" y="759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6" name="pt19446"/>
            <p:cNvSpPr/>
            <p:nvPr/>
          </p:nvSpPr>
          <p:spPr>
            <a:xfrm>
              <a:off x="8354682" y="758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7" name="pt19447"/>
            <p:cNvSpPr/>
            <p:nvPr/>
          </p:nvSpPr>
          <p:spPr>
            <a:xfrm>
              <a:off x="8354682" y="749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8" name="pt19448"/>
            <p:cNvSpPr/>
            <p:nvPr/>
          </p:nvSpPr>
          <p:spPr>
            <a:xfrm>
              <a:off x="8365992" y="7599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9" name="pt19449"/>
            <p:cNvSpPr/>
            <p:nvPr/>
          </p:nvSpPr>
          <p:spPr>
            <a:xfrm>
              <a:off x="8365992" y="7603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0" name="pt19450"/>
            <p:cNvSpPr/>
            <p:nvPr/>
          </p:nvSpPr>
          <p:spPr>
            <a:xfrm>
              <a:off x="8365992" y="7823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1" name="pt19451"/>
            <p:cNvSpPr/>
            <p:nvPr/>
          </p:nvSpPr>
          <p:spPr>
            <a:xfrm>
              <a:off x="8365992" y="751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2" name="pt19452"/>
            <p:cNvSpPr/>
            <p:nvPr/>
          </p:nvSpPr>
          <p:spPr>
            <a:xfrm>
              <a:off x="8365992" y="801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3" name="pt19453"/>
            <p:cNvSpPr/>
            <p:nvPr/>
          </p:nvSpPr>
          <p:spPr>
            <a:xfrm>
              <a:off x="8371090" y="7584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4" name="pt19454"/>
            <p:cNvSpPr/>
            <p:nvPr/>
          </p:nvSpPr>
          <p:spPr>
            <a:xfrm>
              <a:off x="8371090" y="7937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5" name="pt19455"/>
            <p:cNvSpPr/>
            <p:nvPr/>
          </p:nvSpPr>
          <p:spPr>
            <a:xfrm>
              <a:off x="8371090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6" name="pt19456"/>
            <p:cNvSpPr/>
            <p:nvPr/>
          </p:nvSpPr>
          <p:spPr>
            <a:xfrm>
              <a:off x="8371090" y="8308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7" name="pt19457"/>
            <p:cNvSpPr/>
            <p:nvPr/>
          </p:nvSpPr>
          <p:spPr>
            <a:xfrm>
              <a:off x="8371090" y="8274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8" name="pt19458"/>
            <p:cNvSpPr/>
            <p:nvPr/>
          </p:nvSpPr>
          <p:spPr>
            <a:xfrm>
              <a:off x="8371090" y="811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9" name="pt19459"/>
            <p:cNvSpPr/>
            <p:nvPr/>
          </p:nvSpPr>
          <p:spPr>
            <a:xfrm>
              <a:off x="8371090" y="8318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0" name="pt19460"/>
            <p:cNvSpPr/>
            <p:nvPr/>
          </p:nvSpPr>
          <p:spPr>
            <a:xfrm>
              <a:off x="8377306" y="762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1" name="pt19461"/>
            <p:cNvSpPr/>
            <p:nvPr/>
          </p:nvSpPr>
          <p:spPr>
            <a:xfrm>
              <a:off x="8377306" y="7591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2" name="pt19462"/>
            <p:cNvSpPr/>
            <p:nvPr/>
          </p:nvSpPr>
          <p:spPr>
            <a:xfrm>
              <a:off x="8377306" y="81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3" name="pt19463"/>
            <p:cNvSpPr/>
            <p:nvPr/>
          </p:nvSpPr>
          <p:spPr>
            <a:xfrm>
              <a:off x="8377306" y="821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4" name="pt19464"/>
            <p:cNvSpPr/>
            <p:nvPr/>
          </p:nvSpPr>
          <p:spPr>
            <a:xfrm>
              <a:off x="8377412" y="762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5" name="pt19465"/>
            <p:cNvSpPr/>
            <p:nvPr/>
          </p:nvSpPr>
          <p:spPr>
            <a:xfrm>
              <a:off x="8377412" y="7908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6" name="pt19466"/>
            <p:cNvSpPr/>
            <p:nvPr/>
          </p:nvSpPr>
          <p:spPr>
            <a:xfrm>
              <a:off x="8377412" y="8182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7" name="pt19467"/>
            <p:cNvSpPr/>
            <p:nvPr/>
          </p:nvSpPr>
          <p:spPr>
            <a:xfrm>
              <a:off x="8377412" y="75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8" name="pt19468"/>
            <p:cNvSpPr/>
            <p:nvPr/>
          </p:nvSpPr>
          <p:spPr>
            <a:xfrm>
              <a:off x="8377412" y="7556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9" name="pt19469"/>
            <p:cNvSpPr/>
            <p:nvPr/>
          </p:nvSpPr>
          <p:spPr>
            <a:xfrm>
              <a:off x="8377412" y="7721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0" name="pt19470"/>
            <p:cNvSpPr/>
            <p:nvPr/>
          </p:nvSpPr>
          <p:spPr>
            <a:xfrm>
              <a:off x="8377412" y="8377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1" name="pt19471"/>
            <p:cNvSpPr/>
            <p:nvPr/>
          </p:nvSpPr>
          <p:spPr>
            <a:xfrm>
              <a:off x="8377412" y="7621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2" name="pt19472"/>
            <p:cNvSpPr/>
            <p:nvPr/>
          </p:nvSpPr>
          <p:spPr>
            <a:xfrm>
              <a:off x="8377412" y="818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3" name="pt19473"/>
            <p:cNvSpPr/>
            <p:nvPr/>
          </p:nvSpPr>
          <p:spPr>
            <a:xfrm>
              <a:off x="8377412" y="823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4" name="pt19474"/>
            <p:cNvSpPr/>
            <p:nvPr/>
          </p:nvSpPr>
          <p:spPr>
            <a:xfrm>
              <a:off x="8381839" y="764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5" name="pt19475"/>
            <p:cNvSpPr/>
            <p:nvPr/>
          </p:nvSpPr>
          <p:spPr>
            <a:xfrm>
              <a:off x="8381839" y="760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6" name="pt19476"/>
            <p:cNvSpPr/>
            <p:nvPr/>
          </p:nvSpPr>
          <p:spPr>
            <a:xfrm>
              <a:off x="8383370" y="816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7" name="pt19477"/>
            <p:cNvSpPr/>
            <p:nvPr/>
          </p:nvSpPr>
          <p:spPr>
            <a:xfrm>
              <a:off x="8383370" y="8135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8" name="pt19478"/>
            <p:cNvSpPr/>
            <p:nvPr/>
          </p:nvSpPr>
          <p:spPr>
            <a:xfrm>
              <a:off x="8383370" y="8007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9" name="pt19479"/>
            <p:cNvSpPr/>
            <p:nvPr/>
          </p:nvSpPr>
          <p:spPr>
            <a:xfrm>
              <a:off x="8383370" y="769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0" name="pt19480"/>
            <p:cNvSpPr/>
            <p:nvPr/>
          </p:nvSpPr>
          <p:spPr>
            <a:xfrm>
              <a:off x="8383370" y="7481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1" name="pt19481"/>
            <p:cNvSpPr/>
            <p:nvPr/>
          </p:nvSpPr>
          <p:spPr>
            <a:xfrm>
              <a:off x="8383370" y="7579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2" name="pt19482"/>
            <p:cNvSpPr/>
            <p:nvPr/>
          </p:nvSpPr>
          <p:spPr>
            <a:xfrm>
              <a:off x="8383730" y="7612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3" name="pt19483"/>
            <p:cNvSpPr/>
            <p:nvPr/>
          </p:nvSpPr>
          <p:spPr>
            <a:xfrm>
              <a:off x="8383730" y="7593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4" name="pt19484"/>
            <p:cNvSpPr/>
            <p:nvPr/>
          </p:nvSpPr>
          <p:spPr>
            <a:xfrm>
              <a:off x="8383730" y="78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5" name="pt19485"/>
            <p:cNvSpPr/>
            <p:nvPr/>
          </p:nvSpPr>
          <p:spPr>
            <a:xfrm>
              <a:off x="8383730" y="7432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6" name="pt19486"/>
            <p:cNvSpPr/>
            <p:nvPr/>
          </p:nvSpPr>
          <p:spPr>
            <a:xfrm>
              <a:off x="8383730" y="830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7" name="pt19487"/>
            <p:cNvSpPr/>
            <p:nvPr/>
          </p:nvSpPr>
          <p:spPr>
            <a:xfrm>
              <a:off x="8383730" y="78472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8" name="pt19488"/>
            <p:cNvSpPr/>
            <p:nvPr/>
          </p:nvSpPr>
          <p:spPr>
            <a:xfrm>
              <a:off x="8383730" y="745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9" name="pt19489"/>
            <p:cNvSpPr/>
            <p:nvPr/>
          </p:nvSpPr>
          <p:spPr>
            <a:xfrm>
              <a:off x="8387433" y="79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0" name="pt19490"/>
            <p:cNvSpPr/>
            <p:nvPr/>
          </p:nvSpPr>
          <p:spPr>
            <a:xfrm>
              <a:off x="8387433" y="8042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1" name="pt19491"/>
            <p:cNvSpPr/>
            <p:nvPr/>
          </p:nvSpPr>
          <p:spPr>
            <a:xfrm>
              <a:off x="8387433" y="8014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2" name="pt19492"/>
            <p:cNvSpPr/>
            <p:nvPr/>
          </p:nvSpPr>
          <p:spPr>
            <a:xfrm>
              <a:off x="8387433" y="8011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3" name="pt19493"/>
            <p:cNvSpPr/>
            <p:nvPr/>
          </p:nvSpPr>
          <p:spPr>
            <a:xfrm>
              <a:off x="8387433" y="79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4" name="pt19494"/>
            <p:cNvSpPr/>
            <p:nvPr/>
          </p:nvSpPr>
          <p:spPr>
            <a:xfrm>
              <a:off x="8387433" y="8390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5" name="pt19495"/>
            <p:cNvSpPr/>
            <p:nvPr/>
          </p:nvSpPr>
          <p:spPr>
            <a:xfrm>
              <a:off x="8387433" y="7962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6" name="pt19496"/>
            <p:cNvSpPr/>
            <p:nvPr/>
          </p:nvSpPr>
          <p:spPr>
            <a:xfrm>
              <a:off x="8387433" y="8050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7" name="pt19497"/>
            <p:cNvSpPr/>
            <p:nvPr/>
          </p:nvSpPr>
          <p:spPr>
            <a:xfrm>
              <a:off x="8387433" y="757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8" name="pt19498"/>
            <p:cNvSpPr/>
            <p:nvPr/>
          </p:nvSpPr>
          <p:spPr>
            <a:xfrm>
              <a:off x="8387433" y="7617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9" name="pt19499"/>
            <p:cNvSpPr/>
            <p:nvPr/>
          </p:nvSpPr>
          <p:spPr>
            <a:xfrm>
              <a:off x="8387433" y="7592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0" name="pt19500"/>
            <p:cNvSpPr/>
            <p:nvPr/>
          </p:nvSpPr>
          <p:spPr>
            <a:xfrm>
              <a:off x="8388603" y="759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1" name="pt19501"/>
            <p:cNvSpPr/>
            <p:nvPr/>
          </p:nvSpPr>
          <p:spPr>
            <a:xfrm>
              <a:off x="8388603" y="741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2" name="pt19502"/>
            <p:cNvSpPr/>
            <p:nvPr/>
          </p:nvSpPr>
          <p:spPr>
            <a:xfrm>
              <a:off x="8388603" y="8374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3" name="pt19503"/>
            <p:cNvSpPr/>
            <p:nvPr/>
          </p:nvSpPr>
          <p:spPr>
            <a:xfrm>
              <a:off x="8388603" y="7671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4" name="pt19504"/>
            <p:cNvSpPr/>
            <p:nvPr/>
          </p:nvSpPr>
          <p:spPr>
            <a:xfrm>
              <a:off x="8417338" y="772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5" name="pt19505"/>
            <p:cNvSpPr/>
            <p:nvPr/>
          </p:nvSpPr>
          <p:spPr>
            <a:xfrm>
              <a:off x="8417338" y="7615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6" name="pt19506"/>
            <p:cNvSpPr/>
            <p:nvPr/>
          </p:nvSpPr>
          <p:spPr>
            <a:xfrm>
              <a:off x="8417338" y="7558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7" name="pt19507"/>
            <p:cNvSpPr/>
            <p:nvPr/>
          </p:nvSpPr>
          <p:spPr>
            <a:xfrm>
              <a:off x="8417338" y="751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8" name="pt19508"/>
            <p:cNvSpPr/>
            <p:nvPr/>
          </p:nvSpPr>
          <p:spPr>
            <a:xfrm>
              <a:off x="8417338" y="7400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9" name="pt19509"/>
            <p:cNvSpPr/>
            <p:nvPr/>
          </p:nvSpPr>
          <p:spPr>
            <a:xfrm>
              <a:off x="8425537" y="76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0" name="pt19510"/>
            <p:cNvSpPr/>
            <p:nvPr/>
          </p:nvSpPr>
          <p:spPr>
            <a:xfrm>
              <a:off x="8425537" y="820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1" name="pt19511"/>
            <p:cNvSpPr/>
            <p:nvPr/>
          </p:nvSpPr>
          <p:spPr>
            <a:xfrm>
              <a:off x="8425537" y="750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2" name="pt19512"/>
            <p:cNvSpPr/>
            <p:nvPr/>
          </p:nvSpPr>
          <p:spPr>
            <a:xfrm>
              <a:off x="8425537" y="83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3" name="pt19513"/>
            <p:cNvSpPr/>
            <p:nvPr/>
          </p:nvSpPr>
          <p:spPr>
            <a:xfrm>
              <a:off x="8425537" y="8060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4" name="pt19514"/>
            <p:cNvSpPr/>
            <p:nvPr/>
          </p:nvSpPr>
          <p:spPr>
            <a:xfrm>
              <a:off x="8425537" y="7683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5" name="pt19515"/>
            <p:cNvSpPr/>
            <p:nvPr/>
          </p:nvSpPr>
          <p:spPr>
            <a:xfrm>
              <a:off x="8425537" y="7850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6" name="pt19516"/>
            <p:cNvSpPr/>
            <p:nvPr/>
          </p:nvSpPr>
          <p:spPr>
            <a:xfrm>
              <a:off x="8425537" y="846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7" name="pt19517"/>
            <p:cNvSpPr/>
            <p:nvPr/>
          </p:nvSpPr>
          <p:spPr>
            <a:xfrm>
              <a:off x="8425537" y="7703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8" name="pt19518"/>
            <p:cNvSpPr/>
            <p:nvPr/>
          </p:nvSpPr>
          <p:spPr>
            <a:xfrm>
              <a:off x="8425537" y="8291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9" name="pt19519"/>
            <p:cNvSpPr/>
            <p:nvPr/>
          </p:nvSpPr>
          <p:spPr>
            <a:xfrm>
              <a:off x="8425537" y="837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0" name="pt19520"/>
            <p:cNvSpPr/>
            <p:nvPr/>
          </p:nvSpPr>
          <p:spPr>
            <a:xfrm>
              <a:off x="8425537" y="7616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1" name="pt19521"/>
            <p:cNvSpPr/>
            <p:nvPr/>
          </p:nvSpPr>
          <p:spPr>
            <a:xfrm>
              <a:off x="8425537" y="754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2" name="pt19522"/>
            <p:cNvSpPr/>
            <p:nvPr/>
          </p:nvSpPr>
          <p:spPr>
            <a:xfrm>
              <a:off x="8425537" y="84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3" name="pt19523"/>
            <p:cNvSpPr/>
            <p:nvPr/>
          </p:nvSpPr>
          <p:spPr>
            <a:xfrm>
              <a:off x="8425537" y="8203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4" name="pt19524"/>
            <p:cNvSpPr/>
            <p:nvPr/>
          </p:nvSpPr>
          <p:spPr>
            <a:xfrm>
              <a:off x="8425537" y="8389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5" name="pt19525"/>
            <p:cNvSpPr/>
            <p:nvPr/>
          </p:nvSpPr>
          <p:spPr>
            <a:xfrm>
              <a:off x="8425537" y="7626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6" name="pt19526"/>
            <p:cNvSpPr/>
            <p:nvPr/>
          </p:nvSpPr>
          <p:spPr>
            <a:xfrm>
              <a:off x="8425537" y="827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7" name="pt19527"/>
            <p:cNvSpPr/>
            <p:nvPr/>
          </p:nvSpPr>
          <p:spPr>
            <a:xfrm>
              <a:off x="8425537" y="7570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8" name="pt19528"/>
            <p:cNvSpPr/>
            <p:nvPr/>
          </p:nvSpPr>
          <p:spPr>
            <a:xfrm>
              <a:off x="8438166" y="7583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9" name="pt19529"/>
            <p:cNvSpPr/>
            <p:nvPr/>
          </p:nvSpPr>
          <p:spPr>
            <a:xfrm>
              <a:off x="8438166" y="7637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0" name="pt19530"/>
            <p:cNvSpPr/>
            <p:nvPr/>
          </p:nvSpPr>
          <p:spPr>
            <a:xfrm>
              <a:off x="8438166" y="7544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1" name="pt19531"/>
            <p:cNvSpPr/>
            <p:nvPr/>
          </p:nvSpPr>
          <p:spPr>
            <a:xfrm>
              <a:off x="8438166" y="752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2" name="pt19532"/>
            <p:cNvSpPr/>
            <p:nvPr/>
          </p:nvSpPr>
          <p:spPr>
            <a:xfrm>
              <a:off x="8438166" y="7554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3" name="pt19533"/>
            <p:cNvSpPr/>
            <p:nvPr/>
          </p:nvSpPr>
          <p:spPr>
            <a:xfrm>
              <a:off x="8438166" y="7511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4" name="pt19534"/>
            <p:cNvSpPr/>
            <p:nvPr/>
          </p:nvSpPr>
          <p:spPr>
            <a:xfrm>
              <a:off x="8438166" y="756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5" name="pt19535"/>
            <p:cNvSpPr/>
            <p:nvPr/>
          </p:nvSpPr>
          <p:spPr>
            <a:xfrm>
              <a:off x="8438166" y="7447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6" name="pt19536"/>
            <p:cNvSpPr/>
            <p:nvPr/>
          </p:nvSpPr>
          <p:spPr>
            <a:xfrm>
              <a:off x="8438166" y="796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7" name="pt19537"/>
            <p:cNvSpPr/>
            <p:nvPr/>
          </p:nvSpPr>
          <p:spPr>
            <a:xfrm>
              <a:off x="8438166" y="756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8" name="pt19538"/>
            <p:cNvSpPr/>
            <p:nvPr/>
          </p:nvSpPr>
          <p:spPr>
            <a:xfrm>
              <a:off x="8438166" y="7528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9" name="pt19539"/>
            <p:cNvSpPr/>
            <p:nvPr/>
          </p:nvSpPr>
          <p:spPr>
            <a:xfrm>
              <a:off x="8438166" y="7549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0" name="pt19540"/>
            <p:cNvSpPr/>
            <p:nvPr/>
          </p:nvSpPr>
          <p:spPr>
            <a:xfrm>
              <a:off x="8438166" y="7415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1" name="pt19541"/>
            <p:cNvSpPr/>
            <p:nvPr/>
          </p:nvSpPr>
          <p:spPr>
            <a:xfrm>
              <a:off x="8438166" y="7573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2" name="pt19542"/>
            <p:cNvSpPr/>
            <p:nvPr/>
          </p:nvSpPr>
          <p:spPr>
            <a:xfrm>
              <a:off x="8438166" y="7638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3" name="pt19543"/>
            <p:cNvSpPr/>
            <p:nvPr/>
          </p:nvSpPr>
          <p:spPr>
            <a:xfrm>
              <a:off x="8438166" y="7741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4" name="pt19544"/>
            <p:cNvSpPr/>
            <p:nvPr/>
          </p:nvSpPr>
          <p:spPr>
            <a:xfrm>
              <a:off x="8438166" y="7761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5" name="pt19545"/>
            <p:cNvSpPr/>
            <p:nvPr/>
          </p:nvSpPr>
          <p:spPr>
            <a:xfrm>
              <a:off x="8439646" y="762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6" name="pt19546"/>
            <p:cNvSpPr/>
            <p:nvPr/>
          </p:nvSpPr>
          <p:spPr>
            <a:xfrm>
              <a:off x="8439646" y="7558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7" name="pt19547"/>
            <p:cNvSpPr/>
            <p:nvPr/>
          </p:nvSpPr>
          <p:spPr>
            <a:xfrm>
              <a:off x="8439646" y="8016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8" name="pt19548"/>
            <p:cNvSpPr/>
            <p:nvPr/>
          </p:nvSpPr>
          <p:spPr>
            <a:xfrm>
              <a:off x="8439646" y="7933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9" name="pt19549"/>
            <p:cNvSpPr/>
            <p:nvPr/>
          </p:nvSpPr>
          <p:spPr>
            <a:xfrm>
              <a:off x="8443929" y="7636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0" name="pt19550"/>
            <p:cNvSpPr/>
            <p:nvPr/>
          </p:nvSpPr>
          <p:spPr>
            <a:xfrm>
              <a:off x="8443929" y="7574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1" name="pt19551"/>
            <p:cNvSpPr/>
            <p:nvPr/>
          </p:nvSpPr>
          <p:spPr>
            <a:xfrm>
              <a:off x="8443929" y="78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2" name="pt19552"/>
            <p:cNvSpPr/>
            <p:nvPr/>
          </p:nvSpPr>
          <p:spPr>
            <a:xfrm>
              <a:off x="8443929" y="7554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3" name="pt19553"/>
            <p:cNvSpPr/>
            <p:nvPr/>
          </p:nvSpPr>
          <p:spPr>
            <a:xfrm>
              <a:off x="8443929" y="7993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4" name="pt19554"/>
            <p:cNvSpPr/>
            <p:nvPr/>
          </p:nvSpPr>
          <p:spPr>
            <a:xfrm>
              <a:off x="8443930" y="7579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5" name="pt19555"/>
            <p:cNvSpPr/>
            <p:nvPr/>
          </p:nvSpPr>
          <p:spPr>
            <a:xfrm>
              <a:off x="8443930" y="759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6" name="pt19556"/>
            <p:cNvSpPr/>
            <p:nvPr/>
          </p:nvSpPr>
          <p:spPr>
            <a:xfrm>
              <a:off x="8443930" y="8162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7" name="pt19557"/>
            <p:cNvSpPr/>
            <p:nvPr/>
          </p:nvSpPr>
          <p:spPr>
            <a:xfrm>
              <a:off x="8449177" y="7633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8" name="pt19558"/>
            <p:cNvSpPr/>
            <p:nvPr/>
          </p:nvSpPr>
          <p:spPr>
            <a:xfrm>
              <a:off x="8449177" y="7517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9" name="pt19559"/>
            <p:cNvSpPr/>
            <p:nvPr/>
          </p:nvSpPr>
          <p:spPr>
            <a:xfrm>
              <a:off x="8449177" y="82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0" name="pt19560"/>
            <p:cNvSpPr/>
            <p:nvPr/>
          </p:nvSpPr>
          <p:spPr>
            <a:xfrm>
              <a:off x="8449177" y="804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1" name="pt19561"/>
            <p:cNvSpPr/>
            <p:nvPr/>
          </p:nvSpPr>
          <p:spPr>
            <a:xfrm>
              <a:off x="8449177" y="7450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2" name="pt19562"/>
            <p:cNvSpPr/>
            <p:nvPr/>
          </p:nvSpPr>
          <p:spPr>
            <a:xfrm>
              <a:off x="8449177" y="7812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3" name="pt19563"/>
            <p:cNvSpPr/>
            <p:nvPr/>
          </p:nvSpPr>
          <p:spPr>
            <a:xfrm>
              <a:off x="8449177" y="80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4" name="pt19564"/>
            <p:cNvSpPr/>
            <p:nvPr/>
          </p:nvSpPr>
          <p:spPr>
            <a:xfrm>
              <a:off x="8449177" y="7612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5" name="pt19565"/>
            <p:cNvSpPr/>
            <p:nvPr/>
          </p:nvSpPr>
          <p:spPr>
            <a:xfrm>
              <a:off x="8452840" y="759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6" name="pt19566"/>
            <p:cNvSpPr/>
            <p:nvPr/>
          </p:nvSpPr>
          <p:spPr>
            <a:xfrm>
              <a:off x="8452840" y="7546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7" name="pt19567"/>
            <p:cNvSpPr/>
            <p:nvPr/>
          </p:nvSpPr>
          <p:spPr>
            <a:xfrm>
              <a:off x="8452840" y="8225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8" name="pt19568"/>
            <p:cNvSpPr/>
            <p:nvPr/>
          </p:nvSpPr>
          <p:spPr>
            <a:xfrm>
              <a:off x="8452840" y="813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9" name="pt19569"/>
            <p:cNvSpPr/>
            <p:nvPr/>
          </p:nvSpPr>
          <p:spPr>
            <a:xfrm>
              <a:off x="8452840" y="815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0" name="pt19570"/>
            <p:cNvSpPr/>
            <p:nvPr/>
          </p:nvSpPr>
          <p:spPr>
            <a:xfrm>
              <a:off x="8452840" y="7792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1" name="pt19571"/>
            <p:cNvSpPr/>
            <p:nvPr/>
          </p:nvSpPr>
          <p:spPr>
            <a:xfrm>
              <a:off x="8452840" y="7764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2" name="pt19572"/>
            <p:cNvSpPr/>
            <p:nvPr/>
          </p:nvSpPr>
          <p:spPr>
            <a:xfrm>
              <a:off x="8454827" y="763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3" name="pt19573"/>
            <p:cNvSpPr/>
            <p:nvPr/>
          </p:nvSpPr>
          <p:spPr>
            <a:xfrm>
              <a:off x="8454827" y="759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4" name="pt19574"/>
            <p:cNvSpPr/>
            <p:nvPr/>
          </p:nvSpPr>
          <p:spPr>
            <a:xfrm>
              <a:off x="8454827" y="7796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5" name="pt19575"/>
            <p:cNvSpPr/>
            <p:nvPr/>
          </p:nvSpPr>
          <p:spPr>
            <a:xfrm>
              <a:off x="8454827" y="782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6" name="pt19576"/>
            <p:cNvSpPr/>
            <p:nvPr/>
          </p:nvSpPr>
          <p:spPr>
            <a:xfrm>
              <a:off x="8478415" y="760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7" name="pt19577"/>
            <p:cNvSpPr/>
            <p:nvPr/>
          </p:nvSpPr>
          <p:spPr>
            <a:xfrm>
              <a:off x="8478415" y="7609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8" name="pt19578"/>
            <p:cNvSpPr/>
            <p:nvPr/>
          </p:nvSpPr>
          <p:spPr>
            <a:xfrm>
              <a:off x="8478415" y="77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9" name="pt19579"/>
            <p:cNvSpPr/>
            <p:nvPr/>
          </p:nvSpPr>
          <p:spPr>
            <a:xfrm>
              <a:off x="8478415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0" name="pt19580"/>
            <p:cNvSpPr/>
            <p:nvPr/>
          </p:nvSpPr>
          <p:spPr>
            <a:xfrm>
              <a:off x="8478415" y="796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1" name="pt19581"/>
            <p:cNvSpPr/>
            <p:nvPr/>
          </p:nvSpPr>
          <p:spPr>
            <a:xfrm>
              <a:off x="8478415" y="7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2" name="pt19582"/>
            <p:cNvSpPr/>
            <p:nvPr/>
          </p:nvSpPr>
          <p:spPr>
            <a:xfrm>
              <a:off x="8478416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3" name="pt19583"/>
            <p:cNvSpPr/>
            <p:nvPr/>
          </p:nvSpPr>
          <p:spPr>
            <a:xfrm>
              <a:off x="8478416" y="764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4" name="pt19584"/>
            <p:cNvSpPr/>
            <p:nvPr/>
          </p:nvSpPr>
          <p:spPr>
            <a:xfrm>
              <a:off x="8489407" y="762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5" name="pt19585"/>
            <p:cNvSpPr/>
            <p:nvPr/>
          </p:nvSpPr>
          <p:spPr>
            <a:xfrm>
              <a:off x="8489407" y="77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6" name="pt19586"/>
            <p:cNvSpPr/>
            <p:nvPr/>
          </p:nvSpPr>
          <p:spPr>
            <a:xfrm>
              <a:off x="8489407" y="7989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7" name="pt19587"/>
            <p:cNvSpPr/>
            <p:nvPr/>
          </p:nvSpPr>
          <p:spPr>
            <a:xfrm>
              <a:off x="8489407" y="7989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8" name="pt19588"/>
            <p:cNvSpPr/>
            <p:nvPr/>
          </p:nvSpPr>
          <p:spPr>
            <a:xfrm>
              <a:off x="8489407" y="827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9" name="pt19589"/>
            <p:cNvSpPr/>
            <p:nvPr/>
          </p:nvSpPr>
          <p:spPr>
            <a:xfrm>
              <a:off x="8489407" y="806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0" name="pt19590"/>
            <p:cNvSpPr/>
            <p:nvPr/>
          </p:nvSpPr>
          <p:spPr>
            <a:xfrm>
              <a:off x="8493273" y="77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1" name="pt19591"/>
            <p:cNvSpPr/>
            <p:nvPr/>
          </p:nvSpPr>
          <p:spPr>
            <a:xfrm>
              <a:off x="8493273" y="763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2" name="pt19592"/>
            <p:cNvSpPr/>
            <p:nvPr/>
          </p:nvSpPr>
          <p:spPr>
            <a:xfrm>
              <a:off x="8493273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3" name="pt19593"/>
            <p:cNvSpPr/>
            <p:nvPr/>
          </p:nvSpPr>
          <p:spPr>
            <a:xfrm>
              <a:off x="8493273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4" name="pt19594"/>
            <p:cNvSpPr/>
            <p:nvPr/>
          </p:nvSpPr>
          <p:spPr>
            <a:xfrm>
              <a:off x="8493273" y="751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5" name="pt19595"/>
            <p:cNvSpPr/>
            <p:nvPr/>
          </p:nvSpPr>
          <p:spPr>
            <a:xfrm>
              <a:off x="8499292" y="77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6" name="pt19596"/>
            <p:cNvSpPr/>
            <p:nvPr/>
          </p:nvSpPr>
          <p:spPr>
            <a:xfrm>
              <a:off x="8499292" y="832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7" name="pt19597"/>
            <p:cNvSpPr/>
            <p:nvPr/>
          </p:nvSpPr>
          <p:spPr>
            <a:xfrm>
              <a:off x="8499292" y="763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8" name="pt19598"/>
            <p:cNvSpPr/>
            <p:nvPr/>
          </p:nvSpPr>
          <p:spPr>
            <a:xfrm>
              <a:off x="8509189" y="7588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9" name="pt19599"/>
            <p:cNvSpPr/>
            <p:nvPr/>
          </p:nvSpPr>
          <p:spPr>
            <a:xfrm>
              <a:off x="8509189" y="765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0" name="pt19600"/>
            <p:cNvSpPr/>
            <p:nvPr/>
          </p:nvSpPr>
          <p:spPr>
            <a:xfrm>
              <a:off x="8510391" y="7607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1" name="pt19601"/>
            <p:cNvSpPr/>
            <p:nvPr/>
          </p:nvSpPr>
          <p:spPr>
            <a:xfrm>
              <a:off x="8510391" y="777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2" name="pt19602"/>
            <p:cNvSpPr/>
            <p:nvPr/>
          </p:nvSpPr>
          <p:spPr>
            <a:xfrm>
              <a:off x="8510391" y="746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3" name="pt19603"/>
            <p:cNvSpPr/>
            <p:nvPr/>
          </p:nvSpPr>
          <p:spPr>
            <a:xfrm>
              <a:off x="8510391" y="743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4" name="pt19604"/>
            <p:cNvSpPr/>
            <p:nvPr/>
          </p:nvSpPr>
          <p:spPr>
            <a:xfrm>
              <a:off x="8518226" y="760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5" name="pt19605"/>
            <p:cNvSpPr/>
            <p:nvPr/>
          </p:nvSpPr>
          <p:spPr>
            <a:xfrm>
              <a:off x="8518226" y="755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6" name="pt19606"/>
            <p:cNvSpPr/>
            <p:nvPr/>
          </p:nvSpPr>
          <p:spPr>
            <a:xfrm>
              <a:off x="8522504" y="7593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7" name="pt19607"/>
            <p:cNvSpPr/>
            <p:nvPr/>
          </p:nvSpPr>
          <p:spPr>
            <a:xfrm>
              <a:off x="8522504" y="7579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8" name="pt19608"/>
            <p:cNvSpPr/>
            <p:nvPr/>
          </p:nvSpPr>
          <p:spPr>
            <a:xfrm>
              <a:off x="8522504" y="740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9" name="pt19609"/>
            <p:cNvSpPr/>
            <p:nvPr/>
          </p:nvSpPr>
          <p:spPr>
            <a:xfrm>
              <a:off x="8522504" y="81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0" name="pt19610"/>
            <p:cNvSpPr/>
            <p:nvPr/>
          </p:nvSpPr>
          <p:spPr>
            <a:xfrm>
              <a:off x="8522504" y="75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1" name="pt19611"/>
            <p:cNvSpPr/>
            <p:nvPr/>
          </p:nvSpPr>
          <p:spPr>
            <a:xfrm>
              <a:off x="8525156" y="838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2" name="pt19612"/>
            <p:cNvSpPr/>
            <p:nvPr/>
          </p:nvSpPr>
          <p:spPr>
            <a:xfrm>
              <a:off x="8525156" y="826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3" name="pt19613"/>
            <p:cNvSpPr/>
            <p:nvPr/>
          </p:nvSpPr>
          <p:spPr>
            <a:xfrm>
              <a:off x="8525156" y="8026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4" name="pt19614"/>
            <p:cNvSpPr/>
            <p:nvPr/>
          </p:nvSpPr>
          <p:spPr>
            <a:xfrm>
              <a:off x="8525156" y="778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5" name="pt19615"/>
            <p:cNvSpPr/>
            <p:nvPr/>
          </p:nvSpPr>
          <p:spPr>
            <a:xfrm>
              <a:off x="8525156" y="7611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6" name="pt19616"/>
            <p:cNvSpPr/>
            <p:nvPr/>
          </p:nvSpPr>
          <p:spPr>
            <a:xfrm>
              <a:off x="8525156" y="7618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7" name="pt19617"/>
            <p:cNvSpPr/>
            <p:nvPr/>
          </p:nvSpPr>
          <p:spPr>
            <a:xfrm>
              <a:off x="8526906" y="7591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8" name="pt19618"/>
            <p:cNvSpPr/>
            <p:nvPr/>
          </p:nvSpPr>
          <p:spPr>
            <a:xfrm>
              <a:off x="8526906" y="755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9" name="pt19619"/>
            <p:cNvSpPr/>
            <p:nvPr/>
          </p:nvSpPr>
          <p:spPr>
            <a:xfrm>
              <a:off x="8526906" y="75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0" name="pt19620"/>
            <p:cNvSpPr/>
            <p:nvPr/>
          </p:nvSpPr>
          <p:spPr>
            <a:xfrm>
              <a:off x="8526906" y="8029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1" name="pt19621"/>
            <p:cNvSpPr/>
            <p:nvPr/>
          </p:nvSpPr>
          <p:spPr>
            <a:xfrm>
              <a:off x="8526906" y="7418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2" name="pt19622"/>
            <p:cNvSpPr/>
            <p:nvPr/>
          </p:nvSpPr>
          <p:spPr>
            <a:xfrm>
              <a:off x="8526906" y="7441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3" name="pt19623"/>
            <p:cNvSpPr/>
            <p:nvPr/>
          </p:nvSpPr>
          <p:spPr>
            <a:xfrm>
              <a:off x="8526906" y="804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4" name="pt19624"/>
            <p:cNvSpPr/>
            <p:nvPr/>
          </p:nvSpPr>
          <p:spPr>
            <a:xfrm>
              <a:off x="8526906" y="820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5" name="pt19625"/>
            <p:cNvSpPr/>
            <p:nvPr/>
          </p:nvSpPr>
          <p:spPr>
            <a:xfrm>
              <a:off x="8527566" y="7457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6" name="pt19626"/>
            <p:cNvSpPr/>
            <p:nvPr/>
          </p:nvSpPr>
          <p:spPr>
            <a:xfrm>
              <a:off x="8527566" y="8012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7" name="pt19627"/>
            <p:cNvSpPr/>
            <p:nvPr/>
          </p:nvSpPr>
          <p:spPr>
            <a:xfrm>
              <a:off x="8527566" y="794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8" name="pt19628"/>
            <p:cNvSpPr/>
            <p:nvPr/>
          </p:nvSpPr>
          <p:spPr>
            <a:xfrm>
              <a:off x="8527566" y="831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9" name="pt19629"/>
            <p:cNvSpPr/>
            <p:nvPr/>
          </p:nvSpPr>
          <p:spPr>
            <a:xfrm>
              <a:off x="8564525" y="777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0" name="pt19630"/>
            <p:cNvSpPr/>
            <p:nvPr/>
          </p:nvSpPr>
          <p:spPr>
            <a:xfrm>
              <a:off x="8564525" y="758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1" name="pt19631"/>
            <p:cNvSpPr/>
            <p:nvPr/>
          </p:nvSpPr>
          <p:spPr>
            <a:xfrm>
              <a:off x="8564525" y="793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2" name="pt19632"/>
            <p:cNvSpPr/>
            <p:nvPr/>
          </p:nvSpPr>
          <p:spPr>
            <a:xfrm>
              <a:off x="8564525" y="82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3" name="pt19633"/>
            <p:cNvSpPr/>
            <p:nvPr/>
          </p:nvSpPr>
          <p:spPr>
            <a:xfrm>
              <a:off x="8564525" y="833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4" name="pt19634"/>
            <p:cNvSpPr/>
            <p:nvPr/>
          </p:nvSpPr>
          <p:spPr>
            <a:xfrm>
              <a:off x="8564525" y="816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5" name="pt19635"/>
            <p:cNvSpPr/>
            <p:nvPr/>
          </p:nvSpPr>
          <p:spPr>
            <a:xfrm>
              <a:off x="8564525" y="7862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6" name="pt19636"/>
            <p:cNvSpPr/>
            <p:nvPr/>
          </p:nvSpPr>
          <p:spPr>
            <a:xfrm>
              <a:off x="8564525" y="757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7" name="pt19637"/>
            <p:cNvSpPr/>
            <p:nvPr/>
          </p:nvSpPr>
          <p:spPr>
            <a:xfrm>
              <a:off x="8564525" y="76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8" name="pt19638"/>
            <p:cNvSpPr/>
            <p:nvPr/>
          </p:nvSpPr>
          <p:spPr>
            <a:xfrm>
              <a:off x="8564525" y="78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9" name="pt19639"/>
            <p:cNvSpPr/>
            <p:nvPr/>
          </p:nvSpPr>
          <p:spPr>
            <a:xfrm>
              <a:off x="8564525" y="828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0" name="pt19640"/>
            <p:cNvSpPr/>
            <p:nvPr/>
          </p:nvSpPr>
          <p:spPr>
            <a:xfrm>
              <a:off x="8564573" y="7583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1" name="pt19641"/>
            <p:cNvSpPr/>
            <p:nvPr/>
          </p:nvSpPr>
          <p:spPr>
            <a:xfrm>
              <a:off x="8564573" y="823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2" name="pt19642"/>
            <p:cNvSpPr/>
            <p:nvPr/>
          </p:nvSpPr>
          <p:spPr>
            <a:xfrm>
              <a:off x="8564573" y="826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3" name="pt19643"/>
            <p:cNvSpPr/>
            <p:nvPr/>
          </p:nvSpPr>
          <p:spPr>
            <a:xfrm>
              <a:off x="8564573" y="836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4" name="pt19644"/>
            <p:cNvSpPr/>
            <p:nvPr/>
          </p:nvSpPr>
          <p:spPr>
            <a:xfrm>
              <a:off x="8564573" y="8392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5" name="pt19645"/>
            <p:cNvSpPr/>
            <p:nvPr/>
          </p:nvSpPr>
          <p:spPr>
            <a:xfrm>
              <a:off x="8564573" y="8034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6" name="pt19646"/>
            <p:cNvSpPr/>
            <p:nvPr/>
          </p:nvSpPr>
          <p:spPr>
            <a:xfrm>
              <a:off x="8564573" y="8204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7" name="pt19647"/>
            <p:cNvSpPr/>
            <p:nvPr/>
          </p:nvSpPr>
          <p:spPr>
            <a:xfrm>
              <a:off x="8578973" y="78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8" name="pt19648"/>
            <p:cNvSpPr/>
            <p:nvPr/>
          </p:nvSpPr>
          <p:spPr>
            <a:xfrm>
              <a:off x="8578973" y="749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9" name="pt19649"/>
            <p:cNvSpPr/>
            <p:nvPr/>
          </p:nvSpPr>
          <p:spPr>
            <a:xfrm>
              <a:off x="8578973" y="7679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0" name="pt19650"/>
            <p:cNvSpPr/>
            <p:nvPr/>
          </p:nvSpPr>
          <p:spPr>
            <a:xfrm>
              <a:off x="8578973" y="761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1" name="pt19651"/>
            <p:cNvSpPr/>
            <p:nvPr/>
          </p:nvSpPr>
          <p:spPr>
            <a:xfrm>
              <a:off x="8581471" y="7537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2" name="pt19652"/>
            <p:cNvSpPr/>
            <p:nvPr/>
          </p:nvSpPr>
          <p:spPr>
            <a:xfrm>
              <a:off x="8581471" y="7635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3" name="pt19653"/>
            <p:cNvSpPr/>
            <p:nvPr/>
          </p:nvSpPr>
          <p:spPr>
            <a:xfrm>
              <a:off x="8581471" y="740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4" name="pt19654"/>
            <p:cNvSpPr/>
            <p:nvPr/>
          </p:nvSpPr>
          <p:spPr>
            <a:xfrm>
              <a:off x="8581471" y="740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5" name="pt19655"/>
            <p:cNvSpPr/>
            <p:nvPr/>
          </p:nvSpPr>
          <p:spPr>
            <a:xfrm>
              <a:off x="8581471" y="7819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6" name="pt19656"/>
            <p:cNvSpPr/>
            <p:nvPr/>
          </p:nvSpPr>
          <p:spPr>
            <a:xfrm>
              <a:off x="8581471" y="7642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7" name="pt19657"/>
            <p:cNvSpPr/>
            <p:nvPr/>
          </p:nvSpPr>
          <p:spPr>
            <a:xfrm>
              <a:off x="8581471" y="783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8" name="pt19658"/>
            <p:cNvSpPr/>
            <p:nvPr/>
          </p:nvSpPr>
          <p:spPr>
            <a:xfrm>
              <a:off x="8583763" y="7630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9" name="pt19659"/>
            <p:cNvSpPr/>
            <p:nvPr/>
          </p:nvSpPr>
          <p:spPr>
            <a:xfrm>
              <a:off x="8583763" y="7828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0" name="pt19660"/>
            <p:cNvSpPr/>
            <p:nvPr/>
          </p:nvSpPr>
          <p:spPr>
            <a:xfrm>
              <a:off x="8583763" y="79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1" name="pt19661"/>
            <p:cNvSpPr/>
            <p:nvPr/>
          </p:nvSpPr>
          <p:spPr>
            <a:xfrm>
              <a:off x="8583763" y="762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2" name="pt19662"/>
            <p:cNvSpPr/>
            <p:nvPr/>
          </p:nvSpPr>
          <p:spPr>
            <a:xfrm>
              <a:off x="8583763" y="802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3" name="pt19663"/>
            <p:cNvSpPr/>
            <p:nvPr/>
          </p:nvSpPr>
          <p:spPr>
            <a:xfrm>
              <a:off x="8583763" y="7926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4" name="pt19664"/>
            <p:cNvSpPr/>
            <p:nvPr/>
          </p:nvSpPr>
          <p:spPr>
            <a:xfrm>
              <a:off x="8583763" y="751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5" name="pt19665"/>
            <p:cNvSpPr/>
            <p:nvPr/>
          </p:nvSpPr>
          <p:spPr>
            <a:xfrm>
              <a:off x="8589450" y="7762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6" name="pt19666"/>
            <p:cNvSpPr/>
            <p:nvPr/>
          </p:nvSpPr>
          <p:spPr>
            <a:xfrm>
              <a:off x="8589450" y="779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7" name="pt19667"/>
            <p:cNvSpPr/>
            <p:nvPr/>
          </p:nvSpPr>
          <p:spPr>
            <a:xfrm>
              <a:off x="8589450" y="8240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8" name="pt19668"/>
            <p:cNvSpPr/>
            <p:nvPr/>
          </p:nvSpPr>
          <p:spPr>
            <a:xfrm>
              <a:off x="8589450" y="74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9" name="pt19669"/>
            <p:cNvSpPr/>
            <p:nvPr/>
          </p:nvSpPr>
          <p:spPr>
            <a:xfrm>
              <a:off x="8589450" y="813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0" name="pt19670"/>
            <p:cNvSpPr/>
            <p:nvPr/>
          </p:nvSpPr>
          <p:spPr>
            <a:xfrm>
              <a:off x="8589450" y="8303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1" name="pt19671"/>
            <p:cNvSpPr/>
            <p:nvPr/>
          </p:nvSpPr>
          <p:spPr>
            <a:xfrm>
              <a:off x="8589450" y="8070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2" name="pt19672"/>
            <p:cNvSpPr/>
            <p:nvPr/>
          </p:nvSpPr>
          <p:spPr>
            <a:xfrm>
              <a:off x="8589450" y="83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3" name="pt19673"/>
            <p:cNvSpPr/>
            <p:nvPr/>
          </p:nvSpPr>
          <p:spPr>
            <a:xfrm>
              <a:off x="8589450" y="779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4" name="pt19674"/>
            <p:cNvSpPr/>
            <p:nvPr/>
          </p:nvSpPr>
          <p:spPr>
            <a:xfrm>
              <a:off x="8593894" y="76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5" name="pt19675"/>
            <p:cNvSpPr/>
            <p:nvPr/>
          </p:nvSpPr>
          <p:spPr>
            <a:xfrm>
              <a:off x="8593894" y="76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6" name="pt19676"/>
            <p:cNvSpPr/>
            <p:nvPr/>
          </p:nvSpPr>
          <p:spPr>
            <a:xfrm>
              <a:off x="8595275" y="767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7" name="pt19677"/>
            <p:cNvSpPr/>
            <p:nvPr/>
          </p:nvSpPr>
          <p:spPr>
            <a:xfrm>
              <a:off x="8595275" y="828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8" name="pt19678"/>
            <p:cNvSpPr/>
            <p:nvPr/>
          </p:nvSpPr>
          <p:spPr>
            <a:xfrm>
              <a:off x="8595275" y="763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9" name="pt19679"/>
            <p:cNvSpPr/>
            <p:nvPr/>
          </p:nvSpPr>
          <p:spPr>
            <a:xfrm>
              <a:off x="8595275" y="7448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0" name="pt19680"/>
            <p:cNvSpPr/>
            <p:nvPr/>
          </p:nvSpPr>
          <p:spPr>
            <a:xfrm>
              <a:off x="8595275" y="8136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1" name="pt19681"/>
            <p:cNvSpPr/>
            <p:nvPr/>
          </p:nvSpPr>
          <p:spPr>
            <a:xfrm>
              <a:off x="8597599" y="808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2" name="pt19682"/>
            <p:cNvSpPr/>
            <p:nvPr/>
          </p:nvSpPr>
          <p:spPr>
            <a:xfrm>
              <a:off x="8597599" y="8239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3" name="pt19683"/>
            <p:cNvSpPr/>
            <p:nvPr/>
          </p:nvSpPr>
          <p:spPr>
            <a:xfrm>
              <a:off x="8597599" y="763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4" name="pt19684"/>
            <p:cNvSpPr/>
            <p:nvPr/>
          </p:nvSpPr>
          <p:spPr>
            <a:xfrm>
              <a:off x="8597599" y="760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5" name="pt19685"/>
            <p:cNvSpPr/>
            <p:nvPr/>
          </p:nvSpPr>
          <p:spPr>
            <a:xfrm>
              <a:off x="8597599" y="8389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6" name="pt19686"/>
            <p:cNvSpPr/>
            <p:nvPr/>
          </p:nvSpPr>
          <p:spPr>
            <a:xfrm>
              <a:off x="8597599" y="835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7" name="pt19687"/>
            <p:cNvSpPr/>
            <p:nvPr/>
          </p:nvSpPr>
          <p:spPr>
            <a:xfrm>
              <a:off x="8597599" y="827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8" name="pt19688"/>
            <p:cNvSpPr/>
            <p:nvPr/>
          </p:nvSpPr>
          <p:spPr>
            <a:xfrm>
              <a:off x="8597599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9" name="pt19689"/>
            <p:cNvSpPr/>
            <p:nvPr/>
          </p:nvSpPr>
          <p:spPr>
            <a:xfrm>
              <a:off x="8597599" y="8305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0" name="pt19690"/>
            <p:cNvSpPr/>
            <p:nvPr/>
          </p:nvSpPr>
          <p:spPr>
            <a:xfrm>
              <a:off x="8597599" y="8273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1" name="pt19691"/>
            <p:cNvSpPr/>
            <p:nvPr/>
          </p:nvSpPr>
          <p:spPr>
            <a:xfrm>
              <a:off x="8597599" y="8369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2" name="pt19692"/>
            <p:cNvSpPr/>
            <p:nvPr/>
          </p:nvSpPr>
          <p:spPr>
            <a:xfrm>
              <a:off x="8597599" y="7587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3" name="pt19693"/>
            <p:cNvSpPr/>
            <p:nvPr/>
          </p:nvSpPr>
          <p:spPr>
            <a:xfrm>
              <a:off x="8597599" y="83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4" name="pt19694"/>
            <p:cNvSpPr/>
            <p:nvPr/>
          </p:nvSpPr>
          <p:spPr>
            <a:xfrm>
              <a:off x="8597599" y="76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5" name="pt19695"/>
            <p:cNvSpPr/>
            <p:nvPr/>
          </p:nvSpPr>
          <p:spPr>
            <a:xfrm>
              <a:off x="8597599" y="8191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6" name="pt19696"/>
            <p:cNvSpPr/>
            <p:nvPr/>
          </p:nvSpPr>
          <p:spPr>
            <a:xfrm>
              <a:off x="8478415" y="760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7" name="pt19697"/>
            <p:cNvSpPr/>
            <p:nvPr/>
          </p:nvSpPr>
          <p:spPr>
            <a:xfrm>
              <a:off x="8478415" y="7609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8" name="pt19698"/>
            <p:cNvSpPr/>
            <p:nvPr/>
          </p:nvSpPr>
          <p:spPr>
            <a:xfrm>
              <a:off x="8478415" y="77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9" name="pt19699"/>
            <p:cNvSpPr/>
            <p:nvPr/>
          </p:nvSpPr>
          <p:spPr>
            <a:xfrm>
              <a:off x="8478415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0" name="pt19700"/>
            <p:cNvSpPr/>
            <p:nvPr/>
          </p:nvSpPr>
          <p:spPr>
            <a:xfrm>
              <a:off x="8478415" y="796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1" name="pt19701"/>
            <p:cNvSpPr/>
            <p:nvPr/>
          </p:nvSpPr>
          <p:spPr>
            <a:xfrm>
              <a:off x="8478415" y="7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2" name="pt19702"/>
            <p:cNvSpPr/>
            <p:nvPr/>
          </p:nvSpPr>
          <p:spPr>
            <a:xfrm>
              <a:off x="8478416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3" name="pt19703"/>
            <p:cNvSpPr/>
            <p:nvPr/>
          </p:nvSpPr>
          <p:spPr>
            <a:xfrm>
              <a:off x="8478416" y="764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4" name="pt19704"/>
            <p:cNvSpPr/>
            <p:nvPr/>
          </p:nvSpPr>
          <p:spPr>
            <a:xfrm>
              <a:off x="8489407" y="762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5" name="pt19705"/>
            <p:cNvSpPr/>
            <p:nvPr/>
          </p:nvSpPr>
          <p:spPr>
            <a:xfrm>
              <a:off x="8489407" y="77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6" name="pt19706"/>
            <p:cNvSpPr/>
            <p:nvPr/>
          </p:nvSpPr>
          <p:spPr>
            <a:xfrm>
              <a:off x="8489407" y="7989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7" name="pt19707"/>
            <p:cNvSpPr/>
            <p:nvPr/>
          </p:nvSpPr>
          <p:spPr>
            <a:xfrm>
              <a:off x="8489407" y="7989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8" name="pt19708"/>
            <p:cNvSpPr/>
            <p:nvPr/>
          </p:nvSpPr>
          <p:spPr>
            <a:xfrm>
              <a:off x="8489407" y="827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9" name="pt19709"/>
            <p:cNvSpPr/>
            <p:nvPr/>
          </p:nvSpPr>
          <p:spPr>
            <a:xfrm>
              <a:off x="8489407" y="806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0" name="pt19710"/>
            <p:cNvSpPr/>
            <p:nvPr/>
          </p:nvSpPr>
          <p:spPr>
            <a:xfrm>
              <a:off x="8493273" y="77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1" name="pt19711"/>
            <p:cNvSpPr/>
            <p:nvPr/>
          </p:nvSpPr>
          <p:spPr>
            <a:xfrm>
              <a:off x="8493273" y="763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2" name="pt19712"/>
            <p:cNvSpPr/>
            <p:nvPr/>
          </p:nvSpPr>
          <p:spPr>
            <a:xfrm>
              <a:off x="8493273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3" name="pt19713"/>
            <p:cNvSpPr/>
            <p:nvPr/>
          </p:nvSpPr>
          <p:spPr>
            <a:xfrm>
              <a:off x="8493273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4" name="pt19714"/>
            <p:cNvSpPr/>
            <p:nvPr/>
          </p:nvSpPr>
          <p:spPr>
            <a:xfrm>
              <a:off x="8493273" y="751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5" name="pt19715"/>
            <p:cNvSpPr/>
            <p:nvPr/>
          </p:nvSpPr>
          <p:spPr>
            <a:xfrm>
              <a:off x="8499292" y="77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6" name="pt19716"/>
            <p:cNvSpPr/>
            <p:nvPr/>
          </p:nvSpPr>
          <p:spPr>
            <a:xfrm>
              <a:off x="8499292" y="832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7" name="pt19717"/>
            <p:cNvSpPr/>
            <p:nvPr/>
          </p:nvSpPr>
          <p:spPr>
            <a:xfrm>
              <a:off x="8499292" y="763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8" name="pt19718"/>
            <p:cNvSpPr/>
            <p:nvPr/>
          </p:nvSpPr>
          <p:spPr>
            <a:xfrm>
              <a:off x="8509189" y="7588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9" name="pt19719"/>
            <p:cNvSpPr/>
            <p:nvPr/>
          </p:nvSpPr>
          <p:spPr>
            <a:xfrm>
              <a:off x="8509189" y="765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0" name="pt19720"/>
            <p:cNvSpPr/>
            <p:nvPr/>
          </p:nvSpPr>
          <p:spPr>
            <a:xfrm>
              <a:off x="8510391" y="7607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1" name="pt19721"/>
            <p:cNvSpPr/>
            <p:nvPr/>
          </p:nvSpPr>
          <p:spPr>
            <a:xfrm>
              <a:off x="8510391" y="777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2" name="pt19722"/>
            <p:cNvSpPr/>
            <p:nvPr/>
          </p:nvSpPr>
          <p:spPr>
            <a:xfrm>
              <a:off x="8510391" y="746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3" name="pt19723"/>
            <p:cNvSpPr/>
            <p:nvPr/>
          </p:nvSpPr>
          <p:spPr>
            <a:xfrm>
              <a:off x="8510391" y="743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4" name="pt19724"/>
            <p:cNvSpPr/>
            <p:nvPr/>
          </p:nvSpPr>
          <p:spPr>
            <a:xfrm>
              <a:off x="8518226" y="760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5" name="pt19725"/>
            <p:cNvSpPr/>
            <p:nvPr/>
          </p:nvSpPr>
          <p:spPr>
            <a:xfrm>
              <a:off x="8518226" y="755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6" name="pt19726"/>
            <p:cNvSpPr/>
            <p:nvPr/>
          </p:nvSpPr>
          <p:spPr>
            <a:xfrm>
              <a:off x="8522504" y="7593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7" name="pt19727"/>
            <p:cNvSpPr/>
            <p:nvPr/>
          </p:nvSpPr>
          <p:spPr>
            <a:xfrm>
              <a:off x="8522504" y="7579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8" name="pt19728"/>
            <p:cNvSpPr/>
            <p:nvPr/>
          </p:nvSpPr>
          <p:spPr>
            <a:xfrm>
              <a:off x="8522504" y="740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9" name="pt19729"/>
            <p:cNvSpPr/>
            <p:nvPr/>
          </p:nvSpPr>
          <p:spPr>
            <a:xfrm>
              <a:off x="8522504" y="81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0" name="pt19730"/>
            <p:cNvSpPr/>
            <p:nvPr/>
          </p:nvSpPr>
          <p:spPr>
            <a:xfrm>
              <a:off x="8522504" y="75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1" name="pt19731"/>
            <p:cNvSpPr/>
            <p:nvPr/>
          </p:nvSpPr>
          <p:spPr>
            <a:xfrm>
              <a:off x="8525156" y="838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2" name="pt19732"/>
            <p:cNvSpPr/>
            <p:nvPr/>
          </p:nvSpPr>
          <p:spPr>
            <a:xfrm>
              <a:off x="8525156" y="826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3" name="pt19733"/>
            <p:cNvSpPr/>
            <p:nvPr/>
          </p:nvSpPr>
          <p:spPr>
            <a:xfrm>
              <a:off x="8525156" y="8026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4" name="pt19734"/>
            <p:cNvSpPr/>
            <p:nvPr/>
          </p:nvSpPr>
          <p:spPr>
            <a:xfrm>
              <a:off x="8525156" y="778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5" name="pt19735"/>
            <p:cNvSpPr/>
            <p:nvPr/>
          </p:nvSpPr>
          <p:spPr>
            <a:xfrm>
              <a:off x="8525156" y="7611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6" name="pt19736"/>
            <p:cNvSpPr/>
            <p:nvPr/>
          </p:nvSpPr>
          <p:spPr>
            <a:xfrm>
              <a:off x="8525156" y="7618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7" name="pt19737"/>
            <p:cNvSpPr/>
            <p:nvPr/>
          </p:nvSpPr>
          <p:spPr>
            <a:xfrm>
              <a:off x="8526906" y="7591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8" name="pt19738"/>
            <p:cNvSpPr/>
            <p:nvPr/>
          </p:nvSpPr>
          <p:spPr>
            <a:xfrm>
              <a:off x="8526906" y="755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9" name="pt19739"/>
            <p:cNvSpPr/>
            <p:nvPr/>
          </p:nvSpPr>
          <p:spPr>
            <a:xfrm>
              <a:off x="8526906" y="75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0" name="pt19740"/>
            <p:cNvSpPr/>
            <p:nvPr/>
          </p:nvSpPr>
          <p:spPr>
            <a:xfrm>
              <a:off x="8526906" y="8029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1" name="pt19741"/>
            <p:cNvSpPr/>
            <p:nvPr/>
          </p:nvSpPr>
          <p:spPr>
            <a:xfrm>
              <a:off x="8526906" y="7418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2" name="pt19742"/>
            <p:cNvSpPr/>
            <p:nvPr/>
          </p:nvSpPr>
          <p:spPr>
            <a:xfrm>
              <a:off x="8526906" y="7441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3" name="pt19743"/>
            <p:cNvSpPr/>
            <p:nvPr/>
          </p:nvSpPr>
          <p:spPr>
            <a:xfrm>
              <a:off x="8526906" y="804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4" name="pt19744"/>
            <p:cNvSpPr/>
            <p:nvPr/>
          </p:nvSpPr>
          <p:spPr>
            <a:xfrm>
              <a:off x="8526906" y="820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5" name="pt19745"/>
            <p:cNvSpPr/>
            <p:nvPr/>
          </p:nvSpPr>
          <p:spPr>
            <a:xfrm>
              <a:off x="8527566" y="7457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6" name="pt19746"/>
            <p:cNvSpPr/>
            <p:nvPr/>
          </p:nvSpPr>
          <p:spPr>
            <a:xfrm>
              <a:off x="8527566" y="8012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7" name="pt19747"/>
            <p:cNvSpPr/>
            <p:nvPr/>
          </p:nvSpPr>
          <p:spPr>
            <a:xfrm>
              <a:off x="8527566" y="794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8" name="pt19748"/>
            <p:cNvSpPr/>
            <p:nvPr/>
          </p:nvSpPr>
          <p:spPr>
            <a:xfrm>
              <a:off x="8527566" y="831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9" name="pt19749"/>
            <p:cNvSpPr/>
            <p:nvPr/>
          </p:nvSpPr>
          <p:spPr>
            <a:xfrm>
              <a:off x="8564525" y="777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0" name="pt19750"/>
            <p:cNvSpPr/>
            <p:nvPr/>
          </p:nvSpPr>
          <p:spPr>
            <a:xfrm>
              <a:off x="8564525" y="758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1" name="pt19751"/>
            <p:cNvSpPr/>
            <p:nvPr/>
          </p:nvSpPr>
          <p:spPr>
            <a:xfrm>
              <a:off x="8564525" y="793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2" name="pt19752"/>
            <p:cNvSpPr/>
            <p:nvPr/>
          </p:nvSpPr>
          <p:spPr>
            <a:xfrm>
              <a:off x="8564525" y="82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3" name="pt19753"/>
            <p:cNvSpPr/>
            <p:nvPr/>
          </p:nvSpPr>
          <p:spPr>
            <a:xfrm>
              <a:off x="8564525" y="833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4" name="pt19754"/>
            <p:cNvSpPr/>
            <p:nvPr/>
          </p:nvSpPr>
          <p:spPr>
            <a:xfrm>
              <a:off x="8564525" y="816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5" name="pt19755"/>
            <p:cNvSpPr/>
            <p:nvPr/>
          </p:nvSpPr>
          <p:spPr>
            <a:xfrm>
              <a:off x="8564525" y="7862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6" name="pt19756"/>
            <p:cNvSpPr/>
            <p:nvPr/>
          </p:nvSpPr>
          <p:spPr>
            <a:xfrm>
              <a:off x="8564525" y="757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7" name="pt19757"/>
            <p:cNvSpPr/>
            <p:nvPr/>
          </p:nvSpPr>
          <p:spPr>
            <a:xfrm>
              <a:off x="8564525" y="76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8" name="pt19758"/>
            <p:cNvSpPr/>
            <p:nvPr/>
          </p:nvSpPr>
          <p:spPr>
            <a:xfrm>
              <a:off x="8564525" y="78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9" name="pt19759"/>
            <p:cNvSpPr/>
            <p:nvPr/>
          </p:nvSpPr>
          <p:spPr>
            <a:xfrm>
              <a:off x="8564525" y="828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0" name="pt19760"/>
            <p:cNvSpPr/>
            <p:nvPr/>
          </p:nvSpPr>
          <p:spPr>
            <a:xfrm>
              <a:off x="8564573" y="7583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1" name="pt19761"/>
            <p:cNvSpPr/>
            <p:nvPr/>
          </p:nvSpPr>
          <p:spPr>
            <a:xfrm>
              <a:off x="8564573" y="823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2" name="pt19762"/>
            <p:cNvSpPr/>
            <p:nvPr/>
          </p:nvSpPr>
          <p:spPr>
            <a:xfrm>
              <a:off x="8564573" y="826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3" name="pt19763"/>
            <p:cNvSpPr/>
            <p:nvPr/>
          </p:nvSpPr>
          <p:spPr>
            <a:xfrm>
              <a:off x="8564573" y="836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4" name="pt19764"/>
            <p:cNvSpPr/>
            <p:nvPr/>
          </p:nvSpPr>
          <p:spPr>
            <a:xfrm>
              <a:off x="8564573" y="8392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5" name="pt19765"/>
            <p:cNvSpPr/>
            <p:nvPr/>
          </p:nvSpPr>
          <p:spPr>
            <a:xfrm>
              <a:off x="8564573" y="8034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6" name="pt19766"/>
            <p:cNvSpPr/>
            <p:nvPr/>
          </p:nvSpPr>
          <p:spPr>
            <a:xfrm>
              <a:off x="8564573" y="8204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7" name="pt19767"/>
            <p:cNvSpPr/>
            <p:nvPr/>
          </p:nvSpPr>
          <p:spPr>
            <a:xfrm>
              <a:off x="8578973" y="78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8" name="pt19768"/>
            <p:cNvSpPr/>
            <p:nvPr/>
          </p:nvSpPr>
          <p:spPr>
            <a:xfrm>
              <a:off x="8578973" y="749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9" name="pt19769"/>
            <p:cNvSpPr/>
            <p:nvPr/>
          </p:nvSpPr>
          <p:spPr>
            <a:xfrm>
              <a:off x="8578973" y="7679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0" name="pt19770"/>
            <p:cNvSpPr/>
            <p:nvPr/>
          </p:nvSpPr>
          <p:spPr>
            <a:xfrm>
              <a:off x="8578973" y="761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1" name="pt19771"/>
            <p:cNvSpPr/>
            <p:nvPr/>
          </p:nvSpPr>
          <p:spPr>
            <a:xfrm>
              <a:off x="8581471" y="7537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2" name="pt19772"/>
            <p:cNvSpPr/>
            <p:nvPr/>
          </p:nvSpPr>
          <p:spPr>
            <a:xfrm>
              <a:off x="8581471" y="7635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3" name="pt19773"/>
            <p:cNvSpPr/>
            <p:nvPr/>
          </p:nvSpPr>
          <p:spPr>
            <a:xfrm>
              <a:off x="8581471" y="740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4" name="pt19774"/>
            <p:cNvSpPr/>
            <p:nvPr/>
          </p:nvSpPr>
          <p:spPr>
            <a:xfrm>
              <a:off x="8581471" y="740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5" name="pt19775"/>
            <p:cNvSpPr/>
            <p:nvPr/>
          </p:nvSpPr>
          <p:spPr>
            <a:xfrm>
              <a:off x="8581471" y="7819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6" name="pt19776"/>
            <p:cNvSpPr/>
            <p:nvPr/>
          </p:nvSpPr>
          <p:spPr>
            <a:xfrm>
              <a:off x="8581471" y="7642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7" name="pt19777"/>
            <p:cNvSpPr/>
            <p:nvPr/>
          </p:nvSpPr>
          <p:spPr>
            <a:xfrm>
              <a:off x="8581471" y="783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8" name="pt19778"/>
            <p:cNvSpPr/>
            <p:nvPr/>
          </p:nvSpPr>
          <p:spPr>
            <a:xfrm>
              <a:off x="8583763" y="7630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9" name="pt19779"/>
            <p:cNvSpPr/>
            <p:nvPr/>
          </p:nvSpPr>
          <p:spPr>
            <a:xfrm>
              <a:off x="8583763" y="7828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0" name="pt19780"/>
            <p:cNvSpPr/>
            <p:nvPr/>
          </p:nvSpPr>
          <p:spPr>
            <a:xfrm>
              <a:off x="8583763" y="79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1" name="pt19781"/>
            <p:cNvSpPr/>
            <p:nvPr/>
          </p:nvSpPr>
          <p:spPr>
            <a:xfrm>
              <a:off x="8583763" y="762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2" name="pt19782"/>
            <p:cNvSpPr/>
            <p:nvPr/>
          </p:nvSpPr>
          <p:spPr>
            <a:xfrm>
              <a:off x="8583763" y="802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3" name="pt19783"/>
            <p:cNvSpPr/>
            <p:nvPr/>
          </p:nvSpPr>
          <p:spPr>
            <a:xfrm>
              <a:off x="8583763" y="7926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4" name="pt19784"/>
            <p:cNvSpPr/>
            <p:nvPr/>
          </p:nvSpPr>
          <p:spPr>
            <a:xfrm>
              <a:off x="8583763" y="751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5" name="pt19785"/>
            <p:cNvSpPr/>
            <p:nvPr/>
          </p:nvSpPr>
          <p:spPr>
            <a:xfrm>
              <a:off x="8589450" y="7762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6" name="pt19786"/>
            <p:cNvSpPr/>
            <p:nvPr/>
          </p:nvSpPr>
          <p:spPr>
            <a:xfrm>
              <a:off x="8589450" y="779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7" name="pt19787"/>
            <p:cNvSpPr/>
            <p:nvPr/>
          </p:nvSpPr>
          <p:spPr>
            <a:xfrm>
              <a:off x="8589450" y="8240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8" name="pt19788"/>
            <p:cNvSpPr/>
            <p:nvPr/>
          </p:nvSpPr>
          <p:spPr>
            <a:xfrm>
              <a:off x="8589450" y="74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9" name="pt19789"/>
            <p:cNvSpPr/>
            <p:nvPr/>
          </p:nvSpPr>
          <p:spPr>
            <a:xfrm>
              <a:off x="8589450" y="813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0" name="pt19790"/>
            <p:cNvSpPr/>
            <p:nvPr/>
          </p:nvSpPr>
          <p:spPr>
            <a:xfrm>
              <a:off x="8589450" y="8303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1" name="pt19791"/>
            <p:cNvSpPr/>
            <p:nvPr/>
          </p:nvSpPr>
          <p:spPr>
            <a:xfrm>
              <a:off x="8589450" y="8070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2" name="pt19792"/>
            <p:cNvSpPr/>
            <p:nvPr/>
          </p:nvSpPr>
          <p:spPr>
            <a:xfrm>
              <a:off x="8589450" y="83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3" name="pt19793"/>
            <p:cNvSpPr/>
            <p:nvPr/>
          </p:nvSpPr>
          <p:spPr>
            <a:xfrm>
              <a:off x="8589450" y="779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4" name="pt19794"/>
            <p:cNvSpPr/>
            <p:nvPr/>
          </p:nvSpPr>
          <p:spPr>
            <a:xfrm>
              <a:off x="8593894" y="76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5" name="pt19795"/>
            <p:cNvSpPr/>
            <p:nvPr/>
          </p:nvSpPr>
          <p:spPr>
            <a:xfrm>
              <a:off x="8593894" y="76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6" name="pt19796"/>
            <p:cNvSpPr/>
            <p:nvPr/>
          </p:nvSpPr>
          <p:spPr>
            <a:xfrm>
              <a:off x="8595275" y="767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7" name="pt19797"/>
            <p:cNvSpPr/>
            <p:nvPr/>
          </p:nvSpPr>
          <p:spPr>
            <a:xfrm>
              <a:off x="8595275" y="828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8" name="pt19798"/>
            <p:cNvSpPr/>
            <p:nvPr/>
          </p:nvSpPr>
          <p:spPr>
            <a:xfrm>
              <a:off x="8595275" y="763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9" name="pt19799"/>
            <p:cNvSpPr/>
            <p:nvPr/>
          </p:nvSpPr>
          <p:spPr>
            <a:xfrm>
              <a:off x="8595275" y="7448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0" name="pt19800"/>
            <p:cNvSpPr/>
            <p:nvPr/>
          </p:nvSpPr>
          <p:spPr>
            <a:xfrm>
              <a:off x="8595275" y="8136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1" name="pt19801"/>
            <p:cNvSpPr/>
            <p:nvPr/>
          </p:nvSpPr>
          <p:spPr>
            <a:xfrm>
              <a:off x="8597599" y="808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2" name="pt19802"/>
            <p:cNvSpPr/>
            <p:nvPr/>
          </p:nvSpPr>
          <p:spPr>
            <a:xfrm>
              <a:off x="8597599" y="8239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3" name="pt19803"/>
            <p:cNvSpPr/>
            <p:nvPr/>
          </p:nvSpPr>
          <p:spPr>
            <a:xfrm>
              <a:off x="8597599" y="763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4" name="pt19804"/>
            <p:cNvSpPr/>
            <p:nvPr/>
          </p:nvSpPr>
          <p:spPr>
            <a:xfrm>
              <a:off x="8597599" y="760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5" name="pt19805"/>
            <p:cNvSpPr/>
            <p:nvPr/>
          </p:nvSpPr>
          <p:spPr>
            <a:xfrm>
              <a:off x="8597599" y="8389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6" name="pt19806"/>
            <p:cNvSpPr/>
            <p:nvPr/>
          </p:nvSpPr>
          <p:spPr>
            <a:xfrm>
              <a:off x="8597599" y="835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7" name="pt19807"/>
            <p:cNvSpPr/>
            <p:nvPr/>
          </p:nvSpPr>
          <p:spPr>
            <a:xfrm>
              <a:off x="8597599" y="827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8" name="pt19808"/>
            <p:cNvSpPr/>
            <p:nvPr/>
          </p:nvSpPr>
          <p:spPr>
            <a:xfrm>
              <a:off x="8597599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9" name="pt19809"/>
            <p:cNvSpPr/>
            <p:nvPr/>
          </p:nvSpPr>
          <p:spPr>
            <a:xfrm>
              <a:off x="8597599" y="8305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0" name="pt19810"/>
            <p:cNvSpPr/>
            <p:nvPr/>
          </p:nvSpPr>
          <p:spPr>
            <a:xfrm>
              <a:off x="8597599" y="8273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1" name="pt19811"/>
            <p:cNvSpPr/>
            <p:nvPr/>
          </p:nvSpPr>
          <p:spPr>
            <a:xfrm>
              <a:off x="8597599" y="8369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2" name="pt19812"/>
            <p:cNvSpPr/>
            <p:nvPr/>
          </p:nvSpPr>
          <p:spPr>
            <a:xfrm>
              <a:off x="8597599" y="7587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3" name="pt19813"/>
            <p:cNvSpPr/>
            <p:nvPr/>
          </p:nvSpPr>
          <p:spPr>
            <a:xfrm>
              <a:off x="8597599" y="83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4" name="pt19814"/>
            <p:cNvSpPr/>
            <p:nvPr/>
          </p:nvSpPr>
          <p:spPr>
            <a:xfrm>
              <a:off x="8597599" y="76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5" name="pt19815"/>
            <p:cNvSpPr/>
            <p:nvPr/>
          </p:nvSpPr>
          <p:spPr>
            <a:xfrm>
              <a:off x="8597599" y="8191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6" name="pt19816"/>
            <p:cNvSpPr/>
            <p:nvPr/>
          </p:nvSpPr>
          <p:spPr>
            <a:xfrm>
              <a:off x="8619242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7" name="pt19817"/>
            <p:cNvSpPr/>
            <p:nvPr/>
          </p:nvSpPr>
          <p:spPr>
            <a:xfrm>
              <a:off x="8631555" y="7629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8" name="pt19818"/>
            <p:cNvSpPr/>
            <p:nvPr/>
          </p:nvSpPr>
          <p:spPr>
            <a:xfrm>
              <a:off x="8631555" y="7656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9" name="pt19819"/>
            <p:cNvSpPr/>
            <p:nvPr/>
          </p:nvSpPr>
          <p:spPr>
            <a:xfrm>
              <a:off x="8631555" y="7546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0" name="pt19820"/>
            <p:cNvSpPr/>
            <p:nvPr/>
          </p:nvSpPr>
          <p:spPr>
            <a:xfrm>
              <a:off x="8646788" y="7605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1" name="pt19821"/>
            <p:cNvSpPr/>
            <p:nvPr/>
          </p:nvSpPr>
          <p:spPr>
            <a:xfrm>
              <a:off x="8646788" y="7756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2" name="pt19822"/>
            <p:cNvSpPr/>
            <p:nvPr/>
          </p:nvSpPr>
          <p:spPr>
            <a:xfrm>
              <a:off x="8646788" y="807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3" name="pt19823"/>
            <p:cNvSpPr/>
            <p:nvPr/>
          </p:nvSpPr>
          <p:spPr>
            <a:xfrm>
              <a:off x="8646788" y="8187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4" name="pt19824"/>
            <p:cNvSpPr/>
            <p:nvPr/>
          </p:nvSpPr>
          <p:spPr>
            <a:xfrm>
              <a:off x="8646788" y="8295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5" name="pt19825"/>
            <p:cNvSpPr/>
            <p:nvPr/>
          </p:nvSpPr>
          <p:spPr>
            <a:xfrm>
              <a:off x="8646788" y="8251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6" name="pt19826"/>
            <p:cNvSpPr/>
            <p:nvPr/>
          </p:nvSpPr>
          <p:spPr>
            <a:xfrm>
              <a:off x="8654769" y="7972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7" name="pt19827"/>
            <p:cNvSpPr/>
            <p:nvPr/>
          </p:nvSpPr>
          <p:spPr>
            <a:xfrm>
              <a:off x="8654769" y="7461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8" name="pt19828"/>
            <p:cNvSpPr/>
            <p:nvPr/>
          </p:nvSpPr>
          <p:spPr>
            <a:xfrm>
              <a:off x="8654769" y="7711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9" name="pt19829"/>
            <p:cNvSpPr/>
            <p:nvPr/>
          </p:nvSpPr>
          <p:spPr>
            <a:xfrm>
              <a:off x="8654769" y="757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0" name="pt19830"/>
            <p:cNvSpPr/>
            <p:nvPr/>
          </p:nvSpPr>
          <p:spPr>
            <a:xfrm>
              <a:off x="8654769" y="7794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1" name="pt19831"/>
            <p:cNvSpPr/>
            <p:nvPr/>
          </p:nvSpPr>
          <p:spPr>
            <a:xfrm>
              <a:off x="8654769" y="816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2" name="pt19832"/>
            <p:cNvSpPr/>
            <p:nvPr/>
          </p:nvSpPr>
          <p:spPr>
            <a:xfrm>
              <a:off x="8654822" y="7597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3" name="pt19833"/>
            <p:cNvSpPr/>
            <p:nvPr/>
          </p:nvSpPr>
          <p:spPr>
            <a:xfrm>
              <a:off x="8654822" y="7658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4" name="pt19834"/>
            <p:cNvSpPr/>
            <p:nvPr/>
          </p:nvSpPr>
          <p:spPr>
            <a:xfrm>
              <a:off x="8654822" y="8183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5" name="pt19835"/>
            <p:cNvSpPr/>
            <p:nvPr/>
          </p:nvSpPr>
          <p:spPr>
            <a:xfrm>
              <a:off x="8654822" y="7605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6" name="pt19836"/>
            <p:cNvSpPr/>
            <p:nvPr/>
          </p:nvSpPr>
          <p:spPr>
            <a:xfrm>
              <a:off x="8654822" y="8068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7" name="pt19837"/>
            <p:cNvSpPr/>
            <p:nvPr/>
          </p:nvSpPr>
          <p:spPr>
            <a:xfrm>
              <a:off x="8659811" y="8242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8" name="pt19838"/>
            <p:cNvSpPr/>
            <p:nvPr/>
          </p:nvSpPr>
          <p:spPr>
            <a:xfrm>
              <a:off x="8659811" y="8063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9" name="pt19839"/>
            <p:cNvSpPr/>
            <p:nvPr/>
          </p:nvSpPr>
          <p:spPr>
            <a:xfrm>
              <a:off x="8659811" y="7598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0" name="pt19840"/>
            <p:cNvSpPr/>
            <p:nvPr/>
          </p:nvSpPr>
          <p:spPr>
            <a:xfrm>
              <a:off x="8659811" y="7523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1" name="pt19841"/>
            <p:cNvSpPr/>
            <p:nvPr/>
          </p:nvSpPr>
          <p:spPr>
            <a:xfrm>
              <a:off x="8659811" y="79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2" name="pt19842"/>
            <p:cNvSpPr/>
            <p:nvPr/>
          </p:nvSpPr>
          <p:spPr>
            <a:xfrm>
              <a:off x="8659811" y="8171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3" name="pt19843"/>
            <p:cNvSpPr/>
            <p:nvPr/>
          </p:nvSpPr>
          <p:spPr>
            <a:xfrm>
              <a:off x="8659811" y="8126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4" name="pt19844"/>
            <p:cNvSpPr/>
            <p:nvPr/>
          </p:nvSpPr>
          <p:spPr>
            <a:xfrm>
              <a:off x="8659811" y="8020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5" name="pt19845"/>
            <p:cNvSpPr/>
            <p:nvPr/>
          </p:nvSpPr>
          <p:spPr>
            <a:xfrm>
              <a:off x="8659811" y="7760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6" name="pt19846"/>
            <p:cNvSpPr/>
            <p:nvPr/>
          </p:nvSpPr>
          <p:spPr>
            <a:xfrm>
              <a:off x="8659811" y="822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7" name="pt19847"/>
            <p:cNvSpPr/>
            <p:nvPr/>
          </p:nvSpPr>
          <p:spPr>
            <a:xfrm>
              <a:off x="8659811" y="7538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8" name="pt19848"/>
            <p:cNvSpPr/>
            <p:nvPr/>
          </p:nvSpPr>
          <p:spPr>
            <a:xfrm>
              <a:off x="8661644" y="774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9" name="pt19849"/>
            <p:cNvSpPr/>
            <p:nvPr/>
          </p:nvSpPr>
          <p:spPr>
            <a:xfrm>
              <a:off x="8661644" y="7716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0" name="pt19850"/>
            <p:cNvSpPr/>
            <p:nvPr/>
          </p:nvSpPr>
          <p:spPr>
            <a:xfrm>
              <a:off x="8661644" y="8156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1" name="pt19851"/>
            <p:cNvSpPr/>
            <p:nvPr/>
          </p:nvSpPr>
          <p:spPr>
            <a:xfrm>
              <a:off x="8665514" y="7565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2" name="pt19852"/>
            <p:cNvSpPr/>
            <p:nvPr/>
          </p:nvSpPr>
          <p:spPr>
            <a:xfrm>
              <a:off x="8665514" y="7568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3" name="pt19853"/>
            <p:cNvSpPr/>
            <p:nvPr/>
          </p:nvSpPr>
          <p:spPr>
            <a:xfrm>
              <a:off x="8665514" y="7426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4" name="pt19854"/>
            <p:cNvSpPr/>
            <p:nvPr/>
          </p:nvSpPr>
          <p:spPr>
            <a:xfrm>
              <a:off x="8665514" y="7643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5" name="pt19855"/>
            <p:cNvSpPr/>
            <p:nvPr/>
          </p:nvSpPr>
          <p:spPr>
            <a:xfrm>
              <a:off x="8665514" y="7774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6" name="pt19856"/>
            <p:cNvSpPr/>
            <p:nvPr/>
          </p:nvSpPr>
          <p:spPr>
            <a:xfrm>
              <a:off x="8665514" y="787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7" name="pt19857"/>
            <p:cNvSpPr/>
            <p:nvPr/>
          </p:nvSpPr>
          <p:spPr>
            <a:xfrm>
              <a:off x="8668049" y="7587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8" name="pt19858"/>
            <p:cNvSpPr/>
            <p:nvPr/>
          </p:nvSpPr>
          <p:spPr>
            <a:xfrm>
              <a:off x="8668049" y="766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9" name="pt19859"/>
            <p:cNvSpPr/>
            <p:nvPr/>
          </p:nvSpPr>
          <p:spPr>
            <a:xfrm>
              <a:off x="8668049" y="7971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0" name="pt19860"/>
            <p:cNvSpPr/>
            <p:nvPr/>
          </p:nvSpPr>
          <p:spPr>
            <a:xfrm>
              <a:off x="8668049" y="8111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1" name="pt19861"/>
            <p:cNvSpPr/>
            <p:nvPr/>
          </p:nvSpPr>
          <p:spPr>
            <a:xfrm>
              <a:off x="8668049" y="7661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2" name="pt19862"/>
            <p:cNvSpPr/>
            <p:nvPr/>
          </p:nvSpPr>
          <p:spPr>
            <a:xfrm>
              <a:off x="8668049" y="8148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3" name="pt19863"/>
            <p:cNvSpPr/>
            <p:nvPr/>
          </p:nvSpPr>
          <p:spPr>
            <a:xfrm>
              <a:off x="8668049" y="8110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4" name="pt19864"/>
            <p:cNvSpPr/>
            <p:nvPr/>
          </p:nvSpPr>
          <p:spPr>
            <a:xfrm>
              <a:off x="8668049" y="8183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5" name="pt19865"/>
            <p:cNvSpPr/>
            <p:nvPr/>
          </p:nvSpPr>
          <p:spPr>
            <a:xfrm>
              <a:off x="8669032" y="7609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6" name="pt19866"/>
            <p:cNvSpPr/>
            <p:nvPr/>
          </p:nvSpPr>
          <p:spPr>
            <a:xfrm>
              <a:off x="8669032" y="762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7" name="pt19867"/>
            <p:cNvSpPr/>
            <p:nvPr/>
          </p:nvSpPr>
          <p:spPr>
            <a:xfrm>
              <a:off x="8669032" y="8367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8" name="pt19868"/>
            <p:cNvSpPr/>
            <p:nvPr/>
          </p:nvSpPr>
          <p:spPr>
            <a:xfrm>
              <a:off x="8669643" y="766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9" name="pt19869"/>
            <p:cNvSpPr/>
            <p:nvPr/>
          </p:nvSpPr>
          <p:spPr>
            <a:xfrm>
              <a:off x="8669643" y="757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0" name="pt19870"/>
            <p:cNvSpPr/>
            <p:nvPr/>
          </p:nvSpPr>
          <p:spPr>
            <a:xfrm>
              <a:off x="8704162" y="7667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1" name="pt19871"/>
            <p:cNvSpPr/>
            <p:nvPr/>
          </p:nvSpPr>
          <p:spPr>
            <a:xfrm>
              <a:off x="8704162" y="76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2" name="pt19872"/>
            <p:cNvSpPr/>
            <p:nvPr/>
          </p:nvSpPr>
          <p:spPr>
            <a:xfrm>
              <a:off x="8704162" y="760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3" name="pt19873"/>
            <p:cNvSpPr/>
            <p:nvPr/>
          </p:nvSpPr>
          <p:spPr>
            <a:xfrm>
              <a:off x="8721930" y="7622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4" name="pt19874"/>
            <p:cNvSpPr/>
            <p:nvPr/>
          </p:nvSpPr>
          <p:spPr>
            <a:xfrm>
              <a:off x="8721930" y="7579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5" name="pt19875"/>
            <p:cNvSpPr/>
            <p:nvPr/>
          </p:nvSpPr>
          <p:spPr>
            <a:xfrm>
              <a:off x="8721930" y="7644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6" name="pt19876"/>
            <p:cNvSpPr/>
            <p:nvPr/>
          </p:nvSpPr>
          <p:spPr>
            <a:xfrm>
              <a:off x="8721930" y="7497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7" name="pt19877"/>
            <p:cNvSpPr/>
            <p:nvPr/>
          </p:nvSpPr>
          <p:spPr>
            <a:xfrm>
              <a:off x="8721930" y="8117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8" name="pt19878"/>
            <p:cNvSpPr/>
            <p:nvPr/>
          </p:nvSpPr>
          <p:spPr>
            <a:xfrm>
              <a:off x="8721930" y="756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9" name="pt19879"/>
            <p:cNvSpPr/>
            <p:nvPr/>
          </p:nvSpPr>
          <p:spPr>
            <a:xfrm>
              <a:off x="8721930" y="7772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0" name="pt19880"/>
            <p:cNvSpPr/>
            <p:nvPr/>
          </p:nvSpPr>
          <p:spPr>
            <a:xfrm>
              <a:off x="8723410" y="7544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1" name="pt19881"/>
            <p:cNvSpPr/>
            <p:nvPr/>
          </p:nvSpPr>
          <p:spPr>
            <a:xfrm>
              <a:off x="8724529" y="7500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2" name="pt19882"/>
            <p:cNvSpPr/>
            <p:nvPr/>
          </p:nvSpPr>
          <p:spPr>
            <a:xfrm>
              <a:off x="8724529" y="7512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3" name="pt19883"/>
            <p:cNvSpPr/>
            <p:nvPr/>
          </p:nvSpPr>
          <p:spPr>
            <a:xfrm>
              <a:off x="8724529" y="8125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4" name="pt19884"/>
            <p:cNvSpPr/>
            <p:nvPr/>
          </p:nvSpPr>
          <p:spPr>
            <a:xfrm>
              <a:off x="8728146" y="7631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5" name="pt19885"/>
            <p:cNvSpPr/>
            <p:nvPr/>
          </p:nvSpPr>
          <p:spPr>
            <a:xfrm>
              <a:off x="8728146" y="7592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6" name="pt19886"/>
            <p:cNvSpPr/>
            <p:nvPr/>
          </p:nvSpPr>
          <p:spPr>
            <a:xfrm>
              <a:off x="8728146" y="7933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7" name="pt19887"/>
            <p:cNvSpPr/>
            <p:nvPr/>
          </p:nvSpPr>
          <p:spPr>
            <a:xfrm>
              <a:off x="8728146" y="8197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8" name="pt19888"/>
            <p:cNvSpPr/>
            <p:nvPr/>
          </p:nvSpPr>
          <p:spPr>
            <a:xfrm>
              <a:off x="8728146" y="8078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9" name="pt19889"/>
            <p:cNvSpPr/>
            <p:nvPr/>
          </p:nvSpPr>
          <p:spPr>
            <a:xfrm>
              <a:off x="8728146" y="8251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0" name="pt19890"/>
            <p:cNvSpPr/>
            <p:nvPr/>
          </p:nvSpPr>
          <p:spPr>
            <a:xfrm>
              <a:off x="8728146" y="7881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1" name="pt19891"/>
            <p:cNvSpPr/>
            <p:nvPr/>
          </p:nvSpPr>
          <p:spPr>
            <a:xfrm>
              <a:off x="8728146" y="804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2" name="pt19892"/>
            <p:cNvSpPr/>
            <p:nvPr/>
          </p:nvSpPr>
          <p:spPr>
            <a:xfrm>
              <a:off x="8728146" y="8218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3" name="pt19893"/>
            <p:cNvSpPr/>
            <p:nvPr/>
          </p:nvSpPr>
          <p:spPr>
            <a:xfrm>
              <a:off x="8734508" y="7619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4" name="pt19894"/>
            <p:cNvSpPr/>
            <p:nvPr/>
          </p:nvSpPr>
          <p:spPr>
            <a:xfrm>
              <a:off x="8734508" y="762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5" name="pt19895"/>
            <p:cNvSpPr/>
            <p:nvPr/>
          </p:nvSpPr>
          <p:spPr>
            <a:xfrm>
              <a:off x="8734508" y="7815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6" name="pt19896"/>
            <p:cNvSpPr/>
            <p:nvPr/>
          </p:nvSpPr>
          <p:spPr>
            <a:xfrm>
              <a:off x="8734508" y="8045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7" name="pt19897"/>
            <p:cNvSpPr/>
            <p:nvPr/>
          </p:nvSpPr>
          <p:spPr>
            <a:xfrm>
              <a:off x="8734508" y="8208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8" name="pt19898"/>
            <p:cNvSpPr/>
            <p:nvPr/>
          </p:nvSpPr>
          <p:spPr>
            <a:xfrm>
              <a:off x="8734508" y="8072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9" name="pt19899"/>
            <p:cNvSpPr/>
            <p:nvPr/>
          </p:nvSpPr>
          <p:spPr>
            <a:xfrm>
              <a:off x="8734508" y="8052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0" name="pt19900"/>
            <p:cNvSpPr/>
            <p:nvPr/>
          </p:nvSpPr>
          <p:spPr>
            <a:xfrm>
              <a:off x="8734508" y="7479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1" name="pt19901"/>
            <p:cNvSpPr/>
            <p:nvPr/>
          </p:nvSpPr>
          <p:spPr>
            <a:xfrm>
              <a:off x="8734508" y="756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2" name="pt19902"/>
            <p:cNvSpPr/>
            <p:nvPr/>
          </p:nvSpPr>
          <p:spPr>
            <a:xfrm>
              <a:off x="8736194" y="7613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3" name="pt19903"/>
            <p:cNvSpPr/>
            <p:nvPr/>
          </p:nvSpPr>
          <p:spPr>
            <a:xfrm>
              <a:off x="8736194" y="7650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4" name="pt19904"/>
            <p:cNvSpPr/>
            <p:nvPr/>
          </p:nvSpPr>
          <p:spPr>
            <a:xfrm>
              <a:off x="8736194" y="7977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5" name="pt19905"/>
            <p:cNvSpPr/>
            <p:nvPr/>
          </p:nvSpPr>
          <p:spPr>
            <a:xfrm>
              <a:off x="8736194" y="8355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6" name="pt19906"/>
            <p:cNvSpPr/>
            <p:nvPr/>
          </p:nvSpPr>
          <p:spPr>
            <a:xfrm>
              <a:off x="8736194" y="8063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7" name="pt19907"/>
            <p:cNvSpPr/>
            <p:nvPr/>
          </p:nvSpPr>
          <p:spPr>
            <a:xfrm>
              <a:off x="8736194" y="755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8" name="pt19908"/>
            <p:cNvSpPr/>
            <p:nvPr/>
          </p:nvSpPr>
          <p:spPr>
            <a:xfrm>
              <a:off x="8739025" y="7576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9" name="pt19909"/>
            <p:cNvSpPr/>
            <p:nvPr/>
          </p:nvSpPr>
          <p:spPr>
            <a:xfrm>
              <a:off x="8739025" y="760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0" name="pt19910"/>
            <p:cNvSpPr/>
            <p:nvPr/>
          </p:nvSpPr>
          <p:spPr>
            <a:xfrm>
              <a:off x="8739025" y="7463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1" name="pt19911"/>
            <p:cNvSpPr/>
            <p:nvPr/>
          </p:nvSpPr>
          <p:spPr>
            <a:xfrm>
              <a:off x="8739025" y="762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2" name="pt19912"/>
            <p:cNvSpPr/>
            <p:nvPr/>
          </p:nvSpPr>
          <p:spPr>
            <a:xfrm>
              <a:off x="8739025" y="8356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3" name="pt19913"/>
            <p:cNvSpPr/>
            <p:nvPr/>
          </p:nvSpPr>
          <p:spPr>
            <a:xfrm>
              <a:off x="8739025" y="8087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4" name="pt19914"/>
            <p:cNvSpPr/>
            <p:nvPr/>
          </p:nvSpPr>
          <p:spPr>
            <a:xfrm>
              <a:off x="8739025" y="8251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5" name="pt19915"/>
            <p:cNvSpPr/>
            <p:nvPr/>
          </p:nvSpPr>
          <p:spPr>
            <a:xfrm>
              <a:off x="8739040" y="7576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6" name="pt19916"/>
            <p:cNvSpPr/>
            <p:nvPr/>
          </p:nvSpPr>
          <p:spPr>
            <a:xfrm>
              <a:off x="8780088" y="7700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7" name="pt19917"/>
            <p:cNvSpPr/>
            <p:nvPr/>
          </p:nvSpPr>
          <p:spPr>
            <a:xfrm>
              <a:off x="8780088" y="8317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8" name="pt19918"/>
            <p:cNvSpPr/>
            <p:nvPr/>
          </p:nvSpPr>
          <p:spPr>
            <a:xfrm>
              <a:off x="8790468" y="7644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9" name="pt19919"/>
            <p:cNvSpPr/>
            <p:nvPr/>
          </p:nvSpPr>
          <p:spPr>
            <a:xfrm>
              <a:off x="8790468" y="7627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0" name="pt19920"/>
            <p:cNvSpPr/>
            <p:nvPr/>
          </p:nvSpPr>
          <p:spPr>
            <a:xfrm>
              <a:off x="8790468" y="7401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1" name="pt19921"/>
            <p:cNvSpPr/>
            <p:nvPr/>
          </p:nvSpPr>
          <p:spPr>
            <a:xfrm>
              <a:off x="8790468" y="7448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2" name="pt19922"/>
            <p:cNvSpPr/>
            <p:nvPr/>
          </p:nvSpPr>
          <p:spPr>
            <a:xfrm>
              <a:off x="8790468" y="8116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3" name="pt19923"/>
            <p:cNvSpPr/>
            <p:nvPr/>
          </p:nvSpPr>
          <p:spPr>
            <a:xfrm>
              <a:off x="8791997" y="7542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4" name="pt19924"/>
            <p:cNvSpPr/>
            <p:nvPr/>
          </p:nvSpPr>
          <p:spPr>
            <a:xfrm>
              <a:off x="8791997" y="780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5" name="pt19925"/>
            <p:cNvSpPr/>
            <p:nvPr/>
          </p:nvSpPr>
          <p:spPr>
            <a:xfrm>
              <a:off x="8791997" y="745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6" name="pt19926"/>
            <p:cNvSpPr/>
            <p:nvPr/>
          </p:nvSpPr>
          <p:spPr>
            <a:xfrm>
              <a:off x="8791997" y="8084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7" name="pt19927"/>
            <p:cNvSpPr/>
            <p:nvPr/>
          </p:nvSpPr>
          <p:spPr>
            <a:xfrm>
              <a:off x="8791997" y="8108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8" name="pt19928"/>
            <p:cNvSpPr/>
            <p:nvPr/>
          </p:nvSpPr>
          <p:spPr>
            <a:xfrm>
              <a:off x="8791997" y="776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9" name="pt19929"/>
            <p:cNvSpPr/>
            <p:nvPr/>
          </p:nvSpPr>
          <p:spPr>
            <a:xfrm>
              <a:off x="8791997" y="7997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0" name="pt19930"/>
            <p:cNvSpPr/>
            <p:nvPr/>
          </p:nvSpPr>
          <p:spPr>
            <a:xfrm>
              <a:off x="8791997" y="8289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1" name="pt19931"/>
            <p:cNvSpPr/>
            <p:nvPr/>
          </p:nvSpPr>
          <p:spPr>
            <a:xfrm>
              <a:off x="8791997" y="7816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2" name="pt19932"/>
            <p:cNvSpPr/>
            <p:nvPr/>
          </p:nvSpPr>
          <p:spPr>
            <a:xfrm>
              <a:off x="8795975" y="7761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3" name="pt19933"/>
            <p:cNvSpPr/>
            <p:nvPr/>
          </p:nvSpPr>
          <p:spPr>
            <a:xfrm>
              <a:off x="8795975" y="7617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4" name="pt19934"/>
            <p:cNvSpPr/>
            <p:nvPr/>
          </p:nvSpPr>
          <p:spPr>
            <a:xfrm>
              <a:off x="8795975" y="7548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5" name="pt19935"/>
            <p:cNvSpPr/>
            <p:nvPr/>
          </p:nvSpPr>
          <p:spPr>
            <a:xfrm>
              <a:off x="8795975" y="7401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6" name="pt19936"/>
            <p:cNvSpPr/>
            <p:nvPr/>
          </p:nvSpPr>
          <p:spPr>
            <a:xfrm>
              <a:off x="8795975" y="7641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7" name="pt19937"/>
            <p:cNvSpPr/>
            <p:nvPr/>
          </p:nvSpPr>
          <p:spPr>
            <a:xfrm>
              <a:off x="8798567" y="759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8" name="pt19938"/>
            <p:cNvSpPr/>
            <p:nvPr/>
          </p:nvSpPr>
          <p:spPr>
            <a:xfrm>
              <a:off x="8798567" y="7616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9" name="pt19939"/>
            <p:cNvSpPr/>
            <p:nvPr/>
          </p:nvSpPr>
          <p:spPr>
            <a:xfrm>
              <a:off x="8798567" y="7823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0" name="pt19940"/>
            <p:cNvSpPr/>
            <p:nvPr/>
          </p:nvSpPr>
          <p:spPr>
            <a:xfrm>
              <a:off x="8798567" y="7628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1" name="pt19941"/>
            <p:cNvSpPr/>
            <p:nvPr/>
          </p:nvSpPr>
          <p:spPr>
            <a:xfrm>
              <a:off x="8799536" y="7576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2" name="pt19942"/>
            <p:cNvSpPr/>
            <p:nvPr/>
          </p:nvSpPr>
          <p:spPr>
            <a:xfrm>
              <a:off x="8799536" y="8166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3" name="pt19943"/>
            <p:cNvSpPr/>
            <p:nvPr/>
          </p:nvSpPr>
          <p:spPr>
            <a:xfrm>
              <a:off x="8799536" y="7909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4" name="pt19944"/>
            <p:cNvSpPr/>
            <p:nvPr/>
          </p:nvSpPr>
          <p:spPr>
            <a:xfrm>
              <a:off x="8799536" y="8313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5" name="pt19945"/>
            <p:cNvSpPr/>
            <p:nvPr/>
          </p:nvSpPr>
          <p:spPr>
            <a:xfrm>
              <a:off x="8799536" y="781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6" name="pt19946"/>
            <p:cNvSpPr/>
            <p:nvPr/>
          </p:nvSpPr>
          <p:spPr>
            <a:xfrm>
              <a:off x="8799536" y="8066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7" name="pt19947"/>
            <p:cNvSpPr/>
            <p:nvPr/>
          </p:nvSpPr>
          <p:spPr>
            <a:xfrm>
              <a:off x="8799536" y="748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8" name="pt19948"/>
            <p:cNvSpPr/>
            <p:nvPr/>
          </p:nvSpPr>
          <p:spPr>
            <a:xfrm>
              <a:off x="8799536" y="774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9" name="pt19949"/>
            <p:cNvSpPr/>
            <p:nvPr/>
          </p:nvSpPr>
          <p:spPr>
            <a:xfrm>
              <a:off x="8802035" y="82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0" name="pt19950"/>
            <p:cNvSpPr/>
            <p:nvPr/>
          </p:nvSpPr>
          <p:spPr>
            <a:xfrm>
              <a:off x="8802035" y="7906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1" name="pt19951"/>
            <p:cNvSpPr/>
            <p:nvPr/>
          </p:nvSpPr>
          <p:spPr>
            <a:xfrm>
              <a:off x="8802035" y="7988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2" name="pt19952"/>
            <p:cNvSpPr/>
            <p:nvPr/>
          </p:nvSpPr>
          <p:spPr>
            <a:xfrm>
              <a:off x="8802035" y="8289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3" name="pt19953"/>
            <p:cNvSpPr/>
            <p:nvPr/>
          </p:nvSpPr>
          <p:spPr>
            <a:xfrm>
              <a:off x="8802035" y="790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4" name="pt19954"/>
            <p:cNvSpPr/>
            <p:nvPr/>
          </p:nvSpPr>
          <p:spPr>
            <a:xfrm>
              <a:off x="8802035" y="8289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5" name="pt19955"/>
            <p:cNvSpPr/>
            <p:nvPr/>
          </p:nvSpPr>
          <p:spPr>
            <a:xfrm>
              <a:off x="8802035" y="8183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6" name="pt19956"/>
            <p:cNvSpPr/>
            <p:nvPr/>
          </p:nvSpPr>
          <p:spPr>
            <a:xfrm>
              <a:off x="8802035" y="7844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7" name="pt19957"/>
            <p:cNvSpPr/>
            <p:nvPr/>
          </p:nvSpPr>
          <p:spPr>
            <a:xfrm>
              <a:off x="8802035" y="770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8" name="pt19958"/>
            <p:cNvSpPr/>
            <p:nvPr/>
          </p:nvSpPr>
          <p:spPr>
            <a:xfrm>
              <a:off x="8803980" y="7684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9" name="pt19959"/>
            <p:cNvSpPr/>
            <p:nvPr/>
          </p:nvSpPr>
          <p:spPr>
            <a:xfrm>
              <a:off x="8803980" y="7518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0" name="pt19960"/>
            <p:cNvSpPr/>
            <p:nvPr/>
          </p:nvSpPr>
          <p:spPr>
            <a:xfrm>
              <a:off x="8803980" y="7626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1" name="pt19961"/>
            <p:cNvSpPr/>
            <p:nvPr/>
          </p:nvSpPr>
          <p:spPr>
            <a:xfrm>
              <a:off x="8803980" y="7467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2" name="pt19962"/>
            <p:cNvSpPr/>
            <p:nvPr/>
          </p:nvSpPr>
          <p:spPr>
            <a:xfrm>
              <a:off x="8806839" y="7416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3" name="pt19963"/>
            <p:cNvSpPr/>
            <p:nvPr/>
          </p:nvSpPr>
          <p:spPr>
            <a:xfrm>
              <a:off x="8806839" y="8316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4" name="pt19964"/>
            <p:cNvSpPr/>
            <p:nvPr/>
          </p:nvSpPr>
          <p:spPr>
            <a:xfrm>
              <a:off x="8806839" y="7939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5" name="pt19965"/>
            <p:cNvSpPr/>
            <p:nvPr/>
          </p:nvSpPr>
          <p:spPr>
            <a:xfrm>
              <a:off x="8806839" y="7989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6" name="pt19966"/>
            <p:cNvSpPr/>
            <p:nvPr/>
          </p:nvSpPr>
          <p:spPr>
            <a:xfrm>
              <a:off x="8806839" y="835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7" name="pt19967"/>
            <p:cNvSpPr/>
            <p:nvPr/>
          </p:nvSpPr>
          <p:spPr>
            <a:xfrm>
              <a:off x="8806839" y="8188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8" name="pt19968"/>
            <p:cNvSpPr/>
            <p:nvPr/>
          </p:nvSpPr>
          <p:spPr>
            <a:xfrm>
              <a:off x="8806839" y="8308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9" name="pt19969"/>
            <p:cNvSpPr/>
            <p:nvPr/>
          </p:nvSpPr>
          <p:spPr>
            <a:xfrm>
              <a:off x="8806839" y="8009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0" name="pt19970"/>
            <p:cNvSpPr/>
            <p:nvPr/>
          </p:nvSpPr>
          <p:spPr>
            <a:xfrm>
              <a:off x="8806839" y="7705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1" name="pt19971"/>
            <p:cNvSpPr/>
            <p:nvPr/>
          </p:nvSpPr>
          <p:spPr>
            <a:xfrm>
              <a:off x="8806839" y="7656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2" name="pt19972"/>
            <p:cNvSpPr/>
            <p:nvPr/>
          </p:nvSpPr>
          <p:spPr>
            <a:xfrm>
              <a:off x="8829613" y="7650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3" name="pt19973"/>
            <p:cNvSpPr/>
            <p:nvPr/>
          </p:nvSpPr>
          <p:spPr>
            <a:xfrm>
              <a:off x="8829613" y="7545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4" name="pt19974"/>
            <p:cNvSpPr/>
            <p:nvPr/>
          </p:nvSpPr>
          <p:spPr>
            <a:xfrm>
              <a:off x="8829613" y="7425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5" name="pt19975"/>
            <p:cNvSpPr/>
            <p:nvPr/>
          </p:nvSpPr>
          <p:spPr>
            <a:xfrm>
              <a:off x="8829613" y="7730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6" name="pt19976"/>
            <p:cNvSpPr/>
            <p:nvPr/>
          </p:nvSpPr>
          <p:spPr>
            <a:xfrm>
              <a:off x="8829613" y="8404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7" name="pt19977"/>
            <p:cNvSpPr/>
            <p:nvPr/>
          </p:nvSpPr>
          <p:spPr>
            <a:xfrm>
              <a:off x="8829613" y="782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8" name="pt19978"/>
            <p:cNvSpPr/>
            <p:nvPr/>
          </p:nvSpPr>
          <p:spPr>
            <a:xfrm>
              <a:off x="8829613" y="8138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9" name="pt19979"/>
            <p:cNvSpPr/>
            <p:nvPr/>
          </p:nvSpPr>
          <p:spPr>
            <a:xfrm>
              <a:off x="8829613" y="826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0" name="pt19980"/>
            <p:cNvSpPr/>
            <p:nvPr/>
          </p:nvSpPr>
          <p:spPr>
            <a:xfrm>
              <a:off x="8829613" y="795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1" name="pt19981"/>
            <p:cNvSpPr/>
            <p:nvPr/>
          </p:nvSpPr>
          <p:spPr>
            <a:xfrm>
              <a:off x="8829613" y="8337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2" name="pt19982"/>
            <p:cNvSpPr/>
            <p:nvPr/>
          </p:nvSpPr>
          <p:spPr>
            <a:xfrm>
              <a:off x="8829613" y="7468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3" name="pt19983"/>
            <p:cNvSpPr/>
            <p:nvPr/>
          </p:nvSpPr>
          <p:spPr>
            <a:xfrm>
              <a:off x="8829613" y="7712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4" name="pt19984"/>
            <p:cNvSpPr/>
            <p:nvPr/>
          </p:nvSpPr>
          <p:spPr>
            <a:xfrm>
              <a:off x="8829613" y="7712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5" name="pt19985"/>
            <p:cNvSpPr/>
            <p:nvPr/>
          </p:nvSpPr>
          <p:spPr>
            <a:xfrm>
              <a:off x="8841082" y="7758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6" name="pt19986"/>
            <p:cNvSpPr/>
            <p:nvPr/>
          </p:nvSpPr>
          <p:spPr>
            <a:xfrm>
              <a:off x="8841082" y="765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7" name="pt19987"/>
            <p:cNvSpPr/>
            <p:nvPr/>
          </p:nvSpPr>
          <p:spPr>
            <a:xfrm>
              <a:off x="8859506" y="7693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8" name="pt19988"/>
            <p:cNvSpPr/>
            <p:nvPr/>
          </p:nvSpPr>
          <p:spPr>
            <a:xfrm>
              <a:off x="8859506" y="764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9" name="pt19989"/>
            <p:cNvSpPr/>
            <p:nvPr/>
          </p:nvSpPr>
          <p:spPr>
            <a:xfrm>
              <a:off x="8859506" y="7790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0" name="pt19990"/>
            <p:cNvSpPr/>
            <p:nvPr/>
          </p:nvSpPr>
          <p:spPr>
            <a:xfrm>
              <a:off x="8859506" y="746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1" name="pt19991"/>
            <p:cNvSpPr/>
            <p:nvPr/>
          </p:nvSpPr>
          <p:spPr>
            <a:xfrm>
              <a:off x="8862870" y="7784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2" name="pt19992"/>
            <p:cNvSpPr/>
            <p:nvPr/>
          </p:nvSpPr>
          <p:spPr>
            <a:xfrm>
              <a:off x="8862870" y="7723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3" name="pt19993"/>
            <p:cNvSpPr/>
            <p:nvPr/>
          </p:nvSpPr>
          <p:spPr>
            <a:xfrm>
              <a:off x="8867104" y="7694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4" name="pt19994"/>
            <p:cNvSpPr/>
            <p:nvPr/>
          </p:nvSpPr>
          <p:spPr>
            <a:xfrm>
              <a:off x="8867104" y="7687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5" name="pt19995"/>
            <p:cNvSpPr/>
            <p:nvPr/>
          </p:nvSpPr>
          <p:spPr>
            <a:xfrm>
              <a:off x="8867104" y="7539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6" name="pt19996"/>
            <p:cNvSpPr/>
            <p:nvPr/>
          </p:nvSpPr>
          <p:spPr>
            <a:xfrm>
              <a:off x="8869136" y="7685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7" name="pt19997"/>
            <p:cNvSpPr/>
            <p:nvPr/>
          </p:nvSpPr>
          <p:spPr>
            <a:xfrm>
              <a:off x="8869136" y="768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8" name="pt19998"/>
            <p:cNvSpPr/>
            <p:nvPr/>
          </p:nvSpPr>
          <p:spPr>
            <a:xfrm>
              <a:off x="8874538" y="7702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9" name="pt19999"/>
            <p:cNvSpPr/>
            <p:nvPr/>
          </p:nvSpPr>
          <p:spPr>
            <a:xfrm>
              <a:off x="8874538" y="8369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0" name="pt20000"/>
            <p:cNvSpPr/>
            <p:nvPr/>
          </p:nvSpPr>
          <p:spPr>
            <a:xfrm>
              <a:off x="8874538" y="8108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1" name="pt20001"/>
            <p:cNvSpPr/>
            <p:nvPr/>
          </p:nvSpPr>
          <p:spPr>
            <a:xfrm>
              <a:off x="8874538" y="7720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2" name="pt20002"/>
            <p:cNvSpPr/>
            <p:nvPr/>
          </p:nvSpPr>
          <p:spPr>
            <a:xfrm>
              <a:off x="8874538" y="7684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3" name="pt20003"/>
            <p:cNvSpPr/>
            <p:nvPr/>
          </p:nvSpPr>
          <p:spPr>
            <a:xfrm>
              <a:off x="8874538" y="8275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4" name="pt20004"/>
            <p:cNvSpPr/>
            <p:nvPr/>
          </p:nvSpPr>
          <p:spPr>
            <a:xfrm>
              <a:off x="8874538" y="7792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5" name="pt20005"/>
            <p:cNvSpPr/>
            <p:nvPr/>
          </p:nvSpPr>
          <p:spPr>
            <a:xfrm>
              <a:off x="8875908" y="7748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6" name="pt20006"/>
            <p:cNvSpPr/>
            <p:nvPr/>
          </p:nvSpPr>
          <p:spPr>
            <a:xfrm>
              <a:off x="8875908" y="77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7" name="pt20007"/>
            <p:cNvSpPr/>
            <p:nvPr/>
          </p:nvSpPr>
          <p:spPr>
            <a:xfrm>
              <a:off x="8875908" y="7691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8" name="pt20008"/>
            <p:cNvSpPr/>
            <p:nvPr/>
          </p:nvSpPr>
          <p:spPr>
            <a:xfrm>
              <a:off x="8879372" y="771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9" name="pt20009"/>
            <p:cNvSpPr/>
            <p:nvPr/>
          </p:nvSpPr>
          <p:spPr>
            <a:xfrm>
              <a:off x="8879372" y="8210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0" name="pt20010"/>
            <p:cNvSpPr/>
            <p:nvPr/>
          </p:nvSpPr>
          <p:spPr>
            <a:xfrm>
              <a:off x="8879372" y="770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1" name="pt20011"/>
            <p:cNvSpPr/>
            <p:nvPr/>
          </p:nvSpPr>
          <p:spPr>
            <a:xfrm>
              <a:off x="8879372" y="8157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2" name="pt20012"/>
            <p:cNvSpPr/>
            <p:nvPr/>
          </p:nvSpPr>
          <p:spPr>
            <a:xfrm>
              <a:off x="8880486" y="7627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3" name="pt20013"/>
            <p:cNvSpPr/>
            <p:nvPr/>
          </p:nvSpPr>
          <p:spPr>
            <a:xfrm>
              <a:off x="8880486" y="7749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4" name="pt20014"/>
            <p:cNvSpPr/>
            <p:nvPr/>
          </p:nvSpPr>
          <p:spPr>
            <a:xfrm>
              <a:off x="8880486" y="8037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5" name="pt20015"/>
            <p:cNvSpPr/>
            <p:nvPr/>
          </p:nvSpPr>
          <p:spPr>
            <a:xfrm>
              <a:off x="8912921" y="767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6" name="pt20016"/>
            <p:cNvSpPr/>
            <p:nvPr/>
          </p:nvSpPr>
          <p:spPr>
            <a:xfrm>
              <a:off x="8929977" y="769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7" name="pt20017"/>
            <p:cNvSpPr/>
            <p:nvPr/>
          </p:nvSpPr>
          <p:spPr>
            <a:xfrm>
              <a:off x="8929977" y="7736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8" name="pt20018"/>
            <p:cNvSpPr/>
            <p:nvPr/>
          </p:nvSpPr>
          <p:spPr>
            <a:xfrm>
              <a:off x="8929977" y="741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9" name="pt20019"/>
            <p:cNvSpPr/>
            <p:nvPr/>
          </p:nvSpPr>
          <p:spPr>
            <a:xfrm>
              <a:off x="8929977" y="7542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0" name="pt20020"/>
            <p:cNvSpPr/>
            <p:nvPr/>
          </p:nvSpPr>
          <p:spPr>
            <a:xfrm>
              <a:off x="8929977" y="83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1" name="pt20021"/>
            <p:cNvSpPr/>
            <p:nvPr/>
          </p:nvSpPr>
          <p:spPr>
            <a:xfrm>
              <a:off x="8936736" y="7707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2" name="pt20022"/>
            <p:cNvSpPr/>
            <p:nvPr/>
          </p:nvSpPr>
          <p:spPr>
            <a:xfrm>
              <a:off x="8936736" y="7780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3" name="pt20023"/>
            <p:cNvSpPr/>
            <p:nvPr/>
          </p:nvSpPr>
          <p:spPr>
            <a:xfrm>
              <a:off x="8937663" y="7762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4" name="pt20024"/>
            <p:cNvSpPr/>
            <p:nvPr/>
          </p:nvSpPr>
          <p:spPr>
            <a:xfrm>
              <a:off x="8937663" y="775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5" name="pt20025"/>
            <p:cNvSpPr/>
            <p:nvPr/>
          </p:nvSpPr>
          <p:spPr>
            <a:xfrm>
              <a:off x="8937663" y="7419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6" name="pt20026"/>
            <p:cNvSpPr/>
            <p:nvPr/>
          </p:nvSpPr>
          <p:spPr>
            <a:xfrm>
              <a:off x="8937663" y="7402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7" name="pt20027"/>
            <p:cNvSpPr/>
            <p:nvPr/>
          </p:nvSpPr>
          <p:spPr>
            <a:xfrm>
              <a:off x="8937663" y="7875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8" name="pt20028"/>
            <p:cNvSpPr/>
            <p:nvPr/>
          </p:nvSpPr>
          <p:spPr>
            <a:xfrm>
              <a:off x="8940820" y="7703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9" name="pt20029"/>
            <p:cNvSpPr/>
            <p:nvPr/>
          </p:nvSpPr>
          <p:spPr>
            <a:xfrm>
              <a:off x="8940820" y="7745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0" name="pt20030"/>
            <p:cNvSpPr/>
            <p:nvPr/>
          </p:nvSpPr>
          <p:spPr>
            <a:xfrm>
              <a:off x="8940820" y="772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1" name="pt20031"/>
            <p:cNvSpPr/>
            <p:nvPr/>
          </p:nvSpPr>
          <p:spPr>
            <a:xfrm>
              <a:off x="8940820" y="7675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2" name="pt20032"/>
            <p:cNvSpPr/>
            <p:nvPr/>
          </p:nvSpPr>
          <p:spPr>
            <a:xfrm>
              <a:off x="8940820" y="7403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3" name="pt20033"/>
            <p:cNvSpPr/>
            <p:nvPr/>
          </p:nvSpPr>
          <p:spPr>
            <a:xfrm>
              <a:off x="8946006" y="7726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4" name="pt20034"/>
            <p:cNvSpPr/>
            <p:nvPr/>
          </p:nvSpPr>
          <p:spPr>
            <a:xfrm>
              <a:off x="8946006" y="7719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5" name="pt20035"/>
            <p:cNvSpPr/>
            <p:nvPr/>
          </p:nvSpPr>
          <p:spPr>
            <a:xfrm>
              <a:off x="8946006" y="8048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6" name="pt20036"/>
            <p:cNvSpPr/>
            <p:nvPr/>
          </p:nvSpPr>
          <p:spPr>
            <a:xfrm>
              <a:off x="8946006" y="810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7" name="pt20037"/>
            <p:cNvSpPr/>
            <p:nvPr/>
          </p:nvSpPr>
          <p:spPr>
            <a:xfrm>
              <a:off x="8946006" y="7614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8" name="pt20038"/>
            <p:cNvSpPr/>
            <p:nvPr/>
          </p:nvSpPr>
          <p:spPr>
            <a:xfrm>
              <a:off x="8946006" y="7986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9" name="pt20039"/>
            <p:cNvSpPr/>
            <p:nvPr/>
          </p:nvSpPr>
          <p:spPr>
            <a:xfrm>
              <a:off x="8949628" y="7729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0" name="pt20040"/>
            <p:cNvSpPr/>
            <p:nvPr/>
          </p:nvSpPr>
          <p:spPr>
            <a:xfrm>
              <a:off x="8949628" y="7719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1" name="pt20041"/>
            <p:cNvSpPr/>
            <p:nvPr/>
          </p:nvSpPr>
          <p:spPr>
            <a:xfrm>
              <a:off x="8949628" y="745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2" name="pt20042"/>
            <p:cNvSpPr/>
            <p:nvPr/>
          </p:nvSpPr>
          <p:spPr>
            <a:xfrm>
              <a:off x="8949628" y="8190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3" name="pt20043"/>
            <p:cNvSpPr/>
            <p:nvPr/>
          </p:nvSpPr>
          <p:spPr>
            <a:xfrm>
              <a:off x="8949628" y="8165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4" name="pt20044"/>
            <p:cNvSpPr/>
            <p:nvPr/>
          </p:nvSpPr>
          <p:spPr>
            <a:xfrm>
              <a:off x="8949628" y="8196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5" name="pt20045"/>
            <p:cNvSpPr/>
            <p:nvPr/>
          </p:nvSpPr>
          <p:spPr>
            <a:xfrm>
              <a:off x="8949628" y="7804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6" name="pt20046"/>
            <p:cNvSpPr/>
            <p:nvPr/>
          </p:nvSpPr>
          <p:spPr>
            <a:xfrm>
              <a:off x="8949628" y="814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7" name="pt20047"/>
            <p:cNvSpPr/>
            <p:nvPr/>
          </p:nvSpPr>
          <p:spPr>
            <a:xfrm>
              <a:off x="8949628" y="8093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8" name="pt20048"/>
            <p:cNvSpPr/>
            <p:nvPr/>
          </p:nvSpPr>
          <p:spPr>
            <a:xfrm>
              <a:off x="8951707" y="7684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9" name="pt20049"/>
            <p:cNvSpPr/>
            <p:nvPr/>
          </p:nvSpPr>
          <p:spPr>
            <a:xfrm>
              <a:off x="8951707" y="7702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0" name="pt20050"/>
            <p:cNvSpPr/>
            <p:nvPr/>
          </p:nvSpPr>
          <p:spPr>
            <a:xfrm>
              <a:off x="8951707" y="7600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1" name="pt20051"/>
            <p:cNvSpPr/>
            <p:nvPr/>
          </p:nvSpPr>
          <p:spPr>
            <a:xfrm>
              <a:off x="8951776" y="7686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2" name="pt20052"/>
            <p:cNvSpPr/>
            <p:nvPr/>
          </p:nvSpPr>
          <p:spPr>
            <a:xfrm>
              <a:off x="8996056" y="7688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3" name="pt20053"/>
            <p:cNvSpPr/>
            <p:nvPr/>
          </p:nvSpPr>
          <p:spPr>
            <a:xfrm>
              <a:off x="8999932" y="7695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4" name="pt20054"/>
            <p:cNvSpPr/>
            <p:nvPr/>
          </p:nvSpPr>
          <p:spPr>
            <a:xfrm>
              <a:off x="8999932" y="7695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5" name="pt20055"/>
            <p:cNvSpPr/>
            <p:nvPr/>
          </p:nvSpPr>
          <p:spPr>
            <a:xfrm>
              <a:off x="8999932" y="8202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6" name="pt20056"/>
            <p:cNvSpPr/>
            <p:nvPr/>
          </p:nvSpPr>
          <p:spPr>
            <a:xfrm>
              <a:off x="8999932" y="7759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7" name="pt20057"/>
            <p:cNvSpPr/>
            <p:nvPr/>
          </p:nvSpPr>
          <p:spPr>
            <a:xfrm>
              <a:off x="9011284" y="7744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8" name="pt20058"/>
            <p:cNvSpPr/>
            <p:nvPr/>
          </p:nvSpPr>
          <p:spPr>
            <a:xfrm>
              <a:off x="9011284" y="748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9" name="pt20059"/>
            <p:cNvSpPr/>
            <p:nvPr/>
          </p:nvSpPr>
          <p:spPr>
            <a:xfrm>
              <a:off x="9011284" y="7721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0" name="pt20060"/>
            <p:cNvSpPr/>
            <p:nvPr/>
          </p:nvSpPr>
          <p:spPr>
            <a:xfrm>
              <a:off x="9011284" y="8014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1" name="pt20061"/>
            <p:cNvSpPr/>
            <p:nvPr/>
          </p:nvSpPr>
          <p:spPr>
            <a:xfrm>
              <a:off x="9020337" y="767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2" name="pt20062"/>
            <p:cNvSpPr/>
            <p:nvPr/>
          </p:nvSpPr>
          <p:spPr>
            <a:xfrm>
              <a:off x="9020337" y="7690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3" name="pt20063"/>
            <p:cNvSpPr/>
            <p:nvPr/>
          </p:nvSpPr>
          <p:spPr>
            <a:xfrm>
              <a:off x="9020337" y="7621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4" name="pt20064"/>
            <p:cNvSpPr/>
            <p:nvPr/>
          </p:nvSpPr>
          <p:spPr>
            <a:xfrm>
              <a:off x="9020337" y="8248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5" name="pt20065"/>
            <p:cNvSpPr/>
            <p:nvPr/>
          </p:nvSpPr>
          <p:spPr>
            <a:xfrm>
              <a:off x="9020856" y="7711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6" name="pt20066"/>
            <p:cNvSpPr/>
            <p:nvPr/>
          </p:nvSpPr>
          <p:spPr>
            <a:xfrm>
              <a:off x="9020856" y="8312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7" name="pt20067"/>
            <p:cNvSpPr/>
            <p:nvPr/>
          </p:nvSpPr>
          <p:spPr>
            <a:xfrm>
              <a:off x="9020856" y="829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8" name="pt20068"/>
            <p:cNvSpPr/>
            <p:nvPr/>
          </p:nvSpPr>
          <p:spPr>
            <a:xfrm>
              <a:off x="9056736" y="7712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9" name="pt20069"/>
            <p:cNvSpPr/>
            <p:nvPr/>
          </p:nvSpPr>
          <p:spPr>
            <a:xfrm>
              <a:off x="9069761" y="769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0" name="pt20070"/>
            <p:cNvSpPr/>
            <p:nvPr/>
          </p:nvSpPr>
          <p:spPr>
            <a:xfrm>
              <a:off x="9069761" y="769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1" name="pt20071"/>
            <p:cNvSpPr/>
            <p:nvPr/>
          </p:nvSpPr>
          <p:spPr>
            <a:xfrm>
              <a:off x="9069761" y="8246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2" name="pt20072"/>
            <p:cNvSpPr/>
            <p:nvPr/>
          </p:nvSpPr>
          <p:spPr>
            <a:xfrm>
              <a:off x="9087259" y="769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3" name="pt20073"/>
            <p:cNvSpPr/>
            <p:nvPr/>
          </p:nvSpPr>
          <p:spPr>
            <a:xfrm>
              <a:off x="9087259" y="7724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4" name="pt20074"/>
            <p:cNvSpPr/>
            <p:nvPr/>
          </p:nvSpPr>
          <p:spPr>
            <a:xfrm>
              <a:off x="9087259" y="774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5" name="pt20075"/>
            <p:cNvSpPr/>
            <p:nvPr/>
          </p:nvSpPr>
          <p:spPr>
            <a:xfrm>
              <a:off x="9087259" y="8037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6" name="pt20076"/>
            <p:cNvSpPr/>
            <p:nvPr/>
          </p:nvSpPr>
          <p:spPr>
            <a:xfrm>
              <a:off x="9087259" y="8319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7" name="pt20077"/>
            <p:cNvSpPr/>
            <p:nvPr/>
          </p:nvSpPr>
          <p:spPr>
            <a:xfrm>
              <a:off x="9087259" y="8196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8" name="pt20078"/>
            <p:cNvSpPr/>
            <p:nvPr/>
          </p:nvSpPr>
          <p:spPr>
            <a:xfrm>
              <a:off x="9087259" y="803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9" name="pt20079"/>
            <p:cNvSpPr/>
            <p:nvPr/>
          </p:nvSpPr>
          <p:spPr>
            <a:xfrm>
              <a:off x="9087259" y="8164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0" name="pt20080"/>
            <p:cNvSpPr/>
            <p:nvPr/>
          </p:nvSpPr>
          <p:spPr>
            <a:xfrm>
              <a:off x="9087259" y="8228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1" name="pt20081"/>
            <p:cNvSpPr/>
            <p:nvPr/>
          </p:nvSpPr>
          <p:spPr>
            <a:xfrm>
              <a:off x="9093494" y="76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2" name="pt20082"/>
            <p:cNvSpPr/>
            <p:nvPr/>
          </p:nvSpPr>
          <p:spPr>
            <a:xfrm>
              <a:off x="9093494" y="7708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3" name="pt20083"/>
            <p:cNvSpPr/>
            <p:nvPr/>
          </p:nvSpPr>
          <p:spPr>
            <a:xfrm>
              <a:off x="9093494" y="7970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4" name="pt20084"/>
            <p:cNvSpPr/>
            <p:nvPr/>
          </p:nvSpPr>
          <p:spPr>
            <a:xfrm>
              <a:off x="9093494" y="74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5" name="pt20085"/>
            <p:cNvSpPr/>
            <p:nvPr/>
          </p:nvSpPr>
          <p:spPr>
            <a:xfrm>
              <a:off x="9093510" y="7759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6" name="pt20086"/>
            <p:cNvSpPr/>
            <p:nvPr/>
          </p:nvSpPr>
          <p:spPr>
            <a:xfrm>
              <a:off x="9093510" y="7697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7" name="pt20087"/>
            <p:cNvSpPr/>
            <p:nvPr/>
          </p:nvSpPr>
          <p:spPr>
            <a:xfrm>
              <a:off x="9093510" y="825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8" name="pt20088"/>
            <p:cNvSpPr/>
            <p:nvPr/>
          </p:nvSpPr>
          <p:spPr>
            <a:xfrm>
              <a:off x="9093510" y="794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9" name="pt20089"/>
            <p:cNvSpPr/>
            <p:nvPr/>
          </p:nvSpPr>
          <p:spPr>
            <a:xfrm>
              <a:off x="9093510" y="7848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0" name="pt20090"/>
            <p:cNvSpPr/>
            <p:nvPr/>
          </p:nvSpPr>
          <p:spPr>
            <a:xfrm>
              <a:off x="9093510" y="8193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1" name="pt20091"/>
            <p:cNvSpPr/>
            <p:nvPr/>
          </p:nvSpPr>
          <p:spPr>
            <a:xfrm>
              <a:off x="9093510" y="7435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2" name="pt20092"/>
            <p:cNvSpPr/>
            <p:nvPr/>
          </p:nvSpPr>
          <p:spPr>
            <a:xfrm>
              <a:off x="9124058" y="7491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3" name="pt20093"/>
            <p:cNvSpPr/>
            <p:nvPr/>
          </p:nvSpPr>
          <p:spPr>
            <a:xfrm>
              <a:off x="9124058" y="770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4" name="pt20094"/>
            <p:cNvSpPr/>
            <p:nvPr/>
          </p:nvSpPr>
          <p:spPr>
            <a:xfrm>
              <a:off x="9145439" y="7735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5" name="pt20095"/>
            <p:cNvSpPr/>
            <p:nvPr/>
          </p:nvSpPr>
          <p:spPr>
            <a:xfrm>
              <a:off x="9145439" y="785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6" name="pt20096"/>
            <p:cNvSpPr/>
            <p:nvPr/>
          </p:nvSpPr>
          <p:spPr>
            <a:xfrm>
              <a:off x="9145439" y="7487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7" name="pt20097"/>
            <p:cNvSpPr/>
            <p:nvPr/>
          </p:nvSpPr>
          <p:spPr>
            <a:xfrm>
              <a:off x="9145439" y="7712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8" name="pt20098"/>
            <p:cNvSpPr/>
            <p:nvPr/>
          </p:nvSpPr>
          <p:spPr>
            <a:xfrm>
              <a:off x="9145439" y="7407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9" name="pt20099"/>
            <p:cNvSpPr/>
            <p:nvPr/>
          </p:nvSpPr>
          <p:spPr>
            <a:xfrm>
              <a:off x="9145439" y="778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0" name="pt20100"/>
            <p:cNvSpPr/>
            <p:nvPr/>
          </p:nvSpPr>
          <p:spPr>
            <a:xfrm>
              <a:off x="9152512" y="772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1" name="pt20101"/>
            <p:cNvSpPr/>
            <p:nvPr/>
          </p:nvSpPr>
          <p:spPr>
            <a:xfrm>
              <a:off x="9152512" y="7734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2" name="pt20102"/>
            <p:cNvSpPr/>
            <p:nvPr/>
          </p:nvSpPr>
          <p:spPr>
            <a:xfrm>
              <a:off x="9152512" y="8246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3" name="pt20103"/>
            <p:cNvSpPr/>
            <p:nvPr/>
          </p:nvSpPr>
          <p:spPr>
            <a:xfrm>
              <a:off x="9152512" y="767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4" name="pt20104"/>
            <p:cNvSpPr/>
            <p:nvPr/>
          </p:nvSpPr>
          <p:spPr>
            <a:xfrm>
              <a:off x="9152512" y="8133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5" name="pt20105"/>
            <p:cNvSpPr/>
            <p:nvPr/>
          </p:nvSpPr>
          <p:spPr>
            <a:xfrm>
              <a:off x="9156123" y="773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6" name="pt20106"/>
            <p:cNvSpPr/>
            <p:nvPr/>
          </p:nvSpPr>
          <p:spPr>
            <a:xfrm>
              <a:off x="9156123" y="7760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7" name="pt20107"/>
            <p:cNvSpPr/>
            <p:nvPr/>
          </p:nvSpPr>
          <p:spPr>
            <a:xfrm>
              <a:off x="9156123" y="763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8" name="pt20108"/>
            <p:cNvSpPr/>
            <p:nvPr/>
          </p:nvSpPr>
          <p:spPr>
            <a:xfrm>
              <a:off x="9156123" y="7683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9" name="pt20109"/>
            <p:cNvSpPr/>
            <p:nvPr/>
          </p:nvSpPr>
          <p:spPr>
            <a:xfrm>
              <a:off x="9156123" y="8111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0" name="pt20110"/>
            <p:cNvSpPr/>
            <p:nvPr/>
          </p:nvSpPr>
          <p:spPr>
            <a:xfrm>
              <a:off x="9158425" y="772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1" name="pt20111"/>
            <p:cNvSpPr/>
            <p:nvPr/>
          </p:nvSpPr>
          <p:spPr>
            <a:xfrm>
              <a:off x="9158425" y="77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2" name="pt20112"/>
            <p:cNvSpPr/>
            <p:nvPr/>
          </p:nvSpPr>
          <p:spPr>
            <a:xfrm>
              <a:off x="9158425" y="778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3" name="pt20113"/>
            <p:cNvSpPr/>
            <p:nvPr/>
          </p:nvSpPr>
          <p:spPr>
            <a:xfrm>
              <a:off x="9158425" y="8057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4" name="pt20114"/>
            <p:cNvSpPr/>
            <p:nvPr/>
          </p:nvSpPr>
          <p:spPr>
            <a:xfrm>
              <a:off x="9159288" y="773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5" name="pt20115"/>
            <p:cNvSpPr/>
            <p:nvPr/>
          </p:nvSpPr>
          <p:spPr>
            <a:xfrm>
              <a:off x="9159288" y="770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6" name="pt20116"/>
            <p:cNvSpPr/>
            <p:nvPr/>
          </p:nvSpPr>
          <p:spPr>
            <a:xfrm>
              <a:off x="7348765" y="754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7" name="pt20117"/>
            <p:cNvSpPr/>
            <p:nvPr/>
          </p:nvSpPr>
          <p:spPr>
            <a:xfrm>
              <a:off x="7461519" y="8280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8" name="pt20118"/>
            <p:cNvSpPr/>
            <p:nvPr/>
          </p:nvSpPr>
          <p:spPr>
            <a:xfrm>
              <a:off x="7461519" y="8388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9" name="pt20119"/>
            <p:cNvSpPr/>
            <p:nvPr/>
          </p:nvSpPr>
          <p:spPr>
            <a:xfrm>
              <a:off x="7462538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0" name="pt20120"/>
            <p:cNvSpPr/>
            <p:nvPr/>
          </p:nvSpPr>
          <p:spPr>
            <a:xfrm>
              <a:off x="7462538" y="7673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1" name="pt20121"/>
            <p:cNvSpPr/>
            <p:nvPr/>
          </p:nvSpPr>
          <p:spPr>
            <a:xfrm>
              <a:off x="7462538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2" name="pt20122"/>
            <p:cNvSpPr/>
            <p:nvPr/>
          </p:nvSpPr>
          <p:spPr>
            <a:xfrm>
              <a:off x="7464339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3" name="pt20123"/>
            <p:cNvSpPr/>
            <p:nvPr/>
          </p:nvSpPr>
          <p:spPr>
            <a:xfrm>
              <a:off x="7464339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4" name="pt20124"/>
            <p:cNvSpPr/>
            <p:nvPr/>
          </p:nvSpPr>
          <p:spPr>
            <a:xfrm>
              <a:off x="7522506" y="81821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5" name="pt20125"/>
            <p:cNvSpPr/>
            <p:nvPr/>
          </p:nvSpPr>
          <p:spPr>
            <a:xfrm>
              <a:off x="7595501" y="8253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6" name="pt20126"/>
            <p:cNvSpPr/>
            <p:nvPr/>
          </p:nvSpPr>
          <p:spPr>
            <a:xfrm>
              <a:off x="7595501" y="79213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7" name="pt20127"/>
            <p:cNvSpPr/>
            <p:nvPr/>
          </p:nvSpPr>
          <p:spPr>
            <a:xfrm>
              <a:off x="7595501" y="8025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8" name="pt20128"/>
            <p:cNvSpPr/>
            <p:nvPr/>
          </p:nvSpPr>
          <p:spPr>
            <a:xfrm>
              <a:off x="7658901" y="8130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9" name="pt20129"/>
            <p:cNvSpPr/>
            <p:nvPr/>
          </p:nvSpPr>
          <p:spPr>
            <a:xfrm>
              <a:off x="7658901" y="8092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0" name="pt20130"/>
            <p:cNvSpPr/>
            <p:nvPr/>
          </p:nvSpPr>
          <p:spPr>
            <a:xfrm>
              <a:off x="7658901" y="8095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1" name="pt20131"/>
            <p:cNvSpPr/>
            <p:nvPr/>
          </p:nvSpPr>
          <p:spPr>
            <a:xfrm>
              <a:off x="7674937" y="750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2" name="pt20132"/>
            <p:cNvSpPr/>
            <p:nvPr/>
          </p:nvSpPr>
          <p:spPr>
            <a:xfrm>
              <a:off x="7678960" y="8267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3" name="pt20133"/>
            <p:cNvSpPr/>
            <p:nvPr/>
          </p:nvSpPr>
          <p:spPr>
            <a:xfrm>
              <a:off x="7678960" y="7969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4" name="pt20134"/>
            <p:cNvSpPr/>
            <p:nvPr/>
          </p:nvSpPr>
          <p:spPr>
            <a:xfrm>
              <a:off x="7678960" y="819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5" name="pt20135"/>
            <p:cNvSpPr/>
            <p:nvPr/>
          </p:nvSpPr>
          <p:spPr>
            <a:xfrm>
              <a:off x="7713056" y="746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6" name="pt20136"/>
            <p:cNvSpPr/>
            <p:nvPr/>
          </p:nvSpPr>
          <p:spPr>
            <a:xfrm>
              <a:off x="7742631" y="7439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7" name="pt20137"/>
            <p:cNvSpPr/>
            <p:nvPr/>
          </p:nvSpPr>
          <p:spPr>
            <a:xfrm>
              <a:off x="7744722" y="7761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8" name="pt20138"/>
            <p:cNvSpPr/>
            <p:nvPr/>
          </p:nvSpPr>
          <p:spPr>
            <a:xfrm>
              <a:off x="7799683" y="7631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9" name="pt20139"/>
            <p:cNvSpPr/>
            <p:nvPr/>
          </p:nvSpPr>
          <p:spPr>
            <a:xfrm>
              <a:off x="7799683" y="8241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0" name="pt20140"/>
            <p:cNvSpPr/>
            <p:nvPr/>
          </p:nvSpPr>
          <p:spPr>
            <a:xfrm>
              <a:off x="7799683" y="8212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1" name="pt20141"/>
            <p:cNvSpPr/>
            <p:nvPr/>
          </p:nvSpPr>
          <p:spPr>
            <a:xfrm>
              <a:off x="7799683" y="7519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2" name="pt20142"/>
            <p:cNvSpPr/>
            <p:nvPr/>
          </p:nvSpPr>
          <p:spPr>
            <a:xfrm>
              <a:off x="7799683" y="8081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3" name="pt20143"/>
            <p:cNvSpPr/>
            <p:nvPr/>
          </p:nvSpPr>
          <p:spPr>
            <a:xfrm>
              <a:off x="7799683" y="8085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4" name="pt20144"/>
            <p:cNvSpPr/>
            <p:nvPr/>
          </p:nvSpPr>
          <p:spPr>
            <a:xfrm>
              <a:off x="7799683" y="7923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5" name="pt20145"/>
            <p:cNvSpPr/>
            <p:nvPr/>
          </p:nvSpPr>
          <p:spPr>
            <a:xfrm>
              <a:off x="7799683" y="7512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6" name="pt20146"/>
            <p:cNvSpPr/>
            <p:nvPr/>
          </p:nvSpPr>
          <p:spPr>
            <a:xfrm>
              <a:off x="7802989" y="8271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7" name="pt20147"/>
            <p:cNvSpPr/>
            <p:nvPr/>
          </p:nvSpPr>
          <p:spPr>
            <a:xfrm>
              <a:off x="7802989" y="817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8" name="pt20148"/>
            <p:cNvSpPr/>
            <p:nvPr/>
          </p:nvSpPr>
          <p:spPr>
            <a:xfrm>
              <a:off x="7802989" y="810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9" name="pt20149"/>
            <p:cNvSpPr/>
            <p:nvPr/>
          </p:nvSpPr>
          <p:spPr>
            <a:xfrm>
              <a:off x="7808995" y="7729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0" name="pt20150"/>
            <p:cNvSpPr/>
            <p:nvPr/>
          </p:nvSpPr>
          <p:spPr>
            <a:xfrm>
              <a:off x="7808995" y="8088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1" name="pt20151"/>
            <p:cNvSpPr/>
            <p:nvPr/>
          </p:nvSpPr>
          <p:spPr>
            <a:xfrm>
              <a:off x="7808995" y="805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2" name="pt20152"/>
            <p:cNvSpPr/>
            <p:nvPr/>
          </p:nvSpPr>
          <p:spPr>
            <a:xfrm>
              <a:off x="7808995" y="8034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3" name="pt20153"/>
            <p:cNvSpPr/>
            <p:nvPr/>
          </p:nvSpPr>
          <p:spPr>
            <a:xfrm>
              <a:off x="7808995" y="7929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4" name="pt20154"/>
            <p:cNvSpPr/>
            <p:nvPr/>
          </p:nvSpPr>
          <p:spPr>
            <a:xfrm>
              <a:off x="7808995" y="810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5" name="pt20155"/>
            <p:cNvSpPr/>
            <p:nvPr/>
          </p:nvSpPr>
          <p:spPr>
            <a:xfrm>
              <a:off x="7808995" y="75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6" name="pt20156"/>
            <p:cNvSpPr/>
            <p:nvPr/>
          </p:nvSpPr>
          <p:spPr>
            <a:xfrm>
              <a:off x="7817048" y="7591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7" name="pt20157"/>
            <p:cNvSpPr/>
            <p:nvPr/>
          </p:nvSpPr>
          <p:spPr>
            <a:xfrm>
              <a:off x="7842345" y="74671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8" name="pt20158"/>
            <p:cNvSpPr/>
            <p:nvPr/>
          </p:nvSpPr>
          <p:spPr>
            <a:xfrm>
              <a:off x="7852026" y="7839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9" name="pt20159"/>
            <p:cNvSpPr/>
            <p:nvPr/>
          </p:nvSpPr>
          <p:spPr>
            <a:xfrm>
              <a:off x="7886240" y="7982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0" name="pt20160"/>
            <p:cNvSpPr/>
            <p:nvPr/>
          </p:nvSpPr>
          <p:spPr>
            <a:xfrm>
              <a:off x="7886240" y="8022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1" name="pt20161"/>
            <p:cNvSpPr/>
            <p:nvPr/>
          </p:nvSpPr>
          <p:spPr>
            <a:xfrm>
              <a:off x="7889712" y="7570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2" name="pt20162"/>
            <p:cNvSpPr/>
            <p:nvPr/>
          </p:nvSpPr>
          <p:spPr>
            <a:xfrm>
              <a:off x="7889712" y="7499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3" name="pt20163"/>
            <p:cNvSpPr/>
            <p:nvPr/>
          </p:nvSpPr>
          <p:spPr>
            <a:xfrm>
              <a:off x="7890818" y="7856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4" name="pt20164"/>
            <p:cNvSpPr/>
            <p:nvPr/>
          </p:nvSpPr>
          <p:spPr>
            <a:xfrm>
              <a:off x="7942665" y="8044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5" name="pt20165"/>
            <p:cNvSpPr/>
            <p:nvPr/>
          </p:nvSpPr>
          <p:spPr>
            <a:xfrm>
              <a:off x="7942665" y="8027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6" name="pt20166"/>
            <p:cNvSpPr/>
            <p:nvPr/>
          </p:nvSpPr>
          <p:spPr>
            <a:xfrm>
              <a:off x="7944788" y="7624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7" name="pt20167"/>
            <p:cNvSpPr/>
            <p:nvPr/>
          </p:nvSpPr>
          <p:spPr>
            <a:xfrm>
              <a:off x="7955890" y="8187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8" name="pt20168"/>
            <p:cNvSpPr/>
            <p:nvPr/>
          </p:nvSpPr>
          <p:spPr>
            <a:xfrm>
              <a:off x="7955890" y="8157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9" name="pt20169"/>
            <p:cNvSpPr/>
            <p:nvPr/>
          </p:nvSpPr>
          <p:spPr>
            <a:xfrm>
              <a:off x="7955890" y="818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0" name="pt20170"/>
            <p:cNvSpPr/>
            <p:nvPr/>
          </p:nvSpPr>
          <p:spPr>
            <a:xfrm>
              <a:off x="7955890" y="7732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1" name="pt20171"/>
            <p:cNvSpPr/>
            <p:nvPr/>
          </p:nvSpPr>
          <p:spPr>
            <a:xfrm>
              <a:off x="7955890" y="7459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2" name="pt20172"/>
            <p:cNvSpPr/>
            <p:nvPr/>
          </p:nvSpPr>
          <p:spPr>
            <a:xfrm>
              <a:off x="7955890" y="7567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3" name="pt20173"/>
            <p:cNvSpPr/>
            <p:nvPr/>
          </p:nvSpPr>
          <p:spPr>
            <a:xfrm>
              <a:off x="7955890" y="8082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4" name="pt20174"/>
            <p:cNvSpPr/>
            <p:nvPr/>
          </p:nvSpPr>
          <p:spPr>
            <a:xfrm>
              <a:off x="7955890" y="7828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5" name="pt20175"/>
            <p:cNvSpPr/>
            <p:nvPr/>
          </p:nvSpPr>
          <p:spPr>
            <a:xfrm>
              <a:off x="7955890" y="7965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6" name="pt20176"/>
            <p:cNvSpPr/>
            <p:nvPr/>
          </p:nvSpPr>
          <p:spPr>
            <a:xfrm>
              <a:off x="7955890" y="820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7" name="pt20177"/>
            <p:cNvSpPr/>
            <p:nvPr/>
          </p:nvSpPr>
          <p:spPr>
            <a:xfrm>
              <a:off x="7955890" y="7476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8" name="pt20178"/>
            <p:cNvSpPr/>
            <p:nvPr/>
          </p:nvSpPr>
          <p:spPr>
            <a:xfrm>
              <a:off x="7955890" y="7546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9" name="pt20179"/>
            <p:cNvSpPr/>
            <p:nvPr/>
          </p:nvSpPr>
          <p:spPr>
            <a:xfrm>
              <a:off x="7955890" y="816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0" name="pt20180"/>
            <p:cNvSpPr/>
            <p:nvPr/>
          </p:nvSpPr>
          <p:spPr>
            <a:xfrm>
              <a:off x="7955890" y="7887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1" name="pt20181"/>
            <p:cNvSpPr/>
            <p:nvPr/>
          </p:nvSpPr>
          <p:spPr>
            <a:xfrm>
              <a:off x="7955890" y="7684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2" name="pt20182"/>
            <p:cNvSpPr/>
            <p:nvPr/>
          </p:nvSpPr>
          <p:spPr>
            <a:xfrm>
              <a:off x="7955890" y="7967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3" name="pt20183"/>
            <p:cNvSpPr/>
            <p:nvPr/>
          </p:nvSpPr>
          <p:spPr>
            <a:xfrm>
              <a:off x="7955890" y="7860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4" name="pt20184"/>
            <p:cNvSpPr/>
            <p:nvPr/>
          </p:nvSpPr>
          <p:spPr>
            <a:xfrm>
              <a:off x="7955890" y="7891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5" name="pt20185"/>
            <p:cNvSpPr/>
            <p:nvPr/>
          </p:nvSpPr>
          <p:spPr>
            <a:xfrm>
              <a:off x="7960357" y="82659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6" name="pt20186"/>
            <p:cNvSpPr/>
            <p:nvPr/>
          </p:nvSpPr>
          <p:spPr>
            <a:xfrm>
              <a:off x="7994477" y="7417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7" name="pt20187"/>
            <p:cNvSpPr/>
            <p:nvPr/>
          </p:nvSpPr>
          <p:spPr>
            <a:xfrm>
              <a:off x="8014463" y="8266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8" name="pt20188"/>
            <p:cNvSpPr/>
            <p:nvPr/>
          </p:nvSpPr>
          <p:spPr>
            <a:xfrm>
              <a:off x="8014463" y="796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9" name="pt20189"/>
            <p:cNvSpPr/>
            <p:nvPr/>
          </p:nvSpPr>
          <p:spPr>
            <a:xfrm>
              <a:off x="8021180" y="8031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0" name="pt20190"/>
            <p:cNvSpPr/>
            <p:nvPr/>
          </p:nvSpPr>
          <p:spPr>
            <a:xfrm>
              <a:off x="8021180" y="7703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1" name="pt20191"/>
            <p:cNvSpPr/>
            <p:nvPr/>
          </p:nvSpPr>
          <p:spPr>
            <a:xfrm>
              <a:off x="8021180" y="8254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2" name="pt20192"/>
            <p:cNvSpPr/>
            <p:nvPr/>
          </p:nvSpPr>
          <p:spPr>
            <a:xfrm>
              <a:off x="8029580" y="77379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3" name="pt20193"/>
            <p:cNvSpPr/>
            <p:nvPr/>
          </p:nvSpPr>
          <p:spPr>
            <a:xfrm>
              <a:off x="8029580" y="8214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4" name="pt20194"/>
            <p:cNvSpPr/>
            <p:nvPr/>
          </p:nvSpPr>
          <p:spPr>
            <a:xfrm>
              <a:off x="8029580" y="7767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5" name="pt20195"/>
            <p:cNvSpPr/>
            <p:nvPr/>
          </p:nvSpPr>
          <p:spPr>
            <a:xfrm>
              <a:off x="8029580" y="8087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6" name="pt20196"/>
            <p:cNvSpPr/>
            <p:nvPr/>
          </p:nvSpPr>
          <p:spPr>
            <a:xfrm>
              <a:off x="8077475" y="775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7" name="pt20197"/>
            <p:cNvSpPr/>
            <p:nvPr/>
          </p:nvSpPr>
          <p:spPr>
            <a:xfrm>
              <a:off x="8077475" y="8101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8" name="pt20198"/>
            <p:cNvSpPr/>
            <p:nvPr/>
          </p:nvSpPr>
          <p:spPr>
            <a:xfrm>
              <a:off x="8077475" y="7800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9" name="pt20199"/>
            <p:cNvSpPr/>
            <p:nvPr/>
          </p:nvSpPr>
          <p:spPr>
            <a:xfrm>
              <a:off x="8085964" y="815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0" name="pt20200"/>
            <p:cNvSpPr/>
            <p:nvPr/>
          </p:nvSpPr>
          <p:spPr>
            <a:xfrm>
              <a:off x="8085964" y="7611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1" name="pt20201"/>
            <p:cNvSpPr/>
            <p:nvPr/>
          </p:nvSpPr>
          <p:spPr>
            <a:xfrm>
              <a:off x="8085964" y="7573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2" name="pt20202"/>
            <p:cNvSpPr/>
            <p:nvPr/>
          </p:nvSpPr>
          <p:spPr>
            <a:xfrm>
              <a:off x="8090145" y="7423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3" name="pt20203"/>
            <p:cNvSpPr/>
            <p:nvPr/>
          </p:nvSpPr>
          <p:spPr>
            <a:xfrm>
              <a:off x="8103770" y="82432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4" name="pt20204"/>
            <p:cNvSpPr/>
            <p:nvPr/>
          </p:nvSpPr>
          <p:spPr>
            <a:xfrm>
              <a:off x="8103770" y="8412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5" name="pt20205"/>
            <p:cNvSpPr/>
            <p:nvPr/>
          </p:nvSpPr>
          <p:spPr>
            <a:xfrm>
              <a:off x="8103770" y="7996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6" name="pt20206"/>
            <p:cNvSpPr/>
            <p:nvPr/>
          </p:nvSpPr>
          <p:spPr>
            <a:xfrm>
              <a:off x="8105590" y="8299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7" name="pt20207"/>
            <p:cNvSpPr/>
            <p:nvPr/>
          </p:nvSpPr>
          <p:spPr>
            <a:xfrm>
              <a:off x="8105590" y="8096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8" name="pt20208"/>
            <p:cNvSpPr/>
            <p:nvPr/>
          </p:nvSpPr>
          <p:spPr>
            <a:xfrm>
              <a:off x="8105590" y="8251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9" name="pt20209"/>
            <p:cNvSpPr/>
            <p:nvPr/>
          </p:nvSpPr>
          <p:spPr>
            <a:xfrm>
              <a:off x="8105590" y="785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0" name="pt20210"/>
            <p:cNvSpPr/>
            <p:nvPr/>
          </p:nvSpPr>
          <p:spPr>
            <a:xfrm>
              <a:off x="8138556" y="8187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1" name="pt20211"/>
            <p:cNvSpPr/>
            <p:nvPr/>
          </p:nvSpPr>
          <p:spPr>
            <a:xfrm>
              <a:off x="8138556" y="8105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2" name="pt20212"/>
            <p:cNvSpPr/>
            <p:nvPr/>
          </p:nvSpPr>
          <p:spPr>
            <a:xfrm>
              <a:off x="8150975" y="74520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3" name="pt20213"/>
            <p:cNvSpPr/>
            <p:nvPr/>
          </p:nvSpPr>
          <p:spPr>
            <a:xfrm>
              <a:off x="8150975" y="7651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4" name="pt20214"/>
            <p:cNvSpPr/>
            <p:nvPr/>
          </p:nvSpPr>
          <p:spPr>
            <a:xfrm>
              <a:off x="8156169" y="8091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5" name="pt20215"/>
            <p:cNvSpPr/>
            <p:nvPr/>
          </p:nvSpPr>
          <p:spPr>
            <a:xfrm>
              <a:off x="8159742" y="751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6" name="pt20216"/>
            <p:cNvSpPr/>
            <p:nvPr/>
          </p:nvSpPr>
          <p:spPr>
            <a:xfrm>
              <a:off x="8164679" y="8056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7" name="pt20217"/>
            <p:cNvSpPr/>
            <p:nvPr/>
          </p:nvSpPr>
          <p:spPr>
            <a:xfrm>
              <a:off x="8164679" y="7887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8" name="pt20218"/>
            <p:cNvSpPr/>
            <p:nvPr/>
          </p:nvSpPr>
          <p:spPr>
            <a:xfrm>
              <a:off x="8171239" y="8035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9" name="pt20219"/>
            <p:cNvSpPr/>
            <p:nvPr/>
          </p:nvSpPr>
          <p:spPr>
            <a:xfrm>
              <a:off x="8205077" y="7661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0" name="pt20220"/>
            <p:cNvSpPr/>
            <p:nvPr/>
          </p:nvSpPr>
          <p:spPr>
            <a:xfrm>
              <a:off x="8205077" y="8315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1" name="pt20221"/>
            <p:cNvSpPr/>
            <p:nvPr/>
          </p:nvSpPr>
          <p:spPr>
            <a:xfrm>
              <a:off x="8205077" y="8020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2" name="pt20222"/>
            <p:cNvSpPr/>
            <p:nvPr/>
          </p:nvSpPr>
          <p:spPr>
            <a:xfrm>
              <a:off x="8205077" y="818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3" name="pt20223"/>
            <p:cNvSpPr/>
            <p:nvPr/>
          </p:nvSpPr>
          <p:spPr>
            <a:xfrm>
              <a:off x="8205077" y="8171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4" name="pt20224"/>
            <p:cNvSpPr/>
            <p:nvPr/>
          </p:nvSpPr>
          <p:spPr>
            <a:xfrm>
              <a:off x="8229684" y="8290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5" name="pt20225"/>
            <p:cNvSpPr/>
            <p:nvPr/>
          </p:nvSpPr>
          <p:spPr>
            <a:xfrm>
              <a:off x="8237070" y="81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6" name="pt20226"/>
            <p:cNvSpPr/>
            <p:nvPr/>
          </p:nvSpPr>
          <p:spPr>
            <a:xfrm>
              <a:off x="8237070" y="7925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7" name="pt20227"/>
            <p:cNvSpPr/>
            <p:nvPr/>
          </p:nvSpPr>
          <p:spPr>
            <a:xfrm>
              <a:off x="8237070" y="8213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8" name="pt20228"/>
            <p:cNvSpPr/>
            <p:nvPr/>
          </p:nvSpPr>
          <p:spPr>
            <a:xfrm>
              <a:off x="8240174" y="8084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9" name="pt20229"/>
            <p:cNvSpPr/>
            <p:nvPr/>
          </p:nvSpPr>
          <p:spPr>
            <a:xfrm>
              <a:off x="8240174" y="7841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0" name="pt20230"/>
            <p:cNvSpPr/>
            <p:nvPr/>
          </p:nvSpPr>
          <p:spPr>
            <a:xfrm>
              <a:off x="8240736" y="8029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1" name="pt20231"/>
            <p:cNvSpPr/>
            <p:nvPr/>
          </p:nvSpPr>
          <p:spPr>
            <a:xfrm>
              <a:off x="8265224" y="8256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2" name="pt20232"/>
            <p:cNvSpPr/>
            <p:nvPr/>
          </p:nvSpPr>
          <p:spPr>
            <a:xfrm>
              <a:off x="8265224" y="7906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3" name="pt20233"/>
            <p:cNvSpPr/>
            <p:nvPr/>
          </p:nvSpPr>
          <p:spPr>
            <a:xfrm>
              <a:off x="8265224" y="800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4" name="pt20234"/>
            <p:cNvSpPr/>
            <p:nvPr/>
          </p:nvSpPr>
          <p:spPr>
            <a:xfrm>
              <a:off x="8265275" y="7686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5" name="pt20235"/>
            <p:cNvSpPr/>
            <p:nvPr/>
          </p:nvSpPr>
          <p:spPr>
            <a:xfrm>
              <a:off x="8277857" y="8096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6" name="pt20236"/>
            <p:cNvSpPr/>
            <p:nvPr/>
          </p:nvSpPr>
          <p:spPr>
            <a:xfrm>
              <a:off x="8298890" y="7599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7" name="pt20237"/>
            <p:cNvSpPr/>
            <p:nvPr/>
          </p:nvSpPr>
          <p:spPr>
            <a:xfrm>
              <a:off x="8298890" y="7682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8" name="pt20238"/>
            <p:cNvSpPr/>
            <p:nvPr/>
          </p:nvSpPr>
          <p:spPr>
            <a:xfrm>
              <a:off x="8298890" y="7536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9" name="pt20239"/>
            <p:cNvSpPr/>
            <p:nvPr/>
          </p:nvSpPr>
          <p:spPr>
            <a:xfrm>
              <a:off x="8298890" y="818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0" name="pt20240"/>
            <p:cNvSpPr/>
            <p:nvPr/>
          </p:nvSpPr>
          <p:spPr>
            <a:xfrm>
              <a:off x="8298890" y="8021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1" name="pt20241"/>
            <p:cNvSpPr/>
            <p:nvPr/>
          </p:nvSpPr>
          <p:spPr>
            <a:xfrm>
              <a:off x="8298890" y="813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2" name="pt20242"/>
            <p:cNvSpPr/>
            <p:nvPr/>
          </p:nvSpPr>
          <p:spPr>
            <a:xfrm>
              <a:off x="8298890" y="7799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3" name="pt20243"/>
            <p:cNvSpPr/>
            <p:nvPr/>
          </p:nvSpPr>
          <p:spPr>
            <a:xfrm>
              <a:off x="8298890" y="7475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4" name="pt20244"/>
            <p:cNvSpPr/>
            <p:nvPr/>
          </p:nvSpPr>
          <p:spPr>
            <a:xfrm>
              <a:off x="8298890" y="767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5" name="pt20245"/>
            <p:cNvSpPr/>
            <p:nvPr/>
          </p:nvSpPr>
          <p:spPr>
            <a:xfrm>
              <a:off x="8298890" y="7895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6" name="pt20246"/>
            <p:cNvSpPr/>
            <p:nvPr/>
          </p:nvSpPr>
          <p:spPr>
            <a:xfrm>
              <a:off x="8298890" y="8143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7" name="pt20247"/>
            <p:cNvSpPr/>
            <p:nvPr/>
          </p:nvSpPr>
          <p:spPr>
            <a:xfrm>
              <a:off x="8303175" y="7777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8" name="pt20248"/>
            <p:cNvSpPr/>
            <p:nvPr/>
          </p:nvSpPr>
          <p:spPr>
            <a:xfrm>
              <a:off x="8304399" y="8097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9" name="pt20249"/>
            <p:cNvSpPr/>
            <p:nvPr/>
          </p:nvSpPr>
          <p:spPr>
            <a:xfrm>
              <a:off x="8304399" y="8071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0" name="pt20250"/>
            <p:cNvSpPr/>
            <p:nvPr/>
          </p:nvSpPr>
          <p:spPr>
            <a:xfrm>
              <a:off x="8311731" y="744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1" name="pt20251"/>
            <p:cNvSpPr/>
            <p:nvPr/>
          </p:nvSpPr>
          <p:spPr>
            <a:xfrm>
              <a:off x="8314501" y="7835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2" name="pt20252"/>
            <p:cNvSpPr/>
            <p:nvPr/>
          </p:nvSpPr>
          <p:spPr>
            <a:xfrm>
              <a:off x="8314501" y="7778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3" name="pt20253"/>
            <p:cNvSpPr/>
            <p:nvPr/>
          </p:nvSpPr>
          <p:spPr>
            <a:xfrm>
              <a:off x="8314501" y="81574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4" name="pt20254"/>
            <p:cNvSpPr/>
            <p:nvPr/>
          </p:nvSpPr>
          <p:spPr>
            <a:xfrm>
              <a:off x="8314501" y="8208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5" name="pt20255"/>
            <p:cNvSpPr/>
            <p:nvPr/>
          </p:nvSpPr>
          <p:spPr>
            <a:xfrm>
              <a:off x="8365992" y="7970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6" name="pt20256"/>
            <p:cNvSpPr/>
            <p:nvPr/>
          </p:nvSpPr>
          <p:spPr>
            <a:xfrm>
              <a:off x="8381839" y="7975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7" name="pt20257"/>
            <p:cNvSpPr/>
            <p:nvPr/>
          </p:nvSpPr>
          <p:spPr>
            <a:xfrm>
              <a:off x="8381839" y="803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8" name="pt20258"/>
            <p:cNvSpPr/>
            <p:nvPr/>
          </p:nvSpPr>
          <p:spPr>
            <a:xfrm>
              <a:off x="8381839" y="826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9" name="pt20259"/>
            <p:cNvSpPr/>
            <p:nvPr/>
          </p:nvSpPr>
          <p:spPr>
            <a:xfrm>
              <a:off x="8381839" y="8012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0" name="pt20260"/>
            <p:cNvSpPr/>
            <p:nvPr/>
          </p:nvSpPr>
          <p:spPr>
            <a:xfrm>
              <a:off x="8381839" y="7660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1" name="pt20261"/>
            <p:cNvSpPr/>
            <p:nvPr/>
          </p:nvSpPr>
          <p:spPr>
            <a:xfrm>
              <a:off x="8381839" y="7780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2" name="pt20262"/>
            <p:cNvSpPr/>
            <p:nvPr/>
          </p:nvSpPr>
          <p:spPr>
            <a:xfrm>
              <a:off x="8381839" y="8297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3" name="pt20263"/>
            <p:cNvSpPr/>
            <p:nvPr/>
          </p:nvSpPr>
          <p:spPr>
            <a:xfrm>
              <a:off x="8381839" y="7877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4" name="pt20264"/>
            <p:cNvSpPr/>
            <p:nvPr/>
          </p:nvSpPr>
          <p:spPr>
            <a:xfrm>
              <a:off x="8381839" y="7817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5" name="pt20265"/>
            <p:cNvSpPr/>
            <p:nvPr/>
          </p:nvSpPr>
          <p:spPr>
            <a:xfrm>
              <a:off x="8381839" y="793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6" name="pt20266"/>
            <p:cNvSpPr/>
            <p:nvPr/>
          </p:nvSpPr>
          <p:spPr>
            <a:xfrm>
              <a:off x="8381839" y="770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7" name="pt20267"/>
            <p:cNvSpPr/>
            <p:nvPr/>
          </p:nvSpPr>
          <p:spPr>
            <a:xfrm>
              <a:off x="8381839" y="7685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8" name="pt20268"/>
            <p:cNvSpPr/>
            <p:nvPr/>
          </p:nvSpPr>
          <p:spPr>
            <a:xfrm>
              <a:off x="8381839" y="772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9" name="pt20269"/>
            <p:cNvSpPr/>
            <p:nvPr/>
          </p:nvSpPr>
          <p:spPr>
            <a:xfrm>
              <a:off x="8381839" y="8091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0" name="pt20270"/>
            <p:cNvSpPr/>
            <p:nvPr/>
          </p:nvSpPr>
          <p:spPr>
            <a:xfrm>
              <a:off x="8381839" y="795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1" name="pt20271"/>
            <p:cNvSpPr/>
            <p:nvPr/>
          </p:nvSpPr>
          <p:spPr>
            <a:xfrm>
              <a:off x="8381839" y="8220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2" name="pt20272"/>
            <p:cNvSpPr/>
            <p:nvPr/>
          </p:nvSpPr>
          <p:spPr>
            <a:xfrm>
              <a:off x="8381839" y="80361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3" name="pt20273"/>
            <p:cNvSpPr/>
            <p:nvPr/>
          </p:nvSpPr>
          <p:spPr>
            <a:xfrm>
              <a:off x="8383370" y="7434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4" name="pt20274"/>
            <p:cNvSpPr/>
            <p:nvPr/>
          </p:nvSpPr>
          <p:spPr>
            <a:xfrm>
              <a:off x="8383370" y="768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5" name="pt20275"/>
            <p:cNvSpPr/>
            <p:nvPr/>
          </p:nvSpPr>
          <p:spPr>
            <a:xfrm>
              <a:off x="8383370" y="7471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6" name="pt20276"/>
            <p:cNvSpPr/>
            <p:nvPr/>
          </p:nvSpPr>
          <p:spPr>
            <a:xfrm>
              <a:off x="8383370" y="785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7" name="pt20277"/>
            <p:cNvSpPr/>
            <p:nvPr/>
          </p:nvSpPr>
          <p:spPr>
            <a:xfrm>
              <a:off x="8383370" y="786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8" name="pt20278"/>
            <p:cNvSpPr/>
            <p:nvPr/>
          </p:nvSpPr>
          <p:spPr>
            <a:xfrm>
              <a:off x="8383370" y="7510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9" name="pt20279"/>
            <p:cNvSpPr/>
            <p:nvPr/>
          </p:nvSpPr>
          <p:spPr>
            <a:xfrm>
              <a:off x="8383370" y="8118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0" name="pt20280"/>
            <p:cNvSpPr/>
            <p:nvPr/>
          </p:nvSpPr>
          <p:spPr>
            <a:xfrm>
              <a:off x="8383370" y="7819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1" name="pt20281"/>
            <p:cNvSpPr/>
            <p:nvPr/>
          </p:nvSpPr>
          <p:spPr>
            <a:xfrm>
              <a:off x="8383370" y="816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2" name="pt20282"/>
            <p:cNvSpPr/>
            <p:nvPr/>
          </p:nvSpPr>
          <p:spPr>
            <a:xfrm>
              <a:off x="8383370" y="7861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3" name="pt20283"/>
            <p:cNvSpPr/>
            <p:nvPr/>
          </p:nvSpPr>
          <p:spPr>
            <a:xfrm>
              <a:off x="8383370" y="7843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4" name="pt20284"/>
            <p:cNvSpPr/>
            <p:nvPr/>
          </p:nvSpPr>
          <p:spPr>
            <a:xfrm>
              <a:off x="8383370" y="7412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5" name="pt20285"/>
            <p:cNvSpPr/>
            <p:nvPr/>
          </p:nvSpPr>
          <p:spPr>
            <a:xfrm>
              <a:off x="8383370" y="7698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6" name="pt20286"/>
            <p:cNvSpPr/>
            <p:nvPr/>
          </p:nvSpPr>
          <p:spPr>
            <a:xfrm>
              <a:off x="8383370" y="7420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7" name="pt20287"/>
            <p:cNvSpPr/>
            <p:nvPr/>
          </p:nvSpPr>
          <p:spPr>
            <a:xfrm>
              <a:off x="8383370" y="7571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8" name="pt20288"/>
            <p:cNvSpPr/>
            <p:nvPr/>
          </p:nvSpPr>
          <p:spPr>
            <a:xfrm>
              <a:off x="8383370" y="7742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9" name="pt20289"/>
            <p:cNvSpPr/>
            <p:nvPr/>
          </p:nvSpPr>
          <p:spPr>
            <a:xfrm>
              <a:off x="8383370" y="774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0" name="pt20290"/>
            <p:cNvSpPr/>
            <p:nvPr/>
          </p:nvSpPr>
          <p:spPr>
            <a:xfrm>
              <a:off x="8383370" y="7983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1" name="pt20291"/>
            <p:cNvSpPr/>
            <p:nvPr/>
          </p:nvSpPr>
          <p:spPr>
            <a:xfrm>
              <a:off x="8383370" y="8173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2" name="pt20292"/>
            <p:cNvSpPr/>
            <p:nvPr/>
          </p:nvSpPr>
          <p:spPr>
            <a:xfrm>
              <a:off x="8387433" y="7685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3" name="pt20293"/>
            <p:cNvSpPr/>
            <p:nvPr/>
          </p:nvSpPr>
          <p:spPr>
            <a:xfrm>
              <a:off x="8388603" y="7744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4" name="pt20294"/>
            <p:cNvSpPr/>
            <p:nvPr/>
          </p:nvSpPr>
          <p:spPr>
            <a:xfrm>
              <a:off x="8388603" y="8259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5" name="pt20295"/>
            <p:cNvSpPr/>
            <p:nvPr/>
          </p:nvSpPr>
          <p:spPr>
            <a:xfrm>
              <a:off x="8417338" y="7415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6" name="pt20296"/>
            <p:cNvSpPr/>
            <p:nvPr/>
          </p:nvSpPr>
          <p:spPr>
            <a:xfrm>
              <a:off x="8417338" y="7423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7" name="pt20297"/>
            <p:cNvSpPr/>
            <p:nvPr/>
          </p:nvSpPr>
          <p:spPr>
            <a:xfrm>
              <a:off x="8417338" y="75900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8" name="pt20298"/>
            <p:cNvSpPr/>
            <p:nvPr/>
          </p:nvSpPr>
          <p:spPr>
            <a:xfrm>
              <a:off x="8417338" y="7458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9" name="pt20299"/>
            <p:cNvSpPr/>
            <p:nvPr/>
          </p:nvSpPr>
          <p:spPr>
            <a:xfrm>
              <a:off x="8417338" y="74277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0" name="pt20300"/>
            <p:cNvSpPr/>
            <p:nvPr/>
          </p:nvSpPr>
          <p:spPr>
            <a:xfrm>
              <a:off x="8417338" y="7539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1" name="pt20301"/>
            <p:cNvSpPr/>
            <p:nvPr/>
          </p:nvSpPr>
          <p:spPr>
            <a:xfrm>
              <a:off x="8438166" y="81894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2" name="pt20302"/>
            <p:cNvSpPr/>
            <p:nvPr/>
          </p:nvSpPr>
          <p:spPr>
            <a:xfrm>
              <a:off x="8438166" y="8081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3" name="pt20303"/>
            <p:cNvSpPr/>
            <p:nvPr/>
          </p:nvSpPr>
          <p:spPr>
            <a:xfrm>
              <a:off x="8443929" y="8125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4" name="pt20304"/>
            <p:cNvSpPr/>
            <p:nvPr/>
          </p:nvSpPr>
          <p:spPr>
            <a:xfrm>
              <a:off x="8443929" y="7546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5" name="pt20305"/>
            <p:cNvSpPr/>
            <p:nvPr/>
          </p:nvSpPr>
          <p:spPr>
            <a:xfrm>
              <a:off x="8443929" y="7478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6" name="pt20306"/>
            <p:cNvSpPr/>
            <p:nvPr/>
          </p:nvSpPr>
          <p:spPr>
            <a:xfrm>
              <a:off x="8443929" y="74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7" name="pt20307"/>
            <p:cNvSpPr/>
            <p:nvPr/>
          </p:nvSpPr>
          <p:spPr>
            <a:xfrm>
              <a:off x="8443929" y="7622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8" name="pt20308"/>
            <p:cNvSpPr/>
            <p:nvPr/>
          </p:nvSpPr>
          <p:spPr>
            <a:xfrm>
              <a:off x="8449177" y="802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9" name="pt20309"/>
            <p:cNvSpPr/>
            <p:nvPr/>
          </p:nvSpPr>
          <p:spPr>
            <a:xfrm>
              <a:off x="8449177" y="7733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0" name="pt20310"/>
            <p:cNvSpPr/>
            <p:nvPr/>
          </p:nvSpPr>
          <p:spPr>
            <a:xfrm>
              <a:off x="8452840" y="8067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1" name="pt20311"/>
            <p:cNvSpPr/>
            <p:nvPr/>
          </p:nvSpPr>
          <p:spPr>
            <a:xfrm>
              <a:off x="8452840" y="8080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2" name="pt20312"/>
            <p:cNvSpPr/>
            <p:nvPr/>
          </p:nvSpPr>
          <p:spPr>
            <a:xfrm>
              <a:off x="8452840" y="8129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3" name="pt20313"/>
            <p:cNvSpPr/>
            <p:nvPr/>
          </p:nvSpPr>
          <p:spPr>
            <a:xfrm>
              <a:off x="8452840" y="778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4" name="pt20314"/>
            <p:cNvSpPr/>
            <p:nvPr/>
          </p:nvSpPr>
          <p:spPr>
            <a:xfrm>
              <a:off x="8454827" y="82690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5" name="pt20315"/>
            <p:cNvSpPr/>
            <p:nvPr/>
          </p:nvSpPr>
          <p:spPr>
            <a:xfrm>
              <a:off x="8454827" y="77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6" name="pt20316"/>
            <p:cNvSpPr/>
            <p:nvPr/>
          </p:nvSpPr>
          <p:spPr>
            <a:xfrm>
              <a:off x="8478415" y="7901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7" name="pt20317"/>
            <p:cNvSpPr/>
            <p:nvPr/>
          </p:nvSpPr>
          <p:spPr>
            <a:xfrm>
              <a:off x="8478415" y="7881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8" name="pt20318"/>
            <p:cNvSpPr/>
            <p:nvPr/>
          </p:nvSpPr>
          <p:spPr>
            <a:xfrm>
              <a:off x="8478415" y="8101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9" name="pt20319"/>
            <p:cNvSpPr/>
            <p:nvPr/>
          </p:nvSpPr>
          <p:spPr>
            <a:xfrm>
              <a:off x="8478415" y="7701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0" name="pt20320"/>
            <p:cNvSpPr/>
            <p:nvPr/>
          </p:nvSpPr>
          <p:spPr>
            <a:xfrm>
              <a:off x="8478415" y="7804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1" name="pt20321"/>
            <p:cNvSpPr/>
            <p:nvPr/>
          </p:nvSpPr>
          <p:spPr>
            <a:xfrm>
              <a:off x="8478415" y="780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2" name="pt20322"/>
            <p:cNvSpPr/>
            <p:nvPr/>
          </p:nvSpPr>
          <p:spPr>
            <a:xfrm>
              <a:off x="8478415" y="8105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3" name="pt20323"/>
            <p:cNvSpPr/>
            <p:nvPr/>
          </p:nvSpPr>
          <p:spPr>
            <a:xfrm>
              <a:off x="8478415" y="7606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4" name="pt20324"/>
            <p:cNvSpPr/>
            <p:nvPr/>
          </p:nvSpPr>
          <p:spPr>
            <a:xfrm>
              <a:off x="8478415" y="7826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5" name="pt20325"/>
            <p:cNvSpPr/>
            <p:nvPr/>
          </p:nvSpPr>
          <p:spPr>
            <a:xfrm>
              <a:off x="8478415" y="7947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6" name="pt20326"/>
            <p:cNvSpPr/>
            <p:nvPr/>
          </p:nvSpPr>
          <p:spPr>
            <a:xfrm>
              <a:off x="8478415" y="7722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7" name="pt20327"/>
            <p:cNvSpPr/>
            <p:nvPr/>
          </p:nvSpPr>
          <p:spPr>
            <a:xfrm>
              <a:off x="8478415" y="792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8" name="pt20328"/>
            <p:cNvSpPr/>
            <p:nvPr/>
          </p:nvSpPr>
          <p:spPr>
            <a:xfrm>
              <a:off x="8478415" y="763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9" name="pt20329"/>
            <p:cNvSpPr/>
            <p:nvPr/>
          </p:nvSpPr>
          <p:spPr>
            <a:xfrm>
              <a:off x="8478415" y="7889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0" name="pt20330"/>
            <p:cNvSpPr/>
            <p:nvPr/>
          </p:nvSpPr>
          <p:spPr>
            <a:xfrm>
              <a:off x="8478415" y="7819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1" name="pt20331"/>
            <p:cNvSpPr/>
            <p:nvPr/>
          </p:nvSpPr>
          <p:spPr>
            <a:xfrm>
              <a:off x="8489407" y="8288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2" name="pt20332"/>
            <p:cNvSpPr/>
            <p:nvPr/>
          </p:nvSpPr>
          <p:spPr>
            <a:xfrm>
              <a:off x="8489407" y="7721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3" name="pt20333"/>
            <p:cNvSpPr/>
            <p:nvPr/>
          </p:nvSpPr>
          <p:spPr>
            <a:xfrm>
              <a:off x="8489407" y="780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4" name="pt20334"/>
            <p:cNvSpPr/>
            <p:nvPr/>
          </p:nvSpPr>
          <p:spPr>
            <a:xfrm>
              <a:off x="8489407" y="790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5" name="pt20335"/>
            <p:cNvSpPr/>
            <p:nvPr/>
          </p:nvSpPr>
          <p:spPr>
            <a:xfrm>
              <a:off x="8489407" y="81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6" name="pt20336"/>
            <p:cNvSpPr/>
            <p:nvPr/>
          </p:nvSpPr>
          <p:spPr>
            <a:xfrm>
              <a:off x="8489407" y="8097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7" name="pt20337"/>
            <p:cNvSpPr/>
            <p:nvPr/>
          </p:nvSpPr>
          <p:spPr>
            <a:xfrm>
              <a:off x="8493273" y="8193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8" name="pt20338"/>
            <p:cNvSpPr/>
            <p:nvPr/>
          </p:nvSpPr>
          <p:spPr>
            <a:xfrm>
              <a:off x="8493273" y="7554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9" name="pt20339"/>
            <p:cNvSpPr/>
            <p:nvPr/>
          </p:nvSpPr>
          <p:spPr>
            <a:xfrm>
              <a:off x="8499292" y="7902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0" name="pt20340"/>
            <p:cNvSpPr/>
            <p:nvPr/>
          </p:nvSpPr>
          <p:spPr>
            <a:xfrm>
              <a:off x="8499292" y="8006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1" name="pt20341"/>
            <p:cNvSpPr/>
            <p:nvPr/>
          </p:nvSpPr>
          <p:spPr>
            <a:xfrm>
              <a:off x="8499292" y="810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2" name="pt20342"/>
            <p:cNvSpPr/>
            <p:nvPr/>
          </p:nvSpPr>
          <p:spPr>
            <a:xfrm>
              <a:off x="8499292" y="7926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3" name="pt20343"/>
            <p:cNvSpPr/>
            <p:nvPr/>
          </p:nvSpPr>
          <p:spPr>
            <a:xfrm>
              <a:off x="8509189" y="7916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4" name="pt20344"/>
            <p:cNvSpPr/>
            <p:nvPr/>
          </p:nvSpPr>
          <p:spPr>
            <a:xfrm>
              <a:off x="8509189" y="791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5" name="pt20345"/>
            <p:cNvSpPr/>
            <p:nvPr/>
          </p:nvSpPr>
          <p:spPr>
            <a:xfrm>
              <a:off x="8509189" y="8272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6" name="pt20346"/>
            <p:cNvSpPr/>
            <p:nvPr/>
          </p:nvSpPr>
          <p:spPr>
            <a:xfrm>
              <a:off x="8510391" y="776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7" name="pt20347"/>
            <p:cNvSpPr/>
            <p:nvPr/>
          </p:nvSpPr>
          <p:spPr>
            <a:xfrm>
              <a:off x="8518226" y="838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8" name="pt20348"/>
            <p:cNvSpPr/>
            <p:nvPr/>
          </p:nvSpPr>
          <p:spPr>
            <a:xfrm>
              <a:off x="8518226" y="824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9" name="pt20349"/>
            <p:cNvSpPr/>
            <p:nvPr/>
          </p:nvSpPr>
          <p:spPr>
            <a:xfrm>
              <a:off x="8518226" y="8067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0" name="pt20350"/>
            <p:cNvSpPr/>
            <p:nvPr/>
          </p:nvSpPr>
          <p:spPr>
            <a:xfrm>
              <a:off x="8518226" y="8009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1" name="pt20351"/>
            <p:cNvSpPr/>
            <p:nvPr/>
          </p:nvSpPr>
          <p:spPr>
            <a:xfrm>
              <a:off x="8518226" y="812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2" name="pt20352"/>
            <p:cNvSpPr/>
            <p:nvPr/>
          </p:nvSpPr>
          <p:spPr>
            <a:xfrm>
              <a:off x="8522504" y="7640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3" name="pt20353"/>
            <p:cNvSpPr/>
            <p:nvPr/>
          </p:nvSpPr>
          <p:spPr>
            <a:xfrm>
              <a:off x="8522504" y="802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4" name="pt20354"/>
            <p:cNvSpPr/>
            <p:nvPr/>
          </p:nvSpPr>
          <p:spPr>
            <a:xfrm>
              <a:off x="8522504" y="74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5" name="pt20355"/>
            <p:cNvSpPr/>
            <p:nvPr/>
          </p:nvSpPr>
          <p:spPr>
            <a:xfrm>
              <a:off x="8522504" y="767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6" name="pt20356"/>
            <p:cNvSpPr/>
            <p:nvPr/>
          </p:nvSpPr>
          <p:spPr>
            <a:xfrm>
              <a:off x="8522504" y="8342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7" name="pt20357"/>
            <p:cNvSpPr/>
            <p:nvPr/>
          </p:nvSpPr>
          <p:spPr>
            <a:xfrm>
              <a:off x="8522504" y="8077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8" name="pt20358"/>
            <p:cNvSpPr/>
            <p:nvPr/>
          </p:nvSpPr>
          <p:spPr>
            <a:xfrm>
              <a:off x="8522504" y="8324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9" name="pt20359"/>
            <p:cNvSpPr/>
            <p:nvPr/>
          </p:nvSpPr>
          <p:spPr>
            <a:xfrm>
              <a:off x="8522504" y="7747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0" name="pt20360"/>
            <p:cNvSpPr/>
            <p:nvPr/>
          </p:nvSpPr>
          <p:spPr>
            <a:xfrm>
              <a:off x="8522504" y="7630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1" name="pt20361"/>
            <p:cNvSpPr/>
            <p:nvPr/>
          </p:nvSpPr>
          <p:spPr>
            <a:xfrm>
              <a:off x="8522504" y="7499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2" name="pt20362"/>
            <p:cNvSpPr/>
            <p:nvPr/>
          </p:nvSpPr>
          <p:spPr>
            <a:xfrm>
              <a:off x="8522504" y="742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3" name="pt20363"/>
            <p:cNvSpPr/>
            <p:nvPr/>
          </p:nvSpPr>
          <p:spPr>
            <a:xfrm>
              <a:off x="8525156" y="8103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4" name="pt20364"/>
            <p:cNvSpPr/>
            <p:nvPr/>
          </p:nvSpPr>
          <p:spPr>
            <a:xfrm>
              <a:off x="8525156" y="7475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5" name="pt20365"/>
            <p:cNvSpPr/>
            <p:nvPr/>
          </p:nvSpPr>
          <p:spPr>
            <a:xfrm>
              <a:off x="8525156" y="8287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6" name="pt20366"/>
            <p:cNvSpPr/>
            <p:nvPr/>
          </p:nvSpPr>
          <p:spPr>
            <a:xfrm>
              <a:off x="8525156" y="8197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7" name="pt20367"/>
            <p:cNvSpPr/>
            <p:nvPr/>
          </p:nvSpPr>
          <p:spPr>
            <a:xfrm>
              <a:off x="8526906" y="823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8" name="pt20368"/>
            <p:cNvSpPr/>
            <p:nvPr/>
          </p:nvSpPr>
          <p:spPr>
            <a:xfrm>
              <a:off x="8527566" y="8267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9" name="pt20369"/>
            <p:cNvSpPr/>
            <p:nvPr/>
          </p:nvSpPr>
          <p:spPr>
            <a:xfrm>
              <a:off x="8564525" y="780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0" name="pt20370"/>
            <p:cNvSpPr/>
            <p:nvPr/>
          </p:nvSpPr>
          <p:spPr>
            <a:xfrm>
              <a:off x="8564525" y="8267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1" name="pt20371"/>
            <p:cNvSpPr/>
            <p:nvPr/>
          </p:nvSpPr>
          <p:spPr>
            <a:xfrm>
              <a:off x="8564525" y="82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2" name="pt20372"/>
            <p:cNvSpPr/>
            <p:nvPr/>
          </p:nvSpPr>
          <p:spPr>
            <a:xfrm>
              <a:off x="8564525" y="824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3" name="pt20373"/>
            <p:cNvSpPr/>
            <p:nvPr/>
          </p:nvSpPr>
          <p:spPr>
            <a:xfrm>
              <a:off x="8564525" y="753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4" name="pt20374"/>
            <p:cNvSpPr/>
            <p:nvPr/>
          </p:nvSpPr>
          <p:spPr>
            <a:xfrm>
              <a:off x="8564573" y="7805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5" name="pt20375"/>
            <p:cNvSpPr/>
            <p:nvPr/>
          </p:nvSpPr>
          <p:spPr>
            <a:xfrm>
              <a:off x="8578973" y="7989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6" name="pt20376"/>
            <p:cNvSpPr/>
            <p:nvPr/>
          </p:nvSpPr>
          <p:spPr>
            <a:xfrm>
              <a:off x="8581471" y="7589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7" name="pt20377"/>
            <p:cNvSpPr/>
            <p:nvPr/>
          </p:nvSpPr>
          <p:spPr>
            <a:xfrm>
              <a:off x="8581471" y="778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8" name="pt20378"/>
            <p:cNvSpPr/>
            <p:nvPr/>
          </p:nvSpPr>
          <p:spPr>
            <a:xfrm>
              <a:off x="8581471" y="780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9" name="pt20379"/>
            <p:cNvSpPr/>
            <p:nvPr/>
          </p:nvSpPr>
          <p:spPr>
            <a:xfrm>
              <a:off x="8581471" y="7423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0" name="pt20380"/>
            <p:cNvSpPr/>
            <p:nvPr/>
          </p:nvSpPr>
          <p:spPr>
            <a:xfrm>
              <a:off x="8581471" y="7456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1" name="pt20381"/>
            <p:cNvSpPr/>
            <p:nvPr/>
          </p:nvSpPr>
          <p:spPr>
            <a:xfrm>
              <a:off x="8589450" y="7704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2" name="pt20382"/>
            <p:cNvSpPr/>
            <p:nvPr/>
          </p:nvSpPr>
          <p:spPr>
            <a:xfrm>
              <a:off x="8589450" y="797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3" name="pt20383"/>
            <p:cNvSpPr/>
            <p:nvPr/>
          </p:nvSpPr>
          <p:spPr>
            <a:xfrm>
              <a:off x="8589450" y="793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4" name="pt20384"/>
            <p:cNvSpPr/>
            <p:nvPr/>
          </p:nvSpPr>
          <p:spPr>
            <a:xfrm>
              <a:off x="8593894" y="812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5" name="pt20385"/>
            <p:cNvSpPr/>
            <p:nvPr/>
          </p:nvSpPr>
          <p:spPr>
            <a:xfrm>
              <a:off x="8593894" y="7623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6" name="pt20386"/>
            <p:cNvSpPr/>
            <p:nvPr/>
          </p:nvSpPr>
          <p:spPr>
            <a:xfrm>
              <a:off x="8593894" y="7548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7" name="pt20387"/>
            <p:cNvSpPr/>
            <p:nvPr/>
          </p:nvSpPr>
          <p:spPr>
            <a:xfrm>
              <a:off x="8593894" y="743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8" name="pt20388"/>
            <p:cNvSpPr/>
            <p:nvPr/>
          </p:nvSpPr>
          <p:spPr>
            <a:xfrm>
              <a:off x="8595275" y="8131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9" name="pt20389"/>
            <p:cNvSpPr/>
            <p:nvPr/>
          </p:nvSpPr>
          <p:spPr>
            <a:xfrm>
              <a:off x="8595275" y="8366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0" name="pt20390"/>
            <p:cNvSpPr/>
            <p:nvPr/>
          </p:nvSpPr>
          <p:spPr>
            <a:xfrm>
              <a:off x="8595275" y="75075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1" name="pt20391"/>
            <p:cNvSpPr/>
            <p:nvPr/>
          </p:nvSpPr>
          <p:spPr>
            <a:xfrm>
              <a:off x="8595275" y="7759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2" name="pt20392"/>
            <p:cNvSpPr/>
            <p:nvPr/>
          </p:nvSpPr>
          <p:spPr>
            <a:xfrm>
              <a:off x="8597599" y="8336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3" name="pt20393"/>
            <p:cNvSpPr/>
            <p:nvPr/>
          </p:nvSpPr>
          <p:spPr>
            <a:xfrm>
              <a:off x="8597599" y="789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4" name="pt20394"/>
            <p:cNvSpPr/>
            <p:nvPr/>
          </p:nvSpPr>
          <p:spPr>
            <a:xfrm>
              <a:off x="7348765" y="754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5" name="pt20395"/>
            <p:cNvSpPr/>
            <p:nvPr/>
          </p:nvSpPr>
          <p:spPr>
            <a:xfrm>
              <a:off x="7461519" y="8280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6" name="pt20396"/>
            <p:cNvSpPr/>
            <p:nvPr/>
          </p:nvSpPr>
          <p:spPr>
            <a:xfrm>
              <a:off x="7461519" y="8388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7" name="pt20397"/>
            <p:cNvSpPr/>
            <p:nvPr/>
          </p:nvSpPr>
          <p:spPr>
            <a:xfrm>
              <a:off x="7462538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8" name="pt20398"/>
            <p:cNvSpPr/>
            <p:nvPr/>
          </p:nvSpPr>
          <p:spPr>
            <a:xfrm>
              <a:off x="7462538" y="7673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9" name="pt20399"/>
            <p:cNvSpPr/>
            <p:nvPr/>
          </p:nvSpPr>
          <p:spPr>
            <a:xfrm>
              <a:off x="7462538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0" name="pt20400"/>
            <p:cNvSpPr/>
            <p:nvPr/>
          </p:nvSpPr>
          <p:spPr>
            <a:xfrm>
              <a:off x="7464339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1" name="pt20401"/>
            <p:cNvSpPr/>
            <p:nvPr/>
          </p:nvSpPr>
          <p:spPr>
            <a:xfrm>
              <a:off x="7464339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2" name="pt20402"/>
            <p:cNvSpPr/>
            <p:nvPr/>
          </p:nvSpPr>
          <p:spPr>
            <a:xfrm>
              <a:off x="7522506" y="81821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3" name="pt20403"/>
            <p:cNvSpPr/>
            <p:nvPr/>
          </p:nvSpPr>
          <p:spPr>
            <a:xfrm>
              <a:off x="7595501" y="8253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4" name="pt20404"/>
            <p:cNvSpPr/>
            <p:nvPr/>
          </p:nvSpPr>
          <p:spPr>
            <a:xfrm>
              <a:off x="7595501" y="79213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5" name="pt20405"/>
            <p:cNvSpPr/>
            <p:nvPr/>
          </p:nvSpPr>
          <p:spPr>
            <a:xfrm>
              <a:off x="7595501" y="8025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6" name="pt20406"/>
            <p:cNvSpPr/>
            <p:nvPr/>
          </p:nvSpPr>
          <p:spPr>
            <a:xfrm>
              <a:off x="7658901" y="8130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7" name="pt20407"/>
            <p:cNvSpPr/>
            <p:nvPr/>
          </p:nvSpPr>
          <p:spPr>
            <a:xfrm>
              <a:off x="7658901" y="8092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8" name="pt20408"/>
            <p:cNvSpPr/>
            <p:nvPr/>
          </p:nvSpPr>
          <p:spPr>
            <a:xfrm>
              <a:off x="7658901" y="8095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9" name="pt20409"/>
            <p:cNvSpPr/>
            <p:nvPr/>
          </p:nvSpPr>
          <p:spPr>
            <a:xfrm>
              <a:off x="7674937" y="750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0" name="pt20410"/>
            <p:cNvSpPr/>
            <p:nvPr/>
          </p:nvSpPr>
          <p:spPr>
            <a:xfrm>
              <a:off x="7678960" y="8267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1" name="pt20411"/>
            <p:cNvSpPr/>
            <p:nvPr/>
          </p:nvSpPr>
          <p:spPr>
            <a:xfrm>
              <a:off x="7678960" y="7969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2" name="pt20412"/>
            <p:cNvSpPr/>
            <p:nvPr/>
          </p:nvSpPr>
          <p:spPr>
            <a:xfrm>
              <a:off x="7678960" y="819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3" name="pt20413"/>
            <p:cNvSpPr/>
            <p:nvPr/>
          </p:nvSpPr>
          <p:spPr>
            <a:xfrm>
              <a:off x="7713056" y="746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4" name="pt20414"/>
            <p:cNvSpPr/>
            <p:nvPr/>
          </p:nvSpPr>
          <p:spPr>
            <a:xfrm>
              <a:off x="7742631" y="7439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5" name="pt20415"/>
            <p:cNvSpPr/>
            <p:nvPr/>
          </p:nvSpPr>
          <p:spPr>
            <a:xfrm>
              <a:off x="7744722" y="7761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6" name="pt20416"/>
            <p:cNvSpPr/>
            <p:nvPr/>
          </p:nvSpPr>
          <p:spPr>
            <a:xfrm>
              <a:off x="7799683" y="7631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7" name="pt20417"/>
            <p:cNvSpPr/>
            <p:nvPr/>
          </p:nvSpPr>
          <p:spPr>
            <a:xfrm>
              <a:off x="7799683" y="8241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8" name="pt20418"/>
            <p:cNvSpPr/>
            <p:nvPr/>
          </p:nvSpPr>
          <p:spPr>
            <a:xfrm>
              <a:off x="7799683" y="8212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9" name="pt20419"/>
            <p:cNvSpPr/>
            <p:nvPr/>
          </p:nvSpPr>
          <p:spPr>
            <a:xfrm>
              <a:off x="7799683" y="7519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0" name="pt20420"/>
            <p:cNvSpPr/>
            <p:nvPr/>
          </p:nvSpPr>
          <p:spPr>
            <a:xfrm>
              <a:off x="7799683" y="8081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1" name="pt20421"/>
            <p:cNvSpPr/>
            <p:nvPr/>
          </p:nvSpPr>
          <p:spPr>
            <a:xfrm>
              <a:off x="7799683" y="8085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2" name="pt20422"/>
            <p:cNvSpPr/>
            <p:nvPr/>
          </p:nvSpPr>
          <p:spPr>
            <a:xfrm>
              <a:off x="7799683" y="7923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3" name="pt20423"/>
            <p:cNvSpPr/>
            <p:nvPr/>
          </p:nvSpPr>
          <p:spPr>
            <a:xfrm>
              <a:off x="7799683" y="7512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4" name="pt20424"/>
            <p:cNvSpPr/>
            <p:nvPr/>
          </p:nvSpPr>
          <p:spPr>
            <a:xfrm>
              <a:off x="7802989" y="8271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5" name="pt20425"/>
            <p:cNvSpPr/>
            <p:nvPr/>
          </p:nvSpPr>
          <p:spPr>
            <a:xfrm>
              <a:off x="7802989" y="817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6" name="pt20426"/>
            <p:cNvSpPr/>
            <p:nvPr/>
          </p:nvSpPr>
          <p:spPr>
            <a:xfrm>
              <a:off x="7802989" y="810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7" name="pt20427"/>
            <p:cNvSpPr/>
            <p:nvPr/>
          </p:nvSpPr>
          <p:spPr>
            <a:xfrm>
              <a:off x="7808995" y="7729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8" name="pt20428"/>
            <p:cNvSpPr/>
            <p:nvPr/>
          </p:nvSpPr>
          <p:spPr>
            <a:xfrm>
              <a:off x="7808995" y="8088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9" name="pt20429"/>
            <p:cNvSpPr/>
            <p:nvPr/>
          </p:nvSpPr>
          <p:spPr>
            <a:xfrm>
              <a:off x="7808995" y="805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0" name="pt20430"/>
            <p:cNvSpPr/>
            <p:nvPr/>
          </p:nvSpPr>
          <p:spPr>
            <a:xfrm>
              <a:off x="7808995" y="8034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1" name="pt20431"/>
            <p:cNvSpPr/>
            <p:nvPr/>
          </p:nvSpPr>
          <p:spPr>
            <a:xfrm>
              <a:off x="7808995" y="7929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2" name="pt20432"/>
            <p:cNvSpPr/>
            <p:nvPr/>
          </p:nvSpPr>
          <p:spPr>
            <a:xfrm>
              <a:off x="7808995" y="810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3" name="pt20433"/>
            <p:cNvSpPr/>
            <p:nvPr/>
          </p:nvSpPr>
          <p:spPr>
            <a:xfrm>
              <a:off x="7808995" y="75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4" name="pt20434"/>
            <p:cNvSpPr/>
            <p:nvPr/>
          </p:nvSpPr>
          <p:spPr>
            <a:xfrm>
              <a:off x="7817048" y="7591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5" name="pt20435"/>
            <p:cNvSpPr/>
            <p:nvPr/>
          </p:nvSpPr>
          <p:spPr>
            <a:xfrm>
              <a:off x="7842345" y="74671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6" name="pt20436"/>
            <p:cNvSpPr/>
            <p:nvPr/>
          </p:nvSpPr>
          <p:spPr>
            <a:xfrm>
              <a:off x="7852026" y="7839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7" name="pt20437"/>
            <p:cNvSpPr/>
            <p:nvPr/>
          </p:nvSpPr>
          <p:spPr>
            <a:xfrm>
              <a:off x="7886240" y="7982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8" name="pt20438"/>
            <p:cNvSpPr/>
            <p:nvPr/>
          </p:nvSpPr>
          <p:spPr>
            <a:xfrm>
              <a:off x="7886240" y="8022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9" name="pt20439"/>
            <p:cNvSpPr/>
            <p:nvPr/>
          </p:nvSpPr>
          <p:spPr>
            <a:xfrm>
              <a:off x="7889712" y="7570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0" name="pt20440"/>
            <p:cNvSpPr/>
            <p:nvPr/>
          </p:nvSpPr>
          <p:spPr>
            <a:xfrm>
              <a:off x="7889712" y="7499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1" name="pt20441"/>
            <p:cNvSpPr/>
            <p:nvPr/>
          </p:nvSpPr>
          <p:spPr>
            <a:xfrm>
              <a:off x="7890818" y="7856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2" name="pt20442"/>
            <p:cNvSpPr/>
            <p:nvPr/>
          </p:nvSpPr>
          <p:spPr>
            <a:xfrm>
              <a:off x="7942665" y="8044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3" name="pt20443"/>
            <p:cNvSpPr/>
            <p:nvPr/>
          </p:nvSpPr>
          <p:spPr>
            <a:xfrm>
              <a:off x="7942665" y="8027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4" name="pt20444"/>
            <p:cNvSpPr/>
            <p:nvPr/>
          </p:nvSpPr>
          <p:spPr>
            <a:xfrm>
              <a:off x="7944788" y="7624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5" name="pt20445"/>
            <p:cNvSpPr/>
            <p:nvPr/>
          </p:nvSpPr>
          <p:spPr>
            <a:xfrm>
              <a:off x="7955890" y="8187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6" name="pt20446"/>
            <p:cNvSpPr/>
            <p:nvPr/>
          </p:nvSpPr>
          <p:spPr>
            <a:xfrm>
              <a:off x="7955890" y="8157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7" name="pt20447"/>
            <p:cNvSpPr/>
            <p:nvPr/>
          </p:nvSpPr>
          <p:spPr>
            <a:xfrm>
              <a:off x="7955890" y="818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8" name="pt20448"/>
            <p:cNvSpPr/>
            <p:nvPr/>
          </p:nvSpPr>
          <p:spPr>
            <a:xfrm>
              <a:off x="7955890" y="7732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9" name="pt20449"/>
            <p:cNvSpPr/>
            <p:nvPr/>
          </p:nvSpPr>
          <p:spPr>
            <a:xfrm>
              <a:off x="7955890" y="7459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0" name="pt20450"/>
            <p:cNvSpPr/>
            <p:nvPr/>
          </p:nvSpPr>
          <p:spPr>
            <a:xfrm>
              <a:off x="7955890" y="7567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1" name="pt20451"/>
            <p:cNvSpPr/>
            <p:nvPr/>
          </p:nvSpPr>
          <p:spPr>
            <a:xfrm>
              <a:off x="7955890" y="8082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2" name="pt20452"/>
            <p:cNvSpPr/>
            <p:nvPr/>
          </p:nvSpPr>
          <p:spPr>
            <a:xfrm>
              <a:off x="7955890" y="7828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3" name="pt20453"/>
            <p:cNvSpPr/>
            <p:nvPr/>
          </p:nvSpPr>
          <p:spPr>
            <a:xfrm>
              <a:off x="7955890" y="7965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4" name="pt20454"/>
            <p:cNvSpPr/>
            <p:nvPr/>
          </p:nvSpPr>
          <p:spPr>
            <a:xfrm>
              <a:off x="7955890" y="820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5" name="pt20455"/>
            <p:cNvSpPr/>
            <p:nvPr/>
          </p:nvSpPr>
          <p:spPr>
            <a:xfrm>
              <a:off x="7955890" y="7476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6" name="pt20456"/>
            <p:cNvSpPr/>
            <p:nvPr/>
          </p:nvSpPr>
          <p:spPr>
            <a:xfrm>
              <a:off x="7955890" y="7546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7" name="pt20457"/>
            <p:cNvSpPr/>
            <p:nvPr/>
          </p:nvSpPr>
          <p:spPr>
            <a:xfrm>
              <a:off x="7955890" y="816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8" name="pt20458"/>
            <p:cNvSpPr/>
            <p:nvPr/>
          </p:nvSpPr>
          <p:spPr>
            <a:xfrm>
              <a:off x="7955890" y="7887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9" name="pt20459"/>
            <p:cNvSpPr/>
            <p:nvPr/>
          </p:nvSpPr>
          <p:spPr>
            <a:xfrm>
              <a:off x="7955890" y="7684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0" name="pt20460"/>
            <p:cNvSpPr/>
            <p:nvPr/>
          </p:nvSpPr>
          <p:spPr>
            <a:xfrm>
              <a:off x="7955890" y="7967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1" name="pt20461"/>
            <p:cNvSpPr/>
            <p:nvPr/>
          </p:nvSpPr>
          <p:spPr>
            <a:xfrm>
              <a:off x="7955890" y="7860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2" name="pt20462"/>
            <p:cNvSpPr/>
            <p:nvPr/>
          </p:nvSpPr>
          <p:spPr>
            <a:xfrm>
              <a:off x="7955890" y="7891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3" name="pt20463"/>
            <p:cNvSpPr/>
            <p:nvPr/>
          </p:nvSpPr>
          <p:spPr>
            <a:xfrm>
              <a:off x="7960357" y="82659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4" name="pt20464"/>
            <p:cNvSpPr/>
            <p:nvPr/>
          </p:nvSpPr>
          <p:spPr>
            <a:xfrm>
              <a:off x="7994477" y="7417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5" name="pt20465"/>
            <p:cNvSpPr/>
            <p:nvPr/>
          </p:nvSpPr>
          <p:spPr>
            <a:xfrm>
              <a:off x="8014463" y="8266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6" name="pt20466"/>
            <p:cNvSpPr/>
            <p:nvPr/>
          </p:nvSpPr>
          <p:spPr>
            <a:xfrm>
              <a:off x="8014463" y="796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7" name="pt20467"/>
            <p:cNvSpPr/>
            <p:nvPr/>
          </p:nvSpPr>
          <p:spPr>
            <a:xfrm>
              <a:off x="8021180" y="8031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8" name="pt20468"/>
            <p:cNvSpPr/>
            <p:nvPr/>
          </p:nvSpPr>
          <p:spPr>
            <a:xfrm>
              <a:off x="8021180" y="7703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9" name="pt20469"/>
            <p:cNvSpPr/>
            <p:nvPr/>
          </p:nvSpPr>
          <p:spPr>
            <a:xfrm>
              <a:off x="8021180" y="8254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0" name="pt20470"/>
            <p:cNvSpPr/>
            <p:nvPr/>
          </p:nvSpPr>
          <p:spPr>
            <a:xfrm>
              <a:off x="8029580" y="77379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1" name="pt20471"/>
            <p:cNvSpPr/>
            <p:nvPr/>
          </p:nvSpPr>
          <p:spPr>
            <a:xfrm>
              <a:off x="8029580" y="8214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2" name="pt20472"/>
            <p:cNvSpPr/>
            <p:nvPr/>
          </p:nvSpPr>
          <p:spPr>
            <a:xfrm>
              <a:off x="8029580" y="7767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3" name="pt20473"/>
            <p:cNvSpPr/>
            <p:nvPr/>
          </p:nvSpPr>
          <p:spPr>
            <a:xfrm>
              <a:off x="8029580" y="8087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4" name="pt20474"/>
            <p:cNvSpPr/>
            <p:nvPr/>
          </p:nvSpPr>
          <p:spPr>
            <a:xfrm>
              <a:off x="8077475" y="775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5" name="pt20475"/>
            <p:cNvSpPr/>
            <p:nvPr/>
          </p:nvSpPr>
          <p:spPr>
            <a:xfrm>
              <a:off x="8077475" y="8101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6" name="pt20476"/>
            <p:cNvSpPr/>
            <p:nvPr/>
          </p:nvSpPr>
          <p:spPr>
            <a:xfrm>
              <a:off x="8077475" y="7800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7" name="pt20477"/>
            <p:cNvSpPr/>
            <p:nvPr/>
          </p:nvSpPr>
          <p:spPr>
            <a:xfrm>
              <a:off x="8085964" y="815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8" name="pt20478"/>
            <p:cNvSpPr/>
            <p:nvPr/>
          </p:nvSpPr>
          <p:spPr>
            <a:xfrm>
              <a:off x="8085964" y="7611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9" name="pt20479"/>
            <p:cNvSpPr/>
            <p:nvPr/>
          </p:nvSpPr>
          <p:spPr>
            <a:xfrm>
              <a:off x="8085964" y="7573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0" name="pt20480"/>
            <p:cNvSpPr/>
            <p:nvPr/>
          </p:nvSpPr>
          <p:spPr>
            <a:xfrm>
              <a:off x="8090145" y="7423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1" name="pt20481"/>
            <p:cNvSpPr/>
            <p:nvPr/>
          </p:nvSpPr>
          <p:spPr>
            <a:xfrm>
              <a:off x="8103770" y="82432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2" name="pt20482"/>
            <p:cNvSpPr/>
            <p:nvPr/>
          </p:nvSpPr>
          <p:spPr>
            <a:xfrm>
              <a:off x="8103770" y="8412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3" name="pt20483"/>
            <p:cNvSpPr/>
            <p:nvPr/>
          </p:nvSpPr>
          <p:spPr>
            <a:xfrm>
              <a:off x="8103770" y="7996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4" name="pt20484"/>
            <p:cNvSpPr/>
            <p:nvPr/>
          </p:nvSpPr>
          <p:spPr>
            <a:xfrm>
              <a:off x="8105590" y="8299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5" name="pt20485"/>
            <p:cNvSpPr/>
            <p:nvPr/>
          </p:nvSpPr>
          <p:spPr>
            <a:xfrm>
              <a:off x="8105590" y="8096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6" name="pt20486"/>
            <p:cNvSpPr/>
            <p:nvPr/>
          </p:nvSpPr>
          <p:spPr>
            <a:xfrm>
              <a:off x="8105590" y="8251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7" name="pt20487"/>
            <p:cNvSpPr/>
            <p:nvPr/>
          </p:nvSpPr>
          <p:spPr>
            <a:xfrm>
              <a:off x="8105590" y="785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8" name="pt20488"/>
            <p:cNvSpPr/>
            <p:nvPr/>
          </p:nvSpPr>
          <p:spPr>
            <a:xfrm>
              <a:off x="8138556" y="8187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9" name="pt20489"/>
            <p:cNvSpPr/>
            <p:nvPr/>
          </p:nvSpPr>
          <p:spPr>
            <a:xfrm>
              <a:off x="8138556" y="8105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0" name="pt20490"/>
            <p:cNvSpPr/>
            <p:nvPr/>
          </p:nvSpPr>
          <p:spPr>
            <a:xfrm>
              <a:off x="8150975" y="74520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1" name="pt20491"/>
            <p:cNvSpPr/>
            <p:nvPr/>
          </p:nvSpPr>
          <p:spPr>
            <a:xfrm>
              <a:off x="8150975" y="7651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2" name="pt20492"/>
            <p:cNvSpPr/>
            <p:nvPr/>
          </p:nvSpPr>
          <p:spPr>
            <a:xfrm>
              <a:off x="8156169" y="8091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3" name="pt20493"/>
            <p:cNvSpPr/>
            <p:nvPr/>
          </p:nvSpPr>
          <p:spPr>
            <a:xfrm>
              <a:off x="8159742" y="751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4" name="pt20494"/>
            <p:cNvSpPr/>
            <p:nvPr/>
          </p:nvSpPr>
          <p:spPr>
            <a:xfrm>
              <a:off x="8164679" y="8056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5" name="pt20495"/>
            <p:cNvSpPr/>
            <p:nvPr/>
          </p:nvSpPr>
          <p:spPr>
            <a:xfrm>
              <a:off x="8164679" y="7887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6" name="pt20496"/>
            <p:cNvSpPr/>
            <p:nvPr/>
          </p:nvSpPr>
          <p:spPr>
            <a:xfrm>
              <a:off x="8171239" y="8035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7" name="pt20497"/>
            <p:cNvSpPr/>
            <p:nvPr/>
          </p:nvSpPr>
          <p:spPr>
            <a:xfrm>
              <a:off x="8205077" y="7661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8" name="pt20498"/>
            <p:cNvSpPr/>
            <p:nvPr/>
          </p:nvSpPr>
          <p:spPr>
            <a:xfrm>
              <a:off x="8205077" y="8315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9" name="pt20499"/>
            <p:cNvSpPr/>
            <p:nvPr/>
          </p:nvSpPr>
          <p:spPr>
            <a:xfrm>
              <a:off x="8205077" y="8020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0" name="pt20500"/>
            <p:cNvSpPr/>
            <p:nvPr/>
          </p:nvSpPr>
          <p:spPr>
            <a:xfrm>
              <a:off x="8205077" y="818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1" name="pt20501"/>
            <p:cNvSpPr/>
            <p:nvPr/>
          </p:nvSpPr>
          <p:spPr>
            <a:xfrm>
              <a:off x="8205077" y="8171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2" name="pt20502"/>
            <p:cNvSpPr/>
            <p:nvPr/>
          </p:nvSpPr>
          <p:spPr>
            <a:xfrm>
              <a:off x="8229684" y="8290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3" name="pt20503"/>
            <p:cNvSpPr/>
            <p:nvPr/>
          </p:nvSpPr>
          <p:spPr>
            <a:xfrm>
              <a:off x="8237070" y="81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4" name="pt20504"/>
            <p:cNvSpPr/>
            <p:nvPr/>
          </p:nvSpPr>
          <p:spPr>
            <a:xfrm>
              <a:off x="8237070" y="7925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5" name="pt20505"/>
            <p:cNvSpPr/>
            <p:nvPr/>
          </p:nvSpPr>
          <p:spPr>
            <a:xfrm>
              <a:off x="8237070" y="8213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6" name="pt20506"/>
            <p:cNvSpPr/>
            <p:nvPr/>
          </p:nvSpPr>
          <p:spPr>
            <a:xfrm>
              <a:off x="8240174" y="8084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7" name="pt20507"/>
            <p:cNvSpPr/>
            <p:nvPr/>
          </p:nvSpPr>
          <p:spPr>
            <a:xfrm>
              <a:off x="8240174" y="7841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8" name="pt20508"/>
            <p:cNvSpPr/>
            <p:nvPr/>
          </p:nvSpPr>
          <p:spPr>
            <a:xfrm>
              <a:off x="8240736" y="8029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9" name="pt20509"/>
            <p:cNvSpPr/>
            <p:nvPr/>
          </p:nvSpPr>
          <p:spPr>
            <a:xfrm>
              <a:off x="8265224" y="8256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0" name="pt20510"/>
            <p:cNvSpPr/>
            <p:nvPr/>
          </p:nvSpPr>
          <p:spPr>
            <a:xfrm>
              <a:off x="8265224" y="7906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1" name="pt20511"/>
            <p:cNvSpPr/>
            <p:nvPr/>
          </p:nvSpPr>
          <p:spPr>
            <a:xfrm>
              <a:off x="8265224" y="800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2" name="pt20512"/>
            <p:cNvSpPr/>
            <p:nvPr/>
          </p:nvSpPr>
          <p:spPr>
            <a:xfrm>
              <a:off x="8265275" y="7686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3" name="pt20513"/>
            <p:cNvSpPr/>
            <p:nvPr/>
          </p:nvSpPr>
          <p:spPr>
            <a:xfrm>
              <a:off x="8277857" y="8096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4" name="pt20514"/>
            <p:cNvSpPr/>
            <p:nvPr/>
          </p:nvSpPr>
          <p:spPr>
            <a:xfrm>
              <a:off x="8298890" y="7599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5" name="pt20515"/>
            <p:cNvSpPr/>
            <p:nvPr/>
          </p:nvSpPr>
          <p:spPr>
            <a:xfrm>
              <a:off x="8298890" y="7682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6" name="pt20516"/>
            <p:cNvSpPr/>
            <p:nvPr/>
          </p:nvSpPr>
          <p:spPr>
            <a:xfrm>
              <a:off x="8298890" y="7536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7" name="pt20517"/>
            <p:cNvSpPr/>
            <p:nvPr/>
          </p:nvSpPr>
          <p:spPr>
            <a:xfrm>
              <a:off x="8298890" y="818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8" name="pt20518"/>
            <p:cNvSpPr/>
            <p:nvPr/>
          </p:nvSpPr>
          <p:spPr>
            <a:xfrm>
              <a:off x="8298890" y="8021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9" name="pt20519"/>
            <p:cNvSpPr/>
            <p:nvPr/>
          </p:nvSpPr>
          <p:spPr>
            <a:xfrm>
              <a:off x="8298890" y="813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0" name="pt20520"/>
            <p:cNvSpPr/>
            <p:nvPr/>
          </p:nvSpPr>
          <p:spPr>
            <a:xfrm>
              <a:off x="8298890" y="7799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1" name="pt20521"/>
            <p:cNvSpPr/>
            <p:nvPr/>
          </p:nvSpPr>
          <p:spPr>
            <a:xfrm>
              <a:off x="8298890" y="7475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2" name="pt20522"/>
            <p:cNvSpPr/>
            <p:nvPr/>
          </p:nvSpPr>
          <p:spPr>
            <a:xfrm>
              <a:off x="8298890" y="767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3" name="pt20523"/>
            <p:cNvSpPr/>
            <p:nvPr/>
          </p:nvSpPr>
          <p:spPr>
            <a:xfrm>
              <a:off x="8298890" y="7895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4" name="pt20524"/>
            <p:cNvSpPr/>
            <p:nvPr/>
          </p:nvSpPr>
          <p:spPr>
            <a:xfrm>
              <a:off x="8298890" y="8143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5" name="pt20525"/>
            <p:cNvSpPr/>
            <p:nvPr/>
          </p:nvSpPr>
          <p:spPr>
            <a:xfrm>
              <a:off x="8303175" y="7777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6" name="pt20526"/>
            <p:cNvSpPr/>
            <p:nvPr/>
          </p:nvSpPr>
          <p:spPr>
            <a:xfrm>
              <a:off x="8304399" y="8097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7" name="pt20527"/>
            <p:cNvSpPr/>
            <p:nvPr/>
          </p:nvSpPr>
          <p:spPr>
            <a:xfrm>
              <a:off x="8304399" y="8071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8" name="pt20528"/>
            <p:cNvSpPr/>
            <p:nvPr/>
          </p:nvSpPr>
          <p:spPr>
            <a:xfrm>
              <a:off x="8311731" y="744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9" name="pt20529"/>
            <p:cNvSpPr/>
            <p:nvPr/>
          </p:nvSpPr>
          <p:spPr>
            <a:xfrm>
              <a:off x="8314501" y="7835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0" name="pt20530"/>
            <p:cNvSpPr/>
            <p:nvPr/>
          </p:nvSpPr>
          <p:spPr>
            <a:xfrm>
              <a:off x="8314501" y="7778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1" name="pt20531"/>
            <p:cNvSpPr/>
            <p:nvPr/>
          </p:nvSpPr>
          <p:spPr>
            <a:xfrm>
              <a:off x="8314501" y="81574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2" name="pt20532"/>
            <p:cNvSpPr/>
            <p:nvPr/>
          </p:nvSpPr>
          <p:spPr>
            <a:xfrm>
              <a:off x="8314501" y="8208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3" name="pt20533"/>
            <p:cNvSpPr/>
            <p:nvPr/>
          </p:nvSpPr>
          <p:spPr>
            <a:xfrm>
              <a:off x="8365992" y="7970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4" name="pt20534"/>
            <p:cNvSpPr/>
            <p:nvPr/>
          </p:nvSpPr>
          <p:spPr>
            <a:xfrm>
              <a:off x="8381839" y="7975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5" name="pt20535"/>
            <p:cNvSpPr/>
            <p:nvPr/>
          </p:nvSpPr>
          <p:spPr>
            <a:xfrm>
              <a:off x="8381839" y="803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6" name="pt20536"/>
            <p:cNvSpPr/>
            <p:nvPr/>
          </p:nvSpPr>
          <p:spPr>
            <a:xfrm>
              <a:off x="8381839" y="826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7" name="pt20537"/>
            <p:cNvSpPr/>
            <p:nvPr/>
          </p:nvSpPr>
          <p:spPr>
            <a:xfrm>
              <a:off x="8381839" y="8012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8" name="pt20538"/>
            <p:cNvSpPr/>
            <p:nvPr/>
          </p:nvSpPr>
          <p:spPr>
            <a:xfrm>
              <a:off x="8381839" y="7660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9" name="pt20539"/>
            <p:cNvSpPr/>
            <p:nvPr/>
          </p:nvSpPr>
          <p:spPr>
            <a:xfrm>
              <a:off x="8381839" y="7780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0" name="pt20540"/>
            <p:cNvSpPr/>
            <p:nvPr/>
          </p:nvSpPr>
          <p:spPr>
            <a:xfrm>
              <a:off x="8381839" y="8297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1" name="pt20541"/>
            <p:cNvSpPr/>
            <p:nvPr/>
          </p:nvSpPr>
          <p:spPr>
            <a:xfrm>
              <a:off x="8381839" y="7877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2" name="pt20542"/>
            <p:cNvSpPr/>
            <p:nvPr/>
          </p:nvSpPr>
          <p:spPr>
            <a:xfrm>
              <a:off x="8381839" y="7817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3" name="pt20543"/>
            <p:cNvSpPr/>
            <p:nvPr/>
          </p:nvSpPr>
          <p:spPr>
            <a:xfrm>
              <a:off x="8381839" y="793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4" name="pt20544"/>
            <p:cNvSpPr/>
            <p:nvPr/>
          </p:nvSpPr>
          <p:spPr>
            <a:xfrm>
              <a:off x="8381839" y="770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5" name="pt20545"/>
            <p:cNvSpPr/>
            <p:nvPr/>
          </p:nvSpPr>
          <p:spPr>
            <a:xfrm>
              <a:off x="8381839" y="7685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6" name="pt20546"/>
            <p:cNvSpPr/>
            <p:nvPr/>
          </p:nvSpPr>
          <p:spPr>
            <a:xfrm>
              <a:off x="8381839" y="772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7" name="pt20547"/>
            <p:cNvSpPr/>
            <p:nvPr/>
          </p:nvSpPr>
          <p:spPr>
            <a:xfrm>
              <a:off x="8381839" y="8091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8" name="pt20548"/>
            <p:cNvSpPr/>
            <p:nvPr/>
          </p:nvSpPr>
          <p:spPr>
            <a:xfrm>
              <a:off x="8381839" y="795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9" name="pt20549"/>
            <p:cNvSpPr/>
            <p:nvPr/>
          </p:nvSpPr>
          <p:spPr>
            <a:xfrm>
              <a:off x="8381839" y="8220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0" name="pt20550"/>
            <p:cNvSpPr/>
            <p:nvPr/>
          </p:nvSpPr>
          <p:spPr>
            <a:xfrm>
              <a:off x="8381839" y="80361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1" name="pt20551"/>
            <p:cNvSpPr/>
            <p:nvPr/>
          </p:nvSpPr>
          <p:spPr>
            <a:xfrm>
              <a:off x="8383370" y="7434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2" name="pt20552"/>
            <p:cNvSpPr/>
            <p:nvPr/>
          </p:nvSpPr>
          <p:spPr>
            <a:xfrm>
              <a:off x="8383370" y="768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3" name="pt20553"/>
            <p:cNvSpPr/>
            <p:nvPr/>
          </p:nvSpPr>
          <p:spPr>
            <a:xfrm>
              <a:off x="8383370" y="7471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4" name="pt20554"/>
            <p:cNvSpPr/>
            <p:nvPr/>
          </p:nvSpPr>
          <p:spPr>
            <a:xfrm>
              <a:off x="8383370" y="785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5" name="pt20555"/>
            <p:cNvSpPr/>
            <p:nvPr/>
          </p:nvSpPr>
          <p:spPr>
            <a:xfrm>
              <a:off x="8383370" y="786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6" name="pt20556"/>
            <p:cNvSpPr/>
            <p:nvPr/>
          </p:nvSpPr>
          <p:spPr>
            <a:xfrm>
              <a:off x="8383370" y="7510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7" name="pt20557"/>
            <p:cNvSpPr/>
            <p:nvPr/>
          </p:nvSpPr>
          <p:spPr>
            <a:xfrm>
              <a:off x="8383370" y="8118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8" name="pt20558"/>
            <p:cNvSpPr/>
            <p:nvPr/>
          </p:nvSpPr>
          <p:spPr>
            <a:xfrm>
              <a:off x="8383370" y="7819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9" name="pt20559"/>
            <p:cNvSpPr/>
            <p:nvPr/>
          </p:nvSpPr>
          <p:spPr>
            <a:xfrm>
              <a:off x="8383370" y="816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0" name="pt20560"/>
            <p:cNvSpPr/>
            <p:nvPr/>
          </p:nvSpPr>
          <p:spPr>
            <a:xfrm>
              <a:off x="8383370" y="7861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1" name="pt20561"/>
            <p:cNvSpPr/>
            <p:nvPr/>
          </p:nvSpPr>
          <p:spPr>
            <a:xfrm>
              <a:off x="8383370" y="7843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2" name="pt20562"/>
            <p:cNvSpPr/>
            <p:nvPr/>
          </p:nvSpPr>
          <p:spPr>
            <a:xfrm>
              <a:off x="8383370" y="7412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3" name="pt20563"/>
            <p:cNvSpPr/>
            <p:nvPr/>
          </p:nvSpPr>
          <p:spPr>
            <a:xfrm>
              <a:off x="8383370" y="7698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4" name="pt20564"/>
            <p:cNvSpPr/>
            <p:nvPr/>
          </p:nvSpPr>
          <p:spPr>
            <a:xfrm>
              <a:off x="8383370" y="7420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5" name="pt20565"/>
            <p:cNvSpPr/>
            <p:nvPr/>
          </p:nvSpPr>
          <p:spPr>
            <a:xfrm>
              <a:off x="8383370" y="7571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6" name="pt20566"/>
            <p:cNvSpPr/>
            <p:nvPr/>
          </p:nvSpPr>
          <p:spPr>
            <a:xfrm>
              <a:off x="8383370" y="7742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7" name="pt20567"/>
            <p:cNvSpPr/>
            <p:nvPr/>
          </p:nvSpPr>
          <p:spPr>
            <a:xfrm>
              <a:off x="8383370" y="774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8" name="pt20568"/>
            <p:cNvSpPr/>
            <p:nvPr/>
          </p:nvSpPr>
          <p:spPr>
            <a:xfrm>
              <a:off x="8383370" y="7983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9" name="pt20569"/>
            <p:cNvSpPr/>
            <p:nvPr/>
          </p:nvSpPr>
          <p:spPr>
            <a:xfrm>
              <a:off x="8383370" y="8173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0" name="pt20570"/>
            <p:cNvSpPr/>
            <p:nvPr/>
          </p:nvSpPr>
          <p:spPr>
            <a:xfrm>
              <a:off x="8387433" y="7685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1" name="pt20571"/>
            <p:cNvSpPr/>
            <p:nvPr/>
          </p:nvSpPr>
          <p:spPr>
            <a:xfrm>
              <a:off x="8388603" y="7744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2" name="pt20572"/>
            <p:cNvSpPr/>
            <p:nvPr/>
          </p:nvSpPr>
          <p:spPr>
            <a:xfrm>
              <a:off x="8388603" y="8259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3" name="pt20573"/>
            <p:cNvSpPr/>
            <p:nvPr/>
          </p:nvSpPr>
          <p:spPr>
            <a:xfrm>
              <a:off x="8417338" y="7415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4" name="pt20574"/>
            <p:cNvSpPr/>
            <p:nvPr/>
          </p:nvSpPr>
          <p:spPr>
            <a:xfrm>
              <a:off x="8417338" y="7423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5" name="pt20575"/>
            <p:cNvSpPr/>
            <p:nvPr/>
          </p:nvSpPr>
          <p:spPr>
            <a:xfrm>
              <a:off x="8417338" y="75900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6" name="pt20576"/>
            <p:cNvSpPr/>
            <p:nvPr/>
          </p:nvSpPr>
          <p:spPr>
            <a:xfrm>
              <a:off x="8417338" y="7458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7" name="pt20577"/>
            <p:cNvSpPr/>
            <p:nvPr/>
          </p:nvSpPr>
          <p:spPr>
            <a:xfrm>
              <a:off x="8417338" y="74277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8" name="pt20578"/>
            <p:cNvSpPr/>
            <p:nvPr/>
          </p:nvSpPr>
          <p:spPr>
            <a:xfrm>
              <a:off x="8417338" y="7539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9" name="pt20579"/>
            <p:cNvSpPr/>
            <p:nvPr/>
          </p:nvSpPr>
          <p:spPr>
            <a:xfrm>
              <a:off x="8438166" y="81894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0" name="pt20580"/>
            <p:cNvSpPr/>
            <p:nvPr/>
          </p:nvSpPr>
          <p:spPr>
            <a:xfrm>
              <a:off x="8438166" y="8081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1" name="pt20581"/>
            <p:cNvSpPr/>
            <p:nvPr/>
          </p:nvSpPr>
          <p:spPr>
            <a:xfrm>
              <a:off x="8443929" y="8125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2" name="pt20582"/>
            <p:cNvSpPr/>
            <p:nvPr/>
          </p:nvSpPr>
          <p:spPr>
            <a:xfrm>
              <a:off x="8443929" y="7546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3" name="pt20583"/>
            <p:cNvSpPr/>
            <p:nvPr/>
          </p:nvSpPr>
          <p:spPr>
            <a:xfrm>
              <a:off x="8443929" y="7478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4" name="pt20584"/>
            <p:cNvSpPr/>
            <p:nvPr/>
          </p:nvSpPr>
          <p:spPr>
            <a:xfrm>
              <a:off x="8443929" y="74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5" name="pt20585"/>
            <p:cNvSpPr/>
            <p:nvPr/>
          </p:nvSpPr>
          <p:spPr>
            <a:xfrm>
              <a:off x="8443929" y="7622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6" name="pt20586"/>
            <p:cNvSpPr/>
            <p:nvPr/>
          </p:nvSpPr>
          <p:spPr>
            <a:xfrm>
              <a:off x="8449177" y="802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7" name="pt20587"/>
            <p:cNvSpPr/>
            <p:nvPr/>
          </p:nvSpPr>
          <p:spPr>
            <a:xfrm>
              <a:off x="8449177" y="7733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8" name="pt20588"/>
            <p:cNvSpPr/>
            <p:nvPr/>
          </p:nvSpPr>
          <p:spPr>
            <a:xfrm>
              <a:off x="8452840" y="8067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9" name="pt20589"/>
            <p:cNvSpPr/>
            <p:nvPr/>
          </p:nvSpPr>
          <p:spPr>
            <a:xfrm>
              <a:off x="8452840" y="8080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0" name="pt20590"/>
            <p:cNvSpPr/>
            <p:nvPr/>
          </p:nvSpPr>
          <p:spPr>
            <a:xfrm>
              <a:off x="8452840" y="8129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1" name="pt20591"/>
            <p:cNvSpPr/>
            <p:nvPr/>
          </p:nvSpPr>
          <p:spPr>
            <a:xfrm>
              <a:off x="8452840" y="778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2" name="pt20592"/>
            <p:cNvSpPr/>
            <p:nvPr/>
          </p:nvSpPr>
          <p:spPr>
            <a:xfrm>
              <a:off x="8454827" y="82690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3" name="pt20593"/>
            <p:cNvSpPr/>
            <p:nvPr/>
          </p:nvSpPr>
          <p:spPr>
            <a:xfrm>
              <a:off x="8454827" y="77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4" name="pt20594"/>
            <p:cNvSpPr/>
            <p:nvPr/>
          </p:nvSpPr>
          <p:spPr>
            <a:xfrm>
              <a:off x="8478415" y="7901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5" name="pt20595"/>
            <p:cNvSpPr/>
            <p:nvPr/>
          </p:nvSpPr>
          <p:spPr>
            <a:xfrm>
              <a:off x="8478415" y="7881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6" name="pt20596"/>
            <p:cNvSpPr/>
            <p:nvPr/>
          </p:nvSpPr>
          <p:spPr>
            <a:xfrm>
              <a:off x="8478415" y="8101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7" name="pt20597"/>
            <p:cNvSpPr/>
            <p:nvPr/>
          </p:nvSpPr>
          <p:spPr>
            <a:xfrm>
              <a:off x="8478415" y="7701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8" name="pt20598"/>
            <p:cNvSpPr/>
            <p:nvPr/>
          </p:nvSpPr>
          <p:spPr>
            <a:xfrm>
              <a:off x="8478415" y="7804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9" name="pt20599"/>
            <p:cNvSpPr/>
            <p:nvPr/>
          </p:nvSpPr>
          <p:spPr>
            <a:xfrm>
              <a:off x="8478415" y="780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0" name="pt20600"/>
            <p:cNvSpPr/>
            <p:nvPr/>
          </p:nvSpPr>
          <p:spPr>
            <a:xfrm>
              <a:off x="8478415" y="8105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1" name="pt20601"/>
            <p:cNvSpPr/>
            <p:nvPr/>
          </p:nvSpPr>
          <p:spPr>
            <a:xfrm>
              <a:off x="8478415" y="7606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2" name="pt20602"/>
            <p:cNvSpPr/>
            <p:nvPr/>
          </p:nvSpPr>
          <p:spPr>
            <a:xfrm>
              <a:off x="8478415" y="7826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3" name="pt20603"/>
            <p:cNvSpPr/>
            <p:nvPr/>
          </p:nvSpPr>
          <p:spPr>
            <a:xfrm>
              <a:off x="8478415" y="7947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4" name="pt20604"/>
            <p:cNvSpPr/>
            <p:nvPr/>
          </p:nvSpPr>
          <p:spPr>
            <a:xfrm>
              <a:off x="8478415" y="7722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5" name="pt20605"/>
            <p:cNvSpPr/>
            <p:nvPr/>
          </p:nvSpPr>
          <p:spPr>
            <a:xfrm>
              <a:off x="8478415" y="792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6" name="pt20606"/>
            <p:cNvSpPr/>
            <p:nvPr/>
          </p:nvSpPr>
          <p:spPr>
            <a:xfrm>
              <a:off x="8478415" y="763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7" name="pt20607"/>
            <p:cNvSpPr/>
            <p:nvPr/>
          </p:nvSpPr>
          <p:spPr>
            <a:xfrm>
              <a:off x="8478415" y="7889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8" name="pt20608"/>
            <p:cNvSpPr/>
            <p:nvPr/>
          </p:nvSpPr>
          <p:spPr>
            <a:xfrm>
              <a:off x="8478415" y="7819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9" name="pt20609"/>
            <p:cNvSpPr/>
            <p:nvPr/>
          </p:nvSpPr>
          <p:spPr>
            <a:xfrm>
              <a:off x="8489407" y="8288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0" name="pt20610"/>
            <p:cNvSpPr/>
            <p:nvPr/>
          </p:nvSpPr>
          <p:spPr>
            <a:xfrm>
              <a:off x="8489407" y="7721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1" name="pt20611"/>
            <p:cNvSpPr/>
            <p:nvPr/>
          </p:nvSpPr>
          <p:spPr>
            <a:xfrm>
              <a:off x="8489407" y="780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2" name="pt20612"/>
            <p:cNvSpPr/>
            <p:nvPr/>
          </p:nvSpPr>
          <p:spPr>
            <a:xfrm>
              <a:off x="8489407" y="790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3" name="pt20613"/>
            <p:cNvSpPr/>
            <p:nvPr/>
          </p:nvSpPr>
          <p:spPr>
            <a:xfrm>
              <a:off x="8489407" y="81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4" name="pt20614"/>
            <p:cNvSpPr/>
            <p:nvPr/>
          </p:nvSpPr>
          <p:spPr>
            <a:xfrm>
              <a:off x="8489407" y="8097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5" name="pt20615"/>
            <p:cNvSpPr/>
            <p:nvPr/>
          </p:nvSpPr>
          <p:spPr>
            <a:xfrm>
              <a:off x="8493273" y="8193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6" name="pt20616"/>
            <p:cNvSpPr/>
            <p:nvPr/>
          </p:nvSpPr>
          <p:spPr>
            <a:xfrm>
              <a:off x="8493273" y="7554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7" name="pt20617"/>
            <p:cNvSpPr/>
            <p:nvPr/>
          </p:nvSpPr>
          <p:spPr>
            <a:xfrm>
              <a:off x="8499292" y="7902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8" name="pt20618"/>
            <p:cNvSpPr/>
            <p:nvPr/>
          </p:nvSpPr>
          <p:spPr>
            <a:xfrm>
              <a:off x="8499292" y="8006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9" name="pt20619"/>
            <p:cNvSpPr/>
            <p:nvPr/>
          </p:nvSpPr>
          <p:spPr>
            <a:xfrm>
              <a:off x="8499292" y="810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0" name="pt20620"/>
            <p:cNvSpPr/>
            <p:nvPr/>
          </p:nvSpPr>
          <p:spPr>
            <a:xfrm>
              <a:off x="8499292" y="7926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1" name="pt20621"/>
            <p:cNvSpPr/>
            <p:nvPr/>
          </p:nvSpPr>
          <p:spPr>
            <a:xfrm>
              <a:off x="8509189" y="7916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2" name="pt20622"/>
            <p:cNvSpPr/>
            <p:nvPr/>
          </p:nvSpPr>
          <p:spPr>
            <a:xfrm>
              <a:off x="8509189" y="791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3" name="pt20623"/>
            <p:cNvSpPr/>
            <p:nvPr/>
          </p:nvSpPr>
          <p:spPr>
            <a:xfrm>
              <a:off x="8509189" y="8272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4" name="pt20624"/>
            <p:cNvSpPr/>
            <p:nvPr/>
          </p:nvSpPr>
          <p:spPr>
            <a:xfrm>
              <a:off x="8510391" y="776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5" name="pt20625"/>
            <p:cNvSpPr/>
            <p:nvPr/>
          </p:nvSpPr>
          <p:spPr>
            <a:xfrm>
              <a:off x="8518226" y="838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6" name="pt20626"/>
            <p:cNvSpPr/>
            <p:nvPr/>
          </p:nvSpPr>
          <p:spPr>
            <a:xfrm>
              <a:off x="8518226" y="824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7" name="pt20627"/>
            <p:cNvSpPr/>
            <p:nvPr/>
          </p:nvSpPr>
          <p:spPr>
            <a:xfrm>
              <a:off x="8518226" y="8067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8" name="pt20628"/>
            <p:cNvSpPr/>
            <p:nvPr/>
          </p:nvSpPr>
          <p:spPr>
            <a:xfrm>
              <a:off x="8518226" y="8009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9" name="pt20629"/>
            <p:cNvSpPr/>
            <p:nvPr/>
          </p:nvSpPr>
          <p:spPr>
            <a:xfrm>
              <a:off x="8518226" y="812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0" name="pt20630"/>
            <p:cNvSpPr/>
            <p:nvPr/>
          </p:nvSpPr>
          <p:spPr>
            <a:xfrm>
              <a:off x="8522504" y="7640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1" name="pt20631"/>
            <p:cNvSpPr/>
            <p:nvPr/>
          </p:nvSpPr>
          <p:spPr>
            <a:xfrm>
              <a:off x="8522504" y="802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2" name="pt20632"/>
            <p:cNvSpPr/>
            <p:nvPr/>
          </p:nvSpPr>
          <p:spPr>
            <a:xfrm>
              <a:off x="8522504" y="74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3" name="pt20633"/>
            <p:cNvSpPr/>
            <p:nvPr/>
          </p:nvSpPr>
          <p:spPr>
            <a:xfrm>
              <a:off x="8522504" y="767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4" name="pt20634"/>
            <p:cNvSpPr/>
            <p:nvPr/>
          </p:nvSpPr>
          <p:spPr>
            <a:xfrm>
              <a:off x="8522504" y="8342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5" name="pt20635"/>
            <p:cNvSpPr/>
            <p:nvPr/>
          </p:nvSpPr>
          <p:spPr>
            <a:xfrm>
              <a:off x="8522504" y="8077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6" name="pt20636"/>
            <p:cNvSpPr/>
            <p:nvPr/>
          </p:nvSpPr>
          <p:spPr>
            <a:xfrm>
              <a:off x="8522504" y="8324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7" name="pt20637"/>
            <p:cNvSpPr/>
            <p:nvPr/>
          </p:nvSpPr>
          <p:spPr>
            <a:xfrm>
              <a:off x="8522504" y="7747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8" name="pt20638"/>
            <p:cNvSpPr/>
            <p:nvPr/>
          </p:nvSpPr>
          <p:spPr>
            <a:xfrm>
              <a:off x="8522504" y="7630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9" name="pt20639"/>
            <p:cNvSpPr/>
            <p:nvPr/>
          </p:nvSpPr>
          <p:spPr>
            <a:xfrm>
              <a:off x="8522504" y="7499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0" name="pt20640"/>
            <p:cNvSpPr/>
            <p:nvPr/>
          </p:nvSpPr>
          <p:spPr>
            <a:xfrm>
              <a:off x="8522504" y="742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1" name="pt20641"/>
            <p:cNvSpPr/>
            <p:nvPr/>
          </p:nvSpPr>
          <p:spPr>
            <a:xfrm>
              <a:off x="8525156" y="8103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2" name="pt20642"/>
            <p:cNvSpPr/>
            <p:nvPr/>
          </p:nvSpPr>
          <p:spPr>
            <a:xfrm>
              <a:off x="8525156" y="7475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3" name="pt20643"/>
            <p:cNvSpPr/>
            <p:nvPr/>
          </p:nvSpPr>
          <p:spPr>
            <a:xfrm>
              <a:off x="8525156" y="8287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4" name="pt20644"/>
            <p:cNvSpPr/>
            <p:nvPr/>
          </p:nvSpPr>
          <p:spPr>
            <a:xfrm>
              <a:off x="8525156" y="8197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5" name="pt20645"/>
            <p:cNvSpPr/>
            <p:nvPr/>
          </p:nvSpPr>
          <p:spPr>
            <a:xfrm>
              <a:off x="8526906" y="823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6" name="pt20646"/>
            <p:cNvSpPr/>
            <p:nvPr/>
          </p:nvSpPr>
          <p:spPr>
            <a:xfrm>
              <a:off x="8527566" y="8267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7" name="pt20647"/>
            <p:cNvSpPr/>
            <p:nvPr/>
          </p:nvSpPr>
          <p:spPr>
            <a:xfrm>
              <a:off x="8564525" y="780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8" name="pt20648"/>
            <p:cNvSpPr/>
            <p:nvPr/>
          </p:nvSpPr>
          <p:spPr>
            <a:xfrm>
              <a:off x="8564525" y="8267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9" name="pt20649"/>
            <p:cNvSpPr/>
            <p:nvPr/>
          </p:nvSpPr>
          <p:spPr>
            <a:xfrm>
              <a:off x="8564525" y="82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0" name="pt20650"/>
            <p:cNvSpPr/>
            <p:nvPr/>
          </p:nvSpPr>
          <p:spPr>
            <a:xfrm>
              <a:off x="8564525" y="824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1" name="pt20651"/>
            <p:cNvSpPr/>
            <p:nvPr/>
          </p:nvSpPr>
          <p:spPr>
            <a:xfrm>
              <a:off x="8564525" y="753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2" name="pt20652"/>
            <p:cNvSpPr/>
            <p:nvPr/>
          </p:nvSpPr>
          <p:spPr>
            <a:xfrm>
              <a:off x="8564573" y="7805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3" name="pt20653"/>
            <p:cNvSpPr/>
            <p:nvPr/>
          </p:nvSpPr>
          <p:spPr>
            <a:xfrm>
              <a:off x="8578973" y="7989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4" name="pt20654"/>
            <p:cNvSpPr/>
            <p:nvPr/>
          </p:nvSpPr>
          <p:spPr>
            <a:xfrm>
              <a:off x="8581471" y="7589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5" name="pt20655"/>
            <p:cNvSpPr/>
            <p:nvPr/>
          </p:nvSpPr>
          <p:spPr>
            <a:xfrm>
              <a:off x="8581471" y="778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6" name="pt20656"/>
            <p:cNvSpPr/>
            <p:nvPr/>
          </p:nvSpPr>
          <p:spPr>
            <a:xfrm>
              <a:off x="8581471" y="780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7" name="pt20657"/>
            <p:cNvSpPr/>
            <p:nvPr/>
          </p:nvSpPr>
          <p:spPr>
            <a:xfrm>
              <a:off x="8581471" y="7423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8" name="pt20658"/>
            <p:cNvSpPr/>
            <p:nvPr/>
          </p:nvSpPr>
          <p:spPr>
            <a:xfrm>
              <a:off x="8581471" y="7456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9" name="pt20659"/>
            <p:cNvSpPr/>
            <p:nvPr/>
          </p:nvSpPr>
          <p:spPr>
            <a:xfrm>
              <a:off x="8589450" y="7704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0" name="pt20660"/>
            <p:cNvSpPr/>
            <p:nvPr/>
          </p:nvSpPr>
          <p:spPr>
            <a:xfrm>
              <a:off x="8589450" y="797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1" name="pt20661"/>
            <p:cNvSpPr/>
            <p:nvPr/>
          </p:nvSpPr>
          <p:spPr>
            <a:xfrm>
              <a:off x="8589450" y="793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2" name="pt20662"/>
            <p:cNvSpPr/>
            <p:nvPr/>
          </p:nvSpPr>
          <p:spPr>
            <a:xfrm>
              <a:off x="8593894" y="812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3" name="pt20663"/>
            <p:cNvSpPr/>
            <p:nvPr/>
          </p:nvSpPr>
          <p:spPr>
            <a:xfrm>
              <a:off x="8593894" y="7623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4" name="pt20664"/>
            <p:cNvSpPr/>
            <p:nvPr/>
          </p:nvSpPr>
          <p:spPr>
            <a:xfrm>
              <a:off x="8593894" y="7548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5" name="pt20665"/>
            <p:cNvSpPr/>
            <p:nvPr/>
          </p:nvSpPr>
          <p:spPr>
            <a:xfrm>
              <a:off x="8593894" y="743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6" name="pt20666"/>
            <p:cNvSpPr/>
            <p:nvPr/>
          </p:nvSpPr>
          <p:spPr>
            <a:xfrm>
              <a:off x="8595275" y="8131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7" name="pt20667"/>
            <p:cNvSpPr/>
            <p:nvPr/>
          </p:nvSpPr>
          <p:spPr>
            <a:xfrm>
              <a:off x="8595275" y="8366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8" name="pt20668"/>
            <p:cNvSpPr/>
            <p:nvPr/>
          </p:nvSpPr>
          <p:spPr>
            <a:xfrm>
              <a:off x="8595275" y="75075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9" name="pt20669"/>
            <p:cNvSpPr/>
            <p:nvPr/>
          </p:nvSpPr>
          <p:spPr>
            <a:xfrm>
              <a:off x="8595275" y="7759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0" name="pt20670"/>
            <p:cNvSpPr/>
            <p:nvPr/>
          </p:nvSpPr>
          <p:spPr>
            <a:xfrm>
              <a:off x="8597599" y="8336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1" name="pt20671"/>
            <p:cNvSpPr/>
            <p:nvPr/>
          </p:nvSpPr>
          <p:spPr>
            <a:xfrm>
              <a:off x="8597599" y="789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2" name="pt20672"/>
            <p:cNvSpPr/>
            <p:nvPr/>
          </p:nvSpPr>
          <p:spPr>
            <a:xfrm>
              <a:off x="8478415" y="7901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3" name="pt20673"/>
            <p:cNvSpPr/>
            <p:nvPr/>
          </p:nvSpPr>
          <p:spPr>
            <a:xfrm>
              <a:off x="8478415" y="7881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4" name="pt20674"/>
            <p:cNvSpPr/>
            <p:nvPr/>
          </p:nvSpPr>
          <p:spPr>
            <a:xfrm>
              <a:off x="8478415" y="8101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5" name="pt20675"/>
            <p:cNvSpPr/>
            <p:nvPr/>
          </p:nvSpPr>
          <p:spPr>
            <a:xfrm>
              <a:off x="8478415" y="7701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6" name="pt20676"/>
            <p:cNvSpPr/>
            <p:nvPr/>
          </p:nvSpPr>
          <p:spPr>
            <a:xfrm>
              <a:off x="8478415" y="7804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7" name="pt20677"/>
            <p:cNvSpPr/>
            <p:nvPr/>
          </p:nvSpPr>
          <p:spPr>
            <a:xfrm>
              <a:off x="8478415" y="780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8" name="pt20678"/>
            <p:cNvSpPr/>
            <p:nvPr/>
          </p:nvSpPr>
          <p:spPr>
            <a:xfrm>
              <a:off x="8478415" y="8105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9" name="pt20679"/>
            <p:cNvSpPr/>
            <p:nvPr/>
          </p:nvSpPr>
          <p:spPr>
            <a:xfrm>
              <a:off x="8478415" y="7606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0" name="pt20680"/>
            <p:cNvSpPr/>
            <p:nvPr/>
          </p:nvSpPr>
          <p:spPr>
            <a:xfrm>
              <a:off x="8478415" y="7826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1" name="pt20681"/>
            <p:cNvSpPr/>
            <p:nvPr/>
          </p:nvSpPr>
          <p:spPr>
            <a:xfrm>
              <a:off x="8478415" y="7947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2" name="pt20682"/>
            <p:cNvSpPr/>
            <p:nvPr/>
          </p:nvSpPr>
          <p:spPr>
            <a:xfrm>
              <a:off x="8478415" y="7722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3" name="pt20683"/>
            <p:cNvSpPr/>
            <p:nvPr/>
          </p:nvSpPr>
          <p:spPr>
            <a:xfrm>
              <a:off x="8478415" y="792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4" name="pt20684"/>
            <p:cNvSpPr/>
            <p:nvPr/>
          </p:nvSpPr>
          <p:spPr>
            <a:xfrm>
              <a:off x="8478415" y="763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5" name="pt20685"/>
            <p:cNvSpPr/>
            <p:nvPr/>
          </p:nvSpPr>
          <p:spPr>
            <a:xfrm>
              <a:off x="8478415" y="7889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6" name="pt20686"/>
            <p:cNvSpPr/>
            <p:nvPr/>
          </p:nvSpPr>
          <p:spPr>
            <a:xfrm>
              <a:off x="8478415" y="7819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7" name="pt20687"/>
            <p:cNvSpPr/>
            <p:nvPr/>
          </p:nvSpPr>
          <p:spPr>
            <a:xfrm>
              <a:off x="8489407" y="8288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8" name="pt20688"/>
            <p:cNvSpPr/>
            <p:nvPr/>
          </p:nvSpPr>
          <p:spPr>
            <a:xfrm>
              <a:off x="8489407" y="7721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9" name="pt20689"/>
            <p:cNvSpPr/>
            <p:nvPr/>
          </p:nvSpPr>
          <p:spPr>
            <a:xfrm>
              <a:off x="8489407" y="780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0" name="pt20690"/>
            <p:cNvSpPr/>
            <p:nvPr/>
          </p:nvSpPr>
          <p:spPr>
            <a:xfrm>
              <a:off x="8489407" y="790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1" name="pt20691"/>
            <p:cNvSpPr/>
            <p:nvPr/>
          </p:nvSpPr>
          <p:spPr>
            <a:xfrm>
              <a:off x="8489407" y="81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2" name="pt20692"/>
            <p:cNvSpPr/>
            <p:nvPr/>
          </p:nvSpPr>
          <p:spPr>
            <a:xfrm>
              <a:off x="8489407" y="8097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3" name="pt20693"/>
            <p:cNvSpPr/>
            <p:nvPr/>
          </p:nvSpPr>
          <p:spPr>
            <a:xfrm>
              <a:off x="8493273" y="8193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4" name="pt20694"/>
            <p:cNvSpPr/>
            <p:nvPr/>
          </p:nvSpPr>
          <p:spPr>
            <a:xfrm>
              <a:off x="8493273" y="7554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5" name="pt20695"/>
            <p:cNvSpPr/>
            <p:nvPr/>
          </p:nvSpPr>
          <p:spPr>
            <a:xfrm>
              <a:off x="8499292" y="7902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6" name="pt20696"/>
            <p:cNvSpPr/>
            <p:nvPr/>
          </p:nvSpPr>
          <p:spPr>
            <a:xfrm>
              <a:off x="8499292" y="8006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7" name="pt20697"/>
            <p:cNvSpPr/>
            <p:nvPr/>
          </p:nvSpPr>
          <p:spPr>
            <a:xfrm>
              <a:off x="8499292" y="810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8" name="pt20698"/>
            <p:cNvSpPr/>
            <p:nvPr/>
          </p:nvSpPr>
          <p:spPr>
            <a:xfrm>
              <a:off x="8499292" y="7926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9" name="pt20699"/>
            <p:cNvSpPr/>
            <p:nvPr/>
          </p:nvSpPr>
          <p:spPr>
            <a:xfrm>
              <a:off x="8509189" y="7916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0" name="pt20700"/>
            <p:cNvSpPr/>
            <p:nvPr/>
          </p:nvSpPr>
          <p:spPr>
            <a:xfrm>
              <a:off x="8509189" y="791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1" name="pt20701"/>
            <p:cNvSpPr/>
            <p:nvPr/>
          </p:nvSpPr>
          <p:spPr>
            <a:xfrm>
              <a:off x="8509189" y="8272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2" name="pt20702"/>
            <p:cNvSpPr/>
            <p:nvPr/>
          </p:nvSpPr>
          <p:spPr>
            <a:xfrm>
              <a:off x="8510391" y="776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3" name="pt20703"/>
            <p:cNvSpPr/>
            <p:nvPr/>
          </p:nvSpPr>
          <p:spPr>
            <a:xfrm>
              <a:off x="8518226" y="838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4" name="pt20704"/>
            <p:cNvSpPr/>
            <p:nvPr/>
          </p:nvSpPr>
          <p:spPr>
            <a:xfrm>
              <a:off x="8518226" y="824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5" name="pt20705"/>
            <p:cNvSpPr/>
            <p:nvPr/>
          </p:nvSpPr>
          <p:spPr>
            <a:xfrm>
              <a:off x="8518226" y="8067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6" name="pt20706"/>
            <p:cNvSpPr/>
            <p:nvPr/>
          </p:nvSpPr>
          <p:spPr>
            <a:xfrm>
              <a:off x="8518226" y="8009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7" name="pt20707"/>
            <p:cNvSpPr/>
            <p:nvPr/>
          </p:nvSpPr>
          <p:spPr>
            <a:xfrm>
              <a:off x="8518226" y="812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8" name="pt20708"/>
            <p:cNvSpPr/>
            <p:nvPr/>
          </p:nvSpPr>
          <p:spPr>
            <a:xfrm>
              <a:off x="8522504" y="7640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9" name="pt20709"/>
            <p:cNvSpPr/>
            <p:nvPr/>
          </p:nvSpPr>
          <p:spPr>
            <a:xfrm>
              <a:off x="8522504" y="802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0" name="pt20710"/>
            <p:cNvSpPr/>
            <p:nvPr/>
          </p:nvSpPr>
          <p:spPr>
            <a:xfrm>
              <a:off x="8522504" y="74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1" name="pt20711"/>
            <p:cNvSpPr/>
            <p:nvPr/>
          </p:nvSpPr>
          <p:spPr>
            <a:xfrm>
              <a:off x="8522504" y="767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2" name="pt20712"/>
            <p:cNvSpPr/>
            <p:nvPr/>
          </p:nvSpPr>
          <p:spPr>
            <a:xfrm>
              <a:off x="8522504" y="8342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3" name="pt20713"/>
            <p:cNvSpPr/>
            <p:nvPr/>
          </p:nvSpPr>
          <p:spPr>
            <a:xfrm>
              <a:off x="8522504" y="8077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4" name="pt20714"/>
            <p:cNvSpPr/>
            <p:nvPr/>
          </p:nvSpPr>
          <p:spPr>
            <a:xfrm>
              <a:off x="8522504" y="8324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5" name="pt20715"/>
            <p:cNvSpPr/>
            <p:nvPr/>
          </p:nvSpPr>
          <p:spPr>
            <a:xfrm>
              <a:off x="8522504" y="7747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6" name="pt20716"/>
            <p:cNvSpPr/>
            <p:nvPr/>
          </p:nvSpPr>
          <p:spPr>
            <a:xfrm>
              <a:off x="8522504" y="7630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7" name="pt20717"/>
            <p:cNvSpPr/>
            <p:nvPr/>
          </p:nvSpPr>
          <p:spPr>
            <a:xfrm>
              <a:off x="8522504" y="7499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8" name="pt20718"/>
            <p:cNvSpPr/>
            <p:nvPr/>
          </p:nvSpPr>
          <p:spPr>
            <a:xfrm>
              <a:off x="8522504" y="742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9" name="pt20719"/>
            <p:cNvSpPr/>
            <p:nvPr/>
          </p:nvSpPr>
          <p:spPr>
            <a:xfrm>
              <a:off x="8525156" y="8103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0" name="pt20720"/>
            <p:cNvSpPr/>
            <p:nvPr/>
          </p:nvSpPr>
          <p:spPr>
            <a:xfrm>
              <a:off x="8525156" y="7475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1" name="pt20721"/>
            <p:cNvSpPr/>
            <p:nvPr/>
          </p:nvSpPr>
          <p:spPr>
            <a:xfrm>
              <a:off x="8525156" y="8287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2" name="pt20722"/>
            <p:cNvSpPr/>
            <p:nvPr/>
          </p:nvSpPr>
          <p:spPr>
            <a:xfrm>
              <a:off x="8525156" y="8197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3" name="pt20723"/>
            <p:cNvSpPr/>
            <p:nvPr/>
          </p:nvSpPr>
          <p:spPr>
            <a:xfrm>
              <a:off x="8526906" y="823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4" name="pt20724"/>
            <p:cNvSpPr/>
            <p:nvPr/>
          </p:nvSpPr>
          <p:spPr>
            <a:xfrm>
              <a:off x="8527566" y="8267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5" name="pt20725"/>
            <p:cNvSpPr/>
            <p:nvPr/>
          </p:nvSpPr>
          <p:spPr>
            <a:xfrm>
              <a:off x="8564525" y="780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6" name="pt20726"/>
            <p:cNvSpPr/>
            <p:nvPr/>
          </p:nvSpPr>
          <p:spPr>
            <a:xfrm>
              <a:off x="8564525" y="8267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7" name="pt20727"/>
            <p:cNvSpPr/>
            <p:nvPr/>
          </p:nvSpPr>
          <p:spPr>
            <a:xfrm>
              <a:off x="8564525" y="82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8" name="pt20728"/>
            <p:cNvSpPr/>
            <p:nvPr/>
          </p:nvSpPr>
          <p:spPr>
            <a:xfrm>
              <a:off x="8564525" y="824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9" name="pt20729"/>
            <p:cNvSpPr/>
            <p:nvPr/>
          </p:nvSpPr>
          <p:spPr>
            <a:xfrm>
              <a:off x="8564525" y="753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0" name="pt20730"/>
            <p:cNvSpPr/>
            <p:nvPr/>
          </p:nvSpPr>
          <p:spPr>
            <a:xfrm>
              <a:off x="8564573" y="7805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1" name="pt20731"/>
            <p:cNvSpPr/>
            <p:nvPr/>
          </p:nvSpPr>
          <p:spPr>
            <a:xfrm>
              <a:off x="8578973" y="7989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2" name="pt20732"/>
            <p:cNvSpPr/>
            <p:nvPr/>
          </p:nvSpPr>
          <p:spPr>
            <a:xfrm>
              <a:off x="8581471" y="7589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3" name="pt20733"/>
            <p:cNvSpPr/>
            <p:nvPr/>
          </p:nvSpPr>
          <p:spPr>
            <a:xfrm>
              <a:off x="8581471" y="778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4" name="pt20734"/>
            <p:cNvSpPr/>
            <p:nvPr/>
          </p:nvSpPr>
          <p:spPr>
            <a:xfrm>
              <a:off x="8581471" y="780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5" name="pt20735"/>
            <p:cNvSpPr/>
            <p:nvPr/>
          </p:nvSpPr>
          <p:spPr>
            <a:xfrm>
              <a:off x="8581471" y="7423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6" name="pt20736"/>
            <p:cNvSpPr/>
            <p:nvPr/>
          </p:nvSpPr>
          <p:spPr>
            <a:xfrm>
              <a:off x="8581471" y="7456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7" name="pt20737"/>
            <p:cNvSpPr/>
            <p:nvPr/>
          </p:nvSpPr>
          <p:spPr>
            <a:xfrm>
              <a:off x="8589450" y="7704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8" name="pt20738"/>
            <p:cNvSpPr/>
            <p:nvPr/>
          </p:nvSpPr>
          <p:spPr>
            <a:xfrm>
              <a:off x="8589450" y="797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9" name="pt20739"/>
            <p:cNvSpPr/>
            <p:nvPr/>
          </p:nvSpPr>
          <p:spPr>
            <a:xfrm>
              <a:off x="8589450" y="793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0" name="pt20740"/>
            <p:cNvSpPr/>
            <p:nvPr/>
          </p:nvSpPr>
          <p:spPr>
            <a:xfrm>
              <a:off x="8593894" y="812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1" name="pt20741"/>
            <p:cNvSpPr/>
            <p:nvPr/>
          </p:nvSpPr>
          <p:spPr>
            <a:xfrm>
              <a:off x="8593894" y="7623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2" name="pt20742"/>
            <p:cNvSpPr/>
            <p:nvPr/>
          </p:nvSpPr>
          <p:spPr>
            <a:xfrm>
              <a:off x="8593894" y="7548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3" name="pt20743"/>
            <p:cNvSpPr/>
            <p:nvPr/>
          </p:nvSpPr>
          <p:spPr>
            <a:xfrm>
              <a:off x="8593894" y="743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4" name="pt20744"/>
            <p:cNvSpPr/>
            <p:nvPr/>
          </p:nvSpPr>
          <p:spPr>
            <a:xfrm>
              <a:off x="8595275" y="8131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5" name="pt20745"/>
            <p:cNvSpPr/>
            <p:nvPr/>
          </p:nvSpPr>
          <p:spPr>
            <a:xfrm>
              <a:off x="8595275" y="8366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6" name="pt20746"/>
            <p:cNvSpPr/>
            <p:nvPr/>
          </p:nvSpPr>
          <p:spPr>
            <a:xfrm>
              <a:off x="8595275" y="75075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7" name="pt20747"/>
            <p:cNvSpPr/>
            <p:nvPr/>
          </p:nvSpPr>
          <p:spPr>
            <a:xfrm>
              <a:off x="8595275" y="7759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8" name="pt20748"/>
            <p:cNvSpPr/>
            <p:nvPr/>
          </p:nvSpPr>
          <p:spPr>
            <a:xfrm>
              <a:off x="8597599" y="8336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9" name="pt20749"/>
            <p:cNvSpPr/>
            <p:nvPr/>
          </p:nvSpPr>
          <p:spPr>
            <a:xfrm>
              <a:off x="8597599" y="789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0" name="pt20750"/>
            <p:cNvSpPr/>
            <p:nvPr/>
          </p:nvSpPr>
          <p:spPr>
            <a:xfrm>
              <a:off x="8619242" y="815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1" name="pt20751"/>
            <p:cNvSpPr/>
            <p:nvPr/>
          </p:nvSpPr>
          <p:spPr>
            <a:xfrm>
              <a:off x="8619242" y="746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2" name="pt20752"/>
            <p:cNvSpPr/>
            <p:nvPr/>
          </p:nvSpPr>
          <p:spPr>
            <a:xfrm>
              <a:off x="8619242" y="83022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3" name="pt20753"/>
            <p:cNvSpPr/>
            <p:nvPr/>
          </p:nvSpPr>
          <p:spPr>
            <a:xfrm>
              <a:off x="8646788" y="816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4" name="pt20754"/>
            <p:cNvSpPr/>
            <p:nvPr/>
          </p:nvSpPr>
          <p:spPr>
            <a:xfrm>
              <a:off x="8646788" y="7837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5" name="pt20755"/>
            <p:cNvSpPr/>
            <p:nvPr/>
          </p:nvSpPr>
          <p:spPr>
            <a:xfrm>
              <a:off x="8646788" y="81534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6" name="pt20756"/>
            <p:cNvSpPr/>
            <p:nvPr/>
          </p:nvSpPr>
          <p:spPr>
            <a:xfrm>
              <a:off x="8646788" y="7859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7" name="pt20757"/>
            <p:cNvSpPr/>
            <p:nvPr/>
          </p:nvSpPr>
          <p:spPr>
            <a:xfrm>
              <a:off x="8646788" y="7572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8" name="pt20758"/>
            <p:cNvSpPr/>
            <p:nvPr/>
          </p:nvSpPr>
          <p:spPr>
            <a:xfrm>
              <a:off x="8646788" y="8089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9" name="pt20759"/>
            <p:cNvSpPr/>
            <p:nvPr/>
          </p:nvSpPr>
          <p:spPr>
            <a:xfrm>
              <a:off x="8646788" y="8083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0" name="pt20760"/>
            <p:cNvSpPr/>
            <p:nvPr/>
          </p:nvSpPr>
          <p:spPr>
            <a:xfrm>
              <a:off x="8646788" y="7544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1" name="pt20761"/>
            <p:cNvSpPr/>
            <p:nvPr/>
          </p:nvSpPr>
          <p:spPr>
            <a:xfrm>
              <a:off x="8654769" y="8248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2" name="pt20762"/>
            <p:cNvSpPr/>
            <p:nvPr/>
          </p:nvSpPr>
          <p:spPr>
            <a:xfrm>
              <a:off x="8654769" y="8155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3" name="pt20763"/>
            <p:cNvSpPr/>
            <p:nvPr/>
          </p:nvSpPr>
          <p:spPr>
            <a:xfrm>
              <a:off x="8659811" y="7899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4" name="pt20764"/>
            <p:cNvSpPr/>
            <p:nvPr/>
          </p:nvSpPr>
          <p:spPr>
            <a:xfrm>
              <a:off x="8659811" y="8212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5" name="pt20765"/>
            <p:cNvSpPr/>
            <p:nvPr/>
          </p:nvSpPr>
          <p:spPr>
            <a:xfrm>
              <a:off x="8661644" y="7509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6" name="pt20766"/>
            <p:cNvSpPr/>
            <p:nvPr/>
          </p:nvSpPr>
          <p:spPr>
            <a:xfrm>
              <a:off x="8665514" y="79355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7" name="pt20767"/>
            <p:cNvSpPr/>
            <p:nvPr/>
          </p:nvSpPr>
          <p:spPr>
            <a:xfrm>
              <a:off x="8665514" y="8149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8" name="pt20768"/>
            <p:cNvSpPr/>
            <p:nvPr/>
          </p:nvSpPr>
          <p:spPr>
            <a:xfrm>
              <a:off x="8668049" y="80233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9" name="pt20769"/>
            <p:cNvSpPr/>
            <p:nvPr/>
          </p:nvSpPr>
          <p:spPr>
            <a:xfrm>
              <a:off x="8668049" y="8313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0" name="pt20770"/>
            <p:cNvSpPr/>
            <p:nvPr/>
          </p:nvSpPr>
          <p:spPr>
            <a:xfrm>
              <a:off x="8668049" y="8285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1" name="pt20771"/>
            <p:cNvSpPr/>
            <p:nvPr/>
          </p:nvSpPr>
          <p:spPr>
            <a:xfrm>
              <a:off x="8669032" y="830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2" name="pt20772"/>
            <p:cNvSpPr/>
            <p:nvPr/>
          </p:nvSpPr>
          <p:spPr>
            <a:xfrm>
              <a:off x="8721930" y="76233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3" name="pt20773"/>
            <p:cNvSpPr/>
            <p:nvPr/>
          </p:nvSpPr>
          <p:spPr>
            <a:xfrm>
              <a:off x="8721930" y="74413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4" name="pt20774"/>
            <p:cNvSpPr/>
            <p:nvPr/>
          </p:nvSpPr>
          <p:spPr>
            <a:xfrm>
              <a:off x="8721930" y="78308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5" name="pt20775"/>
            <p:cNvSpPr/>
            <p:nvPr/>
          </p:nvSpPr>
          <p:spPr>
            <a:xfrm>
              <a:off x="8721930" y="797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6" name="pt20776"/>
            <p:cNvSpPr/>
            <p:nvPr/>
          </p:nvSpPr>
          <p:spPr>
            <a:xfrm>
              <a:off x="8721930" y="7631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7" name="pt20777"/>
            <p:cNvSpPr/>
            <p:nvPr/>
          </p:nvSpPr>
          <p:spPr>
            <a:xfrm>
              <a:off x="8721930" y="82534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8" name="pt20778"/>
            <p:cNvSpPr/>
            <p:nvPr/>
          </p:nvSpPr>
          <p:spPr>
            <a:xfrm>
              <a:off x="8721930" y="8356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9" name="pt20779"/>
            <p:cNvSpPr/>
            <p:nvPr/>
          </p:nvSpPr>
          <p:spPr>
            <a:xfrm>
              <a:off x="8721930" y="8149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0" name="pt20780"/>
            <p:cNvSpPr/>
            <p:nvPr/>
          </p:nvSpPr>
          <p:spPr>
            <a:xfrm>
              <a:off x="8724529" y="74659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1" name="pt20781"/>
            <p:cNvSpPr/>
            <p:nvPr/>
          </p:nvSpPr>
          <p:spPr>
            <a:xfrm>
              <a:off x="8728146" y="7986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2" name="pt20782"/>
            <p:cNvSpPr/>
            <p:nvPr/>
          </p:nvSpPr>
          <p:spPr>
            <a:xfrm>
              <a:off x="8728146" y="7664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3" name="pt20783"/>
            <p:cNvSpPr/>
            <p:nvPr/>
          </p:nvSpPr>
          <p:spPr>
            <a:xfrm>
              <a:off x="8728146" y="83415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4" name="pt20784"/>
            <p:cNvSpPr/>
            <p:nvPr/>
          </p:nvSpPr>
          <p:spPr>
            <a:xfrm>
              <a:off x="8728146" y="8233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5" name="pt20785"/>
            <p:cNvSpPr/>
            <p:nvPr/>
          </p:nvSpPr>
          <p:spPr>
            <a:xfrm>
              <a:off x="8728146" y="825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6" name="pt20786"/>
            <p:cNvSpPr/>
            <p:nvPr/>
          </p:nvSpPr>
          <p:spPr>
            <a:xfrm>
              <a:off x="8734508" y="8198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7" name="pt20787"/>
            <p:cNvSpPr/>
            <p:nvPr/>
          </p:nvSpPr>
          <p:spPr>
            <a:xfrm>
              <a:off x="8734508" y="81831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8" name="pt20788"/>
            <p:cNvSpPr/>
            <p:nvPr/>
          </p:nvSpPr>
          <p:spPr>
            <a:xfrm>
              <a:off x="8734508" y="7814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9" name="pt20789"/>
            <p:cNvSpPr/>
            <p:nvPr/>
          </p:nvSpPr>
          <p:spPr>
            <a:xfrm>
              <a:off x="8739025" y="833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0" name="pt20790"/>
            <p:cNvSpPr/>
            <p:nvPr/>
          </p:nvSpPr>
          <p:spPr>
            <a:xfrm>
              <a:off x="8739025" y="7759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1" name="pt20791"/>
            <p:cNvSpPr/>
            <p:nvPr/>
          </p:nvSpPr>
          <p:spPr>
            <a:xfrm>
              <a:off x="8739025" y="8183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2" name="pt20792"/>
            <p:cNvSpPr/>
            <p:nvPr/>
          </p:nvSpPr>
          <p:spPr>
            <a:xfrm>
              <a:off x="8739025" y="828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3" name="pt20793"/>
            <p:cNvSpPr/>
            <p:nvPr/>
          </p:nvSpPr>
          <p:spPr>
            <a:xfrm>
              <a:off x="8739025" y="7853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4" name="pt20794"/>
            <p:cNvSpPr/>
            <p:nvPr/>
          </p:nvSpPr>
          <p:spPr>
            <a:xfrm>
              <a:off x="8739040" y="7535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5" name="pt20795"/>
            <p:cNvSpPr/>
            <p:nvPr/>
          </p:nvSpPr>
          <p:spPr>
            <a:xfrm>
              <a:off x="8780088" y="7854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6" name="pt20796"/>
            <p:cNvSpPr/>
            <p:nvPr/>
          </p:nvSpPr>
          <p:spPr>
            <a:xfrm>
              <a:off x="8790468" y="81461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7" name="pt20797"/>
            <p:cNvSpPr/>
            <p:nvPr/>
          </p:nvSpPr>
          <p:spPr>
            <a:xfrm>
              <a:off x="8795975" y="74143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8" name="pt20798"/>
            <p:cNvSpPr/>
            <p:nvPr/>
          </p:nvSpPr>
          <p:spPr>
            <a:xfrm>
              <a:off x="8795975" y="76523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9" name="pt20799"/>
            <p:cNvSpPr/>
            <p:nvPr/>
          </p:nvSpPr>
          <p:spPr>
            <a:xfrm>
              <a:off x="8798567" y="8297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0" name="pt20800"/>
            <p:cNvSpPr/>
            <p:nvPr/>
          </p:nvSpPr>
          <p:spPr>
            <a:xfrm>
              <a:off x="8798567" y="7511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1" name="pt20801"/>
            <p:cNvSpPr/>
            <p:nvPr/>
          </p:nvSpPr>
          <p:spPr>
            <a:xfrm>
              <a:off x="8799536" y="8130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2" name="pt20802"/>
            <p:cNvSpPr/>
            <p:nvPr/>
          </p:nvSpPr>
          <p:spPr>
            <a:xfrm>
              <a:off x="8799536" y="8235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3" name="pt20803"/>
            <p:cNvSpPr/>
            <p:nvPr/>
          </p:nvSpPr>
          <p:spPr>
            <a:xfrm>
              <a:off x="8802035" y="8102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4" name="pt20804"/>
            <p:cNvSpPr/>
            <p:nvPr/>
          </p:nvSpPr>
          <p:spPr>
            <a:xfrm>
              <a:off x="8802035" y="7954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5" name="pt20805"/>
            <p:cNvSpPr/>
            <p:nvPr/>
          </p:nvSpPr>
          <p:spPr>
            <a:xfrm>
              <a:off x="8802035" y="82279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6" name="pt20806"/>
            <p:cNvSpPr/>
            <p:nvPr/>
          </p:nvSpPr>
          <p:spPr>
            <a:xfrm>
              <a:off x="8806839" y="7484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7" name="pt20807"/>
            <p:cNvSpPr/>
            <p:nvPr/>
          </p:nvSpPr>
          <p:spPr>
            <a:xfrm>
              <a:off x="8806839" y="75531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8" name="pt20808"/>
            <p:cNvSpPr/>
            <p:nvPr/>
          </p:nvSpPr>
          <p:spPr>
            <a:xfrm>
              <a:off x="8829613" y="82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9" name="pt20809"/>
            <p:cNvSpPr/>
            <p:nvPr/>
          </p:nvSpPr>
          <p:spPr>
            <a:xfrm>
              <a:off x="8829613" y="7811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0" name="pt20810"/>
            <p:cNvSpPr/>
            <p:nvPr/>
          </p:nvSpPr>
          <p:spPr>
            <a:xfrm>
              <a:off x="8829613" y="792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1" name="pt20811"/>
            <p:cNvSpPr/>
            <p:nvPr/>
          </p:nvSpPr>
          <p:spPr>
            <a:xfrm>
              <a:off x="8829613" y="7794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2" name="pt20812"/>
            <p:cNvSpPr/>
            <p:nvPr/>
          </p:nvSpPr>
          <p:spPr>
            <a:xfrm>
              <a:off x="8829613" y="8067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3" name="pt20813"/>
            <p:cNvSpPr/>
            <p:nvPr/>
          </p:nvSpPr>
          <p:spPr>
            <a:xfrm>
              <a:off x="8841082" y="7540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4" name="pt20814"/>
            <p:cNvSpPr/>
            <p:nvPr/>
          </p:nvSpPr>
          <p:spPr>
            <a:xfrm>
              <a:off x="8859506" y="8111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5" name="pt20815"/>
            <p:cNvSpPr/>
            <p:nvPr/>
          </p:nvSpPr>
          <p:spPr>
            <a:xfrm>
              <a:off x="8859506" y="7965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6" name="pt20816"/>
            <p:cNvSpPr/>
            <p:nvPr/>
          </p:nvSpPr>
          <p:spPr>
            <a:xfrm>
              <a:off x="8859506" y="7753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7" name="pt20817"/>
            <p:cNvSpPr/>
            <p:nvPr/>
          </p:nvSpPr>
          <p:spPr>
            <a:xfrm>
              <a:off x="8859506" y="7437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8" name="pt20818"/>
            <p:cNvSpPr/>
            <p:nvPr/>
          </p:nvSpPr>
          <p:spPr>
            <a:xfrm>
              <a:off x="8869136" y="8310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9" name="pt20819"/>
            <p:cNvSpPr/>
            <p:nvPr/>
          </p:nvSpPr>
          <p:spPr>
            <a:xfrm>
              <a:off x="8869136" y="7949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0" name="pt20820"/>
            <p:cNvSpPr/>
            <p:nvPr/>
          </p:nvSpPr>
          <p:spPr>
            <a:xfrm>
              <a:off x="8869136" y="79577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1" name="pt20821"/>
            <p:cNvSpPr/>
            <p:nvPr/>
          </p:nvSpPr>
          <p:spPr>
            <a:xfrm>
              <a:off x="8874538" y="8141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2" name="pt20822"/>
            <p:cNvSpPr/>
            <p:nvPr/>
          </p:nvSpPr>
          <p:spPr>
            <a:xfrm>
              <a:off x="8874538" y="78339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3" name="pt20823"/>
            <p:cNvSpPr/>
            <p:nvPr/>
          </p:nvSpPr>
          <p:spPr>
            <a:xfrm>
              <a:off x="8874538" y="76891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4" name="pt20824"/>
            <p:cNvSpPr/>
            <p:nvPr/>
          </p:nvSpPr>
          <p:spPr>
            <a:xfrm>
              <a:off x="8874538" y="7821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5" name="pt20825"/>
            <p:cNvSpPr/>
            <p:nvPr/>
          </p:nvSpPr>
          <p:spPr>
            <a:xfrm>
              <a:off x="8874538" y="8217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6" name="pt20826"/>
            <p:cNvSpPr/>
            <p:nvPr/>
          </p:nvSpPr>
          <p:spPr>
            <a:xfrm>
              <a:off x="8875908" y="7553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7" name="pt20827"/>
            <p:cNvSpPr/>
            <p:nvPr/>
          </p:nvSpPr>
          <p:spPr>
            <a:xfrm>
              <a:off x="8879372" y="8113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8" name="pt20828"/>
            <p:cNvSpPr/>
            <p:nvPr/>
          </p:nvSpPr>
          <p:spPr>
            <a:xfrm>
              <a:off x="8880486" y="7841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9" name="pt20829"/>
            <p:cNvSpPr/>
            <p:nvPr/>
          </p:nvSpPr>
          <p:spPr>
            <a:xfrm>
              <a:off x="8880486" y="7967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0" name="pt20830"/>
            <p:cNvSpPr/>
            <p:nvPr/>
          </p:nvSpPr>
          <p:spPr>
            <a:xfrm>
              <a:off x="8936736" y="7761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1" name="pt20831"/>
            <p:cNvSpPr/>
            <p:nvPr/>
          </p:nvSpPr>
          <p:spPr>
            <a:xfrm>
              <a:off x="8936736" y="8218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2" name="pt20832"/>
            <p:cNvSpPr/>
            <p:nvPr/>
          </p:nvSpPr>
          <p:spPr>
            <a:xfrm>
              <a:off x="8936736" y="7880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3" name="pt20833"/>
            <p:cNvSpPr/>
            <p:nvPr/>
          </p:nvSpPr>
          <p:spPr>
            <a:xfrm>
              <a:off x="8936736" y="7694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4" name="pt20834"/>
            <p:cNvSpPr/>
            <p:nvPr/>
          </p:nvSpPr>
          <p:spPr>
            <a:xfrm>
              <a:off x="8936736" y="7953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5" name="pt20835"/>
            <p:cNvSpPr/>
            <p:nvPr/>
          </p:nvSpPr>
          <p:spPr>
            <a:xfrm>
              <a:off x="8936736" y="7961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6" name="pt20836"/>
            <p:cNvSpPr/>
            <p:nvPr/>
          </p:nvSpPr>
          <p:spPr>
            <a:xfrm>
              <a:off x="8937663" y="82832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7" name="pt20837"/>
            <p:cNvSpPr/>
            <p:nvPr/>
          </p:nvSpPr>
          <p:spPr>
            <a:xfrm>
              <a:off x="8937663" y="832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8" name="pt20838"/>
            <p:cNvSpPr/>
            <p:nvPr/>
          </p:nvSpPr>
          <p:spPr>
            <a:xfrm>
              <a:off x="8940820" y="7993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9" name="pt20839"/>
            <p:cNvSpPr/>
            <p:nvPr/>
          </p:nvSpPr>
          <p:spPr>
            <a:xfrm>
              <a:off x="8940820" y="7654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0" name="pt20840"/>
            <p:cNvSpPr/>
            <p:nvPr/>
          </p:nvSpPr>
          <p:spPr>
            <a:xfrm>
              <a:off x="8940820" y="7766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1" name="pt20841"/>
            <p:cNvSpPr/>
            <p:nvPr/>
          </p:nvSpPr>
          <p:spPr>
            <a:xfrm>
              <a:off x="8946006" y="7922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2" name="pt20842"/>
            <p:cNvSpPr/>
            <p:nvPr/>
          </p:nvSpPr>
          <p:spPr>
            <a:xfrm>
              <a:off x="8946006" y="7970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3" name="pt20843"/>
            <p:cNvSpPr/>
            <p:nvPr/>
          </p:nvSpPr>
          <p:spPr>
            <a:xfrm>
              <a:off x="8946006" y="8012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4" name="pt20844"/>
            <p:cNvSpPr/>
            <p:nvPr/>
          </p:nvSpPr>
          <p:spPr>
            <a:xfrm>
              <a:off x="8946006" y="8088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5" name="pt20845"/>
            <p:cNvSpPr/>
            <p:nvPr/>
          </p:nvSpPr>
          <p:spPr>
            <a:xfrm>
              <a:off x="8949628" y="7789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6" name="pt20846"/>
            <p:cNvSpPr/>
            <p:nvPr/>
          </p:nvSpPr>
          <p:spPr>
            <a:xfrm>
              <a:off x="8949628" y="8003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7" name="pt20847"/>
            <p:cNvSpPr/>
            <p:nvPr/>
          </p:nvSpPr>
          <p:spPr>
            <a:xfrm>
              <a:off x="8949628" y="8042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8" name="pt20848"/>
            <p:cNvSpPr/>
            <p:nvPr/>
          </p:nvSpPr>
          <p:spPr>
            <a:xfrm>
              <a:off x="8949628" y="8199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9" name="pt20849"/>
            <p:cNvSpPr/>
            <p:nvPr/>
          </p:nvSpPr>
          <p:spPr>
            <a:xfrm>
              <a:off x="8949628" y="80991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0" name="pt20850"/>
            <p:cNvSpPr/>
            <p:nvPr/>
          </p:nvSpPr>
          <p:spPr>
            <a:xfrm>
              <a:off x="8951707" y="78047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1" name="pt20851"/>
            <p:cNvSpPr/>
            <p:nvPr/>
          </p:nvSpPr>
          <p:spPr>
            <a:xfrm>
              <a:off x="8951707" y="7981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2" name="pt20852"/>
            <p:cNvSpPr/>
            <p:nvPr/>
          </p:nvSpPr>
          <p:spPr>
            <a:xfrm>
              <a:off x="8999932" y="7949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3" name="pt20853"/>
            <p:cNvSpPr/>
            <p:nvPr/>
          </p:nvSpPr>
          <p:spPr>
            <a:xfrm>
              <a:off x="8999932" y="8011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4" name="pt20854"/>
            <p:cNvSpPr/>
            <p:nvPr/>
          </p:nvSpPr>
          <p:spPr>
            <a:xfrm>
              <a:off x="9011284" y="8138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5" name="pt20855"/>
            <p:cNvSpPr/>
            <p:nvPr/>
          </p:nvSpPr>
          <p:spPr>
            <a:xfrm>
              <a:off x="9011284" y="8148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6" name="pt20856"/>
            <p:cNvSpPr/>
            <p:nvPr/>
          </p:nvSpPr>
          <p:spPr>
            <a:xfrm>
              <a:off x="9020337" y="762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7" name="pt20857"/>
            <p:cNvSpPr/>
            <p:nvPr/>
          </p:nvSpPr>
          <p:spPr>
            <a:xfrm>
              <a:off x="9020337" y="8189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8" name="pt20858"/>
            <p:cNvSpPr/>
            <p:nvPr/>
          </p:nvSpPr>
          <p:spPr>
            <a:xfrm>
              <a:off x="9020337" y="8027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9" name="pt20859"/>
            <p:cNvSpPr/>
            <p:nvPr/>
          </p:nvSpPr>
          <p:spPr>
            <a:xfrm>
              <a:off x="9020337" y="7656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0" name="pt20860"/>
            <p:cNvSpPr/>
            <p:nvPr/>
          </p:nvSpPr>
          <p:spPr>
            <a:xfrm>
              <a:off x="9020337" y="8023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1" name="pt20861"/>
            <p:cNvSpPr/>
            <p:nvPr/>
          </p:nvSpPr>
          <p:spPr>
            <a:xfrm>
              <a:off x="9020856" y="7663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2" name="pt20862"/>
            <p:cNvSpPr/>
            <p:nvPr/>
          </p:nvSpPr>
          <p:spPr>
            <a:xfrm>
              <a:off x="9069761" y="8071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3" name="pt20863"/>
            <p:cNvSpPr/>
            <p:nvPr/>
          </p:nvSpPr>
          <p:spPr>
            <a:xfrm>
              <a:off x="9087259" y="7833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4" name="pt20864"/>
            <p:cNvSpPr/>
            <p:nvPr/>
          </p:nvSpPr>
          <p:spPr>
            <a:xfrm>
              <a:off x="9087259" y="78881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5" name="pt20865"/>
            <p:cNvSpPr/>
            <p:nvPr/>
          </p:nvSpPr>
          <p:spPr>
            <a:xfrm>
              <a:off x="9087259" y="7428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6" name="pt20866"/>
            <p:cNvSpPr/>
            <p:nvPr/>
          </p:nvSpPr>
          <p:spPr>
            <a:xfrm>
              <a:off x="9093494" y="7904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7" name="pt20867"/>
            <p:cNvSpPr/>
            <p:nvPr/>
          </p:nvSpPr>
          <p:spPr>
            <a:xfrm>
              <a:off x="9093494" y="7896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8" name="pt20868"/>
            <p:cNvSpPr/>
            <p:nvPr/>
          </p:nvSpPr>
          <p:spPr>
            <a:xfrm>
              <a:off x="9093510" y="8109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9" name="pt20869"/>
            <p:cNvSpPr/>
            <p:nvPr/>
          </p:nvSpPr>
          <p:spPr>
            <a:xfrm>
              <a:off x="9145439" y="7575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0" name="pt20870"/>
            <p:cNvSpPr/>
            <p:nvPr/>
          </p:nvSpPr>
          <p:spPr>
            <a:xfrm>
              <a:off x="9145439" y="80926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1" name="pt20871"/>
            <p:cNvSpPr/>
            <p:nvPr/>
          </p:nvSpPr>
          <p:spPr>
            <a:xfrm>
              <a:off x="9152512" y="7866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2" name="pt20872"/>
            <p:cNvSpPr/>
            <p:nvPr/>
          </p:nvSpPr>
          <p:spPr>
            <a:xfrm>
              <a:off x="9152512" y="78065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3" name="pt20873"/>
            <p:cNvSpPr/>
            <p:nvPr/>
          </p:nvSpPr>
          <p:spPr>
            <a:xfrm>
              <a:off x="9156123" y="81486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4" name="pt20874"/>
            <p:cNvSpPr/>
            <p:nvPr/>
          </p:nvSpPr>
          <p:spPr>
            <a:xfrm>
              <a:off x="9156123" y="7962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5" name="pt20875"/>
            <p:cNvSpPr/>
            <p:nvPr/>
          </p:nvSpPr>
          <p:spPr>
            <a:xfrm>
              <a:off x="9156123" y="8073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6" name="pt20876"/>
            <p:cNvSpPr/>
            <p:nvPr/>
          </p:nvSpPr>
          <p:spPr>
            <a:xfrm>
              <a:off x="9158425" y="797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7" name="pt20877"/>
            <p:cNvSpPr/>
            <p:nvPr/>
          </p:nvSpPr>
          <p:spPr>
            <a:xfrm>
              <a:off x="9159288" y="8051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8" name="rc20878"/>
            <p:cNvSpPr/>
            <p:nvPr/>
          </p:nvSpPr>
          <p:spPr>
            <a:xfrm>
              <a:off x="5225449" y="7157945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9" name="tx20879"/>
            <p:cNvSpPr/>
            <p:nvPr/>
          </p:nvSpPr>
          <p:spPr>
            <a:xfrm>
              <a:off x="6114076" y="7225859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20880" name="rc20880"/>
            <p:cNvSpPr/>
            <p:nvPr/>
          </p:nvSpPr>
          <p:spPr>
            <a:xfrm>
              <a:off x="7289700" y="7157945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1" name="tx20881"/>
            <p:cNvSpPr/>
            <p:nvPr/>
          </p:nvSpPr>
          <p:spPr>
            <a:xfrm>
              <a:off x="8032352" y="7225859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20882" name="rc20882"/>
            <p:cNvSpPr/>
            <p:nvPr/>
          </p:nvSpPr>
          <p:spPr>
            <a:xfrm>
              <a:off x="5225449" y="56445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3" name="tx20883"/>
            <p:cNvSpPr/>
            <p:nvPr/>
          </p:nvSpPr>
          <p:spPr>
            <a:xfrm>
              <a:off x="6055113" y="5712549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20884" name="rc20884"/>
            <p:cNvSpPr/>
            <p:nvPr/>
          </p:nvSpPr>
          <p:spPr>
            <a:xfrm>
              <a:off x="7289700" y="56445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5" name="tx20885"/>
            <p:cNvSpPr/>
            <p:nvPr/>
          </p:nvSpPr>
          <p:spPr>
            <a:xfrm>
              <a:off x="7870905" y="5711131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20886" name="pl20886"/>
            <p:cNvSpPr/>
            <p:nvPr/>
          </p:nvSpPr>
          <p:spPr>
            <a:xfrm>
              <a:off x="5649102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7" name="pl20887"/>
            <p:cNvSpPr/>
            <p:nvPr/>
          </p:nvSpPr>
          <p:spPr>
            <a:xfrm>
              <a:off x="614421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8" name="pl20888"/>
            <p:cNvSpPr/>
            <p:nvPr/>
          </p:nvSpPr>
          <p:spPr>
            <a:xfrm>
              <a:off x="6639336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9" name="pl20889"/>
            <p:cNvSpPr/>
            <p:nvPr/>
          </p:nvSpPr>
          <p:spPr>
            <a:xfrm>
              <a:off x="7134454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0" name="tx20890"/>
            <p:cNvSpPr/>
            <p:nvPr/>
          </p:nvSpPr>
          <p:spPr>
            <a:xfrm>
              <a:off x="5481325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20891" name="tx20891"/>
            <p:cNvSpPr/>
            <p:nvPr/>
          </p:nvSpPr>
          <p:spPr>
            <a:xfrm>
              <a:off x="5976443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20892" name="tx20892"/>
            <p:cNvSpPr/>
            <p:nvPr/>
          </p:nvSpPr>
          <p:spPr>
            <a:xfrm>
              <a:off x="6465366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20893" name="tx20893"/>
            <p:cNvSpPr/>
            <p:nvPr/>
          </p:nvSpPr>
          <p:spPr>
            <a:xfrm>
              <a:off x="6960484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20894" name="pl20894"/>
            <p:cNvSpPr/>
            <p:nvPr/>
          </p:nvSpPr>
          <p:spPr>
            <a:xfrm>
              <a:off x="7713353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5" name="pl20895"/>
            <p:cNvSpPr/>
            <p:nvPr/>
          </p:nvSpPr>
          <p:spPr>
            <a:xfrm>
              <a:off x="820847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6" name="pl20896"/>
            <p:cNvSpPr/>
            <p:nvPr/>
          </p:nvSpPr>
          <p:spPr>
            <a:xfrm>
              <a:off x="8703588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7" name="pl20897"/>
            <p:cNvSpPr/>
            <p:nvPr/>
          </p:nvSpPr>
          <p:spPr>
            <a:xfrm>
              <a:off x="9198705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8" name="tx20898"/>
            <p:cNvSpPr/>
            <p:nvPr/>
          </p:nvSpPr>
          <p:spPr>
            <a:xfrm>
              <a:off x="7545576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20899" name="tx20899"/>
            <p:cNvSpPr/>
            <p:nvPr/>
          </p:nvSpPr>
          <p:spPr>
            <a:xfrm>
              <a:off x="8040694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20900" name="tx20900"/>
            <p:cNvSpPr/>
            <p:nvPr/>
          </p:nvSpPr>
          <p:spPr>
            <a:xfrm>
              <a:off x="8529618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20901" name="tx20901"/>
            <p:cNvSpPr/>
            <p:nvPr/>
          </p:nvSpPr>
          <p:spPr>
            <a:xfrm>
              <a:off x="9024735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20902" name="tx20902"/>
            <p:cNvSpPr/>
            <p:nvPr/>
          </p:nvSpPr>
          <p:spPr>
            <a:xfrm>
              <a:off x="5038508" y="68844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903" name="tx20903"/>
            <p:cNvSpPr/>
            <p:nvPr/>
          </p:nvSpPr>
          <p:spPr>
            <a:xfrm>
              <a:off x="5038508" y="6632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0904" name="tx20904"/>
            <p:cNvSpPr/>
            <p:nvPr/>
          </p:nvSpPr>
          <p:spPr>
            <a:xfrm>
              <a:off x="5038508" y="63806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905" name="tx20905"/>
            <p:cNvSpPr/>
            <p:nvPr/>
          </p:nvSpPr>
          <p:spPr>
            <a:xfrm>
              <a:off x="5038508" y="61288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906" name="tx20906"/>
            <p:cNvSpPr/>
            <p:nvPr/>
          </p:nvSpPr>
          <p:spPr>
            <a:xfrm>
              <a:off x="5038508" y="587691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907" name="pl20907"/>
            <p:cNvSpPr/>
            <p:nvPr/>
          </p:nvSpPr>
          <p:spPr>
            <a:xfrm>
              <a:off x="5190654" y="6926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8" name="pl20908"/>
            <p:cNvSpPr/>
            <p:nvPr/>
          </p:nvSpPr>
          <p:spPr>
            <a:xfrm>
              <a:off x="5190654" y="6674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9" name="pl20909"/>
            <p:cNvSpPr/>
            <p:nvPr/>
          </p:nvSpPr>
          <p:spPr>
            <a:xfrm>
              <a:off x="5190654" y="642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0" name="pl20910"/>
            <p:cNvSpPr/>
            <p:nvPr/>
          </p:nvSpPr>
          <p:spPr>
            <a:xfrm>
              <a:off x="5190654" y="6170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1" name="pl20911"/>
            <p:cNvSpPr/>
            <p:nvPr/>
          </p:nvSpPr>
          <p:spPr>
            <a:xfrm>
              <a:off x="5190654" y="5918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2" name="tx20912"/>
            <p:cNvSpPr/>
            <p:nvPr/>
          </p:nvSpPr>
          <p:spPr>
            <a:xfrm>
              <a:off x="5038508" y="8397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913" name="tx20913"/>
            <p:cNvSpPr/>
            <p:nvPr/>
          </p:nvSpPr>
          <p:spPr>
            <a:xfrm>
              <a:off x="5038508" y="81459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0914" name="tx20914"/>
            <p:cNvSpPr/>
            <p:nvPr/>
          </p:nvSpPr>
          <p:spPr>
            <a:xfrm>
              <a:off x="5038508" y="78940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915" name="tx20915"/>
            <p:cNvSpPr/>
            <p:nvPr/>
          </p:nvSpPr>
          <p:spPr>
            <a:xfrm>
              <a:off x="5038508" y="76421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916" name="tx20916"/>
            <p:cNvSpPr/>
            <p:nvPr/>
          </p:nvSpPr>
          <p:spPr>
            <a:xfrm>
              <a:off x="5038508" y="739028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917" name="pl20917"/>
            <p:cNvSpPr/>
            <p:nvPr/>
          </p:nvSpPr>
          <p:spPr>
            <a:xfrm>
              <a:off x="5190654" y="8439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8" name="pl20918"/>
            <p:cNvSpPr/>
            <p:nvPr/>
          </p:nvSpPr>
          <p:spPr>
            <a:xfrm>
              <a:off x="5190654" y="8187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9" name="pl20919"/>
            <p:cNvSpPr/>
            <p:nvPr/>
          </p:nvSpPr>
          <p:spPr>
            <a:xfrm>
              <a:off x="5190654" y="7935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0" name="pl20920"/>
            <p:cNvSpPr/>
            <p:nvPr/>
          </p:nvSpPr>
          <p:spPr>
            <a:xfrm>
              <a:off x="5190654" y="7683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1" name="pl20921"/>
            <p:cNvSpPr/>
            <p:nvPr/>
          </p:nvSpPr>
          <p:spPr>
            <a:xfrm>
              <a:off x="5190654" y="7432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2" name="tx20922"/>
            <p:cNvSpPr/>
            <p:nvPr/>
          </p:nvSpPr>
          <p:spPr>
            <a:xfrm>
              <a:off x="6792831" y="8802947"/>
              <a:ext cx="92414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20923" name="tx20923"/>
            <p:cNvSpPr/>
            <p:nvPr/>
          </p:nvSpPr>
          <p:spPr>
            <a:xfrm rot="-5400000">
              <a:off x="4662242" y="7180723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20924" name="tx20924"/>
            <p:cNvSpPr/>
            <p:nvPr/>
          </p:nvSpPr>
          <p:spPr>
            <a:xfrm>
              <a:off x="5225449" y="5381262"/>
              <a:ext cx="1053070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0925" name="rc20925"/>
            <p:cNvSpPr/>
            <p:nvPr/>
          </p:nvSpPr>
          <p:spPr>
            <a:xfrm>
              <a:off x="9353951" y="4953804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6" name="rc20926"/>
            <p:cNvSpPr/>
            <p:nvPr/>
          </p:nvSpPr>
          <p:spPr>
            <a:xfrm>
              <a:off x="9423540" y="523585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7" name="pt20927"/>
            <p:cNvSpPr/>
            <p:nvPr/>
          </p:nvSpPr>
          <p:spPr>
            <a:xfrm>
              <a:off x="9501667" y="5313984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28" name="rc20928"/>
            <p:cNvSpPr/>
            <p:nvPr/>
          </p:nvSpPr>
          <p:spPr>
            <a:xfrm>
              <a:off x="9423540" y="545531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9" name="pt20929"/>
            <p:cNvSpPr/>
            <p:nvPr/>
          </p:nvSpPr>
          <p:spPr>
            <a:xfrm>
              <a:off x="9501667" y="553344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30" name="tx20930"/>
            <p:cNvSpPr/>
            <p:nvPr/>
          </p:nvSpPr>
          <p:spPr>
            <a:xfrm>
              <a:off x="9712585" y="5282011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20931" name="tx20931"/>
            <p:cNvSpPr/>
            <p:nvPr/>
          </p:nvSpPr>
          <p:spPr>
            <a:xfrm>
              <a:off x="9712585" y="5501467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2021-02-12T16:13:30Z</dcterms:modified>
</cp:coreProperties>
</file>