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22518" y="4426423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2518" y="200068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22518" y="3201000"/>
              <a:ext cx="5852092" cy="829147"/>
            </a:xfrm>
            <a:custGeom>
              <a:avLst/>
              <a:pathLst>
                <a:path w="5852092" h="829147">
                  <a:moveTo>
                    <a:pt x="0" y="0"/>
                  </a:moveTo>
                  <a:lnTo>
                    <a:pt x="225080" y="2572"/>
                  </a:lnTo>
                  <a:lnTo>
                    <a:pt x="450160" y="10143"/>
                  </a:lnTo>
                  <a:lnTo>
                    <a:pt x="675241" y="22612"/>
                  </a:lnTo>
                  <a:lnTo>
                    <a:pt x="900321" y="39727"/>
                  </a:lnTo>
                  <a:lnTo>
                    <a:pt x="1125402" y="60846"/>
                  </a:lnTo>
                  <a:lnTo>
                    <a:pt x="1350482" y="84162"/>
                  </a:lnTo>
                  <a:lnTo>
                    <a:pt x="1575563" y="104305"/>
                  </a:lnTo>
                  <a:lnTo>
                    <a:pt x="1800643" y="110500"/>
                  </a:lnTo>
                  <a:lnTo>
                    <a:pt x="2025724" y="106777"/>
                  </a:lnTo>
                  <a:lnTo>
                    <a:pt x="2250804" y="109102"/>
                  </a:lnTo>
                  <a:lnTo>
                    <a:pt x="2475885" y="121762"/>
                  </a:lnTo>
                  <a:lnTo>
                    <a:pt x="2700965" y="145869"/>
                  </a:lnTo>
                  <a:lnTo>
                    <a:pt x="2926046" y="181523"/>
                  </a:lnTo>
                  <a:lnTo>
                    <a:pt x="3151126" y="228023"/>
                  </a:lnTo>
                  <a:lnTo>
                    <a:pt x="3376207" y="283130"/>
                  </a:lnTo>
                  <a:lnTo>
                    <a:pt x="3601287" y="341207"/>
                  </a:lnTo>
                  <a:lnTo>
                    <a:pt x="3826368" y="387184"/>
                  </a:lnTo>
                  <a:lnTo>
                    <a:pt x="4051448" y="417688"/>
                  </a:lnTo>
                  <a:lnTo>
                    <a:pt x="4276529" y="439003"/>
                  </a:lnTo>
                  <a:lnTo>
                    <a:pt x="4501609" y="454488"/>
                  </a:lnTo>
                  <a:lnTo>
                    <a:pt x="4726690" y="465696"/>
                  </a:lnTo>
                  <a:lnTo>
                    <a:pt x="4951770" y="473360"/>
                  </a:lnTo>
                  <a:lnTo>
                    <a:pt x="5176851" y="477835"/>
                  </a:lnTo>
                  <a:lnTo>
                    <a:pt x="5401931" y="479288"/>
                  </a:lnTo>
                  <a:lnTo>
                    <a:pt x="5627012" y="479288"/>
                  </a:lnTo>
                  <a:lnTo>
                    <a:pt x="5852092" y="479288"/>
                  </a:lnTo>
                  <a:lnTo>
                    <a:pt x="5852092" y="829147"/>
                  </a:lnTo>
                  <a:lnTo>
                    <a:pt x="5627012" y="829147"/>
                  </a:lnTo>
                  <a:lnTo>
                    <a:pt x="5401931" y="829147"/>
                  </a:lnTo>
                  <a:lnTo>
                    <a:pt x="5176851" y="823298"/>
                  </a:lnTo>
                  <a:lnTo>
                    <a:pt x="4951770" y="805567"/>
                  </a:lnTo>
                  <a:lnTo>
                    <a:pt x="4726690" y="776276"/>
                  </a:lnTo>
                  <a:lnTo>
                    <a:pt x="4501609" y="736039"/>
                  </a:lnTo>
                  <a:lnTo>
                    <a:pt x="4276529" y="685944"/>
                  </a:lnTo>
                  <a:lnTo>
                    <a:pt x="4051448" y="627983"/>
                  </a:lnTo>
                  <a:lnTo>
                    <a:pt x="3826368" y="566031"/>
                  </a:lnTo>
                  <a:lnTo>
                    <a:pt x="3601287" y="506953"/>
                  </a:lnTo>
                  <a:lnTo>
                    <a:pt x="3376207" y="459941"/>
                  </a:lnTo>
                  <a:lnTo>
                    <a:pt x="3151126" y="422197"/>
                  </a:lnTo>
                  <a:lnTo>
                    <a:pt x="2926046" y="387493"/>
                  </a:lnTo>
                  <a:lnTo>
                    <a:pt x="2700965" y="353154"/>
                  </a:lnTo>
                  <a:lnTo>
                    <a:pt x="2475885" y="318185"/>
                  </a:lnTo>
                  <a:lnTo>
                    <a:pt x="2250804" y="282518"/>
                  </a:lnTo>
                  <a:lnTo>
                    <a:pt x="2025724" y="247222"/>
                  </a:lnTo>
                  <a:lnTo>
                    <a:pt x="1800643" y="216657"/>
                  </a:lnTo>
                  <a:lnTo>
                    <a:pt x="1575563" y="203117"/>
                  </a:lnTo>
                  <a:lnTo>
                    <a:pt x="1350482" y="206541"/>
                  </a:lnTo>
                  <a:lnTo>
                    <a:pt x="1125402" y="215984"/>
                  </a:lnTo>
                  <a:lnTo>
                    <a:pt x="900321" y="225936"/>
                  </a:lnTo>
                  <a:lnTo>
                    <a:pt x="675241" y="234476"/>
                  </a:lnTo>
                  <a:lnTo>
                    <a:pt x="450160" y="240874"/>
                  </a:lnTo>
                  <a:lnTo>
                    <a:pt x="225080" y="244815"/>
                  </a:lnTo>
                  <a:lnTo>
                    <a:pt x="0" y="246163"/>
                  </a:lnTo>
                  <a:close/>
                </a:path>
              </a:pathLst>
            </a:cu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2518" y="3201000"/>
              <a:ext cx="5852092" cy="479288"/>
            </a:xfrm>
            <a:custGeom>
              <a:avLst/>
              <a:pathLst>
                <a:path w="5852092" h="479288">
                  <a:moveTo>
                    <a:pt x="0" y="0"/>
                  </a:moveTo>
                  <a:lnTo>
                    <a:pt x="225080" y="2572"/>
                  </a:lnTo>
                  <a:lnTo>
                    <a:pt x="450160" y="10143"/>
                  </a:lnTo>
                  <a:lnTo>
                    <a:pt x="675241" y="22612"/>
                  </a:lnTo>
                  <a:lnTo>
                    <a:pt x="900321" y="39727"/>
                  </a:lnTo>
                  <a:lnTo>
                    <a:pt x="1125402" y="60846"/>
                  </a:lnTo>
                  <a:lnTo>
                    <a:pt x="1350482" y="84162"/>
                  </a:lnTo>
                  <a:lnTo>
                    <a:pt x="1575563" y="104305"/>
                  </a:lnTo>
                  <a:lnTo>
                    <a:pt x="1800643" y="110500"/>
                  </a:lnTo>
                  <a:lnTo>
                    <a:pt x="2025724" y="106777"/>
                  </a:lnTo>
                  <a:lnTo>
                    <a:pt x="2250804" y="109102"/>
                  </a:lnTo>
                  <a:lnTo>
                    <a:pt x="2475885" y="121762"/>
                  </a:lnTo>
                  <a:lnTo>
                    <a:pt x="2700965" y="145869"/>
                  </a:lnTo>
                  <a:lnTo>
                    <a:pt x="2926046" y="181523"/>
                  </a:lnTo>
                  <a:lnTo>
                    <a:pt x="3151126" y="228023"/>
                  </a:lnTo>
                  <a:lnTo>
                    <a:pt x="3376207" y="283130"/>
                  </a:lnTo>
                  <a:lnTo>
                    <a:pt x="3601287" y="341207"/>
                  </a:lnTo>
                  <a:lnTo>
                    <a:pt x="3826368" y="387184"/>
                  </a:lnTo>
                  <a:lnTo>
                    <a:pt x="4051448" y="417688"/>
                  </a:lnTo>
                  <a:lnTo>
                    <a:pt x="4276529" y="439003"/>
                  </a:lnTo>
                  <a:lnTo>
                    <a:pt x="4501609" y="454488"/>
                  </a:lnTo>
                  <a:lnTo>
                    <a:pt x="4726690" y="465696"/>
                  </a:lnTo>
                  <a:lnTo>
                    <a:pt x="4951770" y="473360"/>
                  </a:lnTo>
                  <a:lnTo>
                    <a:pt x="5176851" y="477835"/>
                  </a:lnTo>
                  <a:lnTo>
                    <a:pt x="5401931" y="479288"/>
                  </a:lnTo>
                  <a:lnTo>
                    <a:pt x="5627012" y="479288"/>
                  </a:lnTo>
                  <a:lnTo>
                    <a:pt x="5852092" y="479288"/>
                  </a:lnTo>
                  <a:lnTo>
                    <a:pt x="5852092" y="4792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2518" y="3404118"/>
              <a:ext cx="5852092" cy="626029"/>
            </a:xfrm>
            <a:custGeom>
              <a:avLst/>
              <a:pathLst>
                <a:path w="5852092" h="626029">
                  <a:moveTo>
                    <a:pt x="5852092" y="626029"/>
                  </a:moveTo>
                  <a:lnTo>
                    <a:pt x="5627012" y="626029"/>
                  </a:lnTo>
                  <a:lnTo>
                    <a:pt x="5401931" y="626029"/>
                  </a:lnTo>
                  <a:lnTo>
                    <a:pt x="5176851" y="620180"/>
                  </a:lnTo>
                  <a:lnTo>
                    <a:pt x="4951770" y="602449"/>
                  </a:lnTo>
                  <a:lnTo>
                    <a:pt x="4726690" y="573158"/>
                  </a:lnTo>
                  <a:lnTo>
                    <a:pt x="4501609" y="532921"/>
                  </a:lnTo>
                  <a:lnTo>
                    <a:pt x="4276529" y="482826"/>
                  </a:lnTo>
                  <a:lnTo>
                    <a:pt x="4051448" y="424865"/>
                  </a:lnTo>
                  <a:lnTo>
                    <a:pt x="3826368" y="362914"/>
                  </a:lnTo>
                  <a:lnTo>
                    <a:pt x="3601287" y="303835"/>
                  </a:lnTo>
                  <a:lnTo>
                    <a:pt x="3376207" y="256824"/>
                  </a:lnTo>
                  <a:lnTo>
                    <a:pt x="3151126" y="219080"/>
                  </a:lnTo>
                  <a:lnTo>
                    <a:pt x="2926046" y="184375"/>
                  </a:lnTo>
                  <a:lnTo>
                    <a:pt x="2700965" y="150037"/>
                  </a:lnTo>
                  <a:lnTo>
                    <a:pt x="2475885" y="115067"/>
                  </a:lnTo>
                  <a:lnTo>
                    <a:pt x="2250804" y="79401"/>
                  </a:lnTo>
                  <a:lnTo>
                    <a:pt x="2025724" y="44105"/>
                  </a:lnTo>
                  <a:lnTo>
                    <a:pt x="1800643" y="13539"/>
                  </a:lnTo>
                  <a:lnTo>
                    <a:pt x="1575563" y="0"/>
                  </a:lnTo>
                  <a:lnTo>
                    <a:pt x="1350482" y="3423"/>
                  </a:lnTo>
                  <a:lnTo>
                    <a:pt x="1125402" y="12866"/>
                  </a:lnTo>
                  <a:lnTo>
                    <a:pt x="900321" y="22818"/>
                  </a:lnTo>
                  <a:lnTo>
                    <a:pt x="675241" y="31359"/>
                  </a:lnTo>
                  <a:lnTo>
                    <a:pt x="450160" y="37756"/>
                  </a:lnTo>
                  <a:lnTo>
                    <a:pt x="225080" y="41697"/>
                  </a:lnTo>
                  <a:lnTo>
                    <a:pt x="0" y="43045"/>
                  </a:lnTo>
                  <a:lnTo>
                    <a:pt x="0" y="43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22518" y="2417475"/>
              <a:ext cx="5852092" cy="1187743"/>
            </a:xfrm>
            <a:custGeom>
              <a:avLst/>
              <a:pathLst>
                <a:path w="5852092" h="1187743">
                  <a:moveTo>
                    <a:pt x="0" y="0"/>
                  </a:moveTo>
                  <a:lnTo>
                    <a:pt x="225080" y="5252"/>
                  </a:lnTo>
                  <a:lnTo>
                    <a:pt x="450160" y="20786"/>
                  </a:lnTo>
                  <a:lnTo>
                    <a:pt x="675241" y="46667"/>
                  </a:lnTo>
                  <a:lnTo>
                    <a:pt x="900321" y="82982"/>
                  </a:lnTo>
                  <a:lnTo>
                    <a:pt x="1125402" y="129770"/>
                  </a:lnTo>
                  <a:lnTo>
                    <a:pt x="1350482" y="186790"/>
                  </a:lnTo>
                  <a:lnTo>
                    <a:pt x="1575563" y="252559"/>
                  </a:lnTo>
                  <a:lnTo>
                    <a:pt x="1800643" y="320600"/>
                  </a:lnTo>
                  <a:lnTo>
                    <a:pt x="2025724" y="378681"/>
                  </a:lnTo>
                  <a:lnTo>
                    <a:pt x="2250804" y="431306"/>
                  </a:lnTo>
                  <a:lnTo>
                    <a:pt x="2475885" y="483989"/>
                  </a:lnTo>
                  <a:lnTo>
                    <a:pt x="2700965" y="538013"/>
                  </a:lnTo>
                  <a:lnTo>
                    <a:pt x="2926046" y="593399"/>
                  </a:lnTo>
                  <a:lnTo>
                    <a:pt x="3151126" y="649467"/>
                  </a:lnTo>
                  <a:lnTo>
                    <a:pt x="3376207" y="704725"/>
                  </a:lnTo>
                  <a:lnTo>
                    <a:pt x="3601287" y="756630"/>
                  </a:lnTo>
                  <a:lnTo>
                    <a:pt x="3826368" y="800165"/>
                  </a:lnTo>
                  <a:lnTo>
                    <a:pt x="4051448" y="834513"/>
                  </a:lnTo>
                  <a:lnTo>
                    <a:pt x="4276529" y="861777"/>
                  </a:lnTo>
                  <a:lnTo>
                    <a:pt x="4501609" y="883186"/>
                  </a:lnTo>
                  <a:lnTo>
                    <a:pt x="4726690" y="899408"/>
                  </a:lnTo>
                  <a:lnTo>
                    <a:pt x="4951770" y="910801"/>
                  </a:lnTo>
                  <a:lnTo>
                    <a:pt x="5176851" y="917554"/>
                  </a:lnTo>
                  <a:lnTo>
                    <a:pt x="5401931" y="919760"/>
                  </a:lnTo>
                  <a:lnTo>
                    <a:pt x="5627012" y="919760"/>
                  </a:lnTo>
                  <a:lnTo>
                    <a:pt x="5852092" y="919760"/>
                  </a:lnTo>
                  <a:lnTo>
                    <a:pt x="5852092" y="1187743"/>
                  </a:lnTo>
                  <a:lnTo>
                    <a:pt x="5627012" y="1187743"/>
                  </a:lnTo>
                  <a:lnTo>
                    <a:pt x="5401931" y="1187743"/>
                  </a:lnTo>
                  <a:lnTo>
                    <a:pt x="5176851" y="1182987"/>
                  </a:lnTo>
                  <a:lnTo>
                    <a:pt x="4951770" y="1168557"/>
                  </a:lnTo>
                  <a:lnTo>
                    <a:pt x="4726690" y="1144659"/>
                  </a:lnTo>
                  <a:lnTo>
                    <a:pt x="4501609" y="1111677"/>
                  </a:lnTo>
                  <a:lnTo>
                    <a:pt x="4276529" y="1070233"/>
                  </a:lnTo>
                  <a:lnTo>
                    <a:pt x="4051448" y="1021326"/>
                  </a:lnTo>
                  <a:lnTo>
                    <a:pt x="3826368" y="966579"/>
                  </a:lnTo>
                  <a:lnTo>
                    <a:pt x="3601287" y="908542"/>
                  </a:lnTo>
                  <a:lnTo>
                    <a:pt x="3376207" y="850916"/>
                  </a:lnTo>
                  <a:lnTo>
                    <a:pt x="3151126" y="793109"/>
                  </a:lnTo>
                  <a:lnTo>
                    <a:pt x="2926046" y="732643"/>
                  </a:lnTo>
                  <a:lnTo>
                    <a:pt x="2700965" y="668136"/>
                  </a:lnTo>
                  <a:lnTo>
                    <a:pt x="2475885" y="599052"/>
                  </a:lnTo>
                  <a:lnTo>
                    <a:pt x="2250804" y="525587"/>
                  </a:lnTo>
                  <a:lnTo>
                    <a:pt x="2025724" y="449230"/>
                  </a:lnTo>
                  <a:lnTo>
                    <a:pt x="1800643" y="375721"/>
                  </a:lnTo>
                  <a:lnTo>
                    <a:pt x="1575563" y="319937"/>
                  </a:lnTo>
                  <a:lnTo>
                    <a:pt x="1350482" y="279853"/>
                  </a:lnTo>
                  <a:lnTo>
                    <a:pt x="1125402" y="248325"/>
                  </a:lnTo>
                  <a:lnTo>
                    <a:pt x="900321" y="223329"/>
                  </a:lnTo>
                  <a:lnTo>
                    <a:pt x="675241" y="204199"/>
                  </a:lnTo>
                  <a:lnTo>
                    <a:pt x="450160" y="190649"/>
                  </a:lnTo>
                  <a:lnTo>
                    <a:pt x="225080" y="182540"/>
                  </a:lnTo>
                  <a:lnTo>
                    <a:pt x="0" y="179801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518" y="2417475"/>
              <a:ext cx="5852092" cy="919760"/>
            </a:xfrm>
            <a:custGeom>
              <a:avLst/>
              <a:pathLst>
                <a:path w="5852092" h="919760">
                  <a:moveTo>
                    <a:pt x="0" y="0"/>
                  </a:moveTo>
                  <a:lnTo>
                    <a:pt x="225080" y="5252"/>
                  </a:lnTo>
                  <a:lnTo>
                    <a:pt x="450160" y="20786"/>
                  </a:lnTo>
                  <a:lnTo>
                    <a:pt x="675241" y="46667"/>
                  </a:lnTo>
                  <a:lnTo>
                    <a:pt x="900321" y="82982"/>
                  </a:lnTo>
                  <a:lnTo>
                    <a:pt x="1125402" y="129770"/>
                  </a:lnTo>
                  <a:lnTo>
                    <a:pt x="1350482" y="186790"/>
                  </a:lnTo>
                  <a:lnTo>
                    <a:pt x="1575563" y="252559"/>
                  </a:lnTo>
                  <a:lnTo>
                    <a:pt x="1800643" y="320600"/>
                  </a:lnTo>
                  <a:lnTo>
                    <a:pt x="2025724" y="378681"/>
                  </a:lnTo>
                  <a:lnTo>
                    <a:pt x="2250804" y="431306"/>
                  </a:lnTo>
                  <a:lnTo>
                    <a:pt x="2475885" y="483989"/>
                  </a:lnTo>
                  <a:lnTo>
                    <a:pt x="2700965" y="538013"/>
                  </a:lnTo>
                  <a:lnTo>
                    <a:pt x="2926046" y="593399"/>
                  </a:lnTo>
                  <a:lnTo>
                    <a:pt x="3151126" y="649467"/>
                  </a:lnTo>
                  <a:lnTo>
                    <a:pt x="3376207" y="704725"/>
                  </a:lnTo>
                  <a:lnTo>
                    <a:pt x="3601287" y="756630"/>
                  </a:lnTo>
                  <a:lnTo>
                    <a:pt x="3826368" y="800165"/>
                  </a:lnTo>
                  <a:lnTo>
                    <a:pt x="4051448" y="834513"/>
                  </a:lnTo>
                  <a:lnTo>
                    <a:pt x="4276529" y="861777"/>
                  </a:lnTo>
                  <a:lnTo>
                    <a:pt x="4501609" y="883186"/>
                  </a:lnTo>
                  <a:lnTo>
                    <a:pt x="4726690" y="899408"/>
                  </a:lnTo>
                  <a:lnTo>
                    <a:pt x="4951770" y="910801"/>
                  </a:lnTo>
                  <a:lnTo>
                    <a:pt x="5176851" y="917554"/>
                  </a:lnTo>
                  <a:lnTo>
                    <a:pt x="5401931" y="919760"/>
                  </a:lnTo>
                  <a:lnTo>
                    <a:pt x="5627012" y="919760"/>
                  </a:lnTo>
                  <a:lnTo>
                    <a:pt x="5852092" y="919760"/>
                  </a:lnTo>
                  <a:lnTo>
                    <a:pt x="5852092" y="91976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2518" y="2597276"/>
              <a:ext cx="5852092" cy="1007942"/>
            </a:xfrm>
            <a:custGeom>
              <a:avLst/>
              <a:pathLst>
                <a:path w="5852092" h="1007942">
                  <a:moveTo>
                    <a:pt x="5852092" y="1007942"/>
                  </a:moveTo>
                  <a:lnTo>
                    <a:pt x="5627012" y="1007942"/>
                  </a:lnTo>
                  <a:lnTo>
                    <a:pt x="5401931" y="1007942"/>
                  </a:lnTo>
                  <a:lnTo>
                    <a:pt x="5176851" y="1003186"/>
                  </a:lnTo>
                  <a:lnTo>
                    <a:pt x="4951770" y="988756"/>
                  </a:lnTo>
                  <a:lnTo>
                    <a:pt x="4726690" y="964858"/>
                  </a:lnTo>
                  <a:lnTo>
                    <a:pt x="4501609" y="931876"/>
                  </a:lnTo>
                  <a:lnTo>
                    <a:pt x="4276529" y="890432"/>
                  </a:lnTo>
                  <a:lnTo>
                    <a:pt x="4051448" y="841525"/>
                  </a:lnTo>
                  <a:lnTo>
                    <a:pt x="3826368" y="786778"/>
                  </a:lnTo>
                  <a:lnTo>
                    <a:pt x="3601287" y="728741"/>
                  </a:lnTo>
                  <a:lnTo>
                    <a:pt x="3376207" y="671115"/>
                  </a:lnTo>
                  <a:lnTo>
                    <a:pt x="3151126" y="613308"/>
                  </a:lnTo>
                  <a:lnTo>
                    <a:pt x="2926046" y="552842"/>
                  </a:lnTo>
                  <a:lnTo>
                    <a:pt x="2700965" y="488335"/>
                  </a:lnTo>
                  <a:lnTo>
                    <a:pt x="2475885" y="419250"/>
                  </a:lnTo>
                  <a:lnTo>
                    <a:pt x="2250804" y="345786"/>
                  </a:lnTo>
                  <a:lnTo>
                    <a:pt x="2025724" y="269429"/>
                  </a:lnTo>
                  <a:lnTo>
                    <a:pt x="1800643" y="195920"/>
                  </a:lnTo>
                  <a:lnTo>
                    <a:pt x="1575563" y="140136"/>
                  </a:lnTo>
                  <a:lnTo>
                    <a:pt x="1350482" y="100052"/>
                  </a:lnTo>
                  <a:lnTo>
                    <a:pt x="1125402" y="68524"/>
                  </a:lnTo>
                  <a:lnTo>
                    <a:pt x="900321" y="43528"/>
                  </a:lnTo>
                  <a:lnTo>
                    <a:pt x="675241" y="24398"/>
                  </a:lnTo>
                  <a:lnTo>
                    <a:pt x="450160" y="10848"/>
                  </a:lnTo>
                  <a:lnTo>
                    <a:pt x="225080" y="27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2518" y="3322434"/>
              <a:ext cx="5852092" cy="529455"/>
            </a:xfrm>
            <a:custGeom>
              <a:avLst/>
              <a:pathLst>
                <a:path w="5852092" h="529455">
                  <a:moveTo>
                    <a:pt x="0" y="0"/>
                  </a:moveTo>
                  <a:lnTo>
                    <a:pt x="225080" y="664"/>
                  </a:lnTo>
                  <a:lnTo>
                    <a:pt x="450160" y="2627"/>
                  </a:lnTo>
                  <a:lnTo>
                    <a:pt x="675241" y="5889"/>
                  </a:lnTo>
                  <a:lnTo>
                    <a:pt x="900321" y="10455"/>
                  </a:lnTo>
                  <a:lnTo>
                    <a:pt x="1125402" y="16327"/>
                  </a:lnTo>
                  <a:lnTo>
                    <a:pt x="1350482" y="23510"/>
                  </a:lnTo>
                  <a:lnTo>
                    <a:pt x="1575563" y="32011"/>
                  </a:lnTo>
                  <a:lnTo>
                    <a:pt x="1800643" y="41838"/>
                  </a:lnTo>
                  <a:lnTo>
                    <a:pt x="2025724" y="55029"/>
                  </a:lnTo>
                  <a:lnTo>
                    <a:pt x="2250804" y="73559"/>
                  </a:lnTo>
                  <a:lnTo>
                    <a:pt x="2475885" y="97490"/>
                  </a:lnTo>
                  <a:lnTo>
                    <a:pt x="2700965" y="126909"/>
                  </a:lnTo>
                  <a:lnTo>
                    <a:pt x="2926046" y="161920"/>
                  </a:lnTo>
                  <a:lnTo>
                    <a:pt x="3151126" y="202651"/>
                  </a:lnTo>
                  <a:lnTo>
                    <a:pt x="3376207" y="249252"/>
                  </a:lnTo>
                  <a:lnTo>
                    <a:pt x="3601287" y="301899"/>
                  </a:lnTo>
                  <a:lnTo>
                    <a:pt x="3826368" y="354304"/>
                  </a:lnTo>
                  <a:lnTo>
                    <a:pt x="4051448" y="400199"/>
                  </a:lnTo>
                  <a:lnTo>
                    <a:pt x="4276529" y="439381"/>
                  </a:lnTo>
                  <a:lnTo>
                    <a:pt x="4501609" y="471674"/>
                  </a:lnTo>
                  <a:lnTo>
                    <a:pt x="4726690" y="496929"/>
                  </a:lnTo>
                  <a:lnTo>
                    <a:pt x="4951770" y="515028"/>
                  </a:lnTo>
                  <a:lnTo>
                    <a:pt x="5176851" y="525888"/>
                  </a:lnTo>
                  <a:lnTo>
                    <a:pt x="5401931" y="529455"/>
                  </a:lnTo>
                  <a:lnTo>
                    <a:pt x="5627012" y="529455"/>
                  </a:lnTo>
                  <a:lnTo>
                    <a:pt x="5852092" y="529455"/>
                  </a:lnTo>
                  <a:lnTo>
                    <a:pt x="5852092" y="529455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2518" y="2506497"/>
              <a:ext cx="5852092" cy="962777"/>
            </a:xfrm>
            <a:custGeom>
              <a:avLst/>
              <a:pathLst>
                <a:path w="5852092" h="962777">
                  <a:moveTo>
                    <a:pt x="0" y="0"/>
                  </a:moveTo>
                  <a:lnTo>
                    <a:pt x="225080" y="4019"/>
                  </a:lnTo>
                  <a:lnTo>
                    <a:pt x="450160" y="15912"/>
                  </a:lnTo>
                  <a:lnTo>
                    <a:pt x="675241" y="35737"/>
                  </a:lnTo>
                  <a:lnTo>
                    <a:pt x="900321" y="63599"/>
                  </a:lnTo>
                  <a:lnTo>
                    <a:pt x="1125402" y="99644"/>
                  </a:lnTo>
                  <a:lnTo>
                    <a:pt x="1350482" y="144065"/>
                  </a:lnTo>
                  <a:lnTo>
                    <a:pt x="1575563" y="197104"/>
                  </a:lnTo>
                  <a:lnTo>
                    <a:pt x="1800643" y="259056"/>
                  </a:lnTo>
                  <a:lnTo>
                    <a:pt x="2025724" y="324799"/>
                  </a:lnTo>
                  <a:lnTo>
                    <a:pt x="2250804" y="389184"/>
                  </a:lnTo>
                  <a:lnTo>
                    <a:pt x="2475885" y="452139"/>
                  </a:lnTo>
                  <a:lnTo>
                    <a:pt x="2700965" y="513593"/>
                  </a:lnTo>
                  <a:lnTo>
                    <a:pt x="2926046" y="573473"/>
                  </a:lnTo>
                  <a:lnTo>
                    <a:pt x="3151126" y="631706"/>
                  </a:lnTo>
                  <a:lnTo>
                    <a:pt x="3376207" y="688218"/>
                  </a:lnTo>
                  <a:lnTo>
                    <a:pt x="3601287" y="742937"/>
                  </a:lnTo>
                  <a:lnTo>
                    <a:pt x="3826368" y="793598"/>
                  </a:lnTo>
                  <a:lnTo>
                    <a:pt x="4051448" y="837949"/>
                  </a:lnTo>
                  <a:lnTo>
                    <a:pt x="4276529" y="875802"/>
                  </a:lnTo>
                  <a:lnTo>
                    <a:pt x="4501609" y="906990"/>
                  </a:lnTo>
                  <a:lnTo>
                    <a:pt x="4726690" y="931376"/>
                  </a:lnTo>
                  <a:lnTo>
                    <a:pt x="4951770" y="948851"/>
                  </a:lnTo>
                  <a:lnTo>
                    <a:pt x="5176851" y="959333"/>
                  </a:lnTo>
                  <a:lnTo>
                    <a:pt x="5401931" y="962777"/>
                  </a:lnTo>
                  <a:lnTo>
                    <a:pt x="5627012" y="962777"/>
                  </a:lnTo>
                  <a:lnTo>
                    <a:pt x="5852092" y="962777"/>
                  </a:lnTo>
                  <a:lnTo>
                    <a:pt x="5852092" y="962777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38094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92081" y="195669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787723" y="4426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87723" y="2000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722840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298403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73967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49530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539811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115374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684181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0259744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369233" y="3158115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6190533" y="4920858"/>
              <a:ext cx="31160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336037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345037" y="4999447"/>
              <a:ext cx="201456" cy="201455"/>
            </a:xfrm>
            <a:prstGeom prst="rect">
              <a:avLst/>
            </a:pr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868612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77612" y="4999447"/>
              <a:ext cx="201455" cy="201455"/>
            </a:xfrm>
            <a:prstGeom prst="rect">
              <a:avLst/>
            </a:pr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31409" y="5029392"/>
              <a:ext cx="11179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 (wild type)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63983" y="5029392"/>
              <a:ext cx="103012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(B.1.1.7)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518" y="1720351"/>
              <a:ext cx="426955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Effective reproduction nr. Re of B.1.1.7 and wild type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4343400" y="53490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788644" y="7902299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88644" y="7222762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88644" y="654322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88644" y="5863688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88644" y="5658289"/>
              <a:ext cx="5885966" cy="2758497"/>
            </a:xfrm>
            <a:custGeom>
              <a:avLst/>
              <a:pathLst>
                <a:path w="5885966" h="2758497">
                  <a:moveTo>
                    <a:pt x="0" y="0"/>
                  </a:moveTo>
                  <a:lnTo>
                    <a:pt x="226383" y="26534"/>
                  </a:lnTo>
                  <a:lnTo>
                    <a:pt x="452766" y="104095"/>
                  </a:lnTo>
                  <a:lnTo>
                    <a:pt x="679149" y="230285"/>
                  </a:lnTo>
                  <a:lnTo>
                    <a:pt x="905533" y="400946"/>
                  </a:lnTo>
                  <a:lnTo>
                    <a:pt x="1131916" y="609571"/>
                  </a:lnTo>
                  <a:lnTo>
                    <a:pt x="1358299" y="845077"/>
                  </a:lnTo>
                  <a:lnTo>
                    <a:pt x="1584683" y="1083232"/>
                  </a:lnTo>
                  <a:lnTo>
                    <a:pt x="1811066" y="1269269"/>
                  </a:lnTo>
                  <a:lnTo>
                    <a:pt x="2037449" y="1370913"/>
                  </a:lnTo>
                  <a:lnTo>
                    <a:pt x="2263833" y="1441710"/>
                  </a:lnTo>
                  <a:lnTo>
                    <a:pt x="2490216" y="1508941"/>
                  </a:lnTo>
                  <a:lnTo>
                    <a:pt x="2716599" y="1578481"/>
                  </a:lnTo>
                  <a:lnTo>
                    <a:pt x="2942983" y="1649760"/>
                  </a:lnTo>
                  <a:lnTo>
                    <a:pt x="3169366" y="1718151"/>
                  </a:lnTo>
                  <a:lnTo>
                    <a:pt x="3395749" y="1773470"/>
                  </a:lnTo>
                  <a:lnTo>
                    <a:pt x="3622132" y="1796572"/>
                  </a:lnTo>
                  <a:lnTo>
                    <a:pt x="3848516" y="1773462"/>
                  </a:lnTo>
                  <a:lnTo>
                    <a:pt x="4074899" y="1723879"/>
                  </a:lnTo>
                  <a:lnTo>
                    <a:pt x="4301282" y="1666389"/>
                  </a:lnTo>
                  <a:lnTo>
                    <a:pt x="4527666" y="1611644"/>
                  </a:lnTo>
                  <a:lnTo>
                    <a:pt x="4754049" y="1565354"/>
                  </a:lnTo>
                  <a:lnTo>
                    <a:pt x="4980432" y="1530661"/>
                  </a:lnTo>
                  <a:lnTo>
                    <a:pt x="5206816" y="1509319"/>
                  </a:lnTo>
                  <a:lnTo>
                    <a:pt x="5433199" y="1502228"/>
                  </a:lnTo>
                  <a:lnTo>
                    <a:pt x="5659582" y="1502228"/>
                  </a:lnTo>
                  <a:lnTo>
                    <a:pt x="5885966" y="1502228"/>
                  </a:lnTo>
                  <a:lnTo>
                    <a:pt x="5885966" y="2758497"/>
                  </a:lnTo>
                  <a:lnTo>
                    <a:pt x="5659582" y="2758497"/>
                  </a:lnTo>
                  <a:lnTo>
                    <a:pt x="5433199" y="2758497"/>
                  </a:lnTo>
                  <a:lnTo>
                    <a:pt x="5206816" y="2752625"/>
                  </a:lnTo>
                  <a:lnTo>
                    <a:pt x="4980432" y="2734822"/>
                  </a:lnTo>
                  <a:lnTo>
                    <a:pt x="4754049" y="2705451"/>
                  </a:lnTo>
                  <a:lnTo>
                    <a:pt x="4527666" y="2665363"/>
                  </a:lnTo>
                  <a:lnTo>
                    <a:pt x="4301282" y="2616437"/>
                  </a:lnTo>
                  <a:lnTo>
                    <a:pt x="4074899" y="2562753"/>
                  </a:lnTo>
                  <a:lnTo>
                    <a:pt x="3848516" y="2512966"/>
                  </a:lnTo>
                  <a:lnTo>
                    <a:pt x="3622132" y="2483271"/>
                  </a:lnTo>
                  <a:lnTo>
                    <a:pt x="3395749" y="2475634"/>
                  </a:lnTo>
                  <a:lnTo>
                    <a:pt x="3169366" y="2461587"/>
                  </a:lnTo>
                  <a:lnTo>
                    <a:pt x="2942983" y="2424181"/>
                  </a:lnTo>
                  <a:lnTo>
                    <a:pt x="2716599" y="2353768"/>
                  </a:lnTo>
                  <a:lnTo>
                    <a:pt x="2490216" y="2244573"/>
                  </a:lnTo>
                  <a:lnTo>
                    <a:pt x="2263833" y="2093072"/>
                  </a:lnTo>
                  <a:lnTo>
                    <a:pt x="2037449" y="1900160"/>
                  </a:lnTo>
                  <a:lnTo>
                    <a:pt x="1811066" y="1685779"/>
                  </a:lnTo>
                  <a:lnTo>
                    <a:pt x="1584683" y="1537221"/>
                  </a:lnTo>
                  <a:lnTo>
                    <a:pt x="1358299" y="1468642"/>
                  </a:lnTo>
                  <a:lnTo>
                    <a:pt x="1131916" y="1431738"/>
                  </a:lnTo>
                  <a:lnTo>
                    <a:pt x="905533" y="1408239"/>
                  </a:lnTo>
                  <a:lnTo>
                    <a:pt x="679149" y="1392311"/>
                  </a:lnTo>
                  <a:lnTo>
                    <a:pt x="452766" y="1381769"/>
                  </a:lnTo>
                  <a:lnTo>
                    <a:pt x="226383" y="1375689"/>
                  </a:lnTo>
                  <a:lnTo>
                    <a:pt x="0" y="1373668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88644" y="5658289"/>
              <a:ext cx="5885966" cy="1796572"/>
            </a:xfrm>
            <a:custGeom>
              <a:avLst/>
              <a:pathLst>
                <a:path w="5885966" h="1796572">
                  <a:moveTo>
                    <a:pt x="0" y="0"/>
                  </a:moveTo>
                  <a:lnTo>
                    <a:pt x="0" y="0"/>
                  </a:lnTo>
                  <a:lnTo>
                    <a:pt x="226383" y="26534"/>
                  </a:lnTo>
                  <a:lnTo>
                    <a:pt x="452766" y="104095"/>
                  </a:lnTo>
                  <a:lnTo>
                    <a:pt x="679149" y="230285"/>
                  </a:lnTo>
                  <a:lnTo>
                    <a:pt x="905533" y="400946"/>
                  </a:lnTo>
                  <a:lnTo>
                    <a:pt x="1131916" y="609571"/>
                  </a:lnTo>
                  <a:lnTo>
                    <a:pt x="1358299" y="845077"/>
                  </a:lnTo>
                  <a:lnTo>
                    <a:pt x="1584683" y="1083232"/>
                  </a:lnTo>
                  <a:lnTo>
                    <a:pt x="1811066" y="1269269"/>
                  </a:lnTo>
                  <a:lnTo>
                    <a:pt x="2037449" y="1370913"/>
                  </a:lnTo>
                  <a:lnTo>
                    <a:pt x="2263833" y="1441710"/>
                  </a:lnTo>
                  <a:lnTo>
                    <a:pt x="2490216" y="1508941"/>
                  </a:lnTo>
                  <a:lnTo>
                    <a:pt x="2716599" y="1578481"/>
                  </a:lnTo>
                  <a:lnTo>
                    <a:pt x="2942983" y="1649760"/>
                  </a:lnTo>
                  <a:lnTo>
                    <a:pt x="3169366" y="1718151"/>
                  </a:lnTo>
                  <a:lnTo>
                    <a:pt x="3395749" y="1773470"/>
                  </a:lnTo>
                  <a:lnTo>
                    <a:pt x="3622132" y="1796572"/>
                  </a:lnTo>
                  <a:lnTo>
                    <a:pt x="3848516" y="1773462"/>
                  </a:lnTo>
                  <a:lnTo>
                    <a:pt x="4074899" y="1723879"/>
                  </a:lnTo>
                  <a:lnTo>
                    <a:pt x="4301282" y="1666389"/>
                  </a:lnTo>
                  <a:lnTo>
                    <a:pt x="4527666" y="1611644"/>
                  </a:lnTo>
                  <a:lnTo>
                    <a:pt x="4754049" y="1565354"/>
                  </a:lnTo>
                  <a:lnTo>
                    <a:pt x="4980432" y="1530661"/>
                  </a:lnTo>
                  <a:lnTo>
                    <a:pt x="5206816" y="1509319"/>
                  </a:lnTo>
                  <a:lnTo>
                    <a:pt x="5433199" y="1502228"/>
                  </a:lnTo>
                  <a:lnTo>
                    <a:pt x="5659582" y="1502228"/>
                  </a:lnTo>
                  <a:lnTo>
                    <a:pt x="5885966" y="1502228"/>
                  </a:lnTo>
                  <a:lnTo>
                    <a:pt x="5885966" y="15022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88644" y="7031958"/>
              <a:ext cx="5885966" cy="1384828"/>
            </a:xfrm>
            <a:custGeom>
              <a:avLst/>
              <a:pathLst>
                <a:path w="5885966" h="1384828">
                  <a:moveTo>
                    <a:pt x="5885966" y="1384828"/>
                  </a:moveTo>
                  <a:lnTo>
                    <a:pt x="5659582" y="1384828"/>
                  </a:lnTo>
                  <a:lnTo>
                    <a:pt x="5433199" y="1384828"/>
                  </a:lnTo>
                  <a:lnTo>
                    <a:pt x="5206816" y="1378956"/>
                  </a:lnTo>
                  <a:lnTo>
                    <a:pt x="4980432" y="1361154"/>
                  </a:lnTo>
                  <a:lnTo>
                    <a:pt x="4754049" y="1331782"/>
                  </a:lnTo>
                  <a:lnTo>
                    <a:pt x="4527666" y="1291694"/>
                  </a:lnTo>
                  <a:lnTo>
                    <a:pt x="4301282" y="1242768"/>
                  </a:lnTo>
                  <a:lnTo>
                    <a:pt x="4074899" y="1189084"/>
                  </a:lnTo>
                  <a:lnTo>
                    <a:pt x="3848516" y="1139298"/>
                  </a:lnTo>
                  <a:lnTo>
                    <a:pt x="3622132" y="1109603"/>
                  </a:lnTo>
                  <a:lnTo>
                    <a:pt x="3395749" y="1101965"/>
                  </a:lnTo>
                  <a:lnTo>
                    <a:pt x="3169366" y="1087919"/>
                  </a:lnTo>
                  <a:lnTo>
                    <a:pt x="2942983" y="1050512"/>
                  </a:lnTo>
                  <a:lnTo>
                    <a:pt x="2716599" y="980100"/>
                  </a:lnTo>
                  <a:lnTo>
                    <a:pt x="2490216" y="870905"/>
                  </a:lnTo>
                  <a:lnTo>
                    <a:pt x="2263833" y="719404"/>
                  </a:lnTo>
                  <a:lnTo>
                    <a:pt x="2037449" y="526492"/>
                  </a:lnTo>
                  <a:lnTo>
                    <a:pt x="1811066" y="312111"/>
                  </a:lnTo>
                  <a:lnTo>
                    <a:pt x="1584683" y="163552"/>
                  </a:lnTo>
                  <a:lnTo>
                    <a:pt x="1358299" y="94974"/>
                  </a:lnTo>
                  <a:lnTo>
                    <a:pt x="1131916" y="58069"/>
                  </a:lnTo>
                  <a:lnTo>
                    <a:pt x="905533" y="34571"/>
                  </a:lnTo>
                  <a:lnTo>
                    <a:pt x="679149" y="18642"/>
                  </a:lnTo>
                  <a:lnTo>
                    <a:pt x="452766" y="8101"/>
                  </a:lnTo>
                  <a:lnTo>
                    <a:pt x="226383" y="202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88644" y="6387143"/>
              <a:ext cx="5885966" cy="1448849"/>
            </a:xfrm>
            <a:custGeom>
              <a:avLst/>
              <a:pathLst>
                <a:path w="5885966" h="1448849">
                  <a:moveTo>
                    <a:pt x="0" y="0"/>
                  </a:moveTo>
                  <a:lnTo>
                    <a:pt x="0" y="0"/>
                  </a:lnTo>
                  <a:lnTo>
                    <a:pt x="226383" y="12889"/>
                  </a:lnTo>
                  <a:lnTo>
                    <a:pt x="452766" y="50780"/>
                  </a:lnTo>
                  <a:lnTo>
                    <a:pt x="679149" y="113163"/>
                  </a:lnTo>
                  <a:lnTo>
                    <a:pt x="905533" y="199205"/>
                  </a:lnTo>
                  <a:lnTo>
                    <a:pt x="1131916" y="307766"/>
                  </a:lnTo>
                  <a:lnTo>
                    <a:pt x="1358299" y="437426"/>
                  </a:lnTo>
                  <a:lnTo>
                    <a:pt x="1584683" y="586517"/>
                  </a:lnTo>
                  <a:lnTo>
                    <a:pt x="1811066" y="753150"/>
                  </a:lnTo>
                  <a:lnTo>
                    <a:pt x="2037449" y="914161"/>
                  </a:lnTo>
                  <a:lnTo>
                    <a:pt x="2263833" y="1050198"/>
                  </a:lnTo>
                  <a:lnTo>
                    <a:pt x="2490216" y="1163150"/>
                  </a:lnTo>
                  <a:lnTo>
                    <a:pt x="2716599" y="1254557"/>
                  </a:lnTo>
                  <a:lnTo>
                    <a:pt x="2942983" y="1325651"/>
                  </a:lnTo>
                  <a:lnTo>
                    <a:pt x="3169366" y="1377374"/>
                  </a:lnTo>
                  <a:lnTo>
                    <a:pt x="3395749" y="1410409"/>
                  </a:lnTo>
                  <a:lnTo>
                    <a:pt x="3622132" y="1425189"/>
                  </a:lnTo>
                  <a:lnTo>
                    <a:pt x="3848516" y="1430754"/>
                  </a:lnTo>
                  <a:lnTo>
                    <a:pt x="4074899" y="1435570"/>
                  </a:lnTo>
                  <a:lnTo>
                    <a:pt x="4301282" y="1439639"/>
                  </a:lnTo>
                  <a:lnTo>
                    <a:pt x="4527666" y="1442964"/>
                  </a:lnTo>
                  <a:lnTo>
                    <a:pt x="4754049" y="1445546"/>
                  </a:lnTo>
                  <a:lnTo>
                    <a:pt x="4980432" y="1447387"/>
                  </a:lnTo>
                  <a:lnTo>
                    <a:pt x="5206816" y="1448488"/>
                  </a:lnTo>
                  <a:lnTo>
                    <a:pt x="5433199" y="1448849"/>
                  </a:lnTo>
                  <a:lnTo>
                    <a:pt x="5659582" y="1448849"/>
                  </a:lnTo>
                  <a:lnTo>
                    <a:pt x="5885966" y="1448849"/>
                  </a:lnTo>
                  <a:lnTo>
                    <a:pt x="5885966" y="1448849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658208" y="853635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785681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1772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9774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8182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753850" y="8581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53850" y="79022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53850" y="7222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53850" y="65432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753850" y="5863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94178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278861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63544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448227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511149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095832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673758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258442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3480729" y="7048548"/>
              <a:ext cx="19396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(%)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8644" y="5377951"/>
              <a:ext cx="3994963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of B.1.1.7 over wild type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2021-02-12T16:33:46Z</dcterms:modified>
</cp:coreProperties>
</file>