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96088" y="1854304"/>
              <a:ext cx="1334580" cy="891962"/>
            </a:xfrm>
            <a:custGeom>
              <a:avLst/>
              <a:pathLst>
                <a:path w="1334580" h="891962">
                  <a:moveTo>
                    <a:pt x="0" y="0"/>
                  </a:moveTo>
                  <a:lnTo>
                    <a:pt x="36069" y="44598"/>
                  </a:lnTo>
                  <a:lnTo>
                    <a:pt x="72139" y="0"/>
                  </a:lnTo>
                  <a:lnTo>
                    <a:pt x="108209" y="40543"/>
                  </a:lnTo>
                  <a:lnTo>
                    <a:pt x="144279" y="0"/>
                  </a:lnTo>
                  <a:lnTo>
                    <a:pt x="180348" y="222990"/>
                  </a:lnTo>
                  <a:lnTo>
                    <a:pt x="216418" y="0"/>
                  </a:lnTo>
                  <a:lnTo>
                    <a:pt x="252488" y="26234"/>
                  </a:lnTo>
                  <a:lnTo>
                    <a:pt x="288558" y="243262"/>
                  </a:lnTo>
                  <a:lnTo>
                    <a:pt x="324627" y="57545"/>
                  </a:lnTo>
                  <a:lnTo>
                    <a:pt x="360697" y="24107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285885"/>
                  </a:lnTo>
                  <a:lnTo>
                    <a:pt x="541046" y="44598"/>
                  </a:lnTo>
                  <a:lnTo>
                    <a:pt x="577116" y="89196"/>
                  </a:lnTo>
                  <a:lnTo>
                    <a:pt x="613185" y="37955"/>
                  </a:lnTo>
                  <a:lnTo>
                    <a:pt x="649255" y="37795"/>
                  </a:lnTo>
                  <a:lnTo>
                    <a:pt x="685325" y="344621"/>
                  </a:lnTo>
                  <a:lnTo>
                    <a:pt x="721395" y="364893"/>
                  </a:lnTo>
                  <a:lnTo>
                    <a:pt x="757464" y="57545"/>
                  </a:lnTo>
                  <a:lnTo>
                    <a:pt x="793534" y="37165"/>
                  </a:lnTo>
                  <a:lnTo>
                    <a:pt x="829604" y="160553"/>
                  </a:lnTo>
                  <a:lnTo>
                    <a:pt x="865674" y="61751"/>
                  </a:lnTo>
                  <a:lnTo>
                    <a:pt x="901743" y="236107"/>
                  </a:lnTo>
                  <a:lnTo>
                    <a:pt x="937813" y="350413"/>
                  </a:lnTo>
                  <a:lnTo>
                    <a:pt x="973883" y="84025"/>
                  </a:lnTo>
                  <a:lnTo>
                    <a:pt x="1009953" y="63711"/>
                  </a:lnTo>
                  <a:lnTo>
                    <a:pt x="1046022" y="153969"/>
                  </a:lnTo>
                  <a:lnTo>
                    <a:pt x="1082092" y="222990"/>
                  </a:lnTo>
                  <a:lnTo>
                    <a:pt x="1118162" y="138191"/>
                  </a:lnTo>
                  <a:lnTo>
                    <a:pt x="1154232" y="198213"/>
                  </a:lnTo>
                  <a:lnTo>
                    <a:pt x="1190301" y="249749"/>
                  </a:lnTo>
                  <a:lnTo>
                    <a:pt x="1226371" y="285427"/>
                  </a:lnTo>
                  <a:lnTo>
                    <a:pt x="1262441" y="219559"/>
                  </a:lnTo>
                  <a:lnTo>
                    <a:pt x="1298511" y="208757"/>
                  </a:lnTo>
                  <a:lnTo>
                    <a:pt x="1334580" y="290857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6088" y="1854304"/>
              <a:ext cx="1334580" cy="364893"/>
            </a:xfrm>
            <a:custGeom>
              <a:avLst/>
              <a:pathLst>
                <a:path w="1334580" h="364893">
                  <a:moveTo>
                    <a:pt x="0" y="0"/>
                  </a:moveTo>
                  <a:lnTo>
                    <a:pt x="36069" y="44598"/>
                  </a:lnTo>
                  <a:lnTo>
                    <a:pt x="72139" y="0"/>
                  </a:lnTo>
                  <a:lnTo>
                    <a:pt x="108209" y="40543"/>
                  </a:lnTo>
                  <a:lnTo>
                    <a:pt x="144279" y="0"/>
                  </a:lnTo>
                  <a:lnTo>
                    <a:pt x="180348" y="222990"/>
                  </a:lnTo>
                  <a:lnTo>
                    <a:pt x="216418" y="0"/>
                  </a:lnTo>
                  <a:lnTo>
                    <a:pt x="252488" y="26234"/>
                  </a:lnTo>
                  <a:lnTo>
                    <a:pt x="288558" y="243262"/>
                  </a:lnTo>
                  <a:lnTo>
                    <a:pt x="324627" y="57545"/>
                  </a:lnTo>
                  <a:lnTo>
                    <a:pt x="360697" y="24107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285885"/>
                  </a:lnTo>
                  <a:lnTo>
                    <a:pt x="541046" y="44598"/>
                  </a:lnTo>
                  <a:lnTo>
                    <a:pt x="577116" y="89196"/>
                  </a:lnTo>
                  <a:lnTo>
                    <a:pt x="613185" y="37955"/>
                  </a:lnTo>
                  <a:lnTo>
                    <a:pt x="649255" y="37795"/>
                  </a:lnTo>
                  <a:lnTo>
                    <a:pt x="685325" y="344621"/>
                  </a:lnTo>
                  <a:lnTo>
                    <a:pt x="721395" y="364893"/>
                  </a:lnTo>
                  <a:lnTo>
                    <a:pt x="757464" y="57545"/>
                  </a:lnTo>
                  <a:lnTo>
                    <a:pt x="793534" y="37165"/>
                  </a:lnTo>
                  <a:lnTo>
                    <a:pt x="829604" y="160553"/>
                  </a:lnTo>
                  <a:lnTo>
                    <a:pt x="865674" y="61751"/>
                  </a:lnTo>
                  <a:lnTo>
                    <a:pt x="901743" y="236107"/>
                  </a:lnTo>
                  <a:lnTo>
                    <a:pt x="937813" y="350413"/>
                  </a:lnTo>
                  <a:lnTo>
                    <a:pt x="973883" y="84025"/>
                  </a:lnTo>
                  <a:lnTo>
                    <a:pt x="1009953" y="63711"/>
                  </a:lnTo>
                  <a:lnTo>
                    <a:pt x="1046022" y="153969"/>
                  </a:lnTo>
                  <a:lnTo>
                    <a:pt x="1082092" y="222990"/>
                  </a:lnTo>
                  <a:lnTo>
                    <a:pt x="1118162" y="138191"/>
                  </a:lnTo>
                  <a:lnTo>
                    <a:pt x="1154232" y="198213"/>
                  </a:lnTo>
                  <a:lnTo>
                    <a:pt x="1190301" y="249749"/>
                  </a:lnTo>
                  <a:lnTo>
                    <a:pt x="1226371" y="285427"/>
                  </a:lnTo>
                  <a:lnTo>
                    <a:pt x="1262441" y="219559"/>
                  </a:lnTo>
                  <a:lnTo>
                    <a:pt x="1298511" y="208757"/>
                  </a:lnTo>
                  <a:lnTo>
                    <a:pt x="1334580" y="2908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96088" y="1854304"/>
              <a:ext cx="1334580" cy="364893"/>
            </a:xfrm>
            <a:custGeom>
              <a:avLst/>
              <a:pathLst>
                <a:path w="1334580" h="364893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34580" y="290857"/>
                  </a:lnTo>
                  <a:lnTo>
                    <a:pt x="1298511" y="208757"/>
                  </a:lnTo>
                  <a:lnTo>
                    <a:pt x="1262441" y="219559"/>
                  </a:lnTo>
                  <a:lnTo>
                    <a:pt x="1226371" y="285427"/>
                  </a:lnTo>
                  <a:lnTo>
                    <a:pt x="1190301" y="249749"/>
                  </a:lnTo>
                  <a:lnTo>
                    <a:pt x="1154232" y="198213"/>
                  </a:lnTo>
                  <a:lnTo>
                    <a:pt x="1118162" y="138191"/>
                  </a:lnTo>
                  <a:lnTo>
                    <a:pt x="1082092" y="222990"/>
                  </a:lnTo>
                  <a:lnTo>
                    <a:pt x="1046022" y="153969"/>
                  </a:lnTo>
                  <a:lnTo>
                    <a:pt x="1009953" y="63711"/>
                  </a:lnTo>
                  <a:lnTo>
                    <a:pt x="973883" y="84025"/>
                  </a:lnTo>
                  <a:lnTo>
                    <a:pt x="937813" y="350413"/>
                  </a:lnTo>
                  <a:lnTo>
                    <a:pt x="901743" y="236107"/>
                  </a:lnTo>
                  <a:lnTo>
                    <a:pt x="865674" y="61751"/>
                  </a:lnTo>
                  <a:lnTo>
                    <a:pt x="829604" y="160553"/>
                  </a:lnTo>
                  <a:lnTo>
                    <a:pt x="793534" y="37165"/>
                  </a:lnTo>
                  <a:lnTo>
                    <a:pt x="757464" y="57545"/>
                  </a:lnTo>
                  <a:lnTo>
                    <a:pt x="721395" y="364893"/>
                  </a:lnTo>
                  <a:lnTo>
                    <a:pt x="685325" y="344621"/>
                  </a:lnTo>
                  <a:lnTo>
                    <a:pt x="649255" y="37795"/>
                  </a:lnTo>
                  <a:lnTo>
                    <a:pt x="613185" y="37955"/>
                  </a:lnTo>
                  <a:lnTo>
                    <a:pt x="577116" y="89196"/>
                  </a:lnTo>
                  <a:lnTo>
                    <a:pt x="541046" y="44598"/>
                  </a:lnTo>
                  <a:lnTo>
                    <a:pt x="504976" y="285885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0"/>
                  </a:lnTo>
                  <a:lnTo>
                    <a:pt x="360697" y="24107"/>
                  </a:lnTo>
                  <a:lnTo>
                    <a:pt x="324627" y="57545"/>
                  </a:lnTo>
                  <a:lnTo>
                    <a:pt x="288558" y="243262"/>
                  </a:lnTo>
                  <a:lnTo>
                    <a:pt x="252488" y="26234"/>
                  </a:lnTo>
                  <a:lnTo>
                    <a:pt x="216418" y="0"/>
                  </a:lnTo>
                  <a:lnTo>
                    <a:pt x="180348" y="222990"/>
                  </a:lnTo>
                  <a:lnTo>
                    <a:pt x="144279" y="0"/>
                  </a:lnTo>
                  <a:lnTo>
                    <a:pt x="108209" y="40543"/>
                  </a:lnTo>
                  <a:lnTo>
                    <a:pt x="72139" y="0"/>
                  </a:lnTo>
                  <a:lnTo>
                    <a:pt x="36069" y="4459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96088" y="1854304"/>
              <a:ext cx="1334580" cy="0"/>
            </a:xfrm>
            <a:custGeom>
              <a:avLst/>
              <a:pathLst>
                <a:path w="133458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1486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1486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1486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760018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55747"/>
                  </a:lnTo>
                  <a:lnTo>
                    <a:pt x="108209" y="0"/>
                  </a:lnTo>
                  <a:lnTo>
                    <a:pt x="144279" y="34978"/>
                  </a:lnTo>
                  <a:lnTo>
                    <a:pt x="180348" y="15648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30757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74330"/>
                  </a:lnTo>
                  <a:lnTo>
                    <a:pt x="613185" y="0"/>
                  </a:lnTo>
                  <a:lnTo>
                    <a:pt x="649255" y="105627"/>
                  </a:lnTo>
                  <a:lnTo>
                    <a:pt x="685325" y="33035"/>
                  </a:lnTo>
                  <a:lnTo>
                    <a:pt x="721395" y="15118"/>
                  </a:lnTo>
                  <a:lnTo>
                    <a:pt x="757464" y="47301"/>
                  </a:lnTo>
                  <a:lnTo>
                    <a:pt x="793534" y="41810"/>
                  </a:lnTo>
                  <a:lnTo>
                    <a:pt x="829604" y="0"/>
                  </a:lnTo>
                  <a:lnTo>
                    <a:pt x="865674" y="120071"/>
                  </a:lnTo>
                  <a:lnTo>
                    <a:pt x="901743" y="48314"/>
                  </a:lnTo>
                  <a:lnTo>
                    <a:pt x="937813" y="9291"/>
                  </a:lnTo>
                  <a:lnTo>
                    <a:pt x="973883" y="54058"/>
                  </a:lnTo>
                  <a:lnTo>
                    <a:pt x="1009953" y="85261"/>
                  </a:lnTo>
                  <a:lnTo>
                    <a:pt x="1046022" y="141581"/>
                  </a:lnTo>
                  <a:lnTo>
                    <a:pt x="1082092" y="155417"/>
                  </a:lnTo>
                  <a:lnTo>
                    <a:pt x="1118162" y="178392"/>
                  </a:lnTo>
                  <a:lnTo>
                    <a:pt x="1154232" y="127423"/>
                  </a:lnTo>
                  <a:lnTo>
                    <a:pt x="1190301" y="131170"/>
                  </a:lnTo>
                  <a:lnTo>
                    <a:pt x="1226371" y="160553"/>
                  </a:lnTo>
                  <a:lnTo>
                    <a:pt x="1262441" y="151180"/>
                  </a:lnTo>
                  <a:lnTo>
                    <a:pt x="1298511" y="60472"/>
                  </a:lnTo>
                  <a:lnTo>
                    <a:pt x="1334580" y="327052"/>
                  </a:lnTo>
                  <a:lnTo>
                    <a:pt x="1370650" y="135145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60018" y="3149744"/>
              <a:ext cx="1370650" cy="327052"/>
            </a:xfrm>
            <a:custGeom>
              <a:avLst/>
              <a:pathLst>
                <a:path w="1370650" h="327052">
                  <a:moveTo>
                    <a:pt x="0" y="0"/>
                  </a:moveTo>
                  <a:lnTo>
                    <a:pt x="36069" y="0"/>
                  </a:lnTo>
                  <a:lnTo>
                    <a:pt x="72139" y="55747"/>
                  </a:lnTo>
                  <a:lnTo>
                    <a:pt x="108209" y="0"/>
                  </a:lnTo>
                  <a:lnTo>
                    <a:pt x="144279" y="34978"/>
                  </a:lnTo>
                  <a:lnTo>
                    <a:pt x="180348" y="15648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30757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74330"/>
                  </a:lnTo>
                  <a:lnTo>
                    <a:pt x="613185" y="0"/>
                  </a:lnTo>
                  <a:lnTo>
                    <a:pt x="649255" y="105627"/>
                  </a:lnTo>
                  <a:lnTo>
                    <a:pt x="685325" y="33035"/>
                  </a:lnTo>
                  <a:lnTo>
                    <a:pt x="721395" y="15118"/>
                  </a:lnTo>
                  <a:lnTo>
                    <a:pt x="757464" y="47301"/>
                  </a:lnTo>
                  <a:lnTo>
                    <a:pt x="793534" y="41810"/>
                  </a:lnTo>
                  <a:lnTo>
                    <a:pt x="829604" y="0"/>
                  </a:lnTo>
                  <a:lnTo>
                    <a:pt x="865674" y="120071"/>
                  </a:lnTo>
                  <a:lnTo>
                    <a:pt x="901743" y="48314"/>
                  </a:lnTo>
                  <a:lnTo>
                    <a:pt x="937813" y="9291"/>
                  </a:lnTo>
                  <a:lnTo>
                    <a:pt x="973883" y="54058"/>
                  </a:lnTo>
                  <a:lnTo>
                    <a:pt x="1009953" y="85261"/>
                  </a:lnTo>
                  <a:lnTo>
                    <a:pt x="1046022" y="141581"/>
                  </a:lnTo>
                  <a:lnTo>
                    <a:pt x="1082092" y="155417"/>
                  </a:lnTo>
                  <a:lnTo>
                    <a:pt x="1118162" y="178392"/>
                  </a:lnTo>
                  <a:lnTo>
                    <a:pt x="1154232" y="127423"/>
                  </a:lnTo>
                  <a:lnTo>
                    <a:pt x="1190301" y="131170"/>
                  </a:lnTo>
                  <a:lnTo>
                    <a:pt x="1226371" y="160553"/>
                  </a:lnTo>
                  <a:lnTo>
                    <a:pt x="1262441" y="151180"/>
                  </a:lnTo>
                  <a:lnTo>
                    <a:pt x="1298511" y="60472"/>
                  </a:lnTo>
                  <a:lnTo>
                    <a:pt x="1334580" y="327052"/>
                  </a:lnTo>
                  <a:lnTo>
                    <a:pt x="1370650" y="1351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60018" y="3149744"/>
              <a:ext cx="1370650" cy="327052"/>
            </a:xfrm>
            <a:custGeom>
              <a:avLst/>
              <a:pathLst>
                <a:path w="1370650" h="327052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35145"/>
                  </a:lnTo>
                  <a:lnTo>
                    <a:pt x="1334580" y="327052"/>
                  </a:lnTo>
                  <a:lnTo>
                    <a:pt x="1298511" y="60472"/>
                  </a:lnTo>
                  <a:lnTo>
                    <a:pt x="1262441" y="151180"/>
                  </a:lnTo>
                  <a:lnTo>
                    <a:pt x="1226371" y="160553"/>
                  </a:lnTo>
                  <a:lnTo>
                    <a:pt x="1190301" y="131170"/>
                  </a:lnTo>
                  <a:lnTo>
                    <a:pt x="1154232" y="127423"/>
                  </a:lnTo>
                  <a:lnTo>
                    <a:pt x="1118162" y="178392"/>
                  </a:lnTo>
                  <a:lnTo>
                    <a:pt x="1082092" y="155417"/>
                  </a:lnTo>
                  <a:lnTo>
                    <a:pt x="1046022" y="141581"/>
                  </a:lnTo>
                  <a:lnTo>
                    <a:pt x="1009953" y="85261"/>
                  </a:lnTo>
                  <a:lnTo>
                    <a:pt x="973883" y="54058"/>
                  </a:lnTo>
                  <a:lnTo>
                    <a:pt x="937813" y="9291"/>
                  </a:lnTo>
                  <a:lnTo>
                    <a:pt x="901743" y="48314"/>
                  </a:lnTo>
                  <a:lnTo>
                    <a:pt x="865674" y="120071"/>
                  </a:lnTo>
                  <a:lnTo>
                    <a:pt x="829604" y="0"/>
                  </a:lnTo>
                  <a:lnTo>
                    <a:pt x="793534" y="41810"/>
                  </a:lnTo>
                  <a:lnTo>
                    <a:pt x="757464" y="47301"/>
                  </a:lnTo>
                  <a:lnTo>
                    <a:pt x="721395" y="15118"/>
                  </a:lnTo>
                  <a:lnTo>
                    <a:pt x="685325" y="33035"/>
                  </a:lnTo>
                  <a:lnTo>
                    <a:pt x="649255" y="105627"/>
                  </a:lnTo>
                  <a:lnTo>
                    <a:pt x="613185" y="0"/>
                  </a:lnTo>
                  <a:lnTo>
                    <a:pt x="577116" y="74330"/>
                  </a:lnTo>
                  <a:lnTo>
                    <a:pt x="541046" y="0"/>
                  </a:lnTo>
                  <a:lnTo>
                    <a:pt x="504976" y="0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30757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0"/>
                  </a:lnTo>
                  <a:lnTo>
                    <a:pt x="252488" y="0"/>
                  </a:lnTo>
                  <a:lnTo>
                    <a:pt x="216418" y="0"/>
                  </a:lnTo>
                  <a:lnTo>
                    <a:pt x="180348" y="15648"/>
                  </a:lnTo>
                  <a:lnTo>
                    <a:pt x="144279" y="34978"/>
                  </a:lnTo>
                  <a:lnTo>
                    <a:pt x="108209" y="0"/>
                  </a:lnTo>
                  <a:lnTo>
                    <a:pt x="72139" y="55747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6001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533714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91486" y="511415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489116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1486" y="466817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444518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60018" y="444518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38780"/>
                  </a:lnTo>
                  <a:lnTo>
                    <a:pt x="72139" y="121631"/>
                  </a:lnTo>
                  <a:lnTo>
                    <a:pt x="108209" y="36406"/>
                  </a:lnTo>
                  <a:lnTo>
                    <a:pt x="144279" y="17839"/>
                  </a:lnTo>
                  <a:lnTo>
                    <a:pt x="180348" y="44598"/>
                  </a:lnTo>
                  <a:lnTo>
                    <a:pt x="216418" y="70418"/>
                  </a:lnTo>
                  <a:lnTo>
                    <a:pt x="252488" y="10618"/>
                  </a:lnTo>
                  <a:lnTo>
                    <a:pt x="288558" y="55747"/>
                  </a:lnTo>
                  <a:lnTo>
                    <a:pt x="324627" y="66897"/>
                  </a:lnTo>
                  <a:lnTo>
                    <a:pt x="360697" y="41486"/>
                  </a:lnTo>
                  <a:lnTo>
                    <a:pt x="396767" y="71932"/>
                  </a:lnTo>
                  <a:lnTo>
                    <a:pt x="432837" y="127423"/>
                  </a:lnTo>
                  <a:lnTo>
                    <a:pt x="468906" y="164308"/>
                  </a:lnTo>
                  <a:lnTo>
                    <a:pt x="504976" y="107650"/>
                  </a:lnTo>
                  <a:lnTo>
                    <a:pt x="541046" y="218439"/>
                  </a:lnTo>
                  <a:lnTo>
                    <a:pt x="577116" y="183639"/>
                  </a:lnTo>
                  <a:lnTo>
                    <a:pt x="613185" y="154378"/>
                  </a:lnTo>
                  <a:lnTo>
                    <a:pt x="649255" y="124459"/>
                  </a:lnTo>
                  <a:lnTo>
                    <a:pt x="685325" y="156696"/>
                  </a:lnTo>
                  <a:lnTo>
                    <a:pt x="721395" y="367738"/>
                  </a:lnTo>
                  <a:lnTo>
                    <a:pt x="757464" y="219008"/>
                  </a:lnTo>
                  <a:lnTo>
                    <a:pt x="793534" y="302630"/>
                  </a:lnTo>
                  <a:lnTo>
                    <a:pt x="829604" y="282934"/>
                  </a:lnTo>
                  <a:lnTo>
                    <a:pt x="865674" y="145428"/>
                  </a:lnTo>
                  <a:lnTo>
                    <a:pt x="901743" y="277880"/>
                  </a:lnTo>
                  <a:lnTo>
                    <a:pt x="937813" y="277114"/>
                  </a:lnTo>
                  <a:lnTo>
                    <a:pt x="973883" y="380395"/>
                  </a:lnTo>
                  <a:lnTo>
                    <a:pt x="1009953" y="304572"/>
                  </a:lnTo>
                  <a:lnTo>
                    <a:pt x="1046022" y="168050"/>
                  </a:lnTo>
                  <a:lnTo>
                    <a:pt x="1082092" y="252076"/>
                  </a:lnTo>
                  <a:lnTo>
                    <a:pt x="1118162" y="236107"/>
                  </a:lnTo>
                  <a:lnTo>
                    <a:pt x="1154232" y="240442"/>
                  </a:lnTo>
                  <a:lnTo>
                    <a:pt x="1190301" y="317685"/>
                  </a:lnTo>
                  <a:lnTo>
                    <a:pt x="1226371" y="385415"/>
                  </a:lnTo>
                  <a:lnTo>
                    <a:pt x="1262441" y="254846"/>
                  </a:lnTo>
                  <a:lnTo>
                    <a:pt x="1298511" y="379558"/>
                  </a:lnTo>
                  <a:lnTo>
                    <a:pt x="1334580" y="492576"/>
                  </a:lnTo>
                  <a:lnTo>
                    <a:pt x="1370650" y="379909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60018" y="4445184"/>
              <a:ext cx="1370650" cy="492576"/>
            </a:xfrm>
            <a:custGeom>
              <a:avLst/>
              <a:pathLst>
                <a:path w="1370650" h="492576">
                  <a:moveTo>
                    <a:pt x="0" y="0"/>
                  </a:moveTo>
                  <a:lnTo>
                    <a:pt x="36069" y="38780"/>
                  </a:lnTo>
                  <a:lnTo>
                    <a:pt x="72139" y="121631"/>
                  </a:lnTo>
                  <a:lnTo>
                    <a:pt x="108209" y="36406"/>
                  </a:lnTo>
                  <a:lnTo>
                    <a:pt x="144279" y="17839"/>
                  </a:lnTo>
                  <a:lnTo>
                    <a:pt x="180348" y="44598"/>
                  </a:lnTo>
                  <a:lnTo>
                    <a:pt x="216418" y="70418"/>
                  </a:lnTo>
                  <a:lnTo>
                    <a:pt x="252488" y="10618"/>
                  </a:lnTo>
                  <a:lnTo>
                    <a:pt x="288558" y="55747"/>
                  </a:lnTo>
                  <a:lnTo>
                    <a:pt x="324627" y="66897"/>
                  </a:lnTo>
                  <a:lnTo>
                    <a:pt x="360697" y="41486"/>
                  </a:lnTo>
                  <a:lnTo>
                    <a:pt x="396767" y="71932"/>
                  </a:lnTo>
                  <a:lnTo>
                    <a:pt x="432837" y="127423"/>
                  </a:lnTo>
                  <a:lnTo>
                    <a:pt x="468906" y="164308"/>
                  </a:lnTo>
                  <a:lnTo>
                    <a:pt x="504976" y="107650"/>
                  </a:lnTo>
                  <a:lnTo>
                    <a:pt x="541046" y="218439"/>
                  </a:lnTo>
                  <a:lnTo>
                    <a:pt x="577116" y="183639"/>
                  </a:lnTo>
                  <a:lnTo>
                    <a:pt x="613185" y="154378"/>
                  </a:lnTo>
                  <a:lnTo>
                    <a:pt x="649255" y="124459"/>
                  </a:lnTo>
                  <a:lnTo>
                    <a:pt x="685325" y="156696"/>
                  </a:lnTo>
                  <a:lnTo>
                    <a:pt x="721395" y="367738"/>
                  </a:lnTo>
                  <a:lnTo>
                    <a:pt x="757464" y="219008"/>
                  </a:lnTo>
                  <a:lnTo>
                    <a:pt x="793534" y="302630"/>
                  </a:lnTo>
                  <a:lnTo>
                    <a:pt x="829604" y="282934"/>
                  </a:lnTo>
                  <a:lnTo>
                    <a:pt x="865674" y="145428"/>
                  </a:lnTo>
                  <a:lnTo>
                    <a:pt x="901743" y="277880"/>
                  </a:lnTo>
                  <a:lnTo>
                    <a:pt x="937813" y="277114"/>
                  </a:lnTo>
                  <a:lnTo>
                    <a:pt x="973883" y="380395"/>
                  </a:lnTo>
                  <a:lnTo>
                    <a:pt x="1009953" y="304572"/>
                  </a:lnTo>
                  <a:lnTo>
                    <a:pt x="1046022" y="168050"/>
                  </a:lnTo>
                  <a:lnTo>
                    <a:pt x="1082092" y="252076"/>
                  </a:lnTo>
                  <a:lnTo>
                    <a:pt x="1118162" y="236107"/>
                  </a:lnTo>
                  <a:lnTo>
                    <a:pt x="1154232" y="240442"/>
                  </a:lnTo>
                  <a:lnTo>
                    <a:pt x="1190301" y="317685"/>
                  </a:lnTo>
                  <a:lnTo>
                    <a:pt x="1226371" y="385415"/>
                  </a:lnTo>
                  <a:lnTo>
                    <a:pt x="1262441" y="254846"/>
                  </a:lnTo>
                  <a:lnTo>
                    <a:pt x="1298511" y="379558"/>
                  </a:lnTo>
                  <a:lnTo>
                    <a:pt x="1334580" y="492576"/>
                  </a:lnTo>
                  <a:lnTo>
                    <a:pt x="1370650" y="379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760018" y="4445184"/>
              <a:ext cx="1370650" cy="492576"/>
            </a:xfrm>
            <a:custGeom>
              <a:avLst/>
              <a:pathLst>
                <a:path w="1370650" h="49257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379909"/>
                  </a:lnTo>
                  <a:lnTo>
                    <a:pt x="1334580" y="492576"/>
                  </a:lnTo>
                  <a:lnTo>
                    <a:pt x="1298511" y="379558"/>
                  </a:lnTo>
                  <a:lnTo>
                    <a:pt x="1262441" y="254846"/>
                  </a:lnTo>
                  <a:lnTo>
                    <a:pt x="1226371" y="385415"/>
                  </a:lnTo>
                  <a:lnTo>
                    <a:pt x="1190301" y="317685"/>
                  </a:lnTo>
                  <a:lnTo>
                    <a:pt x="1154232" y="240442"/>
                  </a:lnTo>
                  <a:lnTo>
                    <a:pt x="1118162" y="236107"/>
                  </a:lnTo>
                  <a:lnTo>
                    <a:pt x="1082092" y="252076"/>
                  </a:lnTo>
                  <a:lnTo>
                    <a:pt x="1046022" y="168050"/>
                  </a:lnTo>
                  <a:lnTo>
                    <a:pt x="1009953" y="304572"/>
                  </a:lnTo>
                  <a:lnTo>
                    <a:pt x="973883" y="380395"/>
                  </a:lnTo>
                  <a:lnTo>
                    <a:pt x="937813" y="277114"/>
                  </a:lnTo>
                  <a:lnTo>
                    <a:pt x="901743" y="277880"/>
                  </a:lnTo>
                  <a:lnTo>
                    <a:pt x="865674" y="145428"/>
                  </a:lnTo>
                  <a:lnTo>
                    <a:pt x="829604" y="282934"/>
                  </a:lnTo>
                  <a:lnTo>
                    <a:pt x="793534" y="302630"/>
                  </a:lnTo>
                  <a:lnTo>
                    <a:pt x="757464" y="219008"/>
                  </a:lnTo>
                  <a:lnTo>
                    <a:pt x="721395" y="367738"/>
                  </a:lnTo>
                  <a:lnTo>
                    <a:pt x="685325" y="156696"/>
                  </a:lnTo>
                  <a:lnTo>
                    <a:pt x="649255" y="124459"/>
                  </a:lnTo>
                  <a:lnTo>
                    <a:pt x="613185" y="154378"/>
                  </a:lnTo>
                  <a:lnTo>
                    <a:pt x="577116" y="183639"/>
                  </a:lnTo>
                  <a:lnTo>
                    <a:pt x="541046" y="218439"/>
                  </a:lnTo>
                  <a:lnTo>
                    <a:pt x="504976" y="107650"/>
                  </a:lnTo>
                  <a:lnTo>
                    <a:pt x="468906" y="164308"/>
                  </a:lnTo>
                  <a:lnTo>
                    <a:pt x="432837" y="127423"/>
                  </a:lnTo>
                  <a:lnTo>
                    <a:pt x="396767" y="71932"/>
                  </a:lnTo>
                  <a:lnTo>
                    <a:pt x="360697" y="41486"/>
                  </a:lnTo>
                  <a:lnTo>
                    <a:pt x="324627" y="66897"/>
                  </a:lnTo>
                  <a:lnTo>
                    <a:pt x="288558" y="55747"/>
                  </a:lnTo>
                  <a:lnTo>
                    <a:pt x="252488" y="10618"/>
                  </a:lnTo>
                  <a:lnTo>
                    <a:pt x="216418" y="70418"/>
                  </a:lnTo>
                  <a:lnTo>
                    <a:pt x="180348" y="44598"/>
                  </a:lnTo>
                  <a:lnTo>
                    <a:pt x="144279" y="17839"/>
                  </a:lnTo>
                  <a:lnTo>
                    <a:pt x="108209" y="36406"/>
                  </a:lnTo>
                  <a:lnTo>
                    <a:pt x="72139" y="121631"/>
                  </a:lnTo>
                  <a:lnTo>
                    <a:pt x="36069" y="387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60018" y="444518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68790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68790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68790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68790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68790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37323" y="185430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41167"/>
                  </a:lnTo>
                  <a:lnTo>
                    <a:pt x="108209" y="71356"/>
                  </a:lnTo>
                  <a:lnTo>
                    <a:pt x="144279" y="117363"/>
                  </a:lnTo>
                  <a:lnTo>
                    <a:pt x="180348" y="57752"/>
                  </a:lnTo>
                  <a:lnTo>
                    <a:pt x="216418" y="120944"/>
                  </a:lnTo>
                  <a:lnTo>
                    <a:pt x="252488" y="111495"/>
                  </a:lnTo>
                  <a:lnTo>
                    <a:pt x="288558" y="109967"/>
                  </a:lnTo>
                  <a:lnTo>
                    <a:pt x="324627" y="0"/>
                  </a:lnTo>
                  <a:lnTo>
                    <a:pt x="360697" y="63711"/>
                  </a:lnTo>
                  <a:lnTo>
                    <a:pt x="396767" y="99106"/>
                  </a:lnTo>
                  <a:lnTo>
                    <a:pt x="432837" y="79877"/>
                  </a:lnTo>
                  <a:lnTo>
                    <a:pt x="468906" y="60815"/>
                  </a:lnTo>
                  <a:lnTo>
                    <a:pt x="504976" y="52468"/>
                  </a:lnTo>
                  <a:lnTo>
                    <a:pt x="541046" y="151315"/>
                  </a:lnTo>
                  <a:lnTo>
                    <a:pt x="577116" y="168749"/>
                  </a:lnTo>
                  <a:lnTo>
                    <a:pt x="613185" y="138912"/>
                  </a:lnTo>
                  <a:lnTo>
                    <a:pt x="649255" y="92271"/>
                  </a:lnTo>
                  <a:lnTo>
                    <a:pt x="685325" y="445981"/>
                  </a:lnTo>
                  <a:lnTo>
                    <a:pt x="721395" y="176626"/>
                  </a:lnTo>
                  <a:lnTo>
                    <a:pt x="757464" y="207287"/>
                  </a:lnTo>
                  <a:lnTo>
                    <a:pt x="793534" y="445981"/>
                  </a:lnTo>
                  <a:lnTo>
                    <a:pt x="829604" y="260155"/>
                  </a:lnTo>
                  <a:lnTo>
                    <a:pt x="865674" y="265330"/>
                  </a:lnTo>
                  <a:lnTo>
                    <a:pt x="901743" y="226131"/>
                  </a:lnTo>
                  <a:lnTo>
                    <a:pt x="937813" y="206831"/>
                  </a:lnTo>
                  <a:lnTo>
                    <a:pt x="973883" y="195498"/>
                  </a:lnTo>
                  <a:lnTo>
                    <a:pt x="1009953" y="286702"/>
                  </a:lnTo>
                  <a:lnTo>
                    <a:pt x="1046022" y="189954"/>
                  </a:lnTo>
                  <a:lnTo>
                    <a:pt x="1082092" y="504973"/>
                  </a:lnTo>
                  <a:lnTo>
                    <a:pt x="1118162" y="418676"/>
                  </a:lnTo>
                  <a:lnTo>
                    <a:pt x="1154232" y="305145"/>
                  </a:lnTo>
                  <a:lnTo>
                    <a:pt x="1190301" y="358960"/>
                  </a:lnTo>
                  <a:lnTo>
                    <a:pt x="1226371" y="414574"/>
                  </a:lnTo>
                  <a:lnTo>
                    <a:pt x="1262441" y="309709"/>
                  </a:lnTo>
                  <a:lnTo>
                    <a:pt x="1298511" y="277824"/>
                  </a:lnTo>
                  <a:lnTo>
                    <a:pt x="1334580" y="257296"/>
                  </a:lnTo>
                  <a:lnTo>
                    <a:pt x="1370650" y="361032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37323" y="1854304"/>
              <a:ext cx="1370650" cy="504973"/>
            </a:xfrm>
            <a:custGeom>
              <a:avLst/>
              <a:pathLst>
                <a:path w="1370650" h="504973">
                  <a:moveTo>
                    <a:pt x="0" y="0"/>
                  </a:moveTo>
                  <a:lnTo>
                    <a:pt x="36069" y="0"/>
                  </a:lnTo>
                  <a:lnTo>
                    <a:pt x="72139" y="41167"/>
                  </a:lnTo>
                  <a:lnTo>
                    <a:pt x="108209" y="71356"/>
                  </a:lnTo>
                  <a:lnTo>
                    <a:pt x="144279" y="117363"/>
                  </a:lnTo>
                  <a:lnTo>
                    <a:pt x="180348" y="57752"/>
                  </a:lnTo>
                  <a:lnTo>
                    <a:pt x="216418" y="120944"/>
                  </a:lnTo>
                  <a:lnTo>
                    <a:pt x="252488" y="111495"/>
                  </a:lnTo>
                  <a:lnTo>
                    <a:pt x="288558" y="109967"/>
                  </a:lnTo>
                  <a:lnTo>
                    <a:pt x="324627" y="0"/>
                  </a:lnTo>
                  <a:lnTo>
                    <a:pt x="360697" y="63711"/>
                  </a:lnTo>
                  <a:lnTo>
                    <a:pt x="396767" y="99106"/>
                  </a:lnTo>
                  <a:lnTo>
                    <a:pt x="432837" y="79877"/>
                  </a:lnTo>
                  <a:lnTo>
                    <a:pt x="468906" y="60815"/>
                  </a:lnTo>
                  <a:lnTo>
                    <a:pt x="504976" y="52468"/>
                  </a:lnTo>
                  <a:lnTo>
                    <a:pt x="541046" y="151315"/>
                  </a:lnTo>
                  <a:lnTo>
                    <a:pt x="577116" y="168749"/>
                  </a:lnTo>
                  <a:lnTo>
                    <a:pt x="613185" y="138912"/>
                  </a:lnTo>
                  <a:lnTo>
                    <a:pt x="649255" y="92271"/>
                  </a:lnTo>
                  <a:lnTo>
                    <a:pt x="685325" y="445981"/>
                  </a:lnTo>
                  <a:lnTo>
                    <a:pt x="721395" y="176626"/>
                  </a:lnTo>
                  <a:lnTo>
                    <a:pt x="757464" y="207287"/>
                  </a:lnTo>
                  <a:lnTo>
                    <a:pt x="793534" y="445981"/>
                  </a:lnTo>
                  <a:lnTo>
                    <a:pt x="829604" y="260155"/>
                  </a:lnTo>
                  <a:lnTo>
                    <a:pt x="865674" y="265330"/>
                  </a:lnTo>
                  <a:lnTo>
                    <a:pt x="901743" y="226131"/>
                  </a:lnTo>
                  <a:lnTo>
                    <a:pt x="937813" y="206831"/>
                  </a:lnTo>
                  <a:lnTo>
                    <a:pt x="973883" y="195498"/>
                  </a:lnTo>
                  <a:lnTo>
                    <a:pt x="1009953" y="286702"/>
                  </a:lnTo>
                  <a:lnTo>
                    <a:pt x="1046022" y="189954"/>
                  </a:lnTo>
                  <a:lnTo>
                    <a:pt x="1082092" y="504973"/>
                  </a:lnTo>
                  <a:lnTo>
                    <a:pt x="1118162" y="418676"/>
                  </a:lnTo>
                  <a:lnTo>
                    <a:pt x="1154232" y="305145"/>
                  </a:lnTo>
                  <a:lnTo>
                    <a:pt x="1190301" y="358960"/>
                  </a:lnTo>
                  <a:lnTo>
                    <a:pt x="1226371" y="414574"/>
                  </a:lnTo>
                  <a:lnTo>
                    <a:pt x="1262441" y="309709"/>
                  </a:lnTo>
                  <a:lnTo>
                    <a:pt x="1298511" y="277824"/>
                  </a:lnTo>
                  <a:lnTo>
                    <a:pt x="1334580" y="257296"/>
                  </a:lnTo>
                  <a:lnTo>
                    <a:pt x="1370650" y="3610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337323" y="1854304"/>
              <a:ext cx="1370650" cy="504973"/>
            </a:xfrm>
            <a:custGeom>
              <a:avLst/>
              <a:pathLst>
                <a:path w="1370650" h="504973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361032"/>
                  </a:lnTo>
                  <a:lnTo>
                    <a:pt x="1334580" y="257296"/>
                  </a:lnTo>
                  <a:lnTo>
                    <a:pt x="1298511" y="277824"/>
                  </a:lnTo>
                  <a:lnTo>
                    <a:pt x="1262441" y="309709"/>
                  </a:lnTo>
                  <a:lnTo>
                    <a:pt x="1226371" y="414574"/>
                  </a:lnTo>
                  <a:lnTo>
                    <a:pt x="1190301" y="358960"/>
                  </a:lnTo>
                  <a:lnTo>
                    <a:pt x="1154232" y="305145"/>
                  </a:lnTo>
                  <a:lnTo>
                    <a:pt x="1118162" y="418676"/>
                  </a:lnTo>
                  <a:lnTo>
                    <a:pt x="1082092" y="504973"/>
                  </a:lnTo>
                  <a:lnTo>
                    <a:pt x="1046022" y="189954"/>
                  </a:lnTo>
                  <a:lnTo>
                    <a:pt x="1009953" y="286702"/>
                  </a:lnTo>
                  <a:lnTo>
                    <a:pt x="973883" y="195498"/>
                  </a:lnTo>
                  <a:lnTo>
                    <a:pt x="937813" y="206831"/>
                  </a:lnTo>
                  <a:lnTo>
                    <a:pt x="901743" y="226131"/>
                  </a:lnTo>
                  <a:lnTo>
                    <a:pt x="865674" y="265330"/>
                  </a:lnTo>
                  <a:lnTo>
                    <a:pt x="829604" y="260155"/>
                  </a:lnTo>
                  <a:lnTo>
                    <a:pt x="793534" y="445981"/>
                  </a:lnTo>
                  <a:lnTo>
                    <a:pt x="757464" y="207287"/>
                  </a:lnTo>
                  <a:lnTo>
                    <a:pt x="721395" y="176626"/>
                  </a:lnTo>
                  <a:lnTo>
                    <a:pt x="685325" y="445981"/>
                  </a:lnTo>
                  <a:lnTo>
                    <a:pt x="649255" y="92271"/>
                  </a:lnTo>
                  <a:lnTo>
                    <a:pt x="613185" y="138912"/>
                  </a:lnTo>
                  <a:lnTo>
                    <a:pt x="577116" y="168749"/>
                  </a:lnTo>
                  <a:lnTo>
                    <a:pt x="541046" y="151315"/>
                  </a:lnTo>
                  <a:lnTo>
                    <a:pt x="504976" y="52468"/>
                  </a:lnTo>
                  <a:lnTo>
                    <a:pt x="468906" y="60815"/>
                  </a:lnTo>
                  <a:lnTo>
                    <a:pt x="432837" y="79877"/>
                  </a:lnTo>
                  <a:lnTo>
                    <a:pt x="396767" y="99106"/>
                  </a:lnTo>
                  <a:lnTo>
                    <a:pt x="360697" y="63711"/>
                  </a:lnTo>
                  <a:lnTo>
                    <a:pt x="324627" y="0"/>
                  </a:lnTo>
                  <a:lnTo>
                    <a:pt x="288558" y="109967"/>
                  </a:lnTo>
                  <a:lnTo>
                    <a:pt x="252488" y="111495"/>
                  </a:lnTo>
                  <a:lnTo>
                    <a:pt x="216418" y="120944"/>
                  </a:lnTo>
                  <a:lnTo>
                    <a:pt x="180348" y="57752"/>
                  </a:lnTo>
                  <a:lnTo>
                    <a:pt x="144279" y="117363"/>
                  </a:lnTo>
                  <a:lnTo>
                    <a:pt x="108209" y="71356"/>
                  </a:lnTo>
                  <a:lnTo>
                    <a:pt x="72139" y="41167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37323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68790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68790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8790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68790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68790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337323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17153"/>
                  </a:lnTo>
                  <a:lnTo>
                    <a:pt x="180348" y="12742"/>
                  </a:lnTo>
                  <a:lnTo>
                    <a:pt x="216418" y="72813"/>
                  </a:lnTo>
                  <a:lnTo>
                    <a:pt x="252488" y="0"/>
                  </a:lnTo>
                  <a:lnTo>
                    <a:pt x="288558" y="89196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24437"/>
                  </a:lnTo>
                  <a:lnTo>
                    <a:pt x="468906" y="0"/>
                  </a:lnTo>
                  <a:lnTo>
                    <a:pt x="504976" y="59464"/>
                  </a:lnTo>
                  <a:lnTo>
                    <a:pt x="541046" y="0"/>
                  </a:lnTo>
                  <a:lnTo>
                    <a:pt x="577116" y="564909"/>
                  </a:lnTo>
                  <a:lnTo>
                    <a:pt x="613185" y="0"/>
                  </a:lnTo>
                  <a:lnTo>
                    <a:pt x="649255" y="238263"/>
                  </a:lnTo>
                  <a:lnTo>
                    <a:pt x="685325" y="309709"/>
                  </a:lnTo>
                  <a:lnTo>
                    <a:pt x="721395" y="269220"/>
                  </a:lnTo>
                  <a:lnTo>
                    <a:pt x="757464" y="376960"/>
                  </a:lnTo>
                  <a:lnTo>
                    <a:pt x="793534" y="469958"/>
                  </a:lnTo>
                  <a:lnTo>
                    <a:pt x="829604" y="130077"/>
                  </a:lnTo>
                  <a:lnTo>
                    <a:pt x="865674" y="260155"/>
                  </a:lnTo>
                  <a:lnTo>
                    <a:pt x="901743" y="252722"/>
                  </a:lnTo>
                  <a:lnTo>
                    <a:pt x="937813" y="439066"/>
                  </a:lnTo>
                  <a:lnTo>
                    <a:pt x="973883" y="418860"/>
                  </a:lnTo>
                  <a:lnTo>
                    <a:pt x="1009953" y="598358"/>
                  </a:lnTo>
                  <a:lnTo>
                    <a:pt x="1046022" y="359262"/>
                  </a:lnTo>
                  <a:lnTo>
                    <a:pt x="1082092" y="351379"/>
                  </a:lnTo>
                  <a:lnTo>
                    <a:pt x="1118162" y="405437"/>
                  </a:lnTo>
                  <a:lnTo>
                    <a:pt x="1154232" y="270774"/>
                  </a:lnTo>
                  <a:lnTo>
                    <a:pt x="1190301" y="319760"/>
                  </a:lnTo>
                  <a:lnTo>
                    <a:pt x="1226371" y="347395"/>
                  </a:lnTo>
                  <a:lnTo>
                    <a:pt x="1262441" y="497557"/>
                  </a:lnTo>
                  <a:lnTo>
                    <a:pt x="1298511" y="369087"/>
                  </a:lnTo>
                  <a:lnTo>
                    <a:pt x="1334580" y="148660"/>
                  </a:lnTo>
                  <a:lnTo>
                    <a:pt x="1370650" y="99106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37323" y="3149744"/>
              <a:ext cx="1370650" cy="598358"/>
            </a:xfrm>
            <a:custGeom>
              <a:avLst/>
              <a:pathLst>
                <a:path w="1370650" h="598358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17153"/>
                  </a:lnTo>
                  <a:lnTo>
                    <a:pt x="180348" y="12742"/>
                  </a:lnTo>
                  <a:lnTo>
                    <a:pt x="216418" y="72813"/>
                  </a:lnTo>
                  <a:lnTo>
                    <a:pt x="252488" y="0"/>
                  </a:lnTo>
                  <a:lnTo>
                    <a:pt x="288558" y="89196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24437"/>
                  </a:lnTo>
                  <a:lnTo>
                    <a:pt x="468906" y="0"/>
                  </a:lnTo>
                  <a:lnTo>
                    <a:pt x="504976" y="59464"/>
                  </a:lnTo>
                  <a:lnTo>
                    <a:pt x="541046" y="0"/>
                  </a:lnTo>
                  <a:lnTo>
                    <a:pt x="577116" y="564909"/>
                  </a:lnTo>
                  <a:lnTo>
                    <a:pt x="613185" y="0"/>
                  </a:lnTo>
                  <a:lnTo>
                    <a:pt x="649255" y="238263"/>
                  </a:lnTo>
                  <a:lnTo>
                    <a:pt x="685325" y="309709"/>
                  </a:lnTo>
                  <a:lnTo>
                    <a:pt x="721395" y="269220"/>
                  </a:lnTo>
                  <a:lnTo>
                    <a:pt x="757464" y="376960"/>
                  </a:lnTo>
                  <a:lnTo>
                    <a:pt x="793534" y="469958"/>
                  </a:lnTo>
                  <a:lnTo>
                    <a:pt x="829604" y="130077"/>
                  </a:lnTo>
                  <a:lnTo>
                    <a:pt x="865674" y="260155"/>
                  </a:lnTo>
                  <a:lnTo>
                    <a:pt x="901743" y="252722"/>
                  </a:lnTo>
                  <a:lnTo>
                    <a:pt x="937813" y="439066"/>
                  </a:lnTo>
                  <a:lnTo>
                    <a:pt x="973883" y="418860"/>
                  </a:lnTo>
                  <a:lnTo>
                    <a:pt x="1009953" y="598358"/>
                  </a:lnTo>
                  <a:lnTo>
                    <a:pt x="1046022" y="359262"/>
                  </a:lnTo>
                  <a:lnTo>
                    <a:pt x="1082092" y="351379"/>
                  </a:lnTo>
                  <a:lnTo>
                    <a:pt x="1118162" y="405437"/>
                  </a:lnTo>
                  <a:lnTo>
                    <a:pt x="1154232" y="270774"/>
                  </a:lnTo>
                  <a:lnTo>
                    <a:pt x="1190301" y="319760"/>
                  </a:lnTo>
                  <a:lnTo>
                    <a:pt x="1226371" y="347395"/>
                  </a:lnTo>
                  <a:lnTo>
                    <a:pt x="1262441" y="497557"/>
                  </a:lnTo>
                  <a:lnTo>
                    <a:pt x="1298511" y="369087"/>
                  </a:lnTo>
                  <a:lnTo>
                    <a:pt x="1334580" y="148660"/>
                  </a:lnTo>
                  <a:lnTo>
                    <a:pt x="1370650" y="991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37323" y="3149744"/>
              <a:ext cx="1370650" cy="598358"/>
            </a:xfrm>
            <a:custGeom>
              <a:avLst/>
              <a:pathLst>
                <a:path w="1370650" h="598358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99106"/>
                  </a:lnTo>
                  <a:lnTo>
                    <a:pt x="1334580" y="148660"/>
                  </a:lnTo>
                  <a:lnTo>
                    <a:pt x="1298511" y="369087"/>
                  </a:lnTo>
                  <a:lnTo>
                    <a:pt x="1262441" y="497557"/>
                  </a:lnTo>
                  <a:lnTo>
                    <a:pt x="1226371" y="347395"/>
                  </a:lnTo>
                  <a:lnTo>
                    <a:pt x="1190301" y="319760"/>
                  </a:lnTo>
                  <a:lnTo>
                    <a:pt x="1154232" y="270774"/>
                  </a:lnTo>
                  <a:lnTo>
                    <a:pt x="1118162" y="405437"/>
                  </a:lnTo>
                  <a:lnTo>
                    <a:pt x="1082092" y="351379"/>
                  </a:lnTo>
                  <a:lnTo>
                    <a:pt x="1046022" y="359262"/>
                  </a:lnTo>
                  <a:lnTo>
                    <a:pt x="1009953" y="598358"/>
                  </a:lnTo>
                  <a:lnTo>
                    <a:pt x="973883" y="418860"/>
                  </a:lnTo>
                  <a:lnTo>
                    <a:pt x="937813" y="439066"/>
                  </a:lnTo>
                  <a:lnTo>
                    <a:pt x="901743" y="252722"/>
                  </a:lnTo>
                  <a:lnTo>
                    <a:pt x="865674" y="260155"/>
                  </a:lnTo>
                  <a:lnTo>
                    <a:pt x="829604" y="130077"/>
                  </a:lnTo>
                  <a:lnTo>
                    <a:pt x="793534" y="469958"/>
                  </a:lnTo>
                  <a:lnTo>
                    <a:pt x="757464" y="376960"/>
                  </a:lnTo>
                  <a:lnTo>
                    <a:pt x="721395" y="269220"/>
                  </a:lnTo>
                  <a:lnTo>
                    <a:pt x="685325" y="309709"/>
                  </a:lnTo>
                  <a:lnTo>
                    <a:pt x="649255" y="238263"/>
                  </a:lnTo>
                  <a:lnTo>
                    <a:pt x="613185" y="0"/>
                  </a:lnTo>
                  <a:lnTo>
                    <a:pt x="577116" y="564909"/>
                  </a:lnTo>
                  <a:lnTo>
                    <a:pt x="541046" y="0"/>
                  </a:lnTo>
                  <a:lnTo>
                    <a:pt x="504976" y="59464"/>
                  </a:lnTo>
                  <a:lnTo>
                    <a:pt x="468906" y="0"/>
                  </a:lnTo>
                  <a:lnTo>
                    <a:pt x="432837" y="24437"/>
                  </a:lnTo>
                  <a:lnTo>
                    <a:pt x="396767" y="0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89196"/>
                  </a:lnTo>
                  <a:lnTo>
                    <a:pt x="252488" y="0"/>
                  </a:lnTo>
                  <a:lnTo>
                    <a:pt x="216418" y="72813"/>
                  </a:lnTo>
                  <a:lnTo>
                    <a:pt x="180348" y="12742"/>
                  </a:lnTo>
                  <a:lnTo>
                    <a:pt x="144279" y="17153"/>
                  </a:lnTo>
                  <a:lnTo>
                    <a:pt x="108209" y="0"/>
                  </a:lnTo>
                  <a:lnTo>
                    <a:pt x="72139" y="0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7323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46095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46095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46095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46095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46095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14628" y="1876603"/>
              <a:ext cx="1370650" cy="869663"/>
            </a:xfrm>
            <a:custGeom>
              <a:avLst/>
              <a:pathLst>
                <a:path w="1370650" h="869663">
                  <a:moveTo>
                    <a:pt x="0" y="46313"/>
                  </a:moveTo>
                  <a:lnTo>
                    <a:pt x="36069" y="105124"/>
                  </a:lnTo>
                  <a:lnTo>
                    <a:pt x="72139" y="11359"/>
                  </a:lnTo>
                  <a:lnTo>
                    <a:pt x="108209" y="109843"/>
                  </a:lnTo>
                  <a:lnTo>
                    <a:pt x="144279" y="54154"/>
                  </a:lnTo>
                  <a:lnTo>
                    <a:pt x="180348" y="8195"/>
                  </a:lnTo>
                  <a:lnTo>
                    <a:pt x="216418" y="0"/>
                  </a:lnTo>
                  <a:lnTo>
                    <a:pt x="252488" y="117070"/>
                  </a:lnTo>
                  <a:lnTo>
                    <a:pt x="288558" y="42966"/>
                  </a:lnTo>
                  <a:lnTo>
                    <a:pt x="324627" y="120414"/>
                  </a:lnTo>
                  <a:lnTo>
                    <a:pt x="360697" y="58788"/>
                  </a:lnTo>
                  <a:lnTo>
                    <a:pt x="396767" y="37165"/>
                  </a:lnTo>
                  <a:lnTo>
                    <a:pt x="432837" y="13379"/>
                  </a:lnTo>
                  <a:lnTo>
                    <a:pt x="468906" y="63466"/>
                  </a:lnTo>
                  <a:lnTo>
                    <a:pt x="504976" y="53612"/>
                  </a:lnTo>
                  <a:lnTo>
                    <a:pt x="541046" y="64419"/>
                  </a:lnTo>
                  <a:lnTo>
                    <a:pt x="577116" y="260518"/>
                  </a:lnTo>
                  <a:lnTo>
                    <a:pt x="613185" y="100730"/>
                  </a:lnTo>
                  <a:lnTo>
                    <a:pt x="649255" y="200691"/>
                  </a:lnTo>
                  <a:lnTo>
                    <a:pt x="685325" y="23209"/>
                  </a:lnTo>
                  <a:lnTo>
                    <a:pt x="721395" y="256439"/>
                  </a:lnTo>
                  <a:lnTo>
                    <a:pt x="757464" y="114225"/>
                  </a:lnTo>
                  <a:lnTo>
                    <a:pt x="793534" y="315372"/>
                  </a:lnTo>
                  <a:lnTo>
                    <a:pt x="829604" y="294843"/>
                  </a:lnTo>
                  <a:lnTo>
                    <a:pt x="865674" y="224413"/>
                  </a:lnTo>
                  <a:lnTo>
                    <a:pt x="901743" y="316646"/>
                  </a:lnTo>
                  <a:lnTo>
                    <a:pt x="937813" y="271395"/>
                  </a:lnTo>
                  <a:lnTo>
                    <a:pt x="973883" y="236370"/>
                  </a:lnTo>
                  <a:lnTo>
                    <a:pt x="1009953" y="168217"/>
                  </a:lnTo>
                  <a:lnTo>
                    <a:pt x="1046022" y="333118"/>
                  </a:lnTo>
                  <a:lnTo>
                    <a:pt x="1082092" y="376110"/>
                  </a:lnTo>
                  <a:lnTo>
                    <a:pt x="1118162" y="343634"/>
                  </a:lnTo>
                  <a:lnTo>
                    <a:pt x="1154232" y="403860"/>
                  </a:lnTo>
                  <a:lnTo>
                    <a:pt x="1190301" y="296258"/>
                  </a:lnTo>
                  <a:lnTo>
                    <a:pt x="1226371" y="293151"/>
                  </a:lnTo>
                  <a:lnTo>
                    <a:pt x="1262441" y="379712"/>
                  </a:lnTo>
                  <a:lnTo>
                    <a:pt x="1298511" y="448458"/>
                  </a:lnTo>
                  <a:lnTo>
                    <a:pt x="1334580" y="306318"/>
                  </a:lnTo>
                  <a:lnTo>
                    <a:pt x="1370650" y="408816"/>
                  </a:lnTo>
                  <a:lnTo>
                    <a:pt x="1370650" y="869663"/>
                  </a:lnTo>
                  <a:lnTo>
                    <a:pt x="1334580" y="869663"/>
                  </a:lnTo>
                  <a:lnTo>
                    <a:pt x="1298511" y="869663"/>
                  </a:lnTo>
                  <a:lnTo>
                    <a:pt x="1262441" y="869663"/>
                  </a:lnTo>
                  <a:lnTo>
                    <a:pt x="1226371" y="869663"/>
                  </a:lnTo>
                  <a:lnTo>
                    <a:pt x="1190301" y="869663"/>
                  </a:lnTo>
                  <a:lnTo>
                    <a:pt x="1154232" y="869663"/>
                  </a:lnTo>
                  <a:lnTo>
                    <a:pt x="1118162" y="869663"/>
                  </a:lnTo>
                  <a:lnTo>
                    <a:pt x="1082092" y="869663"/>
                  </a:lnTo>
                  <a:lnTo>
                    <a:pt x="1046022" y="869663"/>
                  </a:lnTo>
                  <a:lnTo>
                    <a:pt x="1009953" y="869663"/>
                  </a:lnTo>
                  <a:lnTo>
                    <a:pt x="973883" y="869663"/>
                  </a:lnTo>
                  <a:lnTo>
                    <a:pt x="937813" y="869663"/>
                  </a:lnTo>
                  <a:lnTo>
                    <a:pt x="901743" y="869663"/>
                  </a:lnTo>
                  <a:lnTo>
                    <a:pt x="865674" y="869663"/>
                  </a:lnTo>
                  <a:lnTo>
                    <a:pt x="829604" y="869663"/>
                  </a:lnTo>
                  <a:lnTo>
                    <a:pt x="793534" y="869663"/>
                  </a:lnTo>
                  <a:lnTo>
                    <a:pt x="757464" y="869663"/>
                  </a:lnTo>
                  <a:lnTo>
                    <a:pt x="721395" y="869663"/>
                  </a:lnTo>
                  <a:lnTo>
                    <a:pt x="685325" y="869663"/>
                  </a:lnTo>
                  <a:lnTo>
                    <a:pt x="649255" y="869663"/>
                  </a:lnTo>
                  <a:lnTo>
                    <a:pt x="613185" y="869663"/>
                  </a:lnTo>
                  <a:lnTo>
                    <a:pt x="577116" y="869663"/>
                  </a:lnTo>
                  <a:lnTo>
                    <a:pt x="541046" y="869663"/>
                  </a:lnTo>
                  <a:lnTo>
                    <a:pt x="504976" y="869663"/>
                  </a:lnTo>
                  <a:lnTo>
                    <a:pt x="468906" y="869663"/>
                  </a:lnTo>
                  <a:lnTo>
                    <a:pt x="432837" y="869663"/>
                  </a:lnTo>
                  <a:lnTo>
                    <a:pt x="396767" y="869663"/>
                  </a:lnTo>
                  <a:lnTo>
                    <a:pt x="360697" y="869663"/>
                  </a:lnTo>
                  <a:lnTo>
                    <a:pt x="324627" y="869663"/>
                  </a:lnTo>
                  <a:lnTo>
                    <a:pt x="288558" y="869663"/>
                  </a:lnTo>
                  <a:lnTo>
                    <a:pt x="252488" y="869663"/>
                  </a:lnTo>
                  <a:lnTo>
                    <a:pt x="216418" y="869663"/>
                  </a:lnTo>
                  <a:lnTo>
                    <a:pt x="180348" y="869663"/>
                  </a:lnTo>
                  <a:lnTo>
                    <a:pt x="144279" y="869663"/>
                  </a:lnTo>
                  <a:lnTo>
                    <a:pt x="108209" y="869663"/>
                  </a:lnTo>
                  <a:lnTo>
                    <a:pt x="72139" y="869663"/>
                  </a:lnTo>
                  <a:lnTo>
                    <a:pt x="36069" y="869663"/>
                  </a:lnTo>
                  <a:lnTo>
                    <a:pt x="0" y="869663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14628" y="1876603"/>
              <a:ext cx="1370650" cy="448458"/>
            </a:xfrm>
            <a:custGeom>
              <a:avLst/>
              <a:pathLst>
                <a:path w="1370650" h="448458">
                  <a:moveTo>
                    <a:pt x="0" y="46313"/>
                  </a:moveTo>
                  <a:lnTo>
                    <a:pt x="36069" y="105124"/>
                  </a:lnTo>
                  <a:lnTo>
                    <a:pt x="72139" y="11359"/>
                  </a:lnTo>
                  <a:lnTo>
                    <a:pt x="108209" y="109843"/>
                  </a:lnTo>
                  <a:lnTo>
                    <a:pt x="144279" y="54154"/>
                  </a:lnTo>
                  <a:lnTo>
                    <a:pt x="180348" y="8195"/>
                  </a:lnTo>
                  <a:lnTo>
                    <a:pt x="216418" y="0"/>
                  </a:lnTo>
                  <a:lnTo>
                    <a:pt x="252488" y="117070"/>
                  </a:lnTo>
                  <a:lnTo>
                    <a:pt x="288558" y="42966"/>
                  </a:lnTo>
                  <a:lnTo>
                    <a:pt x="324627" y="120414"/>
                  </a:lnTo>
                  <a:lnTo>
                    <a:pt x="360697" y="58788"/>
                  </a:lnTo>
                  <a:lnTo>
                    <a:pt x="396767" y="37165"/>
                  </a:lnTo>
                  <a:lnTo>
                    <a:pt x="432837" y="13379"/>
                  </a:lnTo>
                  <a:lnTo>
                    <a:pt x="468906" y="63466"/>
                  </a:lnTo>
                  <a:lnTo>
                    <a:pt x="504976" y="53612"/>
                  </a:lnTo>
                  <a:lnTo>
                    <a:pt x="541046" y="64419"/>
                  </a:lnTo>
                  <a:lnTo>
                    <a:pt x="577116" y="260518"/>
                  </a:lnTo>
                  <a:lnTo>
                    <a:pt x="613185" y="100730"/>
                  </a:lnTo>
                  <a:lnTo>
                    <a:pt x="649255" y="200691"/>
                  </a:lnTo>
                  <a:lnTo>
                    <a:pt x="685325" y="23209"/>
                  </a:lnTo>
                  <a:lnTo>
                    <a:pt x="721395" y="256439"/>
                  </a:lnTo>
                  <a:lnTo>
                    <a:pt x="757464" y="114225"/>
                  </a:lnTo>
                  <a:lnTo>
                    <a:pt x="793534" y="315372"/>
                  </a:lnTo>
                  <a:lnTo>
                    <a:pt x="829604" y="294843"/>
                  </a:lnTo>
                  <a:lnTo>
                    <a:pt x="865674" y="224413"/>
                  </a:lnTo>
                  <a:lnTo>
                    <a:pt x="901743" y="316646"/>
                  </a:lnTo>
                  <a:lnTo>
                    <a:pt x="937813" y="271395"/>
                  </a:lnTo>
                  <a:lnTo>
                    <a:pt x="973883" y="236370"/>
                  </a:lnTo>
                  <a:lnTo>
                    <a:pt x="1009953" y="168217"/>
                  </a:lnTo>
                  <a:lnTo>
                    <a:pt x="1046022" y="333118"/>
                  </a:lnTo>
                  <a:lnTo>
                    <a:pt x="1082092" y="376110"/>
                  </a:lnTo>
                  <a:lnTo>
                    <a:pt x="1118162" y="343634"/>
                  </a:lnTo>
                  <a:lnTo>
                    <a:pt x="1154232" y="403860"/>
                  </a:lnTo>
                  <a:lnTo>
                    <a:pt x="1190301" y="296258"/>
                  </a:lnTo>
                  <a:lnTo>
                    <a:pt x="1226371" y="293151"/>
                  </a:lnTo>
                  <a:lnTo>
                    <a:pt x="1262441" y="379712"/>
                  </a:lnTo>
                  <a:lnTo>
                    <a:pt x="1298511" y="448458"/>
                  </a:lnTo>
                  <a:lnTo>
                    <a:pt x="1334580" y="306318"/>
                  </a:lnTo>
                  <a:lnTo>
                    <a:pt x="1370650" y="4088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14628" y="1854304"/>
              <a:ext cx="1370650" cy="470757"/>
            </a:xfrm>
            <a:custGeom>
              <a:avLst/>
              <a:pathLst>
                <a:path w="1370650" h="470757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431115"/>
                  </a:lnTo>
                  <a:lnTo>
                    <a:pt x="1334580" y="328617"/>
                  </a:lnTo>
                  <a:lnTo>
                    <a:pt x="1298511" y="470757"/>
                  </a:lnTo>
                  <a:lnTo>
                    <a:pt x="1262441" y="402011"/>
                  </a:lnTo>
                  <a:lnTo>
                    <a:pt x="1226371" y="315450"/>
                  </a:lnTo>
                  <a:lnTo>
                    <a:pt x="1190301" y="318557"/>
                  </a:lnTo>
                  <a:lnTo>
                    <a:pt x="1154232" y="426159"/>
                  </a:lnTo>
                  <a:lnTo>
                    <a:pt x="1118162" y="365933"/>
                  </a:lnTo>
                  <a:lnTo>
                    <a:pt x="1082092" y="398409"/>
                  </a:lnTo>
                  <a:lnTo>
                    <a:pt x="1046022" y="355417"/>
                  </a:lnTo>
                  <a:lnTo>
                    <a:pt x="1009953" y="190516"/>
                  </a:lnTo>
                  <a:lnTo>
                    <a:pt x="973883" y="258669"/>
                  </a:lnTo>
                  <a:lnTo>
                    <a:pt x="937813" y="293694"/>
                  </a:lnTo>
                  <a:lnTo>
                    <a:pt x="901743" y="338945"/>
                  </a:lnTo>
                  <a:lnTo>
                    <a:pt x="865674" y="246712"/>
                  </a:lnTo>
                  <a:lnTo>
                    <a:pt x="829604" y="317142"/>
                  </a:lnTo>
                  <a:lnTo>
                    <a:pt x="793534" y="337671"/>
                  </a:lnTo>
                  <a:lnTo>
                    <a:pt x="757464" y="136524"/>
                  </a:lnTo>
                  <a:lnTo>
                    <a:pt x="721395" y="278738"/>
                  </a:lnTo>
                  <a:lnTo>
                    <a:pt x="685325" y="45508"/>
                  </a:lnTo>
                  <a:lnTo>
                    <a:pt x="649255" y="222990"/>
                  </a:lnTo>
                  <a:lnTo>
                    <a:pt x="613185" y="123029"/>
                  </a:lnTo>
                  <a:lnTo>
                    <a:pt x="577116" y="282817"/>
                  </a:lnTo>
                  <a:lnTo>
                    <a:pt x="541046" y="86718"/>
                  </a:lnTo>
                  <a:lnTo>
                    <a:pt x="504976" y="75911"/>
                  </a:lnTo>
                  <a:lnTo>
                    <a:pt x="468906" y="85765"/>
                  </a:lnTo>
                  <a:lnTo>
                    <a:pt x="432837" y="35678"/>
                  </a:lnTo>
                  <a:lnTo>
                    <a:pt x="396767" y="59464"/>
                  </a:lnTo>
                  <a:lnTo>
                    <a:pt x="360697" y="81087"/>
                  </a:lnTo>
                  <a:lnTo>
                    <a:pt x="324627" y="142713"/>
                  </a:lnTo>
                  <a:lnTo>
                    <a:pt x="288558" y="65265"/>
                  </a:lnTo>
                  <a:lnTo>
                    <a:pt x="252488" y="139369"/>
                  </a:lnTo>
                  <a:lnTo>
                    <a:pt x="216418" y="22299"/>
                  </a:lnTo>
                  <a:lnTo>
                    <a:pt x="180348" y="30494"/>
                  </a:lnTo>
                  <a:lnTo>
                    <a:pt x="144279" y="76453"/>
                  </a:lnTo>
                  <a:lnTo>
                    <a:pt x="108209" y="132142"/>
                  </a:lnTo>
                  <a:lnTo>
                    <a:pt x="72139" y="33658"/>
                  </a:lnTo>
                  <a:lnTo>
                    <a:pt x="36069" y="127423"/>
                  </a:lnTo>
                  <a:lnTo>
                    <a:pt x="0" y="6861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914628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846095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46095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6095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6095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46095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914628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81087"/>
                  </a:lnTo>
                  <a:lnTo>
                    <a:pt x="72139" y="0"/>
                  </a:lnTo>
                  <a:lnTo>
                    <a:pt x="108209" y="22870"/>
                  </a:lnTo>
                  <a:lnTo>
                    <a:pt x="144279" y="12562"/>
                  </a:lnTo>
                  <a:lnTo>
                    <a:pt x="180348" y="16517"/>
                  </a:lnTo>
                  <a:lnTo>
                    <a:pt x="216418" y="0"/>
                  </a:lnTo>
                  <a:lnTo>
                    <a:pt x="252488" y="31296"/>
                  </a:lnTo>
                  <a:lnTo>
                    <a:pt x="288558" y="0"/>
                  </a:lnTo>
                  <a:lnTo>
                    <a:pt x="324627" y="48214"/>
                  </a:lnTo>
                  <a:lnTo>
                    <a:pt x="360697" y="38226"/>
                  </a:lnTo>
                  <a:lnTo>
                    <a:pt x="396767" y="0"/>
                  </a:lnTo>
                  <a:lnTo>
                    <a:pt x="432837" y="99106"/>
                  </a:lnTo>
                  <a:lnTo>
                    <a:pt x="468906" y="22870"/>
                  </a:lnTo>
                  <a:lnTo>
                    <a:pt x="504976" y="107035"/>
                  </a:lnTo>
                  <a:lnTo>
                    <a:pt x="541046" y="42474"/>
                  </a:lnTo>
                  <a:lnTo>
                    <a:pt x="577116" y="74330"/>
                  </a:lnTo>
                  <a:lnTo>
                    <a:pt x="613185" y="69503"/>
                  </a:lnTo>
                  <a:lnTo>
                    <a:pt x="649255" y="71932"/>
                  </a:lnTo>
                  <a:lnTo>
                    <a:pt x="685325" y="248579"/>
                  </a:lnTo>
                  <a:lnTo>
                    <a:pt x="721395" y="109391"/>
                  </a:lnTo>
                  <a:lnTo>
                    <a:pt x="757464" y="254846"/>
                  </a:lnTo>
                  <a:lnTo>
                    <a:pt x="793534" y="229361"/>
                  </a:lnTo>
                  <a:lnTo>
                    <a:pt x="829604" y="218783"/>
                  </a:lnTo>
                  <a:lnTo>
                    <a:pt x="865674" y="95970"/>
                  </a:lnTo>
                  <a:lnTo>
                    <a:pt x="901743" y="125092"/>
                  </a:lnTo>
                  <a:lnTo>
                    <a:pt x="937813" y="241797"/>
                  </a:lnTo>
                  <a:lnTo>
                    <a:pt x="973883" y="342369"/>
                  </a:lnTo>
                  <a:lnTo>
                    <a:pt x="1009953" y="191819"/>
                  </a:lnTo>
                  <a:lnTo>
                    <a:pt x="1046022" y="429151"/>
                  </a:lnTo>
                  <a:lnTo>
                    <a:pt x="1082092" y="232685"/>
                  </a:lnTo>
                  <a:lnTo>
                    <a:pt x="1118162" y="246463"/>
                  </a:lnTo>
                  <a:lnTo>
                    <a:pt x="1154232" y="284393"/>
                  </a:lnTo>
                  <a:lnTo>
                    <a:pt x="1190301" y="168050"/>
                  </a:lnTo>
                  <a:lnTo>
                    <a:pt x="1226371" y="301894"/>
                  </a:lnTo>
                  <a:lnTo>
                    <a:pt x="1262441" y="332596"/>
                  </a:lnTo>
                  <a:lnTo>
                    <a:pt x="1298511" y="343062"/>
                  </a:lnTo>
                  <a:lnTo>
                    <a:pt x="1334580" y="201410"/>
                  </a:lnTo>
                  <a:lnTo>
                    <a:pt x="1370650" y="243262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14628" y="3149744"/>
              <a:ext cx="1370650" cy="429151"/>
            </a:xfrm>
            <a:custGeom>
              <a:avLst/>
              <a:pathLst>
                <a:path w="1370650" h="429151">
                  <a:moveTo>
                    <a:pt x="0" y="0"/>
                  </a:moveTo>
                  <a:lnTo>
                    <a:pt x="36069" y="81087"/>
                  </a:lnTo>
                  <a:lnTo>
                    <a:pt x="72139" y="0"/>
                  </a:lnTo>
                  <a:lnTo>
                    <a:pt x="108209" y="22870"/>
                  </a:lnTo>
                  <a:lnTo>
                    <a:pt x="144279" y="12562"/>
                  </a:lnTo>
                  <a:lnTo>
                    <a:pt x="180348" y="16517"/>
                  </a:lnTo>
                  <a:lnTo>
                    <a:pt x="216418" y="0"/>
                  </a:lnTo>
                  <a:lnTo>
                    <a:pt x="252488" y="31296"/>
                  </a:lnTo>
                  <a:lnTo>
                    <a:pt x="288558" y="0"/>
                  </a:lnTo>
                  <a:lnTo>
                    <a:pt x="324627" y="48214"/>
                  </a:lnTo>
                  <a:lnTo>
                    <a:pt x="360697" y="38226"/>
                  </a:lnTo>
                  <a:lnTo>
                    <a:pt x="396767" y="0"/>
                  </a:lnTo>
                  <a:lnTo>
                    <a:pt x="432837" y="99106"/>
                  </a:lnTo>
                  <a:lnTo>
                    <a:pt x="468906" y="22870"/>
                  </a:lnTo>
                  <a:lnTo>
                    <a:pt x="504976" y="107035"/>
                  </a:lnTo>
                  <a:lnTo>
                    <a:pt x="541046" y="42474"/>
                  </a:lnTo>
                  <a:lnTo>
                    <a:pt x="577116" y="74330"/>
                  </a:lnTo>
                  <a:lnTo>
                    <a:pt x="613185" y="69503"/>
                  </a:lnTo>
                  <a:lnTo>
                    <a:pt x="649255" y="71932"/>
                  </a:lnTo>
                  <a:lnTo>
                    <a:pt x="685325" y="248579"/>
                  </a:lnTo>
                  <a:lnTo>
                    <a:pt x="721395" y="109391"/>
                  </a:lnTo>
                  <a:lnTo>
                    <a:pt x="757464" y="254846"/>
                  </a:lnTo>
                  <a:lnTo>
                    <a:pt x="793534" y="229361"/>
                  </a:lnTo>
                  <a:lnTo>
                    <a:pt x="829604" y="218783"/>
                  </a:lnTo>
                  <a:lnTo>
                    <a:pt x="865674" y="95970"/>
                  </a:lnTo>
                  <a:lnTo>
                    <a:pt x="901743" y="125092"/>
                  </a:lnTo>
                  <a:lnTo>
                    <a:pt x="937813" y="241797"/>
                  </a:lnTo>
                  <a:lnTo>
                    <a:pt x="973883" y="342369"/>
                  </a:lnTo>
                  <a:lnTo>
                    <a:pt x="1009953" y="191819"/>
                  </a:lnTo>
                  <a:lnTo>
                    <a:pt x="1046022" y="429151"/>
                  </a:lnTo>
                  <a:lnTo>
                    <a:pt x="1082092" y="232685"/>
                  </a:lnTo>
                  <a:lnTo>
                    <a:pt x="1118162" y="246463"/>
                  </a:lnTo>
                  <a:lnTo>
                    <a:pt x="1154232" y="284393"/>
                  </a:lnTo>
                  <a:lnTo>
                    <a:pt x="1190301" y="168050"/>
                  </a:lnTo>
                  <a:lnTo>
                    <a:pt x="1226371" y="301894"/>
                  </a:lnTo>
                  <a:lnTo>
                    <a:pt x="1262441" y="332596"/>
                  </a:lnTo>
                  <a:lnTo>
                    <a:pt x="1298511" y="343062"/>
                  </a:lnTo>
                  <a:lnTo>
                    <a:pt x="1334580" y="201410"/>
                  </a:lnTo>
                  <a:lnTo>
                    <a:pt x="1370650" y="2432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914628" y="3149744"/>
              <a:ext cx="1370650" cy="429151"/>
            </a:xfrm>
            <a:custGeom>
              <a:avLst/>
              <a:pathLst>
                <a:path w="1370650" h="42915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243262"/>
                  </a:lnTo>
                  <a:lnTo>
                    <a:pt x="1334580" y="201410"/>
                  </a:lnTo>
                  <a:lnTo>
                    <a:pt x="1298511" y="343062"/>
                  </a:lnTo>
                  <a:lnTo>
                    <a:pt x="1262441" y="332596"/>
                  </a:lnTo>
                  <a:lnTo>
                    <a:pt x="1226371" y="301894"/>
                  </a:lnTo>
                  <a:lnTo>
                    <a:pt x="1190301" y="168050"/>
                  </a:lnTo>
                  <a:lnTo>
                    <a:pt x="1154232" y="284393"/>
                  </a:lnTo>
                  <a:lnTo>
                    <a:pt x="1118162" y="246463"/>
                  </a:lnTo>
                  <a:lnTo>
                    <a:pt x="1082092" y="232685"/>
                  </a:lnTo>
                  <a:lnTo>
                    <a:pt x="1046022" y="429151"/>
                  </a:lnTo>
                  <a:lnTo>
                    <a:pt x="1009953" y="191819"/>
                  </a:lnTo>
                  <a:lnTo>
                    <a:pt x="973883" y="342369"/>
                  </a:lnTo>
                  <a:lnTo>
                    <a:pt x="937813" y="241797"/>
                  </a:lnTo>
                  <a:lnTo>
                    <a:pt x="901743" y="125092"/>
                  </a:lnTo>
                  <a:lnTo>
                    <a:pt x="865674" y="95970"/>
                  </a:lnTo>
                  <a:lnTo>
                    <a:pt x="829604" y="218783"/>
                  </a:lnTo>
                  <a:lnTo>
                    <a:pt x="793534" y="229361"/>
                  </a:lnTo>
                  <a:lnTo>
                    <a:pt x="757464" y="254846"/>
                  </a:lnTo>
                  <a:lnTo>
                    <a:pt x="721395" y="109391"/>
                  </a:lnTo>
                  <a:lnTo>
                    <a:pt x="685325" y="248579"/>
                  </a:lnTo>
                  <a:lnTo>
                    <a:pt x="649255" y="71932"/>
                  </a:lnTo>
                  <a:lnTo>
                    <a:pt x="613185" y="69503"/>
                  </a:lnTo>
                  <a:lnTo>
                    <a:pt x="577116" y="74330"/>
                  </a:lnTo>
                  <a:lnTo>
                    <a:pt x="541046" y="42474"/>
                  </a:lnTo>
                  <a:lnTo>
                    <a:pt x="504976" y="107035"/>
                  </a:lnTo>
                  <a:lnTo>
                    <a:pt x="468906" y="22870"/>
                  </a:lnTo>
                  <a:lnTo>
                    <a:pt x="432837" y="99106"/>
                  </a:lnTo>
                  <a:lnTo>
                    <a:pt x="396767" y="0"/>
                  </a:lnTo>
                  <a:lnTo>
                    <a:pt x="360697" y="38226"/>
                  </a:lnTo>
                  <a:lnTo>
                    <a:pt x="324627" y="48214"/>
                  </a:lnTo>
                  <a:lnTo>
                    <a:pt x="288558" y="0"/>
                  </a:lnTo>
                  <a:lnTo>
                    <a:pt x="252488" y="31296"/>
                  </a:lnTo>
                  <a:lnTo>
                    <a:pt x="216418" y="0"/>
                  </a:lnTo>
                  <a:lnTo>
                    <a:pt x="180348" y="16517"/>
                  </a:lnTo>
                  <a:lnTo>
                    <a:pt x="144279" y="12562"/>
                  </a:lnTo>
                  <a:lnTo>
                    <a:pt x="108209" y="22870"/>
                  </a:lnTo>
                  <a:lnTo>
                    <a:pt x="72139" y="0"/>
                  </a:lnTo>
                  <a:lnTo>
                    <a:pt x="36069" y="81087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91462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91486" y="415589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323424" y="423311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691486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971088" y="293767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4268790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792292" y="293618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846095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6322121" y="29376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2691486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3262434" y="164229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4268790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568693" y="16407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5846095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6481367" y="16422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2796088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01065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14250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 rot="-5400000">
              <a:off x="2612136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3117113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723542" y="55896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4373393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78369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491555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 rot="-5400000">
              <a:off x="4189441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4694418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5300847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5950697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455674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068860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 rot="-5400000">
              <a:off x="5766746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6271722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6878151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1564" y="27007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91564" y="24777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91564" y="225480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91564" y="20318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91564" y="18088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656691" y="2746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656691" y="2523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656691" y="230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656691" y="2077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656691" y="1854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391564" y="39962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91564" y="377323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91564" y="3550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91564" y="33272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91564" y="31042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2656691" y="4041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656691" y="3818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656691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656691" y="3372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656691" y="314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2391564" y="529166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391564" y="50686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91564" y="484568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91564" y="462269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91564" y="4399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2656691" y="5337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656691" y="5114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656691" y="4891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656691" y="4668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656691" y="4445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18567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2067619" y="3539320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132" name="rc132"/>
            <p:cNvSpPr/>
            <p:nvPr/>
          </p:nvSpPr>
          <p:spPr>
            <a:xfrm>
              <a:off x="7492989" y="3192523"/>
              <a:ext cx="986903" cy="806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7562578" y="3284436"/>
              <a:ext cx="87250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outcome</a:t>
              </a:r>
            </a:p>
          </p:txBody>
        </p:sp>
        <p:sp>
          <p:nvSpPr>
            <p:cNvPr id="134" name="rc134"/>
            <p:cNvSpPr/>
            <p:nvPr/>
          </p:nvSpPr>
          <p:spPr>
            <a:xfrm>
              <a:off x="7562578" y="3490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571578" y="3499427"/>
              <a:ext cx="201456" cy="201456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562578" y="37098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571578" y="3718883"/>
              <a:ext cx="201456" cy="20145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7857949" y="3530801"/>
              <a:ext cx="52857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857949" y="3750257"/>
              <a:ext cx="52869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2021-02-12T16:25:22Z</dcterms:modified>
</cp:coreProperties>
</file>