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2743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16330" y="1326369"/>
              <a:ext cx="3375586" cy="205009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346484" y="1443869"/>
              <a:ext cx="1380921" cy="1823049"/>
            </a:xfrm>
            <a:custGeom>
              <a:avLst/>
              <a:pathLst>
                <a:path w="1380921" h="1823049">
                  <a:moveTo>
                    <a:pt x="687831" y="1823049"/>
                  </a:moveTo>
                  <a:lnTo>
                    <a:pt x="687615" y="1819481"/>
                  </a:lnTo>
                  <a:lnTo>
                    <a:pt x="687387" y="1815913"/>
                  </a:lnTo>
                  <a:lnTo>
                    <a:pt x="687144" y="1812346"/>
                  </a:lnTo>
                  <a:lnTo>
                    <a:pt x="686879" y="1808778"/>
                  </a:lnTo>
                  <a:lnTo>
                    <a:pt x="686599" y="1805210"/>
                  </a:lnTo>
                  <a:lnTo>
                    <a:pt x="686302" y="1801643"/>
                  </a:lnTo>
                  <a:lnTo>
                    <a:pt x="685978" y="1798075"/>
                  </a:lnTo>
                  <a:lnTo>
                    <a:pt x="685637" y="1794508"/>
                  </a:lnTo>
                  <a:lnTo>
                    <a:pt x="685277" y="1790940"/>
                  </a:lnTo>
                  <a:lnTo>
                    <a:pt x="684883" y="1787372"/>
                  </a:lnTo>
                  <a:lnTo>
                    <a:pt x="684470" y="1783805"/>
                  </a:lnTo>
                  <a:lnTo>
                    <a:pt x="684034" y="1780237"/>
                  </a:lnTo>
                  <a:lnTo>
                    <a:pt x="683560" y="1776670"/>
                  </a:lnTo>
                  <a:lnTo>
                    <a:pt x="683063" y="1773102"/>
                  </a:lnTo>
                  <a:lnTo>
                    <a:pt x="682540" y="1769534"/>
                  </a:lnTo>
                  <a:lnTo>
                    <a:pt x="681972" y="1765967"/>
                  </a:lnTo>
                  <a:lnTo>
                    <a:pt x="681378" y="1762399"/>
                  </a:lnTo>
                  <a:lnTo>
                    <a:pt x="680753" y="1758832"/>
                  </a:lnTo>
                  <a:lnTo>
                    <a:pt x="680077" y="1755264"/>
                  </a:lnTo>
                  <a:lnTo>
                    <a:pt x="679371" y="1751696"/>
                  </a:lnTo>
                  <a:lnTo>
                    <a:pt x="678630" y="1748129"/>
                  </a:lnTo>
                  <a:lnTo>
                    <a:pt x="677830" y="1744561"/>
                  </a:lnTo>
                  <a:lnTo>
                    <a:pt x="676996" y="1740993"/>
                  </a:lnTo>
                  <a:lnTo>
                    <a:pt x="676123" y="1737426"/>
                  </a:lnTo>
                  <a:lnTo>
                    <a:pt x="675183" y="1733858"/>
                  </a:lnTo>
                  <a:lnTo>
                    <a:pt x="674205" y="1730291"/>
                  </a:lnTo>
                  <a:lnTo>
                    <a:pt x="673183" y="1726723"/>
                  </a:lnTo>
                  <a:lnTo>
                    <a:pt x="672085" y="1723155"/>
                  </a:lnTo>
                  <a:lnTo>
                    <a:pt x="670944" y="1719588"/>
                  </a:lnTo>
                  <a:lnTo>
                    <a:pt x="669755" y="1716020"/>
                  </a:lnTo>
                  <a:lnTo>
                    <a:pt x="668481" y="1712453"/>
                  </a:lnTo>
                  <a:lnTo>
                    <a:pt x="667159" y="1708885"/>
                  </a:lnTo>
                  <a:lnTo>
                    <a:pt x="665784" y="1705317"/>
                  </a:lnTo>
                  <a:lnTo>
                    <a:pt x="664314" y="1701750"/>
                  </a:lnTo>
                  <a:lnTo>
                    <a:pt x="662793" y="1698182"/>
                  </a:lnTo>
                  <a:lnTo>
                    <a:pt x="661213" y="1694615"/>
                  </a:lnTo>
                  <a:lnTo>
                    <a:pt x="659529" y="1691047"/>
                  </a:lnTo>
                  <a:lnTo>
                    <a:pt x="657789" y="1687479"/>
                  </a:lnTo>
                  <a:lnTo>
                    <a:pt x="655985" y="1683912"/>
                  </a:lnTo>
                  <a:lnTo>
                    <a:pt x="654068" y="1680344"/>
                  </a:lnTo>
                  <a:lnTo>
                    <a:pt x="652089" y="1676776"/>
                  </a:lnTo>
                  <a:lnTo>
                    <a:pt x="650042" y="1673209"/>
                  </a:lnTo>
                  <a:lnTo>
                    <a:pt x="647874" y="1669641"/>
                  </a:lnTo>
                  <a:lnTo>
                    <a:pt x="645639" y="1666074"/>
                  </a:lnTo>
                  <a:lnTo>
                    <a:pt x="643331" y="1662506"/>
                  </a:lnTo>
                  <a:lnTo>
                    <a:pt x="640893" y="1658938"/>
                  </a:lnTo>
                  <a:lnTo>
                    <a:pt x="638384" y="1655371"/>
                  </a:lnTo>
                  <a:lnTo>
                    <a:pt x="635799" y="1651803"/>
                  </a:lnTo>
                  <a:lnTo>
                    <a:pt x="633075" y="1648236"/>
                  </a:lnTo>
                  <a:lnTo>
                    <a:pt x="630276" y="1644668"/>
                  </a:lnTo>
                  <a:lnTo>
                    <a:pt x="627398" y="1641100"/>
                  </a:lnTo>
                  <a:lnTo>
                    <a:pt x="624374" y="1637533"/>
                  </a:lnTo>
                  <a:lnTo>
                    <a:pt x="621272" y="1633965"/>
                  </a:lnTo>
                  <a:lnTo>
                    <a:pt x="618087" y="1630398"/>
                  </a:lnTo>
                  <a:lnTo>
                    <a:pt x="614751" y="1626830"/>
                  </a:lnTo>
                  <a:lnTo>
                    <a:pt x="611334" y="1623262"/>
                  </a:lnTo>
                  <a:lnTo>
                    <a:pt x="607833" y="1619695"/>
                  </a:lnTo>
                  <a:lnTo>
                    <a:pt x="604174" y="1616127"/>
                  </a:lnTo>
                  <a:lnTo>
                    <a:pt x="600434" y="1612560"/>
                  </a:lnTo>
                  <a:lnTo>
                    <a:pt x="596608" y="1608992"/>
                  </a:lnTo>
                  <a:lnTo>
                    <a:pt x="592622" y="1605424"/>
                  </a:lnTo>
                  <a:lnTo>
                    <a:pt x="588553" y="1601857"/>
                  </a:lnTo>
                  <a:lnTo>
                    <a:pt x="584398" y="1598289"/>
                  </a:lnTo>
                  <a:lnTo>
                    <a:pt x="580081" y="1594721"/>
                  </a:lnTo>
                  <a:lnTo>
                    <a:pt x="575682" y="1591154"/>
                  </a:lnTo>
                  <a:lnTo>
                    <a:pt x="571197" y="1587586"/>
                  </a:lnTo>
                  <a:lnTo>
                    <a:pt x="566551" y="1584019"/>
                  </a:lnTo>
                  <a:lnTo>
                    <a:pt x="561823" y="1580451"/>
                  </a:lnTo>
                  <a:lnTo>
                    <a:pt x="557012" y="1576883"/>
                  </a:lnTo>
                  <a:lnTo>
                    <a:pt x="552042" y="1573316"/>
                  </a:lnTo>
                  <a:lnTo>
                    <a:pt x="546992" y="1569748"/>
                  </a:lnTo>
                  <a:lnTo>
                    <a:pt x="541861" y="1566181"/>
                  </a:lnTo>
                  <a:lnTo>
                    <a:pt x="536576" y="1562613"/>
                  </a:lnTo>
                  <a:lnTo>
                    <a:pt x="531215" y="1559045"/>
                  </a:lnTo>
                  <a:lnTo>
                    <a:pt x="525777" y="1555478"/>
                  </a:lnTo>
                  <a:lnTo>
                    <a:pt x="520191" y="1551910"/>
                  </a:lnTo>
                  <a:lnTo>
                    <a:pt x="514532" y="1548343"/>
                  </a:lnTo>
                  <a:lnTo>
                    <a:pt x="508802" y="1544775"/>
                  </a:lnTo>
                  <a:lnTo>
                    <a:pt x="502932" y="1541207"/>
                  </a:lnTo>
                  <a:lnTo>
                    <a:pt x="496996" y="1537640"/>
                  </a:lnTo>
                  <a:lnTo>
                    <a:pt x="490992" y="1534072"/>
                  </a:lnTo>
                  <a:lnTo>
                    <a:pt x="484861" y="1530504"/>
                  </a:lnTo>
                  <a:lnTo>
                    <a:pt x="478669" y="1526937"/>
                  </a:lnTo>
                  <a:lnTo>
                    <a:pt x="472415" y="1523369"/>
                  </a:lnTo>
                  <a:lnTo>
                    <a:pt x="466048" y="1519802"/>
                  </a:lnTo>
                  <a:lnTo>
                    <a:pt x="459625" y="1516234"/>
                  </a:lnTo>
                  <a:lnTo>
                    <a:pt x="453149" y="1512666"/>
                  </a:lnTo>
                  <a:lnTo>
                    <a:pt x="446574" y="1509099"/>
                  </a:lnTo>
                  <a:lnTo>
                    <a:pt x="439950" y="1505531"/>
                  </a:lnTo>
                  <a:lnTo>
                    <a:pt x="433281" y="1501964"/>
                  </a:lnTo>
                  <a:lnTo>
                    <a:pt x="426529" y="1498396"/>
                  </a:lnTo>
                  <a:lnTo>
                    <a:pt x="419737" y="1494828"/>
                  </a:lnTo>
                  <a:lnTo>
                    <a:pt x="412907" y="1491261"/>
                  </a:lnTo>
                  <a:lnTo>
                    <a:pt x="406010" y="1487693"/>
                  </a:lnTo>
                  <a:lnTo>
                    <a:pt x="399083" y="1484126"/>
                  </a:lnTo>
                  <a:lnTo>
                    <a:pt x="392127" y="1480558"/>
                  </a:lnTo>
                  <a:lnTo>
                    <a:pt x="385122" y="1476990"/>
                  </a:lnTo>
                  <a:lnTo>
                    <a:pt x="378096" y="1473423"/>
                  </a:lnTo>
                  <a:lnTo>
                    <a:pt x="371049" y="1469855"/>
                  </a:lnTo>
                  <a:lnTo>
                    <a:pt x="363972" y="1466287"/>
                  </a:lnTo>
                  <a:lnTo>
                    <a:pt x="356883" y="1462720"/>
                  </a:lnTo>
                  <a:lnTo>
                    <a:pt x="349783" y="1459152"/>
                  </a:lnTo>
                  <a:lnTo>
                    <a:pt x="342670" y="1455585"/>
                  </a:lnTo>
                  <a:lnTo>
                    <a:pt x="335556" y="1452017"/>
                  </a:lnTo>
                  <a:lnTo>
                    <a:pt x="328440" y="1448449"/>
                  </a:lnTo>
                  <a:lnTo>
                    <a:pt x="321329" y="1444882"/>
                  </a:lnTo>
                  <a:lnTo>
                    <a:pt x="314227" y="1441314"/>
                  </a:lnTo>
                  <a:lnTo>
                    <a:pt x="307132" y="1437747"/>
                  </a:lnTo>
                  <a:lnTo>
                    <a:pt x="300060" y="1434179"/>
                  </a:lnTo>
                  <a:lnTo>
                    <a:pt x="293007" y="1430611"/>
                  </a:lnTo>
                  <a:lnTo>
                    <a:pt x="285970" y="1427044"/>
                  </a:lnTo>
                  <a:lnTo>
                    <a:pt x="278974" y="1423476"/>
                  </a:lnTo>
                  <a:lnTo>
                    <a:pt x="272006" y="1419909"/>
                  </a:lnTo>
                  <a:lnTo>
                    <a:pt x="265064" y="1416341"/>
                  </a:lnTo>
                  <a:lnTo>
                    <a:pt x="258178" y="1412773"/>
                  </a:lnTo>
                  <a:lnTo>
                    <a:pt x="251331" y="1409206"/>
                  </a:lnTo>
                  <a:lnTo>
                    <a:pt x="244518" y="1405638"/>
                  </a:lnTo>
                  <a:lnTo>
                    <a:pt x="237778" y="1402070"/>
                  </a:lnTo>
                  <a:lnTo>
                    <a:pt x="231085" y="1398503"/>
                  </a:lnTo>
                  <a:lnTo>
                    <a:pt x="224435" y="1394935"/>
                  </a:lnTo>
                  <a:lnTo>
                    <a:pt x="217873" y="1391368"/>
                  </a:lnTo>
                  <a:lnTo>
                    <a:pt x="211367" y="1387800"/>
                  </a:lnTo>
                  <a:lnTo>
                    <a:pt x="204913" y="1384232"/>
                  </a:lnTo>
                  <a:lnTo>
                    <a:pt x="198560" y="1380665"/>
                  </a:lnTo>
                  <a:lnTo>
                    <a:pt x="192272" y="1377097"/>
                  </a:lnTo>
                  <a:lnTo>
                    <a:pt x="186044" y="1373530"/>
                  </a:lnTo>
                  <a:lnTo>
                    <a:pt x="179929" y="1369962"/>
                  </a:lnTo>
                  <a:lnTo>
                    <a:pt x="173889" y="1366394"/>
                  </a:lnTo>
                  <a:lnTo>
                    <a:pt x="167914" y="1362827"/>
                  </a:lnTo>
                  <a:lnTo>
                    <a:pt x="162066" y="1359259"/>
                  </a:lnTo>
                  <a:lnTo>
                    <a:pt x="156299" y="1355692"/>
                  </a:lnTo>
                  <a:lnTo>
                    <a:pt x="150605" y="1352124"/>
                  </a:lnTo>
                  <a:lnTo>
                    <a:pt x="145048" y="1348556"/>
                  </a:lnTo>
                  <a:lnTo>
                    <a:pt x="139580" y="1344989"/>
                  </a:lnTo>
                  <a:lnTo>
                    <a:pt x="134190" y="1341421"/>
                  </a:lnTo>
                  <a:lnTo>
                    <a:pt x="128947" y="1337853"/>
                  </a:lnTo>
                  <a:lnTo>
                    <a:pt x="123801" y="1334286"/>
                  </a:lnTo>
                  <a:lnTo>
                    <a:pt x="118737" y="1330718"/>
                  </a:lnTo>
                  <a:lnTo>
                    <a:pt x="113829" y="1327151"/>
                  </a:lnTo>
                  <a:lnTo>
                    <a:pt x="109023" y="1323583"/>
                  </a:lnTo>
                  <a:lnTo>
                    <a:pt x="104305" y="1320015"/>
                  </a:lnTo>
                  <a:lnTo>
                    <a:pt x="99749" y="1316448"/>
                  </a:lnTo>
                  <a:lnTo>
                    <a:pt x="95301" y="1312880"/>
                  </a:lnTo>
                  <a:lnTo>
                    <a:pt x="90944" y="1309313"/>
                  </a:lnTo>
                  <a:lnTo>
                    <a:pt x="86754" y="1305745"/>
                  </a:lnTo>
                  <a:lnTo>
                    <a:pt x="82677" y="1302177"/>
                  </a:lnTo>
                  <a:lnTo>
                    <a:pt x="78694" y="1298610"/>
                  </a:lnTo>
                  <a:lnTo>
                    <a:pt x="74883" y="1295042"/>
                  </a:lnTo>
                  <a:lnTo>
                    <a:pt x="71187" y="1291475"/>
                  </a:lnTo>
                  <a:lnTo>
                    <a:pt x="67587" y="1287907"/>
                  </a:lnTo>
                  <a:lnTo>
                    <a:pt x="64161" y="1284339"/>
                  </a:lnTo>
                  <a:lnTo>
                    <a:pt x="60853" y="1280772"/>
                  </a:lnTo>
                  <a:lnTo>
                    <a:pt x="57642" y="1277204"/>
                  </a:lnTo>
                  <a:lnTo>
                    <a:pt x="54605" y="1273636"/>
                  </a:lnTo>
                  <a:lnTo>
                    <a:pt x="51687" y="1270069"/>
                  </a:lnTo>
                  <a:lnTo>
                    <a:pt x="48867" y="1266501"/>
                  </a:lnTo>
                  <a:lnTo>
                    <a:pt x="46219" y="1262934"/>
                  </a:lnTo>
                  <a:lnTo>
                    <a:pt x="43690" y="1259366"/>
                  </a:lnTo>
                  <a:lnTo>
                    <a:pt x="41258" y="1255798"/>
                  </a:lnTo>
                  <a:lnTo>
                    <a:pt x="38995" y="1252231"/>
                  </a:lnTo>
                  <a:lnTo>
                    <a:pt x="36849" y="1248663"/>
                  </a:lnTo>
                  <a:lnTo>
                    <a:pt x="34798" y="1245096"/>
                  </a:lnTo>
                  <a:lnTo>
                    <a:pt x="32912" y="1241528"/>
                  </a:lnTo>
                  <a:lnTo>
                    <a:pt x="31140" y="1237960"/>
                  </a:lnTo>
                  <a:lnTo>
                    <a:pt x="29461" y="1234393"/>
                  </a:lnTo>
                  <a:lnTo>
                    <a:pt x="27939" y="1230825"/>
                  </a:lnTo>
                  <a:lnTo>
                    <a:pt x="26528" y="1227258"/>
                  </a:lnTo>
                  <a:lnTo>
                    <a:pt x="25205" y="1223690"/>
                  </a:lnTo>
                  <a:lnTo>
                    <a:pt x="24033" y="1220122"/>
                  </a:lnTo>
                  <a:lnTo>
                    <a:pt x="22966" y="1216555"/>
                  </a:lnTo>
                  <a:lnTo>
                    <a:pt x="21983" y="1212987"/>
                  </a:lnTo>
                  <a:lnTo>
                    <a:pt x="21141" y="1209420"/>
                  </a:lnTo>
                  <a:lnTo>
                    <a:pt x="20398" y="1205852"/>
                  </a:lnTo>
                  <a:lnTo>
                    <a:pt x="19734" y="1202284"/>
                  </a:lnTo>
                  <a:lnTo>
                    <a:pt x="19201" y="1198717"/>
                  </a:lnTo>
                  <a:lnTo>
                    <a:pt x="18761" y="1195149"/>
                  </a:lnTo>
                  <a:lnTo>
                    <a:pt x="18393" y="1191581"/>
                  </a:lnTo>
                  <a:lnTo>
                    <a:pt x="18146" y="1188014"/>
                  </a:lnTo>
                  <a:lnTo>
                    <a:pt x="17984" y="1184446"/>
                  </a:lnTo>
                  <a:lnTo>
                    <a:pt x="17889" y="1180879"/>
                  </a:lnTo>
                  <a:lnTo>
                    <a:pt x="17903" y="1177311"/>
                  </a:lnTo>
                  <a:lnTo>
                    <a:pt x="17996" y="1173743"/>
                  </a:lnTo>
                  <a:lnTo>
                    <a:pt x="18148" y="1170176"/>
                  </a:lnTo>
                  <a:lnTo>
                    <a:pt x="18398" y="1166608"/>
                  </a:lnTo>
                  <a:lnTo>
                    <a:pt x="18719" y="1163041"/>
                  </a:lnTo>
                  <a:lnTo>
                    <a:pt x="19094" y="1159473"/>
                  </a:lnTo>
                  <a:lnTo>
                    <a:pt x="19556" y="1155905"/>
                  </a:lnTo>
                  <a:lnTo>
                    <a:pt x="20081" y="1152338"/>
                  </a:lnTo>
                  <a:lnTo>
                    <a:pt x="20654" y="1148770"/>
                  </a:lnTo>
                  <a:lnTo>
                    <a:pt x="21304" y="1145203"/>
                  </a:lnTo>
                  <a:lnTo>
                    <a:pt x="22010" y="1141635"/>
                  </a:lnTo>
                  <a:lnTo>
                    <a:pt x="22758" y="1138067"/>
                  </a:lnTo>
                  <a:lnTo>
                    <a:pt x="23573" y="1134500"/>
                  </a:lnTo>
                  <a:lnTo>
                    <a:pt x="24438" y="1130932"/>
                  </a:lnTo>
                  <a:lnTo>
                    <a:pt x="25340" y="1127364"/>
                  </a:lnTo>
                  <a:lnTo>
                    <a:pt x="26301" y="1123797"/>
                  </a:lnTo>
                  <a:lnTo>
                    <a:pt x="27306" y="1120229"/>
                  </a:lnTo>
                  <a:lnTo>
                    <a:pt x="28343" y="1116662"/>
                  </a:lnTo>
                  <a:lnTo>
                    <a:pt x="29432" y="1113094"/>
                  </a:lnTo>
                  <a:lnTo>
                    <a:pt x="30560" y="1109526"/>
                  </a:lnTo>
                  <a:lnTo>
                    <a:pt x="31716" y="1105959"/>
                  </a:lnTo>
                  <a:lnTo>
                    <a:pt x="32918" y="1102391"/>
                  </a:lnTo>
                  <a:lnTo>
                    <a:pt x="34154" y="1098824"/>
                  </a:lnTo>
                  <a:lnTo>
                    <a:pt x="35416" y="1095256"/>
                  </a:lnTo>
                  <a:lnTo>
                    <a:pt x="36719" y="1091688"/>
                  </a:lnTo>
                  <a:lnTo>
                    <a:pt x="38053" y="1088121"/>
                  </a:lnTo>
                  <a:lnTo>
                    <a:pt x="39410" y="1084553"/>
                  </a:lnTo>
                  <a:lnTo>
                    <a:pt x="40804" y="1080986"/>
                  </a:lnTo>
                  <a:lnTo>
                    <a:pt x="42227" y="1077418"/>
                  </a:lnTo>
                  <a:lnTo>
                    <a:pt x="43672" y="1073850"/>
                  </a:lnTo>
                  <a:lnTo>
                    <a:pt x="45150" y="1070283"/>
                  </a:lnTo>
                  <a:lnTo>
                    <a:pt x="46656" y="1066715"/>
                  </a:lnTo>
                  <a:lnTo>
                    <a:pt x="48182" y="1063147"/>
                  </a:lnTo>
                  <a:lnTo>
                    <a:pt x="49740" y="1059580"/>
                  </a:lnTo>
                  <a:lnTo>
                    <a:pt x="51325" y="1056012"/>
                  </a:lnTo>
                  <a:lnTo>
                    <a:pt x="52928" y="1052445"/>
                  </a:lnTo>
                  <a:lnTo>
                    <a:pt x="54563" y="1048877"/>
                  </a:lnTo>
                  <a:lnTo>
                    <a:pt x="56223" y="1045309"/>
                  </a:lnTo>
                  <a:lnTo>
                    <a:pt x="57902" y="1041742"/>
                  </a:lnTo>
                  <a:lnTo>
                    <a:pt x="59610" y="1038174"/>
                  </a:lnTo>
                  <a:lnTo>
                    <a:pt x="61345" y="1034607"/>
                  </a:lnTo>
                  <a:lnTo>
                    <a:pt x="63097" y="1031039"/>
                  </a:lnTo>
                  <a:lnTo>
                    <a:pt x="64878" y="1027471"/>
                  </a:lnTo>
                  <a:lnTo>
                    <a:pt x="66684" y="1023904"/>
                  </a:lnTo>
                  <a:lnTo>
                    <a:pt x="68508" y="1020336"/>
                  </a:lnTo>
                  <a:lnTo>
                    <a:pt x="70360" y="1016769"/>
                  </a:lnTo>
                  <a:lnTo>
                    <a:pt x="72236" y="1013201"/>
                  </a:lnTo>
                  <a:lnTo>
                    <a:pt x="74129" y="1009633"/>
                  </a:lnTo>
                  <a:lnTo>
                    <a:pt x="76049" y="1006066"/>
                  </a:lnTo>
                  <a:lnTo>
                    <a:pt x="77992" y="1002498"/>
                  </a:lnTo>
                  <a:lnTo>
                    <a:pt x="79951" y="998930"/>
                  </a:lnTo>
                  <a:lnTo>
                    <a:pt x="81934" y="995363"/>
                  </a:lnTo>
                  <a:lnTo>
                    <a:pt x="83939" y="991795"/>
                  </a:lnTo>
                  <a:lnTo>
                    <a:pt x="85959" y="988228"/>
                  </a:lnTo>
                  <a:lnTo>
                    <a:pt x="88000" y="984660"/>
                  </a:lnTo>
                  <a:lnTo>
                    <a:pt x="90060" y="981092"/>
                  </a:lnTo>
                  <a:lnTo>
                    <a:pt x="92132" y="977525"/>
                  </a:lnTo>
                  <a:lnTo>
                    <a:pt x="94222" y="973957"/>
                  </a:lnTo>
                  <a:lnTo>
                    <a:pt x="96328" y="970390"/>
                  </a:lnTo>
                  <a:lnTo>
                    <a:pt x="98443" y="966822"/>
                  </a:lnTo>
                  <a:lnTo>
                    <a:pt x="100571" y="963254"/>
                  </a:lnTo>
                  <a:lnTo>
                    <a:pt x="102709" y="959687"/>
                  </a:lnTo>
                  <a:lnTo>
                    <a:pt x="104854" y="956119"/>
                  </a:lnTo>
                  <a:lnTo>
                    <a:pt x="107005" y="952552"/>
                  </a:lnTo>
                  <a:lnTo>
                    <a:pt x="109161" y="948984"/>
                  </a:lnTo>
                  <a:lnTo>
                    <a:pt x="111318" y="945416"/>
                  </a:lnTo>
                  <a:lnTo>
                    <a:pt x="113476" y="941849"/>
                  </a:lnTo>
                  <a:lnTo>
                    <a:pt x="115630" y="938281"/>
                  </a:lnTo>
                  <a:lnTo>
                    <a:pt x="117780" y="934713"/>
                  </a:lnTo>
                  <a:lnTo>
                    <a:pt x="119923" y="931146"/>
                  </a:lnTo>
                  <a:lnTo>
                    <a:pt x="122054" y="927578"/>
                  </a:lnTo>
                  <a:lnTo>
                    <a:pt x="124174" y="924011"/>
                  </a:lnTo>
                  <a:lnTo>
                    <a:pt x="126278" y="920443"/>
                  </a:lnTo>
                  <a:lnTo>
                    <a:pt x="128360" y="916875"/>
                  </a:lnTo>
                  <a:lnTo>
                    <a:pt x="130425" y="913308"/>
                  </a:lnTo>
                  <a:lnTo>
                    <a:pt x="132462" y="909740"/>
                  </a:lnTo>
                  <a:lnTo>
                    <a:pt x="134467" y="906173"/>
                  </a:lnTo>
                  <a:lnTo>
                    <a:pt x="136448" y="902605"/>
                  </a:lnTo>
                  <a:lnTo>
                    <a:pt x="138391" y="899037"/>
                  </a:lnTo>
                  <a:lnTo>
                    <a:pt x="140289" y="895470"/>
                  </a:lnTo>
                  <a:lnTo>
                    <a:pt x="142155" y="891902"/>
                  </a:lnTo>
                  <a:lnTo>
                    <a:pt x="143971" y="888335"/>
                  </a:lnTo>
                  <a:lnTo>
                    <a:pt x="145729" y="884767"/>
                  </a:lnTo>
                  <a:lnTo>
                    <a:pt x="147448" y="881199"/>
                  </a:lnTo>
                  <a:lnTo>
                    <a:pt x="149105" y="877632"/>
                  </a:lnTo>
                  <a:lnTo>
                    <a:pt x="150691" y="874064"/>
                  </a:lnTo>
                  <a:lnTo>
                    <a:pt x="152229" y="870496"/>
                  </a:lnTo>
                  <a:lnTo>
                    <a:pt x="153693" y="866929"/>
                  </a:lnTo>
                  <a:lnTo>
                    <a:pt x="155074" y="863361"/>
                  </a:lnTo>
                  <a:lnTo>
                    <a:pt x="156397" y="859794"/>
                  </a:lnTo>
                  <a:lnTo>
                    <a:pt x="157636" y="856226"/>
                  </a:lnTo>
                  <a:lnTo>
                    <a:pt x="158777" y="852658"/>
                  </a:lnTo>
                  <a:lnTo>
                    <a:pt x="159854" y="849091"/>
                  </a:lnTo>
                  <a:lnTo>
                    <a:pt x="160835" y="845523"/>
                  </a:lnTo>
                  <a:lnTo>
                    <a:pt x="161706" y="841956"/>
                  </a:lnTo>
                  <a:lnTo>
                    <a:pt x="162505" y="838388"/>
                  </a:lnTo>
                  <a:lnTo>
                    <a:pt x="163197" y="834820"/>
                  </a:lnTo>
                  <a:lnTo>
                    <a:pt x="163769" y="831253"/>
                  </a:lnTo>
                  <a:lnTo>
                    <a:pt x="164262" y="827685"/>
                  </a:lnTo>
                  <a:lnTo>
                    <a:pt x="164639" y="824118"/>
                  </a:lnTo>
                  <a:lnTo>
                    <a:pt x="164885" y="820550"/>
                  </a:lnTo>
                  <a:lnTo>
                    <a:pt x="165047" y="816982"/>
                  </a:lnTo>
                  <a:lnTo>
                    <a:pt x="165086" y="813415"/>
                  </a:lnTo>
                  <a:lnTo>
                    <a:pt x="164986" y="809847"/>
                  </a:lnTo>
                  <a:lnTo>
                    <a:pt x="164796" y="806280"/>
                  </a:lnTo>
                  <a:lnTo>
                    <a:pt x="164479" y="802712"/>
                  </a:lnTo>
                  <a:lnTo>
                    <a:pt x="164016" y="799144"/>
                  </a:lnTo>
                  <a:lnTo>
                    <a:pt x="163461" y="795577"/>
                  </a:lnTo>
                  <a:lnTo>
                    <a:pt x="162774" y="792009"/>
                  </a:lnTo>
                  <a:lnTo>
                    <a:pt x="161939" y="788441"/>
                  </a:lnTo>
                  <a:lnTo>
                    <a:pt x="161009" y="784874"/>
                  </a:lnTo>
                  <a:lnTo>
                    <a:pt x="159948" y="781306"/>
                  </a:lnTo>
                  <a:lnTo>
                    <a:pt x="158736" y="777739"/>
                  </a:lnTo>
                  <a:lnTo>
                    <a:pt x="157431" y="774171"/>
                  </a:lnTo>
                  <a:lnTo>
                    <a:pt x="155996" y="770603"/>
                  </a:lnTo>
                  <a:lnTo>
                    <a:pt x="154412" y="767036"/>
                  </a:lnTo>
                  <a:lnTo>
                    <a:pt x="152737" y="763468"/>
                  </a:lnTo>
                  <a:lnTo>
                    <a:pt x="150937" y="759901"/>
                  </a:lnTo>
                  <a:lnTo>
                    <a:pt x="148994" y="756333"/>
                  </a:lnTo>
                  <a:lnTo>
                    <a:pt x="146964" y="752765"/>
                  </a:lnTo>
                  <a:lnTo>
                    <a:pt x="144815" y="749198"/>
                  </a:lnTo>
                  <a:lnTo>
                    <a:pt x="142532" y="745630"/>
                  </a:lnTo>
                  <a:lnTo>
                    <a:pt x="140168" y="742063"/>
                  </a:lnTo>
                  <a:lnTo>
                    <a:pt x="137695" y="738495"/>
                  </a:lnTo>
                  <a:lnTo>
                    <a:pt x="135100" y="734927"/>
                  </a:lnTo>
                  <a:lnTo>
                    <a:pt x="132432" y="731360"/>
                  </a:lnTo>
                  <a:lnTo>
                    <a:pt x="129668" y="727792"/>
                  </a:lnTo>
                  <a:lnTo>
                    <a:pt x="126796" y="724224"/>
                  </a:lnTo>
                  <a:lnTo>
                    <a:pt x="123861" y="720657"/>
                  </a:lnTo>
                  <a:lnTo>
                    <a:pt x="120845" y="717089"/>
                  </a:lnTo>
                  <a:lnTo>
                    <a:pt x="117739" y="713522"/>
                  </a:lnTo>
                  <a:lnTo>
                    <a:pt x="114582" y="709954"/>
                  </a:lnTo>
                  <a:lnTo>
                    <a:pt x="111360" y="706386"/>
                  </a:lnTo>
                  <a:lnTo>
                    <a:pt x="108068" y="702819"/>
                  </a:lnTo>
                  <a:lnTo>
                    <a:pt x="104739" y="699251"/>
                  </a:lnTo>
                  <a:lnTo>
                    <a:pt x="101363" y="695684"/>
                  </a:lnTo>
                  <a:lnTo>
                    <a:pt x="97940" y="692116"/>
                  </a:lnTo>
                  <a:lnTo>
                    <a:pt x="94494" y="688548"/>
                  </a:lnTo>
                  <a:lnTo>
                    <a:pt x="91021" y="684981"/>
                  </a:lnTo>
                  <a:lnTo>
                    <a:pt x="87525" y="681413"/>
                  </a:lnTo>
                  <a:lnTo>
                    <a:pt x="84021" y="677846"/>
                  </a:lnTo>
                  <a:lnTo>
                    <a:pt x="80510" y="674278"/>
                  </a:lnTo>
                  <a:lnTo>
                    <a:pt x="77002" y="670710"/>
                  </a:lnTo>
                  <a:lnTo>
                    <a:pt x="73501" y="667143"/>
                  </a:lnTo>
                  <a:lnTo>
                    <a:pt x="70013" y="663575"/>
                  </a:lnTo>
                  <a:lnTo>
                    <a:pt x="66555" y="660007"/>
                  </a:lnTo>
                  <a:lnTo>
                    <a:pt x="63119" y="656440"/>
                  </a:lnTo>
                  <a:lnTo>
                    <a:pt x="59716" y="652872"/>
                  </a:lnTo>
                  <a:lnTo>
                    <a:pt x="56368" y="649305"/>
                  </a:lnTo>
                  <a:lnTo>
                    <a:pt x="53058" y="645737"/>
                  </a:lnTo>
                  <a:lnTo>
                    <a:pt x="49800" y="642169"/>
                  </a:lnTo>
                  <a:lnTo>
                    <a:pt x="46622" y="638602"/>
                  </a:lnTo>
                  <a:lnTo>
                    <a:pt x="43495" y="635034"/>
                  </a:lnTo>
                  <a:lnTo>
                    <a:pt x="40438" y="631467"/>
                  </a:lnTo>
                  <a:lnTo>
                    <a:pt x="37484" y="627899"/>
                  </a:lnTo>
                  <a:lnTo>
                    <a:pt x="34595" y="624331"/>
                  </a:lnTo>
                  <a:lnTo>
                    <a:pt x="31790" y="620764"/>
                  </a:lnTo>
                  <a:lnTo>
                    <a:pt x="29110" y="617196"/>
                  </a:lnTo>
                  <a:lnTo>
                    <a:pt x="26505" y="613629"/>
                  </a:lnTo>
                  <a:lnTo>
                    <a:pt x="23998" y="610061"/>
                  </a:lnTo>
                  <a:lnTo>
                    <a:pt x="21633" y="606493"/>
                  </a:lnTo>
                  <a:lnTo>
                    <a:pt x="19353" y="602926"/>
                  </a:lnTo>
                  <a:lnTo>
                    <a:pt x="17182" y="599358"/>
                  </a:lnTo>
                  <a:lnTo>
                    <a:pt x="15166" y="595790"/>
                  </a:lnTo>
                  <a:lnTo>
                    <a:pt x="13243" y="592223"/>
                  </a:lnTo>
                  <a:lnTo>
                    <a:pt x="11435" y="588655"/>
                  </a:lnTo>
                  <a:lnTo>
                    <a:pt x="9795" y="585088"/>
                  </a:lnTo>
                  <a:lnTo>
                    <a:pt x="8251" y="581520"/>
                  </a:lnTo>
                  <a:lnTo>
                    <a:pt x="6827" y="577952"/>
                  </a:lnTo>
                  <a:lnTo>
                    <a:pt x="5577" y="574385"/>
                  </a:lnTo>
                  <a:lnTo>
                    <a:pt x="4426" y="570817"/>
                  </a:lnTo>
                  <a:lnTo>
                    <a:pt x="3396" y="567250"/>
                  </a:lnTo>
                  <a:lnTo>
                    <a:pt x="2542" y="563682"/>
                  </a:lnTo>
                  <a:lnTo>
                    <a:pt x="1787" y="560114"/>
                  </a:lnTo>
                  <a:lnTo>
                    <a:pt x="1152" y="556547"/>
                  </a:lnTo>
                  <a:lnTo>
                    <a:pt x="691" y="552979"/>
                  </a:lnTo>
                  <a:lnTo>
                    <a:pt x="327" y="549412"/>
                  </a:lnTo>
                  <a:lnTo>
                    <a:pt x="79" y="545844"/>
                  </a:lnTo>
                  <a:lnTo>
                    <a:pt x="0" y="542276"/>
                  </a:lnTo>
                  <a:lnTo>
                    <a:pt x="12" y="538709"/>
                  </a:lnTo>
                  <a:lnTo>
                    <a:pt x="135" y="535141"/>
                  </a:lnTo>
                  <a:lnTo>
                    <a:pt x="418" y="531573"/>
                  </a:lnTo>
                  <a:lnTo>
                    <a:pt x="787" y="528006"/>
                  </a:lnTo>
                  <a:lnTo>
                    <a:pt x="1258" y="524438"/>
                  </a:lnTo>
                  <a:lnTo>
                    <a:pt x="1877" y="520871"/>
                  </a:lnTo>
                  <a:lnTo>
                    <a:pt x="2576" y="517303"/>
                  </a:lnTo>
                  <a:lnTo>
                    <a:pt x="3368" y="513735"/>
                  </a:lnTo>
                  <a:lnTo>
                    <a:pt x="4294" y="510168"/>
                  </a:lnTo>
                  <a:lnTo>
                    <a:pt x="5292" y="506600"/>
                  </a:lnTo>
                  <a:lnTo>
                    <a:pt x="6372" y="503033"/>
                  </a:lnTo>
                  <a:lnTo>
                    <a:pt x="7573" y="499465"/>
                  </a:lnTo>
                  <a:lnTo>
                    <a:pt x="8837" y="495897"/>
                  </a:lnTo>
                  <a:lnTo>
                    <a:pt x="10174" y="492330"/>
                  </a:lnTo>
                  <a:lnTo>
                    <a:pt x="11617" y="488762"/>
                  </a:lnTo>
                  <a:lnTo>
                    <a:pt x="13114" y="485195"/>
                  </a:lnTo>
                  <a:lnTo>
                    <a:pt x="14675" y="481627"/>
                  </a:lnTo>
                  <a:lnTo>
                    <a:pt x="16327" y="478059"/>
                  </a:lnTo>
                  <a:lnTo>
                    <a:pt x="18027" y="474492"/>
                  </a:lnTo>
                  <a:lnTo>
                    <a:pt x="19781" y="470924"/>
                  </a:lnTo>
                  <a:lnTo>
                    <a:pt x="21615" y="467356"/>
                  </a:lnTo>
                  <a:lnTo>
                    <a:pt x="23489" y="463789"/>
                  </a:lnTo>
                  <a:lnTo>
                    <a:pt x="25410" y="460221"/>
                  </a:lnTo>
                  <a:lnTo>
                    <a:pt x="27401" y="456654"/>
                  </a:lnTo>
                  <a:lnTo>
                    <a:pt x="29428" y="453086"/>
                  </a:lnTo>
                  <a:lnTo>
                    <a:pt x="31495" y="449518"/>
                  </a:lnTo>
                  <a:lnTo>
                    <a:pt x="33625" y="445951"/>
                  </a:lnTo>
                  <a:lnTo>
                    <a:pt x="35787" y="442383"/>
                  </a:lnTo>
                  <a:lnTo>
                    <a:pt x="37986" y="438816"/>
                  </a:lnTo>
                  <a:lnTo>
                    <a:pt x="40244" y="435248"/>
                  </a:lnTo>
                  <a:lnTo>
                    <a:pt x="42533" y="431680"/>
                  </a:lnTo>
                  <a:lnTo>
                    <a:pt x="44856" y="428113"/>
                  </a:lnTo>
                  <a:lnTo>
                    <a:pt x="47239" y="424545"/>
                  </a:lnTo>
                  <a:lnTo>
                    <a:pt x="49653" y="420978"/>
                  </a:lnTo>
                  <a:lnTo>
                    <a:pt x="52102" y="417410"/>
                  </a:lnTo>
                  <a:lnTo>
                    <a:pt x="54613" y="413842"/>
                  </a:lnTo>
                  <a:lnTo>
                    <a:pt x="57158" y="410275"/>
                  </a:lnTo>
                  <a:lnTo>
                    <a:pt x="59741" y="406707"/>
                  </a:lnTo>
                  <a:lnTo>
                    <a:pt x="62393" y="403140"/>
                  </a:lnTo>
                  <a:lnTo>
                    <a:pt x="65083" y="399572"/>
                  </a:lnTo>
                  <a:lnTo>
                    <a:pt x="67816" y="396004"/>
                  </a:lnTo>
                  <a:lnTo>
                    <a:pt x="70627" y="392437"/>
                  </a:lnTo>
                  <a:lnTo>
                    <a:pt x="73482" y="388869"/>
                  </a:lnTo>
                  <a:lnTo>
                    <a:pt x="76386" y="385301"/>
                  </a:lnTo>
                  <a:lnTo>
                    <a:pt x="79381" y="381734"/>
                  </a:lnTo>
                  <a:lnTo>
                    <a:pt x="82428" y="378166"/>
                  </a:lnTo>
                  <a:lnTo>
                    <a:pt x="85529" y="374599"/>
                  </a:lnTo>
                  <a:lnTo>
                    <a:pt x="88737" y="371031"/>
                  </a:lnTo>
                  <a:lnTo>
                    <a:pt x="92004" y="367463"/>
                  </a:lnTo>
                  <a:lnTo>
                    <a:pt x="95334" y="363896"/>
                  </a:lnTo>
                  <a:lnTo>
                    <a:pt x="98786" y="360328"/>
                  </a:lnTo>
                  <a:lnTo>
                    <a:pt x="102305" y="356761"/>
                  </a:lnTo>
                  <a:lnTo>
                    <a:pt x="105896" y="353193"/>
                  </a:lnTo>
                  <a:lnTo>
                    <a:pt x="109625" y="349625"/>
                  </a:lnTo>
                  <a:lnTo>
                    <a:pt x="113428" y="346058"/>
                  </a:lnTo>
                  <a:lnTo>
                    <a:pt x="117311" y="342490"/>
                  </a:lnTo>
                  <a:lnTo>
                    <a:pt x="121347" y="338923"/>
                  </a:lnTo>
                  <a:lnTo>
                    <a:pt x="125466" y="335355"/>
                  </a:lnTo>
                  <a:lnTo>
                    <a:pt x="129671" y="331787"/>
                  </a:lnTo>
                  <a:lnTo>
                    <a:pt x="134043" y="328220"/>
                  </a:lnTo>
                  <a:lnTo>
                    <a:pt x="138504" y="324652"/>
                  </a:lnTo>
                  <a:lnTo>
                    <a:pt x="143057" y="321084"/>
                  </a:lnTo>
                  <a:lnTo>
                    <a:pt x="147789" y="317517"/>
                  </a:lnTo>
                  <a:lnTo>
                    <a:pt x="152613" y="313949"/>
                  </a:lnTo>
                  <a:lnTo>
                    <a:pt x="157534" y="310382"/>
                  </a:lnTo>
                  <a:lnTo>
                    <a:pt x="162641" y="306814"/>
                  </a:lnTo>
                  <a:lnTo>
                    <a:pt x="167845" y="303246"/>
                  </a:lnTo>
                  <a:lnTo>
                    <a:pt x="173146" y="299679"/>
                  </a:lnTo>
                  <a:lnTo>
                    <a:pt x="178638" y="296111"/>
                  </a:lnTo>
                  <a:lnTo>
                    <a:pt x="184226" y="292544"/>
                  </a:lnTo>
                  <a:lnTo>
                    <a:pt x="189912" y="288976"/>
                  </a:lnTo>
                  <a:lnTo>
                    <a:pt x="195788" y="285408"/>
                  </a:lnTo>
                  <a:lnTo>
                    <a:pt x="201759" y="281841"/>
                  </a:lnTo>
                  <a:lnTo>
                    <a:pt x="207824" y="278273"/>
                  </a:lnTo>
                  <a:lnTo>
                    <a:pt x="214074" y="274706"/>
                  </a:lnTo>
                  <a:lnTo>
                    <a:pt x="220414" y="271138"/>
                  </a:lnTo>
                  <a:lnTo>
                    <a:pt x="226845" y="267570"/>
                  </a:lnTo>
                  <a:lnTo>
                    <a:pt x="233448" y="264003"/>
                  </a:lnTo>
                  <a:lnTo>
                    <a:pt x="240136" y="260435"/>
                  </a:lnTo>
                  <a:lnTo>
                    <a:pt x="246906" y="256867"/>
                  </a:lnTo>
                  <a:lnTo>
                    <a:pt x="253833" y="253300"/>
                  </a:lnTo>
                  <a:lnTo>
                    <a:pt x="260835" y="249732"/>
                  </a:lnTo>
                  <a:lnTo>
                    <a:pt x="267910" y="246165"/>
                  </a:lnTo>
                  <a:lnTo>
                    <a:pt x="275121" y="242597"/>
                  </a:lnTo>
                  <a:lnTo>
                    <a:pt x="282396" y="239029"/>
                  </a:lnTo>
                  <a:lnTo>
                    <a:pt x="289733" y="235462"/>
                  </a:lnTo>
                  <a:lnTo>
                    <a:pt x="297180" y="231894"/>
                  </a:lnTo>
                  <a:lnTo>
                    <a:pt x="304679" y="228327"/>
                  </a:lnTo>
                  <a:lnTo>
                    <a:pt x="312226" y="224759"/>
                  </a:lnTo>
                  <a:lnTo>
                    <a:pt x="319855" y="221191"/>
                  </a:lnTo>
                  <a:lnTo>
                    <a:pt x="327520" y="217624"/>
                  </a:lnTo>
                  <a:lnTo>
                    <a:pt x="335219" y="214056"/>
                  </a:lnTo>
                  <a:lnTo>
                    <a:pt x="342970" y="210489"/>
                  </a:lnTo>
                  <a:lnTo>
                    <a:pt x="350740" y="206921"/>
                  </a:lnTo>
                  <a:lnTo>
                    <a:pt x="358528" y="203353"/>
                  </a:lnTo>
                  <a:lnTo>
                    <a:pt x="366336" y="199786"/>
                  </a:lnTo>
                  <a:lnTo>
                    <a:pt x="374146" y="196218"/>
                  </a:lnTo>
                  <a:lnTo>
                    <a:pt x="381958" y="192650"/>
                  </a:lnTo>
                  <a:lnTo>
                    <a:pt x="389757" y="189083"/>
                  </a:lnTo>
                  <a:lnTo>
                    <a:pt x="397541" y="185515"/>
                  </a:lnTo>
                  <a:lnTo>
                    <a:pt x="405310" y="181948"/>
                  </a:lnTo>
                  <a:lnTo>
                    <a:pt x="413034" y="178380"/>
                  </a:lnTo>
                  <a:lnTo>
                    <a:pt x="420725" y="174812"/>
                  </a:lnTo>
                  <a:lnTo>
                    <a:pt x="428385" y="171245"/>
                  </a:lnTo>
                  <a:lnTo>
                    <a:pt x="435970" y="167677"/>
                  </a:lnTo>
                  <a:lnTo>
                    <a:pt x="443504" y="164110"/>
                  </a:lnTo>
                  <a:lnTo>
                    <a:pt x="450991" y="160542"/>
                  </a:lnTo>
                  <a:lnTo>
                    <a:pt x="458376" y="156974"/>
                  </a:lnTo>
                  <a:lnTo>
                    <a:pt x="465694" y="153407"/>
                  </a:lnTo>
                  <a:lnTo>
                    <a:pt x="472950" y="149839"/>
                  </a:lnTo>
                  <a:lnTo>
                    <a:pt x="480078" y="146272"/>
                  </a:lnTo>
                  <a:lnTo>
                    <a:pt x="487125" y="142704"/>
                  </a:lnTo>
                  <a:lnTo>
                    <a:pt x="494097" y="139136"/>
                  </a:lnTo>
                  <a:lnTo>
                    <a:pt x="500919" y="135569"/>
                  </a:lnTo>
                  <a:lnTo>
                    <a:pt x="507646" y="132001"/>
                  </a:lnTo>
                  <a:lnTo>
                    <a:pt x="514288" y="128433"/>
                  </a:lnTo>
                  <a:lnTo>
                    <a:pt x="520761" y="124866"/>
                  </a:lnTo>
                  <a:lnTo>
                    <a:pt x="527129" y="121298"/>
                  </a:lnTo>
                  <a:lnTo>
                    <a:pt x="533402" y="117731"/>
                  </a:lnTo>
                  <a:lnTo>
                    <a:pt x="539492" y="114163"/>
                  </a:lnTo>
                  <a:lnTo>
                    <a:pt x="545468" y="110595"/>
                  </a:lnTo>
                  <a:lnTo>
                    <a:pt x="551343" y="107028"/>
                  </a:lnTo>
                  <a:lnTo>
                    <a:pt x="557024" y="103460"/>
                  </a:lnTo>
                  <a:lnTo>
                    <a:pt x="562585" y="99893"/>
                  </a:lnTo>
                  <a:lnTo>
                    <a:pt x="568039" y="96325"/>
                  </a:lnTo>
                  <a:lnTo>
                    <a:pt x="573294" y="92757"/>
                  </a:lnTo>
                  <a:lnTo>
                    <a:pt x="578425" y="89190"/>
                  </a:lnTo>
                  <a:lnTo>
                    <a:pt x="583446" y="85622"/>
                  </a:lnTo>
                  <a:lnTo>
                    <a:pt x="588265" y="82055"/>
                  </a:lnTo>
                  <a:lnTo>
                    <a:pt x="592959" y="78487"/>
                  </a:lnTo>
                  <a:lnTo>
                    <a:pt x="597542" y="74919"/>
                  </a:lnTo>
                  <a:lnTo>
                    <a:pt x="601925" y="71352"/>
                  </a:lnTo>
                  <a:lnTo>
                    <a:pt x="606182" y="67784"/>
                  </a:lnTo>
                  <a:lnTo>
                    <a:pt x="610331" y="64216"/>
                  </a:lnTo>
                  <a:lnTo>
                    <a:pt x="614283" y="60649"/>
                  </a:lnTo>
                  <a:lnTo>
                    <a:pt x="618112" y="57081"/>
                  </a:lnTo>
                  <a:lnTo>
                    <a:pt x="621835" y="53514"/>
                  </a:lnTo>
                  <a:lnTo>
                    <a:pt x="625369" y="49946"/>
                  </a:lnTo>
                  <a:lnTo>
                    <a:pt x="628784" y="46378"/>
                  </a:lnTo>
                  <a:lnTo>
                    <a:pt x="632097" y="42811"/>
                  </a:lnTo>
                  <a:lnTo>
                    <a:pt x="635230" y="39243"/>
                  </a:lnTo>
                  <a:lnTo>
                    <a:pt x="638250" y="35676"/>
                  </a:lnTo>
                  <a:lnTo>
                    <a:pt x="641173" y="32108"/>
                  </a:lnTo>
                  <a:lnTo>
                    <a:pt x="643928" y="28540"/>
                  </a:lnTo>
                  <a:lnTo>
                    <a:pt x="646576" y="24973"/>
                  </a:lnTo>
                  <a:lnTo>
                    <a:pt x="649134" y="21405"/>
                  </a:lnTo>
                  <a:lnTo>
                    <a:pt x="651536" y="17838"/>
                  </a:lnTo>
                  <a:lnTo>
                    <a:pt x="653838" y="14270"/>
                  </a:lnTo>
                  <a:lnTo>
                    <a:pt x="656057" y="10702"/>
                  </a:lnTo>
                  <a:lnTo>
                    <a:pt x="658134" y="7135"/>
                  </a:lnTo>
                  <a:lnTo>
                    <a:pt x="660118" y="3567"/>
                  </a:lnTo>
                  <a:lnTo>
                    <a:pt x="662027" y="0"/>
                  </a:lnTo>
                  <a:lnTo>
                    <a:pt x="718893" y="0"/>
                  </a:lnTo>
                  <a:lnTo>
                    <a:pt x="720802" y="3567"/>
                  </a:lnTo>
                  <a:lnTo>
                    <a:pt x="722787" y="7135"/>
                  </a:lnTo>
                  <a:lnTo>
                    <a:pt x="724864" y="10702"/>
                  </a:lnTo>
                  <a:lnTo>
                    <a:pt x="727083" y="14270"/>
                  </a:lnTo>
                  <a:lnTo>
                    <a:pt x="729385" y="17838"/>
                  </a:lnTo>
                  <a:lnTo>
                    <a:pt x="731787" y="21405"/>
                  </a:lnTo>
                  <a:lnTo>
                    <a:pt x="734345" y="24973"/>
                  </a:lnTo>
                  <a:lnTo>
                    <a:pt x="736992" y="28540"/>
                  </a:lnTo>
                  <a:lnTo>
                    <a:pt x="739747" y="32108"/>
                  </a:lnTo>
                  <a:lnTo>
                    <a:pt x="742671" y="35676"/>
                  </a:lnTo>
                  <a:lnTo>
                    <a:pt x="745690" y="39243"/>
                  </a:lnTo>
                  <a:lnTo>
                    <a:pt x="748824" y="42811"/>
                  </a:lnTo>
                  <a:lnTo>
                    <a:pt x="752137" y="46378"/>
                  </a:lnTo>
                  <a:lnTo>
                    <a:pt x="755551" y="49946"/>
                  </a:lnTo>
                  <a:lnTo>
                    <a:pt x="759086" y="53514"/>
                  </a:lnTo>
                  <a:lnTo>
                    <a:pt x="762809" y="57081"/>
                  </a:lnTo>
                  <a:lnTo>
                    <a:pt x="766637" y="60649"/>
                  </a:lnTo>
                  <a:lnTo>
                    <a:pt x="770590" y="64216"/>
                  </a:lnTo>
                  <a:lnTo>
                    <a:pt x="774738" y="67784"/>
                  </a:lnTo>
                  <a:lnTo>
                    <a:pt x="778995" y="71352"/>
                  </a:lnTo>
                  <a:lnTo>
                    <a:pt x="783378" y="74919"/>
                  </a:lnTo>
                  <a:lnTo>
                    <a:pt x="787962" y="78487"/>
                  </a:lnTo>
                  <a:lnTo>
                    <a:pt x="792655" y="82055"/>
                  </a:lnTo>
                  <a:lnTo>
                    <a:pt x="797475" y="85622"/>
                  </a:lnTo>
                  <a:lnTo>
                    <a:pt x="802496" y="89190"/>
                  </a:lnTo>
                  <a:lnTo>
                    <a:pt x="807627" y="92757"/>
                  </a:lnTo>
                  <a:lnTo>
                    <a:pt x="812881" y="96325"/>
                  </a:lnTo>
                  <a:lnTo>
                    <a:pt x="818336" y="99893"/>
                  </a:lnTo>
                  <a:lnTo>
                    <a:pt x="823897" y="103460"/>
                  </a:lnTo>
                  <a:lnTo>
                    <a:pt x="829578" y="107028"/>
                  </a:lnTo>
                  <a:lnTo>
                    <a:pt x="835452" y="110595"/>
                  </a:lnTo>
                  <a:lnTo>
                    <a:pt x="841428" y="114163"/>
                  </a:lnTo>
                  <a:lnTo>
                    <a:pt x="847519" y="117731"/>
                  </a:lnTo>
                  <a:lnTo>
                    <a:pt x="853792" y="121298"/>
                  </a:lnTo>
                  <a:lnTo>
                    <a:pt x="860160" y="124866"/>
                  </a:lnTo>
                  <a:lnTo>
                    <a:pt x="866633" y="128433"/>
                  </a:lnTo>
                  <a:lnTo>
                    <a:pt x="873275" y="132001"/>
                  </a:lnTo>
                  <a:lnTo>
                    <a:pt x="880002" y="135569"/>
                  </a:lnTo>
                  <a:lnTo>
                    <a:pt x="886824" y="139136"/>
                  </a:lnTo>
                  <a:lnTo>
                    <a:pt x="893796" y="142704"/>
                  </a:lnTo>
                  <a:lnTo>
                    <a:pt x="900842" y="146272"/>
                  </a:lnTo>
                  <a:lnTo>
                    <a:pt x="907970" y="149839"/>
                  </a:lnTo>
                  <a:lnTo>
                    <a:pt x="915227" y="153407"/>
                  </a:lnTo>
                  <a:lnTo>
                    <a:pt x="922545" y="156974"/>
                  </a:lnTo>
                  <a:lnTo>
                    <a:pt x="929929" y="160542"/>
                  </a:lnTo>
                  <a:lnTo>
                    <a:pt x="937416" y="164110"/>
                  </a:lnTo>
                  <a:lnTo>
                    <a:pt x="944951" y="167677"/>
                  </a:lnTo>
                  <a:lnTo>
                    <a:pt x="952536" y="171245"/>
                  </a:lnTo>
                  <a:lnTo>
                    <a:pt x="960195" y="174812"/>
                  </a:lnTo>
                  <a:lnTo>
                    <a:pt x="967887" y="178380"/>
                  </a:lnTo>
                  <a:lnTo>
                    <a:pt x="975611" y="181948"/>
                  </a:lnTo>
                  <a:lnTo>
                    <a:pt x="983380" y="185515"/>
                  </a:lnTo>
                  <a:lnTo>
                    <a:pt x="991163" y="189083"/>
                  </a:lnTo>
                  <a:lnTo>
                    <a:pt x="998963" y="192650"/>
                  </a:lnTo>
                  <a:lnTo>
                    <a:pt x="1006774" y="196218"/>
                  </a:lnTo>
                  <a:lnTo>
                    <a:pt x="1014585" y="199786"/>
                  </a:lnTo>
                  <a:lnTo>
                    <a:pt x="1022393" y="203353"/>
                  </a:lnTo>
                  <a:lnTo>
                    <a:pt x="1030181" y="206921"/>
                  </a:lnTo>
                  <a:lnTo>
                    <a:pt x="1037951" y="210489"/>
                  </a:lnTo>
                  <a:lnTo>
                    <a:pt x="1045702" y="214056"/>
                  </a:lnTo>
                  <a:lnTo>
                    <a:pt x="1053401" y="217624"/>
                  </a:lnTo>
                  <a:lnTo>
                    <a:pt x="1061066" y="221191"/>
                  </a:lnTo>
                  <a:lnTo>
                    <a:pt x="1068695" y="224759"/>
                  </a:lnTo>
                  <a:lnTo>
                    <a:pt x="1076242" y="228327"/>
                  </a:lnTo>
                  <a:lnTo>
                    <a:pt x="1083740" y="231894"/>
                  </a:lnTo>
                  <a:lnTo>
                    <a:pt x="1091187" y="235462"/>
                  </a:lnTo>
                  <a:lnTo>
                    <a:pt x="1098525" y="239029"/>
                  </a:lnTo>
                  <a:lnTo>
                    <a:pt x="1105800" y="242597"/>
                  </a:lnTo>
                  <a:lnTo>
                    <a:pt x="1113010" y="246165"/>
                  </a:lnTo>
                  <a:lnTo>
                    <a:pt x="1120086" y="249732"/>
                  </a:lnTo>
                  <a:lnTo>
                    <a:pt x="1127088" y="253300"/>
                  </a:lnTo>
                  <a:lnTo>
                    <a:pt x="1134015" y="256867"/>
                  </a:lnTo>
                  <a:lnTo>
                    <a:pt x="1140785" y="260435"/>
                  </a:lnTo>
                  <a:lnTo>
                    <a:pt x="1147472" y="264003"/>
                  </a:lnTo>
                  <a:lnTo>
                    <a:pt x="1154076" y="267570"/>
                  </a:lnTo>
                  <a:lnTo>
                    <a:pt x="1160506" y="271138"/>
                  </a:lnTo>
                  <a:lnTo>
                    <a:pt x="1166847" y="274706"/>
                  </a:lnTo>
                  <a:lnTo>
                    <a:pt x="1173097" y="278273"/>
                  </a:lnTo>
                  <a:lnTo>
                    <a:pt x="1179162" y="281841"/>
                  </a:lnTo>
                  <a:lnTo>
                    <a:pt x="1185133" y="285408"/>
                  </a:lnTo>
                  <a:lnTo>
                    <a:pt x="1191009" y="288976"/>
                  </a:lnTo>
                  <a:lnTo>
                    <a:pt x="1196695" y="292544"/>
                  </a:lnTo>
                  <a:lnTo>
                    <a:pt x="1202283" y="296111"/>
                  </a:lnTo>
                  <a:lnTo>
                    <a:pt x="1207775" y="299679"/>
                  </a:lnTo>
                  <a:lnTo>
                    <a:pt x="1213076" y="303246"/>
                  </a:lnTo>
                  <a:lnTo>
                    <a:pt x="1218279" y="306814"/>
                  </a:lnTo>
                  <a:lnTo>
                    <a:pt x="1223387" y="310382"/>
                  </a:lnTo>
                  <a:lnTo>
                    <a:pt x="1228307" y="313949"/>
                  </a:lnTo>
                  <a:lnTo>
                    <a:pt x="1233132" y="317517"/>
                  </a:lnTo>
                  <a:lnTo>
                    <a:pt x="1237863" y="321084"/>
                  </a:lnTo>
                  <a:lnTo>
                    <a:pt x="1242416" y="324652"/>
                  </a:lnTo>
                  <a:lnTo>
                    <a:pt x="1246877" y="328220"/>
                  </a:lnTo>
                  <a:lnTo>
                    <a:pt x="1251249" y="331787"/>
                  </a:lnTo>
                  <a:lnTo>
                    <a:pt x="1255454" y="335355"/>
                  </a:lnTo>
                  <a:lnTo>
                    <a:pt x="1259573" y="338923"/>
                  </a:lnTo>
                  <a:lnTo>
                    <a:pt x="1263610" y="342490"/>
                  </a:lnTo>
                  <a:lnTo>
                    <a:pt x="1267492" y="346058"/>
                  </a:lnTo>
                  <a:lnTo>
                    <a:pt x="1271296" y="349625"/>
                  </a:lnTo>
                  <a:lnTo>
                    <a:pt x="1275025" y="353193"/>
                  </a:lnTo>
                  <a:lnTo>
                    <a:pt x="1278615" y="356761"/>
                  </a:lnTo>
                  <a:lnTo>
                    <a:pt x="1282134" y="360328"/>
                  </a:lnTo>
                  <a:lnTo>
                    <a:pt x="1285586" y="363896"/>
                  </a:lnTo>
                  <a:lnTo>
                    <a:pt x="1288917" y="367463"/>
                  </a:lnTo>
                  <a:lnTo>
                    <a:pt x="1292183" y="371031"/>
                  </a:lnTo>
                  <a:lnTo>
                    <a:pt x="1295391" y="374599"/>
                  </a:lnTo>
                  <a:lnTo>
                    <a:pt x="1298493" y="378166"/>
                  </a:lnTo>
                  <a:lnTo>
                    <a:pt x="1301539" y="381734"/>
                  </a:lnTo>
                  <a:lnTo>
                    <a:pt x="1304534" y="385301"/>
                  </a:lnTo>
                  <a:lnTo>
                    <a:pt x="1307438" y="388869"/>
                  </a:lnTo>
                  <a:lnTo>
                    <a:pt x="1310294" y="392437"/>
                  </a:lnTo>
                  <a:lnTo>
                    <a:pt x="1313105" y="396004"/>
                  </a:lnTo>
                  <a:lnTo>
                    <a:pt x="1315837" y="399572"/>
                  </a:lnTo>
                  <a:lnTo>
                    <a:pt x="1318528" y="403140"/>
                  </a:lnTo>
                  <a:lnTo>
                    <a:pt x="1321179" y="406707"/>
                  </a:lnTo>
                  <a:lnTo>
                    <a:pt x="1323763" y="410275"/>
                  </a:lnTo>
                  <a:lnTo>
                    <a:pt x="1326308" y="413842"/>
                  </a:lnTo>
                  <a:lnTo>
                    <a:pt x="1328819" y="417410"/>
                  </a:lnTo>
                  <a:lnTo>
                    <a:pt x="1331268" y="420978"/>
                  </a:lnTo>
                  <a:lnTo>
                    <a:pt x="1333682" y="424545"/>
                  </a:lnTo>
                  <a:lnTo>
                    <a:pt x="1336064" y="428113"/>
                  </a:lnTo>
                  <a:lnTo>
                    <a:pt x="1338388" y="431680"/>
                  </a:lnTo>
                  <a:lnTo>
                    <a:pt x="1340677" y="435248"/>
                  </a:lnTo>
                  <a:lnTo>
                    <a:pt x="1342935" y="438816"/>
                  </a:lnTo>
                  <a:lnTo>
                    <a:pt x="1345134" y="442383"/>
                  </a:lnTo>
                  <a:lnTo>
                    <a:pt x="1347296" y="445951"/>
                  </a:lnTo>
                  <a:lnTo>
                    <a:pt x="1349426" y="449518"/>
                  </a:lnTo>
                  <a:lnTo>
                    <a:pt x="1351493" y="453086"/>
                  </a:lnTo>
                  <a:lnTo>
                    <a:pt x="1353519" y="456654"/>
                  </a:lnTo>
                  <a:lnTo>
                    <a:pt x="1355510" y="460221"/>
                  </a:lnTo>
                  <a:lnTo>
                    <a:pt x="1357431" y="463789"/>
                  </a:lnTo>
                  <a:lnTo>
                    <a:pt x="1359306" y="467356"/>
                  </a:lnTo>
                  <a:lnTo>
                    <a:pt x="1361140" y="470924"/>
                  </a:lnTo>
                  <a:lnTo>
                    <a:pt x="1362893" y="474492"/>
                  </a:lnTo>
                  <a:lnTo>
                    <a:pt x="1364593" y="478059"/>
                  </a:lnTo>
                  <a:lnTo>
                    <a:pt x="1366246" y="481627"/>
                  </a:lnTo>
                  <a:lnTo>
                    <a:pt x="1367806" y="485195"/>
                  </a:lnTo>
                  <a:lnTo>
                    <a:pt x="1369304" y="488762"/>
                  </a:lnTo>
                  <a:lnTo>
                    <a:pt x="1370747" y="492330"/>
                  </a:lnTo>
                  <a:lnTo>
                    <a:pt x="1372083" y="495897"/>
                  </a:lnTo>
                  <a:lnTo>
                    <a:pt x="1373347" y="499465"/>
                  </a:lnTo>
                  <a:lnTo>
                    <a:pt x="1374548" y="503033"/>
                  </a:lnTo>
                  <a:lnTo>
                    <a:pt x="1375629" y="506600"/>
                  </a:lnTo>
                  <a:lnTo>
                    <a:pt x="1376627" y="510168"/>
                  </a:lnTo>
                  <a:lnTo>
                    <a:pt x="1377553" y="513735"/>
                  </a:lnTo>
                  <a:lnTo>
                    <a:pt x="1378345" y="517303"/>
                  </a:lnTo>
                  <a:lnTo>
                    <a:pt x="1379043" y="520871"/>
                  </a:lnTo>
                  <a:lnTo>
                    <a:pt x="1379663" y="524438"/>
                  </a:lnTo>
                  <a:lnTo>
                    <a:pt x="1380134" y="528006"/>
                  </a:lnTo>
                  <a:lnTo>
                    <a:pt x="1380503" y="531573"/>
                  </a:lnTo>
                  <a:lnTo>
                    <a:pt x="1380785" y="535141"/>
                  </a:lnTo>
                  <a:lnTo>
                    <a:pt x="1380908" y="538709"/>
                  </a:lnTo>
                  <a:lnTo>
                    <a:pt x="1380921" y="542276"/>
                  </a:lnTo>
                  <a:lnTo>
                    <a:pt x="1380841" y="545844"/>
                  </a:lnTo>
                  <a:lnTo>
                    <a:pt x="1380594" y="549412"/>
                  </a:lnTo>
                  <a:lnTo>
                    <a:pt x="1380229" y="552979"/>
                  </a:lnTo>
                  <a:lnTo>
                    <a:pt x="1379768" y="556547"/>
                  </a:lnTo>
                  <a:lnTo>
                    <a:pt x="1379134" y="560114"/>
                  </a:lnTo>
                  <a:lnTo>
                    <a:pt x="1378379" y="563682"/>
                  </a:lnTo>
                  <a:lnTo>
                    <a:pt x="1377525" y="567250"/>
                  </a:lnTo>
                  <a:lnTo>
                    <a:pt x="1376495" y="570817"/>
                  </a:lnTo>
                  <a:lnTo>
                    <a:pt x="1375344" y="574385"/>
                  </a:lnTo>
                  <a:lnTo>
                    <a:pt x="1374093" y="577952"/>
                  </a:lnTo>
                  <a:lnTo>
                    <a:pt x="1372670" y="581520"/>
                  </a:lnTo>
                  <a:lnTo>
                    <a:pt x="1371126" y="585088"/>
                  </a:lnTo>
                  <a:lnTo>
                    <a:pt x="1369485" y="588655"/>
                  </a:lnTo>
                  <a:lnTo>
                    <a:pt x="1367678" y="592223"/>
                  </a:lnTo>
                  <a:lnTo>
                    <a:pt x="1365755" y="595790"/>
                  </a:lnTo>
                  <a:lnTo>
                    <a:pt x="1363739" y="599358"/>
                  </a:lnTo>
                  <a:lnTo>
                    <a:pt x="1361567" y="602926"/>
                  </a:lnTo>
                  <a:lnTo>
                    <a:pt x="1359288" y="606493"/>
                  </a:lnTo>
                  <a:lnTo>
                    <a:pt x="1356923" y="610061"/>
                  </a:lnTo>
                  <a:lnTo>
                    <a:pt x="1354416" y="613629"/>
                  </a:lnTo>
                  <a:lnTo>
                    <a:pt x="1351811" y="617196"/>
                  </a:lnTo>
                  <a:lnTo>
                    <a:pt x="1349131" y="620764"/>
                  </a:lnTo>
                  <a:lnTo>
                    <a:pt x="1346326" y="624331"/>
                  </a:lnTo>
                  <a:lnTo>
                    <a:pt x="1343437" y="627899"/>
                  </a:lnTo>
                  <a:lnTo>
                    <a:pt x="1340483" y="631467"/>
                  </a:lnTo>
                  <a:lnTo>
                    <a:pt x="1337425" y="635034"/>
                  </a:lnTo>
                  <a:lnTo>
                    <a:pt x="1334299" y="638602"/>
                  </a:lnTo>
                  <a:lnTo>
                    <a:pt x="1331121" y="642169"/>
                  </a:lnTo>
                  <a:lnTo>
                    <a:pt x="1327862" y="645737"/>
                  </a:lnTo>
                  <a:lnTo>
                    <a:pt x="1324552" y="649305"/>
                  </a:lnTo>
                  <a:lnTo>
                    <a:pt x="1321205" y="652872"/>
                  </a:lnTo>
                  <a:lnTo>
                    <a:pt x="1317802" y="656440"/>
                  </a:lnTo>
                  <a:lnTo>
                    <a:pt x="1314366" y="660007"/>
                  </a:lnTo>
                  <a:lnTo>
                    <a:pt x="1310908" y="663575"/>
                  </a:lnTo>
                  <a:lnTo>
                    <a:pt x="1307420" y="667143"/>
                  </a:lnTo>
                  <a:lnTo>
                    <a:pt x="1303919" y="670710"/>
                  </a:lnTo>
                  <a:lnTo>
                    <a:pt x="1300411" y="674278"/>
                  </a:lnTo>
                  <a:lnTo>
                    <a:pt x="1296900" y="677846"/>
                  </a:lnTo>
                  <a:lnTo>
                    <a:pt x="1293396" y="681413"/>
                  </a:lnTo>
                  <a:lnTo>
                    <a:pt x="1289900" y="684981"/>
                  </a:lnTo>
                  <a:lnTo>
                    <a:pt x="1286426" y="688548"/>
                  </a:lnTo>
                  <a:lnTo>
                    <a:pt x="1282980" y="692116"/>
                  </a:lnTo>
                  <a:lnTo>
                    <a:pt x="1279558" y="695684"/>
                  </a:lnTo>
                  <a:lnTo>
                    <a:pt x="1276182" y="699251"/>
                  </a:lnTo>
                  <a:lnTo>
                    <a:pt x="1272852" y="702819"/>
                  </a:lnTo>
                  <a:lnTo>
                    <a:pt x="1269561" y="706386"/>
                  </a:lnTo>
                  <a:lnTo>
                    <a:pt x="1266339" y="709954"/>
                  </a:lnTo>
                  <a:lnTo>
                    <a:pt x="1263182" y="713522"/>
                  </a:lnTo>
                  <a:lnTo>
                    <a:pt x="1260076" y="717089"/>
                  </a:lnTo>
                  <a:lnTo>
                    <a:pt x="1257060" y="720657"/>
                  </a:lnTo>
                  <a:lnTo>
                    <a:pt x="1254125" y="724224"/>
                  </a:lnTo>
                  <a:lnTo>
                    <a:pt x="1251253" y="727792"/>
                  </a:lnTo>
                  <a:lnTo>
                    <a:pt x="1248489" y="731360"/>
                  </a:lnTo>
                  <a:lnTo>
                    <a:pt x="1245821" y="734927"/>
                  </a:lnTo>
                  <a:lnTo>
                    <a:pt x="1243225" y="738495"/>
                  </a:lnTo>
                  <a:lnTo>
                    <a:pt x="1240753" y="742063"/>
                  </a:lnTo>
                  <a:lnTo>
                    <a:pt x="1238389" y="745630"/>
                  </a:lnTo>
                  <a:lnTo>
                    <a:pt x="1236106" y="749198"/>
                  </a:lnTo>
                  <a:lnTo>
                    <a:pt x="1233957" y="752765"/>
                  </a:lnTo>
                  <a:lnTo>
                    <a:pt x="1231927" y="756333"/>
                  </a:lnTo>
                  <a:lnTo>
                    <a:pt x="1229983" y="759901"/>
                  </a:lnTo>
                  <a:lnTo>
                    <a:pt x="1228183" y="763468"/>
                  </a:lnTo>
                  <a:lnTo>
                    <a:pt x="1226508" y="767036"/>
                  </a:lnTo>
                  <a:lnTo>
                    <a:pt x="1224925" y="770603"/>
                  </a:lnTo>
                  <a:lnTo>
                    <a:pt x="1223490" y="774171"/>
                  </a:lnTo>
                  <a:lnTo>
                    <a:pt x="1222185" y="777739"/>
                  </a:lnTo>
                  <a:lnTo>
                    <a:pt x="1220973" y="781306"/>
                  </a:lnTo>
                  <a:lnTo>
                    <a:pt x="1219912" y="784874"/>
                  </a:lnTo>
                  <a:lnTo>
                    <a:pt x="1218982" y="788441"/>
                  </a:lnTo>
                  <a:lnTo>
                    <a:pt x="1218146" y="792009"/>
                  </a:lnTo>
                  <a:lnTo>
                    <a:pt x="1217460" y="795577"/>
                  </a:lnTo>
                  <a:lnTo>
                    <a:pt x="1216905" y="799144"/>
                  </a:lnTo>
                  <a:lnTo>
                    <a:pt x="1216442" y="802712"/>
                  </a:lnTo>
                  <a:lnTo>
                    <a:pt x="1216124" y="806280"/>
                  </a:lnTo>
                  <a:lnTo>
                    <a:pt x="1215935" y="809847"/>
                  </a:lnTo>
                  <a:lnTo>
                    <a:pt x="1215835" y="813415"/>
                  </a:lnTo>
                  <a:lnTo>
                    <a:pt x="1215874" y="816982"/>
                  </a:lnTo>
                  <a:lnTo>
                    <a:pt x="1216035" y="820550"/>
                  </a:lnTo>
                  <a:lnTo>
                    <a:pt x="1216282" y="824118"/>
                  </a:lnTo>
                  <a:lnTo>
                    <a:pt x="1216659" y="827685"/>
                  </a:lnTo>
                  <a:lnTo>
                    <a:pt x="1217152" y="831253"/>
                  </a:lnTo>
                  <a:lnTo>
                    <a:pt x="1217724" y="834820"/>
                  </a:lnTo>
                  <a:lnTo>
                    <a:pt x="1218416" y="838388"/>
                  </a:lnTo>
                  <a:lnTo>
                    <a:pt x="1219215" y="841956"/>
                  </a:lnTo>
                  <a:lnTo>
                    <a:pt x="1220086" y="845523"/>
                  </a:lnTo>
                  <a:lnTo>
                    <a:pt x="1221066" y="849091"/>
                  </a:lnTo>
                  <a:lnTo>
                    <a:pt x="1222143" y="852658"/>
                  </a:lnTo>
                  <a:lnTo>
                    <a:pt x="1223285" y="856226"/>
                  </a:lnTo>
                  <a:lnTo>
                    <a:pt x="1224523" y="859794"/>
                  </a:lnTo>
                  <a:lnTo>
                    <a:pt x="1225847" y="863361"/>
                  </a:lnTo>
                  <a:lnTo>
                    <a:pt x="1227228" y="866929"/>
                  </a:lnTo>
                  <a:lnTo>
                    <a:pt x="1228692" y="870496"/>
                  </a:lnTo>
                  <a:lnTo>
                    <a:pt x="1230230" y="874064"/>
                  </a:lnTo>
                  <a:lnTo>
                    <a:pt x="1231816" y="877632"/>
                  </a:lnTo>
                  <a:lnTo>
                    <a:pt x="1233473" y="881199"/>
                  </a:lnTo>
                  <a:lnTo>
                    <a:pt x="1235191" y="884767"/>
                  </a:lnTo>
                  <a:lnTo>
                    <a:pt x="1236950" y="888335"/>
                  </a:lnTo>
                  <a:lnTo>
                    <a:pt x="1238766" y="891902"/>
                  </a:lnTo>
                  <a:lnTo>
                    <a:pt x="1240632" y="895470"/>
                  </a:lnTo>
                  <a:lnTo>
                    <a:pt x="1242530" y="899037"/>
                  </a:lnTo>
                  <a:lnTo>
                    <a:pt x="1244472" y="902605"/>
                  </a:lnTo>
                  <a:lnTo>
                    <a:pt x="1246453" y="906173"/>
                  </a:lnTo>
                  <a:lnTo>
                    <a:pt x="1248458" y="909740"/>
                  </a:lnTo>
                  <a:lnTo>
                    <a:pt x="1250496" y="913308"/>
                  </a:lnTo>
                  <a:lnTo>
                    <a:pt x="1252561" y="916875"/>
                  </a:lnTo>
                  <a:lnTo>
                    <a:pt x="1254643" y="920443"/>
                  </a:lnTo>
                  <a:lnTo>
                    <a:pt x="1256746" y="924011"/>
                  </a:lnTo>
                  <a:lnTo>
                    <a:pt x="1258867" y="927578"/>
                  </a:lnTo>
                  <a:lnTo>
                    <a:pt x="1260998" y="931146"/>
                  </a:lnTo>
                  <a:lnTo>
                    <a:pt x="1263140" y="934713"/>
                  </a:lnTo>
                  <a:lnTo>
                    <a:pt x="1265291" y="938281"/>
                  </a:lnTo>
                  <a:lnTo>
                    <a:pt x="1267445" y="941849"/>
                  </a:lnTo>
                  <a:lnTo>
                    <a:pt x="1269602" y="945416"/>
                  </a:lnTo>
                  <a:lnTo>
                    <a:pt x="1271760" y="948984"/>
                  </a:lnTo>
                  <a:lnTo>
                    <a:pt x="1273915" y="952552"/>
                  </a:lnTo>
                  <a:lnTo>
                    <a:pt x="1276067" y="956119"/>
                  </a:lnTo>
                  <a:lnTo>
                    <a:pt x="1278211" y="959687"/>
                  </a:lnTo>
                  <a:lnTo>
                    <a:pt x="1280350" y="963254"/>
                  </a:lnTo>
                  <a:lnTo>
                    <a:pt x="1282478" y="966822"/>
                  </a:lnTo>
                  <a:lnTo>
                    <a:pt x="1284593" y="970390"/>
                  </a:lnTo>
                  <a:lnTo>
                    <a:pt x="1286698" y="973957"/>
                  </a:lnTo>
                  <a:lnTo>
                    <a:pt x="1288789" y="977525"/>
                  </a:lnTo>
                  <a:lnTo>
                    <a:pt x="1290861" y="981092"/>
                  </a:lnTo>
                  <a:lnTo>
                    <a:pt x="1292921" y="984660"/>
                  </a:lnTo>
                  <a:lnTo>
                    <a:pt x="1294962" y="988228"/>
                  </a:lnTo>
                  <a:lnTo>
                    <a:pt x="1296982" y="991795"/>
                  </a:lnTo>
                  <a:lnTo>
                    <a:pt x="1298986" y="995363"/>
                  </a:lnTo>
                  <a:lnTo>
                    <a:pt x="1300970" y="998930"/>
                  </a:lnTo>
                  <a:lnTo>
                    <a:pt x="1302929" y="1002498"/>
                  </a:lnTo>
                  <a:lnTo>
                    <a:pt x="1304872" y="1006066"/>
                  </a:lnTo>
                  <a:lnTo>
                    <a:pt x="1306791" y="1009633"/>
                  </a:lnTo>
                  <a:lnTo>
                    <a:pt x="1308685" y="1013201"/>
                  </a:lnTo>
                  <a:lnTo>
                    <a:pt x="1310561" y="1016769"/>
                  </a:lnTo>
                  <a:lnTo>
                    <a:pt x="1312413" y="1020336"/>
                  </a:lnTo>
                  <a:lnTo>
                    <a:pt x="1314236" y="1023904"/>
                  </a:lnTo>
                  <a:lnTo>
                    <a:pt x="1316043" y="1027471"/>
                  </a:lnTo>
                  <a:lnTo>
                    <a:pt x="1317824" y="1031039"/>
                  </a:lnTo>
                  <a:lnTo>
                    <a:pt x="1319576" y="1034607"/>
                  </a:lnTo>
                  <a:lnTo>
                    <a:pt x="1321310" y="1038174"/>
                  </a:lnTo>
                  <a:lnTo>
                    <a:pt x="1323019" y="1041742"/>
                  </a:lnTo>
                  <a:lnTo>
                    <a:pt x="1324698" y="1045309"/>
                  </a:lnTo>
                  <a:lnTo>
                    <a:pt x="1326358" y="1048877"/>
                  </a:lnTo>
                  <a:lnTo>
                    <a:pt x="1327992" y="1052445"/>
                  </a:lnTo>
                  <a:lnTo>
                    <a:pt x="1329596" y="1056012"/>
                  </a:lnTo>
                  <a:lnTo>
                    <a:pt x="1331181" y="1059580"/>
                  </a:lnTo>
                  <a:lnTo>
                    <a:pt x="1332739" y="1063147"/>
                  </a:lnTo>
                  <a:lnTo>
                    <a:pt x="1334265" y="1066715"/>
                  </a:lnTo>
                  <a:lnTo>
                    <a:pt x="1335771" y="1070283"/>
                  </a:lnTo>
                  <a:lnTo>
                    <a:pt x="1337249" y="1073850"/>
                  </a:lnTo>
                  <a:lnTo>
                    <a:pt x="1338693" y="1077418"/>
                  </a:lnTo>
                  <a:lnTo>
                    <a:pt x="1340117" y="1080986"/>
                  </a:lnTo>
                  <a:lnTo>
                    <a:pt x="1341511" y="1084553"/>
                  </a:lnTo>
                  <a:lnTo>
                    <a:pt x="1342868" y="1088121"/>
                  </a:lnTo>
                  <a:lnTo>
                    <a:pt x="1344202" y="1091688"/>
                  </a:lnTo>
                  <a:lnTo>
                    <a:pt x="1345504" y="1095256"/>
                  </a:lnTo>
                  <a:lnTo>
                    <a:pt x="1346766" y="1098824"/>
                  </a:lnTo>
                  <a:lnTo>
                    <a:pt x="1348003" y="1102391"/>
                  </a:lnTo>
                  <a:lnTo>
                    <a:pt x="1349205" y="1105959"/>
                  </a:lnTo>
                  <a:lnTo>
                    <a:pt x="1350361" y="1109526"/>
                  </a:lnTo>
                  <a:lnTo>
                    <a:pt x="1351489" y="1113094"/>
                  </a:lnTo>
                  <a:lnTo>
                    <a:pt x="1352577" y="1116662"/>
                  </a:lnTo>
                  <a:lnTo>
                    <a:pt x="1353615" y="1120229"/>
                  </a:lnTo>
                  <a:lnTo>
                    <a:pt x="1354619" y="1123797"/>
                  </a:lnTo>
                  <a:lnTo>
                    <a:pt x="1355580" y="1127364"/>
                  </a:lnTo>
                  <a:lnTo>
                    <a:pt x="1356482" y="1130932"/>
                  </a:lnTo>
                  <a:lnTo>
                    <a:pt x="1357347" y="1134500"/>
                  </a:lnTo>
                  <a:lnTo>
                    <a:pt x="1358163" y="1138067"/>
                  </a:lnTo>
                  <a:lnTo>
                    <a:pt x="1358911" y="1141635"/>
                  </a:lnTo>
                  <a:lnTo>
                    <a:pt x="1359617" y="1145203"/>
                  </a:lnTo>
                  <a:lnTo>
                    <a:pt x="1360266" y="1148770"/>
                  </a:lnTo>
                  <a:lnTo>
                    <a:pt x="1360839" y="1152338"/>
                  </a:lnTo>
                  <a:lnTo>
                    <a:pt x="1361365" y="1155905"/>
                  </a:lnTo>
                  <a:lnTo>
                    <a:pt x="1361826" y="1159473"/>
                  </a:lnTo>
                  <a:lnTo>
                    <a:pt x="1362201" y="1163041"/>
                  </a:lnTo>
                  <a:lnTo>
                    <a:pt x="1362522" y="1166608"/>
                  </a:lnTo>
                  <a:lnTo>
                    <a:pt x="1362773" y="1170176"/>
                  </a:lnTo>
                  <a:lnTo>
                    <a:pt x="1362925" y="1173743"/>
                  </a:lnTo>
                  <a:lnTo>
                    <a:pt x="1363017" y="1177311"/>
                  </a:lnTo>
                  <a:lnTo>
                    <a:pt x="1363031" y="1180879"/>
                  </a:lnTo>
                  <a:lnTo>
                    <a:pt x="1362936" y="1184446"/>
                  </a:lnTo>
                  <a:lnTo>
                    <a:pt x="1362775" y="1188014"/>
                  </a:lnTo>
                  <a:lnTo>
                    <a:pt x="1362528" y="1191581"/>
                  </a:lnTo>
                  <a:lnTo>
                    <a:pt x="1362160" y="1195149"/>
                  </a:lnTo>
                  <a:lnTo>
                    <a:pt x="1361720" y="1198717"/>
                  </a:lnTo>
                  <a:lnTo>
                    <a:pt x="1361187" y="1202284"/>
                  </a:lnTo>
                  <a:lnTo>
                    <a:pt x="1360523" y="1205852"/>
                  </a:lnTo>
                  <a:lnTo>
                    <a:pt x="1359780" y="1209420"/>
                  </a:lnTo>
                  <a:lnTo>
                    <a:pt x="1358938" y="1212987"/>
                  </a:lnTo>
                  <a:lnTo>
                    <a:pt x="1357955" y="1216555"/>
                  </a:lnTo>
                  <a:lnTo>
                    <a:pt x="1356888" y="1220122"/>
                  </a:lnTo>
                  <a:lnTo>
                    <a:pt x="1355715" y="1223690"/>
                  </a:lnTo>
                  <a:lnTo>
                    <a:pt x="1354392" y="1227258"/>
                  </a:lnTo>
                  <a:lnTo>
                    <a:pt x="1352981" y="1230825"/>
                  </a:lnTo>
                  <a:lnTo>
                    <a:pt x="1351460" y="1234393"/>
                  </a:lnTo>
                  <a:lnTo>
                    <a:pt x="1349780" y="1237960"/>
                  </a:lnTo>
                  <a:lnTo>
                    <a:pt x="1348008" y="1241528"/>
                  </a:lnTo>
                  <a:lnTo>
                    <a:pt x="1346122" y="1245096"/>
                  </a:lnTo>
                  <a:lnTo>
                    <a:pt x="1344072" y="1248663"/>
                  </a:lnTo>
                  <a:lnTo>
                    <a:pt x="1341926" y="1252231"/>
                  </a:lnTo>
                  <a:lnTo>
                    <a:pt x="1339663" y="1255798"/>
                  </a:lnTo>
                  <a:lnTo>
                    <a:pt x="1337231" y="1259366"/>
                  </a:lnTo>
                  <a:lnTo>
                    <a:pt x="1334701" y="1262934"/>
                  </a:lnTo>
                  <a:lnTo>
                    <a:pt x="1332054" y="1266501"/>
                  </a:lnTo>
                  <a:lnTo>
                    <a:pt x="1329234" y="1270069"/>
                  </a:lnTo>
                  <a:lnTo>
                    <a:pt x="1326315" y="1273636"/>
                  </a:lnTo>
                  <a:lnTo>
                    <a:pt x="1323279" y="1277204"/>
                  </a:lnTo>
                  <a:lnTo>
                    <a:pt x="1320068" y="1280772"/>
                  </a:lnTo>
                  <a:lnTo>
                    <a:pt x="1316760" y="1284339"/>
                  </a:lnTo>
                  <a:lnTo>
                    <a:pt x="1313334" y="1287907"/>
                  </a:lnTo>
                  <a:lnTo>
                    <a:pt x="1309734" y="1291475"/>
                  </a:lnTo>
                  <a:lnTo>
                    <a:pt x="1306038" y="1295042"/>
                  </a:lnTo>
                  <a:lnTo>
                    <a:pt x="1302227" y="1298610"/>
                  </a:lnTo>
                  <a:lnTo>
                    <a:pt x="1298244" y="1302177"/>
                  </a:lnTo>
                  <a:lnTo>
                    <a:pt x="1294166" y="1305745"/>
                  </a:lnTo>
                  <a:lnTo>
                    <a:pt x="1289977" y="1309313"/>
                  </a:lnTo>
                  <a:lnTo>
                    <a:pt x="1285620" y="1312880"/>
                  </a:lnTo>
                  <a:lnTo>
                    <a:pt x="1281172" y="1316448"/>
                  </a:lnTo>
                  <a:lnTo>
                    <a:pt x="1276616" y="1320015"/>
                  </a:lnTo>
                  <a:lnTo>
                    <a:pt x="1271897" y="1323583"/>
                  </a:lnTo>
                  <a:lnTo>
                    <a:pt x="1267091" y="1327151"/>
                  </a:lnTo>
                  <a:lnTo>
                    <a:pt x="1262183" y="1330718"/>
                  </a:lnTo>
                  <a:lnTo>
                    <a:pt x="1257120" y="1334286"/>
                  </a:lnTo>
                  <a:lnTo>
                    <a:pt x="1251973" y="1337853"/>
                  </a:lnTo>
                  <a:lnTo>
                    <a:pt x="1246730" y="1341421"/>
                  </a:lnTo>
                  <a:lnTo>
                    <a:pt x="1241341" y="1344989"/>
                  </a:lnTo>
                  <a:lnTo>
                    <a:pt x="1235873" y="1348556"/>
                  </a:lnTo>
                  <a:lnTo>
                    <a:pt x="1230316" y="1352124"/>
                  </a:lnTo>
                  <a:lnTo>
                    <a:pt x="1224622" y="1355692"/>
                  </a:lnTo>
                  <a:lnTo>
                    <a:pt x="1218855" y="1359259"/>
                  </a:lnTo>
                  <a:lnTo>
                    <a:pt x="1213007" y="1362827"/>
                  </a:lnTo>
                  <a:lnTo>
                    <a:pt x="1207032" y="1366394"/>
                  </a:lnTo>
                  <a:lnTo>
                    <a:pt x="1200991" y="1369962"/>
                  </a:lnTo>
                  <a:lnTo>
                    <a:pt x="1194877" y="1373530"/>
                  </a:lnTo>
                  <a:lnTo>
                    <a:pt x="1188648" y="1377097"/>
                  </a:lnTo>
                  <a:lnTo>
                    <a:pt x="1182361" y="1380665"/>
                  </a:lnTo>
                  <a:lnTo>
                    <a:pt x="1176008" y="1384232"/>
                  </a:lnTo>
                  <a:lnTo>
                    <a:pt x="1169553" y="1387800"/>
                  </a:lnTo>
                  <a:lnTo>
                    <a:pt x="1163048" y="1391368"/>
                  </a:lnTo>
                  <a:lnTo>
                    <a:pt x="1156485" y="1394935"/>
                  </a:lnTo>
                  <a:lnTo>
                    <a:pt x="1149836" y="1398503"/>
                  </a:lnTo>
                  <a:lnTo>
                    <a:pt x="1143143" y="1402070"/>
                  </a:lnTo>
                  <a:lnTo>
                    <a:pt x="1136403" y="1405638"/>
                  </a:lnTo>
                  <a:lnTo>
                    <a:pt x="1129590" y="1409206"/>
                  </a:lnTo>
                  <a:lnTo>
                    <a:pt x="1122742" y="1412773"/>
                  </a:lnTo>
                  <a:lnTo>
                    <a:pt x="1115857" y="1416341"/>
                  </a:lnTo>
                  <a:lnTo>
                    <a:pt x="1108915" y="1419909"/>
                  </a:lnTo>
                  <a:lnTo>
                    <a:pt x="1101947" y="1423476"/>
                  </a:lnTo>
                  <a:lnTo>
                    <a:pt x="1094950" y="1427044"/>
                  </a:lnTo>
                  <a:lnTo>
                    <a:pt x="1087914" y="1430611"/>
                  </a:lnTo>
                  <a:lnTo>
                    <a:pt x="1080860" y="1434179"/>
                  </a:lnTo>
                  <a:lnTo>
                    <a:pt x="1073789" y="1437747"/>
                  </a:lnTo>
                  <a:lnTo>
                    <a:pt x="1066694" y="1441314"/>
                  </a:lnTo>
                  <a:lnTo>
                    <a:pt x="1059591" y="1444882"/>
                  </a:lnTo>
                  <a:lnTo>
                    <a:pt x="1052481" y="1448449"/>
                  </a:lnTo>
                  <a:lnTo>
                    <a:pt x="1045365" y="1452017"/>
                  </a:lnTo>
                  <a:lnTo>
                    <a:pt x="1038250" y="1455585"/>
                  </a:lnTo>
                  <a:lnTo>
                    <a:pt x="1031138" y="1459152"/>
                  </a:lnTo>
                  <a:lnTo>
                    <a:pt x="1024038" y="1462720"/>
                  </a:lnTo>
                  <a:lnTo>
                    <a:pt x="1016949" y="1466287"/>
                  </a:lnTo>
                  <a:lnTo>
                    <a:pt x="1009871" y="1469855"/>
                  </a:lnTo>
                  <a:lnTo>
                    <a:pt x="1002825" y="1473423"/>
                  </a:lnTo>
                  <a:lnTo>
                    <a:pt x="995798" y="1476990"/>
                  </a:lnTo>
                  <a:lnTo>
                    <a:pt x="988794" y="1480558"/>
                  </a:lnTo>
                  <a:lnTo>
                    <a:pt x="981837" y="1484126"/>
                  </a:lnTo>
                  <a:lnTo>
                    <a:pt x="974910" y="1487693"/>
                  </a:lnTo>
                  <a:lnTo>
                    <a:pt x="968014" y="1491261"/>
                  </a:lnTo>
                  <a:lnTo>
                    <a:pt x="961184" y="1494828"/>
                  </a:lnTo>
                  <a:lnTo>
                    <a:pt x="954392" y="1498396"/>
                  </a:lnTo>
                  <a:lnTo>
                    <a:pt x="947640" y="1501964"/>
                  </a:lnTo>
                  <a:lnTo>
                    <a:pt x="940970" y="1505531"/>
                  </a:lnTo>
                  <a:lnTo>
                    <a:pt x="934347" y="1509099"/>
                  </a:lnTo>
                  <a:lnTo>
                    <a:pt x="927772" y="1512666"/>
                  </a:lnTo>
                  <a:lnTo>
                    <a:pt x="921295" y="1516234"/>
                  </a:lnTo>
                  <a:lnTo>
                    <a:pt x="914873" y="1519802"/>
                  </a:lnTo>
                  <a:lnTo>
                    <a:pt x="908506" y="1523369"/>
                  </a:lnTo>
                  <a:lnTo>
                    <a:pt x="902252" y="1526937"/>
                  </a:lnTo>
                  <a:lnTo>
                    <a:pt x="896060" y="1530504"/>
                  </a:lnTo>
                  <a:lnTo>
                    <a:pt x="889929" y="1534072"/>
                  </a:lnTo>
                  <a:lnTo>
                    <a:pt x="883925" y="1537640"/>
                  </a:lnTo>
                  <a:lnTo>
                    <a:pt x="877988" y="1541207"/>
                  </a:lnTo>
                  <a:lnTo>
                    <a:pt x="872119" y="1544775"/>
                  </a:lnTo>
                  <a:lnTo>
                    <a:pt x="866388" y="1548343"/>
                  </a:lnTo>
                  <a:lnTo>
                    <a:pt x="860730" y="1551910"/>
                  </a:lnTo>
                  <a:lnTo>
                    <a:pt x="855144" y="1555478"/>
                  </a:lnTo>
                  <a:lnTo>
                    <a:pt x="849705" y="1559045"/>
                  </a:lnTo>
                  <a:lnTo>
                    <a:pt x="844344" y="1562613"/>
                  </a:lnTo>
                  <a:lnTo>
                    <a:pt x="839059" y="1566181"/>
                  </a:lnTo>
                  <a:lnTo>
                    <a:pt x="833929" y="1569748"/>
                  </a:lnTo>
                  <a:lnTo>
                    <a:pt x="828879" y="1573316"/>
                  </a:lnTo>
                  <a:lnTo>
                    <a:pt x="823909" y="1576883"/>
                  </a:lnTo>
                  <a:lnTo>
                    <a:pt x="819097" y="1580451"/>
                  </a:lnTo>
                  <a:lnTo>
                    <a:pt x="814370" y="1584019"/>
                  </a:lnTo>
                  <a:lnTo>
                    <a:pt x="809724" y="1587586"/>
                  </a:lnTo>
                  <a:lnTo>
                    <a:pt x="805239" y="1591154"/>
                  </a:lnTo>
                  <a:lnTo>
                    <a:pt x="800839" y="1594721"/>
                  </a:lnTo>
                  <a:lnTo>
                    <a:pt x="796523" y="1598289"/>
                  </a:lnTo>
                  <a:lnTo>
                    <a:pt x="792368" y="1601857"/>
                  </a:lnTo>
                  <a:lnTo>
                    <a:pt x="788299" y="1605424"/>
                  </a:lnTo>
                  <a:lnTo>
                    <a:pt x="784312" y="1608992"/>
                  </a:lnTo>
                  <a:lnTo>
                    <a:pt x="780486" y="1612560"/>
                  </a:lnTo>
                  <a:lnTo>
                    <a:pt x="776746" y="1616127"/>
                  </a:lnTo>
                  <a:lnTo>
                    <a:pt x="773088" y="1619695"/>
                  </a:lnTo>
                  <a:lnTo>
                    <a:pt x="769586" y="1623262"/>
                  </a:lnTo>
                  <a:lnTo>
                    <a:pt x="766170" y="1626830"/>
                  </a:lnTo>
                  <a:lnTo>
                    <a:pt x="762833" y="1630398"/>
                  </a:lnTo>
                  <a:lnTo>
                    <a:pt x="759649" y="1633965"/>
                  </a:lnTo>
                  <a:lnTo>
                    <a:pt x="756547" y="1637533"/>
                  </a:lnTo>
                  <a:lnTo>
                    <a:pt x="753523" y="1641100"/>
                  </a:lnTo>
                  <a:lnTo>
                    <a:pt x="750644" y="1644668"/>
                  </a:lnTo>
                  <a:lnTo>
                    <a:pt x="747846" y="1648236"/>
                  </a:lnTo>
                  <a:lnTo>
                    <a:pt x="745122" y="1651803"/>
                  </a:lnTo>
                  <a:lnTo>
                    <a:pt x="742537" y="1655371"/>
                  </a:lnTo>
                  <a:lnTo>
                    <a:pt x="740028" y="1658938"/>
                  </a:lnTo>
                  <a:lnTo>
                    <a:pt x="737590" y="1662506"/>
                  </a:lnTo>
                  <a:lnTo>
                    <a:pt x="735282" y="1666074"/>
                  </a:lnTo>
                  <a:lnTo>
                    <a:pt x="733047" y="1669641"/>
                  </a:lnTo>
                  <a:lnTo>
                    <a:pt x="730878" y="1673209"/>
                  </a:lnTo>
                  <a:lnTo>
                    <a:pt x="728831" y="1676776"/>
                  </a:lnTo>
                  <a:lnTo>
                    <a:pt x="726853" y="1680344"/>
                  </a:lnTo>
                  <a:lnTo>
                    <a:pt x="724936" y="1683912"/>
                  </a:lnTo>
                  <a:lnTo>
                    <a:pt x="723132" y="1687479"/>
                  </a:lnTo>
                  <a:lnTo>
                    <a:pt x="721391" y="1691047"/>
                  </a:lnTo>
                  <a:lnTo>
                    <a:pt x="719708" y="1694615"/>
                  </a:lnTo>
                  <a:lnTo>
                    <a:pt x="718128" y="1698182"/>
                  </a:lnTo>
                  <a:lnTo>
                    <a:pt x="716606" y="1701750"/>
                  </a:lnTo>
                  <a:lnTo>
                    <a:pt x="715137" y="1705317"/>
                  </a:lnTo>
                  <a:lnTo>
                    <a:pt x="713762" y="1708885"/>
                  </a:lnTo>
                  <a:lnTo>
                    <a:pt x="712440" y="1712453"/>
                  </a:lnTo>
                  <a:lnTo>
                    <a:pt x="711166" y="1716020"/>
                  </a:lnTo>
                  <a:lnTo>
                    <a:pt x="709977" y="1719588"/>
                  </a:lnTo>
                  <a:lnTo>
                    <a:pt x="708836" y="1723155"/>
                  </a:lnTo>
                  <a:lnTo>
                    <a:pt x="707738" y="1726723"/>
                  </a:lnTo>
                  <a:lnTo>
                    <a:pt x="706716" y="1730291"/>
                  </a:lnTo>
                  <a:lnTo>
                    <a:pt x="705737" y="1733858"/>
                  </a:lnTo>
                  <a:lnTo>
                    <a:pt x="704797" y="1737426"/>
                  </a:lnTo>
                  <a:lnTo>
                    <a:pt x="703924" y="1740993"/>
                  </a:lnTo>
                  <a:lnTo>
                    <a:pt x="703091" y="1744561"/>
                  </a:lnTo>
                  <a:lnTo>
                    <a:pt x="702291" y="1748129"/>
                  </a:lnTo>
                  <a:lnTo>
                    <a:pt x="701550" y="1751696"/>
                  </a:lnTo>
                  <a:lnTo>
                    <a:pt x="700844" y="1755264"/>
                  </a:lnTo>
                  <a:lnTo>
                    <a:pt x="700168" y="1758832"/>
                  </a:lnTo>
                  <a:lnTo>
                    <a:pt x="699543" y="1762399"/>
                  </a:lnTo>
                  <a:lnTo>
                    <a:pt x="698949" y="1765967"/>
                  </a:lnTo>
                  <a:lnTo>
                    <a:pt x="698381" y="1769534"/>
                  </a:lnTo>
                  <a:lnTo>
                    <a:pt x="697857" y="1773102"/>
                  </a:lnTo>
                  <a:lnTo>
                    <a:pt x="697361" y="1776670"/>
                  </a:lnTo>
                  <a:lnTo>
                    <a:pt x="696886" y="1780237"/>
                  </a:lnTo>
                  <a:lnTo>
                    <a:pt x="696450" y="1783805"/>
                  </a:lnTo>
                  <a:lnTo>
                    <a:pt x="696038" y="1787372"/>
                  </a:lnTo>
                  <a:lnTo>
                    <a:pt x="695644" y="1790940"/>
                  </a:lnTo>
                  <a:lnTo>
                    <a:pt x="695283" y="1794508"/>
                  </a:lnTo>
                  <a:lnTo>
                    <a:pt x="694943" y="1798075"/>
                  </a:lnTo>
                  <a:lnTo>
                    <a:pt x="694618" y="1801643"/>
                  </a:lnTo>
                  <a:lnTo>
                    <a:pt x="694322" y="1805210"/>
                  </a:lnTo>
                  <a:lnTo>
                    <a:pt x="694042" y="1808778"/>
                  </a:lnTo>
                  <a:lnTo>
                    <a:pt x="693776" y="1812346"/>
                  </a:lnTo>
                  <a:lnTo>
                    <a:pt x="693534" y="1815913"/>
                  </a:lnTo>
                  <a:lnTo>
                    <a:pt x="693306" y="1819481"/>
                  </a:lnTo>
                  <a:lnTo>
                    <a:pt x="693090" y="1823049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008512" y="1443869"/>
              <a:ext cx="56865" cy="0"/>
            </a:xfrm>
            <a:custGeom>
              <a:avLst/>
              <a:pathLst>
                <a:path w="56865" h="0">
                  <a:moveTo>
                    <a:pt x="0" y="0"/>
                  </a:moveTo>
                  <a:lnTo>
                    <a:pt x="5686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880841" y="1419555"/>
              <a:ext cx="1380921" cy="1863721"/>
            </a:xfrm>
            <a:custGeom>
              <a:avLst/>
              <a:pathLst>
                <a:path w="1380921" h="1863721">
                  <a:moveTo>
                    <a:pt x="685527" y="1863721"/>
                  </a:moveTo>
                  <a:lnTo>
                    <a:pt x="685173" y="1860074"/>
                  </a:lnTo>
                  <a:lnTo>
                    <a:pt x="684795" y="1856427"/>
                  </a:lnTo>
                  <a:lnTo>
                    <a:pt x="684402" y="1852780"/>
                  </a:lnTo>
                  <a:lnTo>
                    <a:pt x="683975" y="1849132"/>
                  </a:lnTo>
                  <a:lnTo>
                    <a:pt x="683526" y="1845485"/>
                  </a:lnTo>
                  <a:lnTo>
                    <a:pt x="683058" y="1841838"/>
                  </a:lnTo>
                  <a:lnTo>
                    <a:pt x="682547" y="1838191"/>
                  </a:lnTo>
                  <a:lnTo>
                    <a:pt x="682015" y="1834544"/>
                  </a:lnTo>
                  <a:lnTo>
                    <a:pt x="681455" y="1830896"/>
                  </a:lnTo>
                  <a:lnTo>
                    <a:pt x="680852" y="1827249"/>
                  </a:lnTo>
                  <a:lnTo>
                    <a:pt x="680227" y="1823602"/>
                  </a:lnTo>
                  <a:lnTo>
                    <a:pt x="679561" y="1819955"/>
                  </a:lnTo>
                  <a:lnTo>
                    <a:pt x="678855" y="1816308"/>
                  </a:lnTo>
                  <a:lnTo>
                    <a:pt x="678122" y="1812660"/>
                  </a:lnTo>
                  <a:lnTo>
                    <a:pt x="677336" y="1809013"/>
                  </a:lnTo>
                  <a:lnTo>
                    <a:pt x="676512" y="1805366"/>
                  </a:lnTo>
                  <a:lnTo>
                    <a:pt x="675659" y="1801719"/>
                  </a:lnTo>
                  <a:lnTo>
                    <a:pt x="674737" y="1798072"/>
                  </a:lnTo>
                  <a:lnTo>
                    <a:pt x="673781" y="1794424"/>
                  </a:lnTo>
                  <a:lnTo>
                    <a:pt x="672784" y="1790777"/>
                  </a:lnTo>
                  <a:lnTo>
                    <a:pt x="671718" y="1787130"/>
                  </a:lnTo>
                  <a:lnTo>
                    <a:pt x="670615" y="1783483"/>
                  </a:lnTo>
                  <a:lnTo>
                    <a:pt x="669456" y="1779836"/>
                  </a:lnTo>
                  <a:lnTo>
                    <a:pt x="668230" y="1776188"/>
                  </a:lnTo>
                  <a:lnTo>
                    <a:pt x="666965" y="1772541"/>
                  </a:lnTo>
                  <a:lnTo>
                    <a:pt x="665625" y="1768894"/>
                  </a:lnTo>
                  <a:lnTo>
                    <a:pt x="664224" y="1765247"/>
                  </a:lnTo>
                  <a:lnTo>
                    <a:pt x="662781" y="1761599"/>
                  </a:lnTo>
                  <a:lnTo>
                    <a:pt x="661242" y="1757952"/>
                  </a:lnTo>
                  <a:lnTo>
                    <a:pt x="659650" y="1754305"/>
                  </a:lnTo>
                  <a:lnTo>
                    <a:pt x="658005" y="1750658"/>
                  </a:lnTo>
                  <a:lnTo>
                    <a:pt x="656255" y="1747011"/>
                  </a:lnTo>
                  <a:lnTo>
                    <a:pt x="654455" y="1743363"/>
                  </a:lnTo>
                  <a:lnTo>
                    <a:pt x="652584" y="1739716"/>
                  </a:lnTo>
                  <a:lnTo>
                    <a:pt x="650614" y="1736069"/>
                  </a:lnTo>
                  <a:lnTo>
                    <a:pt x="648590" y="1732422"/>
                  </a:lnTo>
                  <a:lnTo>
                    <a:pt x="646473" y="1728775"/>
                  </a:lnTo>
                  <a:lnTo>
                    <a:pt x="644267" y="1725127"/>
                  </a:lnTo>
                  <a:lnTo>
                    <a:pt x="642005" y="1721480"/>
                  </a:lnTo>
                  <a:lnTo>
                    <a:pt x="639625" y="1717833"/>
                  </a:lnTo>
                  <a:lnTo>
                    <a:pt x="637169" y="1714186"/>
                  </a:lnTo>
                  <a:lnTo>
                    <a:pt x="634651" y="1710539"/>
                  </a:lnTo>
                  <a:lnTo>
                    <a:pt x="631994" y="1706891"/>
                  </a:lnTo>
                  <a:lnTo>
                    <a:pt x="629273" y="1703244"/>
                  </a:lnTo>
                  <a:lnTo>
                    <a:pt x="626470" y="1699597"/>
                  </a:lnTo>
                  <a:lnTo>
                    <a:pt x="623538" y="1695950"/>
                  </a:lnTo>
                  <a:lnTo>
                    <a:pt x="620540" y="1692303"/>
                  </a:lnTo>
                  <a:lnTo>
                    <a:pt x="617437" y="1688655"/>
                  </a:lnTo>
                  <a:lnTo>
                    <a:pt x="614220" y="1685008"/>
                  </a:lnTo>
                  <a:lnTo>
                    <a:pt x="610936" y="1681361"/>
                  </a:lnTo>
                  <a:lnTo>
                    <a:pt x="607522" y="1677714"/>
                  </a:lnTo>
                  <a:lnTo>
                    <a:pt x="604011" y="1674067"/>
                  </a:lnTo>
                  <a:lnTo>
                    <a:pt x="600431" y="1670419"/>
                  </a:lnTo>
                  <a:lnTo>
                    <a:pt x="596698" y="1666772"/>
                  </a:lnTo>
                  <a:lnTo>
                    <a:pt x="592888" y="1663125"/>
                  </a:lnTo>
                  <a:lnTo>
                    <a:pt x="588993" y="1659478"/>
                  </a:lnTo>
                  <a:lnTo>
                    <a:pt x="584950" y="1655831"/>
                  </a:lnTo>
                  <a:lnTo>
                    <a:pt x="580835" y="1652183"/>
                  </a:lnTo>
                  <a:lnTo>
                    <a:pt x="576615" y="1648536"/>
                  </a:lnTo>
                  <a:lnTo>
                    <a:pt x="572267" y="1644889"/>
                  </a:lnTo>
                  <a:lnTo>
                    <a:pt x="567848" y="1641242"/>
                  </a:lnTo>
                  <a:lnTo>
                    <a:pt x="563304" y="1637595"/>
                  </a:lnTo>
                  <a:lnTo>
                    <a:pt x="558653" y="1633947"/>
                  </a:lnTo>
                  <a:lnTo>
                    <a:pt x="553932" y="1630300"/>
                  </a:lnTo>
                  <a:lnTo>
                    <a:pt x="549067" y="1626653"/>
                  </a:lnTo>
                  <a:lnTo>
                    <a:pt x="544119" y="1623006"/>
                  </a:lnTo>
                  <a:lnTo>
                    <a:pt x="539097" y="1619358"/>
                  </a:lnTo>
                  <a:lnTo>
                    <a:pt x="533925" y="1615711"/>
                  </a:lnTo>
                  <a:lnTo>
                    <a:pt x="528687" y="1612064"/>
                  </a:lnTo>
                  <a:lnTo>
                    <a:pt x="523360" y="1608417"/>
                  </a:lnTo>
                  <a:lnTo>
                    <a:pt x="517908" y="1604770"/>
                  </a:lnTo>
                  <a:lnTo>
                    <a:pt x="512393" y="1601122"/>
                  </a:lnTo>
                  <a:lnTo>
                    <a:pt x="506774" y="1597475"/>
                  </a:lnTo>
                  <a:lnTo>
                    <a:pt x="501057" y="1593828"/>
                  </a:lnTo>
                  <a:lnTo>
                    <a:pt x="495280" y="1590181"/>
                  </a:lnTo>
                  <a:lnTo>
                    <a:pt x="489389" y="1586534"/>
                  </a:lnTo>
                  <a:lnTo>
                    <a:pt x="483424" y="1582886"/>
                  </a:lnTo>
                  <a:lnTo>
                    <a:pt x="477404" y="1579239"/>
                  </a:lnTo>
                  <a:lnTo>
                    <a:pt x="471265" y="1575592"/>
                  </a:lnTo>
                  <a:lnTo>
                    <a:pt x="465074" y="1571945"/>
                  </a:lnTo>
                  <a:lnTo>
                    <a:pt x="458820" y="1568298"/>
                  </a:lnTo>
                  <a:lnTo>
                    <a:pt x="452471" y="1564650"/>
                  </a:lnTo>
                  <a:lnTo>
                    <a:pt x="446077" y="1561003"/>
                  </a:lnTo>
                  <a:lnTo>
                    <a:pt x="439617" y="1557356"/>
                  </a:lnTo>
                  <a:lnTo>
                    <a:pt x="433086" y="1553709"/>
                  </a:lnTo>
                  <a:lnTo>
                    <a:pt x="426517" y="1550062"/>
                  </a:lnTo>
                  <a:lnTo>
                    <a:pt x="419881" y="1546414"/>
                  </a:lnTo>
                  <a:lnTo>
                    <a:pt x="413197" y="1542767"/>
                  </a:lnTo>
                  <a:lnTo>
                    <a:pt x="406482" y="1539120"/>
                  </a:lnTo>
                  <a:lnTo>
                    <a:pt x="399705" y="1535473"/>
                  </a:lnTo>
                  <a:lnTo>
                    <a:pt x="392899" y="1531826"/>
                  </a:lnTo>
                  <a:lnTo>
                    <a:pt x="386064" y="1528178"/>
                  </a:lnTo>
                  <a:lnTo>
                    <a:pt x="379185" y="1524531"/>
                  </a:lnTo>
                  <a:lnTo>
                    <a:pt x="372289" y="1520884"/>
                  </a:lnTo>
                  <a:lnTo>
                    <a:pt x="365369" y="1517237"/>
                  </a:lnTo>
                  <a:lnTo>
                    <a:pt x="358426" y="1513590"/>
                  </a:lnTo>
                  <a:lnTo>
                    <a:pt x="351472" y="1509942"/>
                  </a:lnTo>
                  <a:lnTo>
                    <a:pt x="344505" y="1506295"/>
                  </a:lnTo>
                  <a:lnTo>
                    <a:pt x="337531" y="1502648"/>
                  </a:lnTo>
                  <a:lnTo>
                    <a:pt x="330554" y="1499001"/>
                  </a:lnTo>
                  <a:lnTo>
                    <a:pt x="323578" y="1495354"/>
                  </a:lnTo>
                  <a:lnTo>
                    <a:pt x="316608" y="1491706"/>
                  </a:lnTo>
                  <a:lnTo>
                    <a:pt x="309642" y="1488059"/>
                  </a:lnTo>
                  <a:lnTo>
                    <a:pt x="302695" y="1484412"/>
                  </a:lnTo>
                  <a:lnTo>
                    <a:pt x="295762" y="1480765"/>
                  </a:lnTo>
                  <a:lnTo>
                    <a:pt x="288845" y="1477118"/>
                  </a:lnTo>
                  <a:lnTo>
                    <a:pt x="281962" y="1473470"/>
                  </a:lnTo>
                  <a:lnTo>
                    <a:pt x="275098" y="1469823"/>
                  </a:lnTo>
                  <a:lnTo>
                    <a:pt x="268268" y="1466176"/>
                  </a:lnTo>
                  <a:lnTo>
                    <a:pt x="261479" y="1462529"/>
                  </a:lnTo>
                  <a:lnTo>
                    <a:pt x="254717" y="1458881"/>
                  </a:lnTo>
                  <a:lnTo>
                    <a:pt x="248010" y="1455234"/>
                  </a:lnTo>
                  <a:lnTo>
                    <a:pt x="241347" y="1451587"/>
                  </a:lnTo>
                  <a:lnTo>
                    <a:pt x="234717" y="1447940"/>
                  </a:lnTo>
                  <a:lnTo>
                    <a:pt x="228165" y="1444293"/>
                  </a:lnTo>
                  <a:lnTo>
                    <a:pt x="221657" y="1440645"/>
                  </a:lnTo>
                  <a:lnTo>
                    <a:pt x="215195" y="1436998"/>
                  </a:lnTo>
                  <a:lnTo>
                    <a:pt x="208823" y="1433351"/>
                  </a:lnTo>
                  <a:lnTo>
                    <a:pt x="202496" y="1429704"/>
                  </a:lnTo>
                  <a:lnTo>
                    <a:pt x="196236" y="1426057"/>
                  </a:lnTo>
                  <a:lnTo>
                    <a:pt x="190065" y="1422409"/>
                  </a:lnTo>
                  <a:lnTo>
                    <a:pt x="183944" y="1418762"/>
                  </a:lnTo>
                  <a:lnTo>
                    <a:pt x="177913" y="1415115"/>
                  </a:lnTo>
                  <a:lnTo>
                    <a:pt x="171965" y="1411468"/>
                  </a:lnTo>
                  <a:lnTo>
                    <a:pt x="166071" y="1407821"/>
                  </a:lnTo>
                  <a:lnTo>
                    <a:pt x="160294" y="1404173"/>
                  </a:lnTo>
                  <a:lnTo>
                    <a:pt x="154589" y="1400526"/>
                  </a:lnTo>
                  <a:lnTo>
                    <a:pt x="148946" y="1396879"/>
                  </a:lnTo>
                  <a:lnTo>
                    <a:pt x="143439" y="1393232"/>
                  </a:lnTo>
                  <a:lnTo>
                    <a:pt x="137994" y="1389585"/>
                  </a:lnTo>
                  <a:lnTo>
                    <a:pt x="132635" y="1385937"/>
                  </a:lnTo>
                  <a:lnTo>
                    <a:pt x="127401" y="1382290"/>
                  </a:lnTo>
                  <a:lnTo>
                    <a:pt x="122232" y="1378643"/>
                  </a:lnTo>
                  <a:lnTo>
                    <a:pt x="117172" y="1374996"/>
                  </a:lnTo>
                  <a:lnTo>
                    <a:pt x="112224" y="1371349"/>
                  </a:lnTo>
                  <a:lnTo>
                    <a:pt x="107343" y="1367701"/>
                  </a:lnTo>
                  <a:lnTo>
                    <a:pt x="102596" y="1364054"/>
                  </a:lnTo>
                  <a:lnTo>
                    <a:pt x="97944" y="1360407"/>
                  </a:lnTo>
                  <a:lnTo>
                    <a:pt x="93361" y="1356760"/>
                  </a:lnTo>
                  <a:lnTo>
                    <a:pt x="88938" y="1353113"/>
                  </a:lnTo>
                  <a:lnTo>
                    <a:pt x="84591" y="1349465"/>
                  </a:lnTo>
                  <a:lnTo>
                    <a:pt x="80333" y="1345818"/>
                  </a:lnTo>
                  <a:lnTo>
                    <a:pt x="76224" y="1342171"/>
                  </a:lnTo>
                  <a:lnTo>
                    <a:pt x="72188" y="1338524"/>
                  </a:lnTo>
                  <a:lnTo>
                    <a:pt x="68264" y="1334877"/>
                  </a:lnTo>
                  <a:lnTo>
                    <a:pt x="64471" y="1331229"/>
                  </a:lnTo>
                  <a:lnTo>
                    <a:pt x="60751" y="1327582"/>
                  </a:lnTo>
                  <a:lnTo>
                    <a:pt x="57168" y="1323935"/>
                  </a:lnTo>
                  <a:lnTo>
                    <a:pt x="53693" y="1320288"/>
                  </a:lnTo>
                  <a:lnTo>
                    <a:pt x="50294" y="1316640"/>
                  </a:lnTo>
                  <a:lnTo>
                    <a:pt x="47053" y="1312993"/>
                  </a:lnTo>
                  <a:lnTo>
                    <a:pt x="43900" y="1309346"/>
                  </a:lnTo>
                  <a:lnTo>
                    <a:pt x="40832" y="1305699"/>
                  </a:lnTo>
                  <a:lnTo>
                    <a:pt x="37927" y="1302052"/>
                  </a:lnTo>
                  <a:lnTo>
                    <a:pt x="35097" y="1298404"/>
                  </a:lnTo>
                  <a:lnTo>
                    <a:pt x="32374" y="1294757"/>
                  </a:lnTo>
                  <a:lnTo>
                    <a:pt x="29792" y="1291110"/>
                  </a:lnTo>
                  <a:lnTo>
                    <a:pt x="27285" y="1287463"/>
                  </a:lnTo>
                  <a:lnTo>
                    <a:pt x="24907" y="1283816"/>
                  </a:lnTo>
                  <a:lnTo>
                    <a:pt x="22648" y="1280168"/>
                  </a:lnTo>
                  <a:lnTo>
                    <a:pt x="20464" y="1276521"/>
                  </a:lnTo>
                  <a:lnTo>
                    <a:pt x="18430" y="1272874"/>
                  </a:lnTo>
                  <a:lnTo>
                    <a:pt x="16493" y="1269227"/>
                  </a:lnTo>
                  <a:lnTo>
                    <a:pt x="14631" y="1265580"/>
                  </a:lnTo>
                  <a:lnTo>
                    <a:pt x="12940" y="1261932"/>
                  </a:lnTo>
                  <a:lnTo>
                    <a:pt x="11323" y="1258285"/>
                  </a:lnTo>
                  <a:lnTo>
                    <a:pt x="9803" y="1254638"/>
                  </a:lnTo>
                  <a:lnTo>
                    <a:pt x="8430" y="1250991"/>
                  </a:lnTo>
                  <a:lnTo>
                    <a:pt x="7132" y="1247344"/>
                  </a:lnTo>
                  <a:lnTo>
                    <a:pt x="5951" y="1243696"/>
                  </a:lnTo>
                  <a:lnTo>
                    <a:pt x="4895" y="1240049"/>
                  </a:lnTo>
                  <a:lnTo>
                    <a:pt x="3912" y="1236402"/>
                  </a:lnTo>
                  <a:lnTo>
                    <a:pt x="3066" y="1232755"/>
                  </a:lnTo>
                  <a:lnTo>
                    <a:pt x="2323" y="1229108"/>
                  </a:lnTo>
                  <a:lnTo>
                    <a:pt x="1653" y="1225460"/>
                  </a:lnTo>
                  <a:lnTo>
                    <a:pt x="1139" y="1221813"/>
                  </a:lnTo>
                  <a:lnTo>
                    <a:pt x="705" y="1218166"/>
                  </a:lnTo>
                  <a:lnTo>
                    <a:pt x="356" y="1214519"/>
                  </a:lnTo>
                  <a:lnTo>
                    <a:pt x="156" y="1210872"/>
                  </a:lnTo>
                  <a:lnTo>
                    <a:pt x="26" y="1207224"/>
                  </a:lnTo>
                  <a:lnTo>
                    <a:pt x="0" y="1203577"/>
                  </a:lnTo>
                  <a:lnTo>
                    <a:pt x="99" y="1199930"/>
                  </a:lnTo>
                  <a:lnTo>
                    <a:pt x="268" y="1196283"/>
                  </a:lnTo>
                  <a:lnTo>
                    <a:pt x="558" y="1192636"/>
                  </a:lnTo>
                  <a:lnTo>
                    <a:pt x="951" y="1188988"/>
                  </a:lnTo>
                  <a:lnTo>
                    <a:pt x="1411" y="1185341"/>
                  </a:lnTo>
                  <a:lnTo>
                    <a:pt x="2008" y="1181694"/>
                  </a:lnTo>
                  <a:lnTo>
                    <a:pt x="2685" y="1178047"/>
                  </a:lnTo>
                  <a:lnTo>
                    <a:pt x="3432" y="1174399"/>
                  </a:lnTo>
                  <a:lnTo>
                    <a:pt x="4322" y="1170752"/>
                  </a:lnTo>
                  <a:lnTo>
                    <a:pt x="5275" y="1167105"/>
                  </a:lnTo>
                  <a:lnTo>
                    <a:pt x="6312" y="1163458"/>
                  </a:lnTo>
                  <a:lnTo>
                    <a:pt x="7468" y="1159811"/>
                  </a:lnTo>
                  <a:lnTo>
                    <a:pt x="8684" y="1156163"/>
                  </a:lnTo>
                  <a:lnTo>
                    <a:pt x="9999" y="1152516"/>
                  </a:lnTo>
                  <a:lnTo>
                    <a:pt x="11408" y="1148869"/>
                  </a:lnTo>
                  <a:lnTo>
                    <a:pt x="12875" y="1145222"/>
                  </a:lnTo>
                  <a:lnTo>
                    <a:pt x="14450" y="1141575"/>
                  </a:lnTo>
                  <a:lnTo>
                    <a:pt x="16097" y="1137927"/>
                  </a:lnTo>
                  <a:lnTo>
                    <a:pt x="17799" y="1134280"/>
                  </a:lnTo>
                  <a:lnTo>
                    <a:pt x="19617" y="1130633"/>
                  </a:lnTo>
                  <a:lnTo>
                    <a:pt x="21486" y="1126986"/>
                  </a:lnTo>
                  <a:lnTo>
                    <a:pt x="23417" y="1123339"/>
                  </a:lnTo>
                  <a:lnTo>
                    <a:pt x="25445" y="1119691"/>
                  </a:lnTo>
                  <a:lnTo>
                    <a:pt x="27518" y="1116044"/>
                  </a:lnTo>
                  <a:lnTo>
                    <a:pt x="29660" y="1112397"/>
                  </a:lnTo>
                  <a:lnTo>
                    <a:pt x="31875" y="1108750"/>
                  </a:lnTo>
                  <a:lnTo>
                    <a:pt x="34132" y="1105103"/>
                  </a:lnTo>
                  <a:lnTo>
                    <a:pt x="36460" y="1101455"/>
                  </a:lnTo>
                  <a:lnTo>
                    <a:pt x="38842" y="1097808"/>
                  </a:lnTo>
                  <a:lnTo>
                    <a:pt x="41259" y="1094161"/>
                  </a:lnTo>
                  <a:lnTo>
                    <a:pt x="43749" y="1090514"/>
                  </a:lnTo>
                  <a:lnTo>
                    <a:pt x="46274" y="1086867"/>
                  </a:lnTo>
                  <a:lnTo>
                    <a:pt x="48833" y="1083219"/>
                  </a:lnTo>
                  <a:lnTo>
                    <a:pt x="51453" y="1079572"/>
                  </a:lnTo>
                  <a:lnTo>
                    <a:pt x="54098" y="1075925"/>
                  </a:lnTo>
                  <a:lnTo>
                    <a:pt x="56778" y="1072278"/>
                  </a:lnTo>
                  <a:lnTo>
                    <a:pt x="59498" y="1068631"/>
                  </a:lnTo>
                  <a:lnTo>
                    <a:pt x="62238" y="1064983"/>
                  </a:lnTo>
                  <a:lnTo>
                    <a:pt x="65010" y="1061336"/>
                  </a:lnTo>
                  <a:lnTo>
                    <a:pt x="67806" y="1057689"/>
                  </a:lnTo>
                  <a:lnTo>
                    <a:pt x="70617" y="1054042"/>
                  </a:lnTo>
                  <a:lnTo>
                    <a:pt x="73452" y="1050395"/>
                  </a:lnTo>
                  <a:lnTo>
                    <a:pt x="76299" y="1046747"/>
                  </a:lnTo>
                  <a:lnTo>
                    <a:pt x="79156" y="1043100"/>
                  </a:lnTo>
                  <a:lnTo>
                    <a:pt x="82027" y="1039453"/>
                  </a:lnTo>
                  <a:lnTo>
                    <a:pt x="84901" y="1035806"/>
                  </a:lnTo>
                  <a:lnTo>
                    <a:pt x="87780" y="1032158"/>
                  </a:lnTo>
                  <a:lnTo>
                    <a:pt x="90659" y="1028511"/>
                  </a:lnTo>
                  <a:lnTo>
                    <a:pt x="93537" y="1024864"/>
                  </a:lnTo>
                  <a:lnTo>
                    <a:pt x="96412" y="1021217"/>
                  </a:lnTo>
                  <a:lnTo>
                    <a:pt x="99278" y="1017570"/>
                  </a:lnTo>
                  <a:lnTo>
                    <a:pt x="102138" y="1013922"/>
                  </a:lnTo>
                  <a:lnTo>
                    <a:pt x="104983" y="1010275"/>
                  </a:lnTo>
                  <a:lnTo>
                    <a:pt x="107815" y="1006628"/>
                  </a:lnTo>
                  <a:lnTo>
                    <a:pt x="110636" y="1002981"/>
                  </a:lnTo>
                  <a:lnTo>
                    <a:pt x="113431" y="999334"/>
                  </a:lnTo>
                  <a:lnTo>
                    <a:pt x="116209" y="995686"/>
                  </a:lnTo>
                  <a:lnTo>
                    <a:pt x="118971" y="992039"/>
                  </a:lnTo>
                  <a:lnTo>
                    <a:pt x="121698" y="988392"/>
                  </a:lnTo>
                  <a:lnTo>
                    <a:pt x="124406" y="984745"/>
                  </a:lnTo>
                  <a:lnTo>
                    <a:pt x="127088" y="981098"/>
                  </a:lnTo>
                  <a:lnTo>
                    <a:pt x="129734" y="977450"/>
                  </a:lnTo>
                  <a:lnTo>
                    <a:pt x="132358" y="973803"/>
                  </a:lnTo>
                  <a:lnTo>
                    <a:pt x="134945" y="970156"/>
                  </a:lnTo>
                  <a:lnTo>
                    <a:pt x="137497" y="966509"/>
                  </a:lnTo>
                  <a:lnTo>
                    <a:pt x="140026" y="962862"/>
                  </a:lnTo>
                  <a:lnTo>
                    <a:pt x="142505" y="959214"/>
                  </a:lnTo>
                  <a:lnTo>
                    <a:pt x="144953" y="955567"/>
                  </a:lnTo>
                  <a:lnTo>
                    <a:pt x="147374" y="951920"/>
                  </a:lnTo>
                  <a:lnTo>
                    <a:pt x="149738" y="948273"/>
                  </a:lnTo>
                  <a:lnTo>
                    <a:pt x="152074" y="944626"/>
                  </a:lnTo>
                  <a:lnTo>
                    <a:pt x="154375" y="940978"/>
                  </a:lnTo>
                  <a:lnTo>
                    <a:pt x="156622" y="937331"/>
                  </a:lnTo>
                  <a:lnTo>
                    <a:pt x="158842" y="933684"/>
                  </a:lnTo>
                  <a:lnTo>
                    <a:pt x="161016" y="930037"/>
                  </a:lnTo>
                  <a:lnTo>
                    <a:pt x="163144" y="926390"/>
                  </a:lnTo>
                  <a:lnTo>
                    <a:pt x="165243" y="922742"/>
                  </a:lnTo>
                  <a:lnTo>
                    <a:pt x="167288" y="919095"/>
                  </a:lnTo>
                  <a:lnTo>
                    <a:pt x="169294" y="915448"/>
                  </a:lnTo>
                  <a:lnTo>
                    <a:pt x="171272" y="911801"/>
                  </a:lnTo>
                  <a:lnTo>
                    <a:pt x="173187" y="908154"/>
                  </a:lnTo>
                  <a:lnTo>
                    <a:pt x="175072" y="904506"/>
                  </a:lnTo>
                  <a:lnTo>
                    <a:pt x="176921" y="900859"/>
                  </a:lnTo>
                  <a:lnTo>
                    <a:pt x="178714" y="897212"/>
                  </a:lnTo>
                  <a:lnTo>
                    <a:pt x="180478" y="893565"/>
                  </a:lnTo>
                  <a:lnTo>
                    <a:pt x="182200" y="889918"/>
                  </a:lnTo>
                  <a:lnTo>
                    <a:pt x="183873" y="886270"/>
                  </a:lnTo>
                  <a:lnTo>
                    <a:pt x="185520" y="882623"/>
                  </a:lnTo>
                  <a:lnTo>
                    <a:pt x="187117" y="878976"/>
                  </a:lnTo>
                  <a:lnTo>
                    <a:pt x="188675" y="875329"/>
                  </a:lnTo>
                  <a:lnTo>
                    <a:pt x="190207" y="871681"/>
                  </a:lnTo>
                  <a:lnTo>
                    <a:pt x="191684" y="868034"/>
                  </a:lnTo>
                  <a:lnTo>
                    <a:pt x="193131" y="864387"/>
                  </a:lnTo>
                  <a:lnTo>
                    <a:pt x="194549" y="860740"/>
                  </a:lnTo>
                  <a:lnTo>
                    <a:pt x="195913" y="857093"/>
                  </a:lnTo>
                  <a:lnTo>
                    <a:pt x="197253" y="853445"/>
                  </a:lnTo>
                  <a:lnTo>
                    <a:pt x="198559" y="849798"/>
                  </a:lnTo>
                  <a:lnTo>
                    <a:pt x="199821" y="846151"/>
                  </a:lnTo>
                  <a:lnTo>
                    <a:pt x="201059" y="842504"/>
                  </a:lnTo>
                  <a:lnTo>
                    <a:pt x="202258" y="838857"/>
                  </a:lnTo>
                  <a:lnTo>
                    <a:pt x="203421" y="835209"/>
                  </a:lnTo>
                  <a:lnTo>
                    <a:pt x="204563" y="831562"/>
                  </a:lnTo>
                  <a:lnTo>
                    <a:pt x="205661" y="827915"/>
                  </a:lnTo>
                  <a:lnTo>
                    <a:pt x="206733" y="824268"/>
                  </a:lnTo>
                  <a:lnTo>
                    <a:pt x="207783" y="820621"/>
                  </a:lnTo>
                  <a:lnTo>
                    <a:pt x="208787" y="816973"/>
                  </a:lnTo>
                  <a:lnTo>
                    <a:pt x="209772" y="813326"/>
                  </a:lnTo>
                  <a:lnTo>
                    <a:pt x="210732" y="809679"/>
                  </a:lnTo>
                  <a:lnTo>
                    <a:pt x="211654" y="806032"/>
                  </a:lnTo>
                  <a:lnTo>
                    <a:pt x="212559" y="802385"/>
                  </a:lnTo>
                  <a:lnTo>
                    <a:pt x="213435" y="798737"/>
                  </a:lnTo>
                  <a:lnTo>
                    <a:pt x="214282" y="795090"/>
                  </a:lnTo>
                  <a:lnTo>
                    <a:pt x="215112" y="791443"/>
                  </a:lnTo>
                  <a:lnTo>
                    <a:pt x="215912" y="787796"/>
                  </a:lnTo>
                  <a:lnTo>
                    <a:pt x="216690" y="784149"/>
                  </a:lnTo>
                  <a:lnTo>
                    <a:pt x="217452" y="780501"/>
                  </a:lnTo>
                  <a:lnTo>
                    <a:pt x="218183" y="776854"/>
                  </a:lnTo>
                  <a:lnTo>
                    <a:pt x="218900" y="773207"/>
                  </a:lnTo>
                  <a:lnTo>
                    <a:pt x="219600" y="769560"/>
                  </a:lnTo>
                  <a:lnTo>
                    <a:pt x="220273" y="765913"/>
                  </a:lnTo>
                  <a:lnTo>
                    <a:pt x="220935" y="762265"/>
                  </a:lnTo>
                  <a:lnTo>
                    <a:pt x="221580" y="758618"/>
                  </a:lnTo>
                  <a:lnTo>
                    <a:pt x="222205" y="754971"/>
                  </a:lnTo>
                  <a:lnTo>
                    <a:pt x="222821" y="751324"/>
                  </a:lnTo>
                  <a:lnTo>
                    <a:pt x="223419" y="747677"/>
                  </a:lnTo>
                  <a:lnTo>
                    <a:pt x="224005" y="744029"/>
                  </a:lnTo>
                  <a:lnTo>
                    <a:pt x="224583" y="740382"/>
                  </a:lnTo>
                  <a:lnTo>
                    <a:pt x="225146" y="736735"/>
                  </a:lnTo>
                  <a:lnTo>
                    <a:pt x="225702" y="733088"/>
                  </a:lnTo>
                  <a:lnTo>
                    <a:pt x="226252" y="729440"/>
                  </a:lnTo>
                  <a:lnTo>
                    <a:pt x="226791" y="725793"/>
                  </a:lnTo>
                  <a:lnTo>
                    <a:pt x="227326" y="722146"/>
                  </a:lnTo>
                  <a:lnTo>
                    <a:pt x="227856" y="718499"/>
                  </a:lnTo>
                  <a:lnTo>
                    <a:pt x="228383" y="714852"/>
                  </a:lnTo>
                  <a:lnTo>
                    <a:pt x="228908" y="711204"/>
                  </a:lnTo>
                  <a:lnTo>
                    <a:pt x="229432" y="707557"/>
                  </a:lnTo>
                  <a:lnTo>
                    <a:pt x="229956" y="703910"/>
                  </a:lnTo>
                  <a:lnTo>
                    <a:pt x="230482" y="700263"/>
                  </a:lnTo>
                  <a:lnTo>
                    <a:pt x="231012" y="696616"/>
                  </a:lnTo>
                  <a:lnTo>
                    <a:pt x="231546" y="692968"/>
                  </a:lnTo>
                  <a:lnTo>
                    <a:pt x="232083" y="689321"/>
                  </a:lnTo>
                  <a:lnTo>
                    <a:pt x="232631" y="685674"/>
                  </a:lnTo>
                  <a:lnTo>
                    <a:pt x="233185" y="682027"/>
                  </a:lnTo>
                  <a:lnTo>
                    <a:pt x="233747" y="678380"/>
                  </a:lnTo>
                  <a:lnTo>
                    <a:pt x="234324" y="674732"/>
                  </a:lnTo>
                  <a:lnTo>
                    <a:pt x="234910" y="671085"/>
                  </a:lnTo>
                  <a:lnTo>
                    <a:pt x="235510" y="667438"/>
                  </a:lnTo>
                  <a:lnTo>
                    <a:pt x="236127" y="663791"/>
                  </a:lnTo>
                  <a:lnTo>
                    <a:pt x="236756" y="660144"/>
                  </a:lnTo>
                  <a:lnTo>
                    <a:pt x="237406" y="656496"/>
                  </a:lnTo>
                  <a:lnTo>
                    <a:pt x="238074" y="652849"/>
                  </a:lnTo>
                  <a:lnTo>
                    <a:pt x="238756" y="649202"/>
                  </a:lnTo>
                  <a:lnTo>
                    <a:pt x="239467" y="645555"/>
                  </a:lnTo>
                  <a:lnTo>
                    <a:pt x="240196" y="641908"/>
                  </a:lnTo>
                  <a:lnTo>
                    <a:pt x="240943" y="638260"/>
                  </a:lnTo>
                  <a:lnTo>
                    <a:pt x="241725" y="634613"/>
                  </a:lnTo>
                  <a:lnTo>
                    <a:pt x="242525" y="630966"/>
                  </a:lnTo>
                  <a:lnTo>
                    <a:pt x="243349" y="627319"/>
                  </a:lnTo>
                  <a:lnTo>
                    <a:pt x="244209" y="623672"/>
                  </a:lnTo>
                  <a:lnTo>
                    <a:pt x="245087" y="620024"/>
                  </a:lnTo>
                  <a:lnTo>
                    <a:pt x="245998" y="616377"/>
                  </a:lnTo>
                  <a:lnTo>
                    <a:pt x="246942" y="612730"/>
                  </a:lnTo>
                  <a:lnTo>
                    <a:pt x="247906" y="609083"/>
                  </a:lnTo>
                  <a:lnTo>
                    <a:pt x="248913" y="605436"/>
                  </a:lnTo>
                  <a:lnTo>
                    <a:pt x="249947" y="601788"/>
                  </a:lnTo>
                  <a:lnTo>
                    <a:pt x="251004" y="598141"/>
                  </a:lnTo>
                  <a:lnTo>
                    <a:pt x="252112" y="594494"/>
                  </a:lnTo>
                  <a:lnTo>
                    <a:pt x="253242" y="590847"/>
                  </a:lnTo>
                  <a:lnTo>
                    <a:pt x="254403" y="587199"/>
                  </a:lnTo>
                  <a:lnTo>
                    <a:pt x="255610" y="583552"/>
                  </a:lnTo>
                  <a:lnTo>
                    <a:pt x="256841" y="579905"/>
                  </a:lnTo>
                  <a:lnTo>
                    <a:pt x="258109" y="576258"/>
                  </a:lnTo>
                  <a:lnTo>
                    <a:pt x="259419" y="572611"/>
                  </a:lnTo>
                  <a:lnTo>
                    <a:pt x="260753" y="568963"/>
                  </a:lnTo>
                  <a:lnTo>
                    <a:pt x="262132" y="565316"/>
                  </a:lnTo>
                  <a:lnTo>
                    <a:pt x="263546" y="561669"/>
                  </a:lnTo>
                  <a:lnTo>
                    <a:pt x="264985" y="558022"/>
                  </a:lnTo>
                  <a:lnTo>
                    <a:pt x="266476" y="554375"/>
                  </a:lnTo>
                  <a:lnTo>
                    <a:pt x="267996" y="550727"/>
                  </a:lnTo>
                  <a:lnTo>
                    <a:pt x="269544" y="547080"/>
                  </a:lnTo>
                  <a:lnTo>
                    <a:pt x="271145" y="543433"/>
                  </a:lnTo>
                  <a:lnTo>
                    <a:pt x="272770" y="539786"/>
                  </a:lnTo>
                  <a:lnTo>
                    <a:pt x="274431" y="536139"/>
                  </a:lnTo>
                  <a:lnTo>
                    <a:pt x="276136" y="532491"/>
                  </a:lnTo>
                  <a:lnTo>
                    <a:pt x="277866" y="528844"/>
                  </a:lnTo>
                  <a:lnTo>
                    <a:pt x="279639" y="525197"/>
                  </a:lnTo>
                  <a:lnTo>
                    <a:pt x="281449" y="521550"/>
                  </a:lnTo>
                  <a:lnTo>
                    <a:pt x="283284" y="517903"/>
                  </a:lnTo>
                  <a:lnTo>
                    <a:pt x="285167" y="514255"/>
                  </a:lnTo>
                  <a:lnTo>
                    <a:pt x="287080" y="510608"/>
                  </a:lnTo>
                  <a:lnTo>
                    <a:pt x="289019" y="506961"/>
                  </a:lnTo>
                  <a:lnTo>
                    <a:pt x="291010" y="503314"/>
                  </a:lnTo>
                  <a:lnTo>
                    <a:pt x="293025" y="499667"/>
                  </a:lnTo>
                  <a:lnTo>
                    <a:pt x="295072" y="496019"/>
                  </a:lnTo>
                  <a:lnTo>
                    <a:pt x="297164" y="492372"/>
                  </a:lnTo>
                  <a:lnTo>
                    <a:pt x="299279" y="488725"/>
                  </a:lnTo>
                  <a:lnTo>
                    <a:pt x="301433" y="485078"/>
                  </a:lnTo>
                  <a:lnTo>
                    <a:pt x="303625" y="481431"/>
                  </a:lnTo>
                  <a:lnTo>
                    <a:pt x="305840" y="477783"/>
                  </a:lnTo>
                  <a:lnTo>
                    <a:pt x="308099" y="474136"/>
                  </a:lnTo>
                  <a:lnTo>
                    <a:pt x="310390" y="470489"/>
                  </a:lnTo>
                  <a:lnTo>
                    <a:pt x="312704" y="466842"/>
                  </a:lnTo>
                  <a:lnTo>
                    <a:pt x="315069" y="463195"/>
                  </a:lnTo>
                  <a:lnTo>
                    <a:pt x="317458" y="459547"/>
                  </a:lnTo>
                  <a:lnTo>
                    <a:pt x="319875" y="455900"/>
                  </a:lnTo>
                  <a:lnTo>
                    <a:pt x="322340" y="452253"/>
                  </a:lnTo>
                  <a:lnTo>
                    <a:pt x="324828" y="448606"/>
                  </a:lnTo>
                  <a:lnTo>
                    <a:pt x="327350" y="444959"/>
                  </a:lnTo>
                  <a:lnTo>
                    <a:pt x="329914" y="441311"/>
                  </a:lnTo>
                  <a:lnTo>
                    <a:pt x="332500" y="437664"/>
                  </a:lnTo>
                  <a:lnTo>
                    <a:pt x="335129" y="434017"/>
                  </a:lnTo>
                  <a:lnTo>
                    <a:pt x="337791" y="430370"/>
                  </a:lnTo>
                  <a:lnTo>
                    <a:pt x="340477" y="426722"/>
                  </a:lnTo>
                  <a:lnTo>
                    <a:pt x="343213" y="423075"/>
                  </a:lnTo>
                  <a:lnTo>
                    <a:pt x="345976" y="419428"/>
                  </a:lnTo>
                  <a:lnTo>
                    <a:pt x="348765" y="415781"/>
                  </a:lnTo>
                  <a:lnTo>
                    <a:pt x="351605" y="412134"/>
                  </a:lnTo>
                  <a:lnTo>
                    <a:pt x="354470" y="408486"/>
                  </a:lnTo>
                  <a:lnTo>
                    <a:pt x="357367" y="404839"/>
                  </a:lnTo>
                  <a:lnTo>
                    <a:pt x="360309" y="401192"/>
                  </a:lnTo>
                  <a:lnTo>
                    <a:pt x="363276" y="397545"/>
                  </a:lnTo>
                  <a:lnTo>
                    <a:pt x="366282" y="393898"/>
                  </a:lnTo>
                  <a:lnTo>
                    <a:pt x="369327" y="390250"/>
                  </a:lnTo>
                  <a:lnTo>
                    <a:pt x="372396" y="386603"/>
                  </a:lnTo>
                  <a:lnTo>
                    <a:pt x="375512" y="382956"/>
                  </a:lnTo>
                  <a:lnTo>
                    <a:pt x="378659" y="379309"/>
                  </a:lnTo>
                  <a:lnTo>
                    <a:pt x="381830" y="375662"/>
                  </a:lnTo>
                  <a:lnTo>
                    <a:pt x="385056" y="372014"/>
                  </a:lnTo>
                  <a:lnTo>
                    <a:pt x="388304" y="368367"/>
                  </a:lnTo>
                  <a:lnTo>
                    <a:pt x="391583" y="364720"/>
                  </a:lnTo>
                  <a:lnTo>
                    <a:pt x="394909" y="361073"/>
                  </a:lnTo>
                  <a:lnTo>
                    <a:pt x="398258" y="357426"/>
                  </a:lnTo>
                  <a:lnTo>
                    <a:pt x="401643" y="353778"/>
                  </a:lnTo>
                  <a:lnTo>
                    <a:pt x="405066" y="350131"/>
                  </a:lnTo>
                  <a:lnTo>
                    <a:pt x="408511" y="346484"/>
                  </a:lnTo>
                  <a:lnTo>
                    <a:pt x="411998" y="342837"/>
                  </a:lnTo>
                  <a:lnTo>
                    <a:pt x="415514" y="339190"/>
                  </a:lnTo>
                  <a:lnTo>
                    <a:pt x="419052" y="335542"/>
                  </a:lnTo>
                  <a:lnTo>
                    <a:pt x="422634" y="331895"/>
                  </a:lnTo>
                  <a:lnTo>
                    <a:pt x="426237" y="328248"/>
                  </a:lnTo>
                  <a:lnTo>
                    <a:pt x="429864" y="324601"/>
                  </a:lnTo>
                  <a:lnTo>
                    <a:pt x="433530" y="320954"/>
                  </a:lnTo>
                  <a:lnTo>
                    <a:pt x="437214" y="317306"/>
                  </a:lnTo>
                  <a:lnTo>
                    <a:pt x="440923" y="313659"/>
                  </a:lnTo>
                  <a:lnTo>
                    <a:pt x="444662" y="310012"/>
                  </a:lnTo>
                  <a:lnTo>
                    <a:pt x="448416" y="306365"/>
                  </a:lnTo>
                  <a:lnTo>
                    <a:pt x="452196" y="302718"/>
                  </a:lnTo>
                  <a:lnTo>
                    <a:pt x="455996" y="299070"/>
                  </a:lnTo>
                  <a:lnTo>
                    <a:pt x="459810" y="295423"/>
                  </a:lnTo>
                  <a:lnTo>
                    <a:pt x="463647" y="291776"/>
                  </a:lnTo>
                  <a:lnTo>
                    <a:pt x="467497" y="288129"/>
                  </a:lnTo>
                  <a:lnTo>
                    <a:pt x="471357" y="284481"/>
                  </a:lnTo>
                  <a:lnTo>
                    <a:pt x="475235" y="280834"/>
                  </a:lnTo>
                  <a:lnTo>
                    <a:pt x="479120" y="277187"/>
                  </a:lnTo>
                  <a:lnTo>
                    <a:pt x="483013" y="273540"/>
                  </a:lnTo>
                  <a:lnTo>
                    <a:pt x="486915" y="269893"/>
                  </a:lnTo>
                  <a:lnTo>
                    <a:pt x="490819" y="266245"/>
                  </a:lnTo>
                  <a:lnTo>
                    <a:pt x="494726" y="262598"/>
                  </a:lnTo>
                  <a:lnTo>
                    <a:pt x="498634" y="258951"/>
                  </a:lnTo>
                  <a:lnTo>
                    <a:pt x="502541" y="255304"/>
                  </a:lnTo>
                  <a:lnTo>
                    <a:pt x="506443" y="251657"/>
                  </a:lnTo>
                  <a:lnTo>
                    <a:pt x="510340" y="248009"/>
                  </a:lnTo>
                  <a:lnTo>
                    <a:pt x="514231" y="244362"/>
                  </a:lnTo>
                  <a:lnTo>
                    <a:pt x="518108" y="240715"/>
                  </a:lnTo>
                  <a:lnTo>
                    <a:pt x="521974" y="237068"/>
                  </a:lnTo>
                  <a:lnTo>
                    <a:pt x="525830" y="233421"/>
                  </a:lnTo>
                  <a:lnTo>
                    <a:pt x="529661" y="229773"/>
                  </a:lnTo>
                  <a:lnTo>
                    <a:pt x="533480" y="226126"/>
                  </a:lnTo>
                  <a:lnTo>
                    <a:pt x="537277" y="222479"/>
                  </a:lnTo>
                  <a:lnTo>
                    <a:pt x="541046" y="218832"/>
                  </a:lnTo>
                  <a:lnTo>
                    <a:pt x="544798" y="215185"/>
                  </a:lnTo>
                  <a:lnTo>
                    <a:pt x="548517" y="211537"/>
                  </a:lnTo>
                  <a:lnTo>
                    <a:pt x="552204" y="207890"/>
                  </a:lnTo>
                  <a:lnTo>
                    <a:pt x="555871" y="204243"/>
                  </a:lnTo>
                  <a:lnTo>
                    <a:pt x="559490" y="200596"/>
                  </a:lnTo>
                  <a:lnTo>
                    <a:pt x="563080" y="196949"/>
                  </a:lnTo>
                  <a:lnTo>
                    <a:pt x="566641" y="193301"/>
                  </a:lnTo>
                  <a:lnTo>
                    <a:pt x="570144" y="189654"/>
                  </a:lnTo>
                  <a:lnTo>
                    <a:pt x="573619" y="186007"/>
                  </a:lnTo>
                  <a:lnTo>
                    <a:pt x="577053" y="182360"/>
                  </a:lnTo>
                  <a:lnTo>
                    <a:pt x="580429" y="178713"/>
                  </a:lnTo>
                  <a:lnTo>
                    <a:pt x="583773" y="175065"/>
                  </a:lnTo>
                  <a:lnTo>
                    <a:pt x="587063" y="171418"/>
                  </a:lnTo>
                  <a:lnTo>
                    <a:pt x="590299" y="167771"/>
                  </a:lnTo>
                  <a:lnTo>
                    <a:pt x="593500" y="164124"/>
                  </a:lnTo>
                  <a:lnTo>
                    <a:pt x="596630" y="160477"/>
                  </a:lnTo>
                  <a:lnTo>
                    <a:pt x="599713" y="156829"/>
                  </a:lnTo>
                  <a:lnTo>
                    <a:pt x="602759" y="153182"/>
                  </a:lnTo>
                  <a:lnTo>
                    <a:pt x="605719" y="149535"/>
                  </a:lnTo>
                  <a:lnTo>
                    <a:pt x="608640" y="145888"/>
                  </a:lnTo>
                  <a:lnTo>
                    <a:pt x="611510" y="142240"/>
                  </a:lnTo>
                  <a:lnTo>
                    <a:pt x="614301" y="138593"/>
                  </a:lnTo>
                  <a:lnTo>
                    <a:pt x="617052" y="134946"/>
                  </a:lnTo>
                  <a:lnTo>
                    <a:pt x="619738" y="131299"/>
                  </a:lnTo>
                  <a:lnTo>
                    <a:pt x="622354" y="127652"/>
                  </a:lnTo>
                  <a:lnTo>
                    <a:pt x="624929" y="124004"/>
                  </a:lnTo>
                  <a:lnTo>
                    <a:pt x="627427" y="120357"/>
                  </a:lnTo>
                  <a:lnTo>
                    <a:pt x="629864" y="116710"/>
                  </a:lnTo>
                  <a:lnTo>
                    <a:pt x="632260" y="113063"/>
                  </a:lnTo>
                  <a:lnTo>
                    <a:pt x="634566" y="109416"/>
                  </a:lnTo>
                  <a:lnTo>
                    <a:pt x="636824" y="105768"/>
                  </a:lnTo>
                  <a:lnTo>
                    <a:pt x="639033" y="102121"/>
                  </a:lnTo>
                  <a:lnTo>
                    <a:pt x="641154" y="98474"/>
                  </a:lnTo>
                  <a:lnTo>
                    <a:pt x="643233" y="94827"/>
                  </a:lnTo>
                  <a:lnTo>
                    <a:pt x="645251" y="91180"/>
                  </a:lnTo>
                  <a:lnTo>
                    <a:pt x="647194" y="87532"/>
                  </a:lnTo>
                  <a:lnTo>
                    <a:pt x="649097" y="83885"/>
                  </a:lnTo>
                  <a:lnTo>
                    <a:pt x="650928" y="80238"/>
                  </a:lnTo>
                  <a:lnTo>
                    <a:pt x="652698" y="76591"/>
                  </a:lnTo>
                  <a:lnTo>
                    <a:pt x="654427" y="72944"/>
                  </a:lnTo>
                  <a:lnTo>
                    <a:pt x="656077" y="69296"/>
                  </a:lnTo>
                  <a:lnTo>
                    <a:pt x="657679" y="65649"/>
                  </a:lnTo>
                  <a:lnTo>
                    <a:pt x="659241" y="62002"/>
                  </a:lnTo>
                  <a:lnTo>
                    <a:pt x="660719" y="58355"/>
                  </a:lnTo>
                  <a:lnTo>
                    <a:pt x="662160" y="54708"/>
                  </a:lnTo>
                  <a:lnTo>
                    <a:pt x="663552" y="51060"/>
                  </a:lnTo>
                  <a:lnTo>
                    <a:pt x="664875" y="47413"/>
                  </a:lnTo>
                  <a:lnTo>
                    <a:pt x="666163" y="43766"/>
                  </a:lnTo>
                  <a:lnTo>
                    <a:pt x="667396" y="40119"/>
                  </a:lnTo>
                  <a:lnTo>
                    <a:pt x="668573" y="36472"/>
                  </a:lnTo>
                  <a:lnTo>
                    <a:pt x="669717" y="32824"/>
                  </a:lnTo>
                  <a:lnTo>
                    <a:pt x="670800" y="29177"/>
                  </a:lnTo>
                  <a:lnTo>
                    <a:pt x="671842" y="25530"/>
                  </a:lnTo>
                  <a:lnTo>
                    <a:pt x="672852" y="21883"/>
                  </a:lnTo>
                  <a:lnTo>
                    <a:pt x="673797" y="18236"/>
                  </a:lnTo>
                  <a:lnTo>
                    <a:pt x="674712" y="14588"/>
                  </a:lnTo>
                  <a:lnTo>
                    <a:pt x="675593" y="10941"/>
                  </a:lnTo>
                  <a:lnTo>
                    <a:pt x="676418" y="7294"/>
                  </a:lnTo>
                  <a:lnTo>
                    <a:pt x="677217" y="3647"/>
                  </a:lnTo>
                  <a:lnTo>
                    <a:pt x="677977" y="0"/>
                  </a:lnTo>
                  <a:lnTo>
                    <a:pt x="702944" y="0"/>
                  </a:lnTo>
                  <a:lnTo>
                    <a:pt x="703704" y="3647"/>
                  </a:lnTo>
                  <a:lnTo>
                    <a:pt x="704503" y="7294"/>
                  </a:lnTo>
                  <a:lnTo>
                    <a:pt x="705328" y="10941"/>
                  </a:lnTo>
                  <a:lnTo>
                    <a:pt x="706208" y="14588"/>
                  </a:lnTo>
                  <a:lnTo>
                    <a:pt x="707123" y="18236"/>
                  </a:lnTo>
                  <a:lnTo>
                    <a:pt x="708069" y="21883"/>
                  </a:lnTo>
                  <a:lnTo>
                    <a:pt x="709079" y="25530"/>
                  </a:lnTo>
                  <a:lnTo>
                    <a:pt x="710120" y="29177"/>
                  </a:lnTo>
                  <a:lnTo>
                    <a:pt x="711203" y="32824"/>
                  </a:lnTo>
                  <a:lnTo>
                    <a:pt x="712348" y="36472"/>
                  </a:lnTo>
                  <a:lnTo>
                    <a:pt x="713525" y="40119"/>
                  </a:lnTo>
                  <a:lnTo>
                    <a:pt x="714757" y="43766"/>
                  </a:lnTo>
                  <a:lnTo>
                    <a:pt x="716046" y="47413"/>
                  </a:lnTo>
                  <a:lnTo>
                    <a:pt x="717369" y="51060"/>
                  </a:lnTo>
                  <a:lnTo>
                    <a:pt x="718761" y="54708"/>
                  </a:lnTo>
                  <a:lnTo>
                    <a:pt x="720202" y="58355"/>
                  </a:lnTo>
                  <a:lnTo>
                    <a:pt x="721680" y="62002"/>
                  </a:lnTo>
                  <a:lnTo>
                    <a:pt x="723241" y="65649"/>
                  </a:lnTo>
                  <a:lnTo>
                    <a:pt x="724843" y="69296"/>
                  </a:lnTo>
                  <a:lnTo>
                    <a:pt x="726493" y="72944"/>
                  </a:lnTo>
                  <a:lnTo>
                    <a:pt x="728223" y="76591"/>
                  </a:lnTo>
                  <a:lnTo>
                    <a:pt x="729993" y="80238"/>
                  </a:lnTo>
                  <a:lnTo>
                    <a:pt x="731824" y="83885"/>
                  </a:lnTo>
                  <a:lnTo>
                    <a:pt x="733726" y="87532"/>
                  </a:lnTo>
                  <a:lnTo>
                    <a:pt x="735669" y="91180"/>
                  </a:lnTo>
                  <a:lnTo>
                    <a:pt x="737688" y="94827"/>
                  </a:lnTo>
                  <a:lnTo>
                    <a:pt x="739767" y="98474"/>
                  </a:lnTo>
                  <a:lnTo>
                    <a:pt x="741887" y="102121"/>
                  </a:lnTo>
                  <a:lnTo>
                    <a:pt x="744097" y="105768"/>
                  </a:lnTo>
                  <a:lnTo>
                    <a:pt x="746355" y="109416"/>
                  </a:lnTo>
                  <a:lnTo>
                    <a:pt x="748660" y="113063"/>
                  </a:lnTo>
                  <a:lnTo>
                    <a:pt x="751056" y="116710"/>
                  </a:lnTo>
                  <a:lnTo>
                    <a:pt x="753494" y="120357"/>
                  </a:lnTo>
                  <a:lnTo>
                    <a:pt x="755991" y="124004"/>
                  </a:lnTo>
                  <a:lnTo>
                    <a:pt x="758566" y="127652"/>
                  </a:lnTo>
                  <a:lnTo>
                    <a:pt x="761182" y="131299"/>
                  </a:lnTo>
                  <a:lnTo>
                    <a:pt x="763869" y="134946"/>
                  </a:lnTo>
                  <a:lnTo>
                    <a:pt x="766620" y="138593"/>
                  </a:lnTo>
                  <a:lnTo>
                    <a:pt x="769410" y="142240"/>
                  </a:lnTo>
                  <a:lnTo>
                    <a:pt x="772281" y="145888"/>
                  </a:lnTo>
                  <a:lnTo>
                    <a:pt x="775201" y="149535"/>
                  </a:lnTo>
                  <a:lnTo>
                    <a:pt x="778161" y="153182"/>
                  </a:lnTo>
                  <a:lnTo>
                    <a:pt x="781207" y="156829"/>
                  </a:lnTo>
                  <a:lnTo>
                    <a:pt x="784290" y="160477"/>
                  </a:lnTo>
                  <a:lnTo>
                    <a:pt x="787421" y="164124"/>
                  </a:lnTo>
                  <a:lnTo>
                    <a:pt x="790622" y="167771"/>
                  </a:lnTo>
                  <a:lnTo>
                    <a:pt x="793858" y="171418"/>
                  </a:lnTo>
                  <a:lnTo>
                    <a:pt x="797147" y="175065"/>
                  </a:lnTo>
                  <a:lnTo>
                    <a:pt x="800492" y="178713"/>
                  </a:lnTo>
                  <a:lnTo>
                    <a:pt x="803868" y="182360"/>
                  </a:lnTo>
                  <a:lnTo>
                    <a:pt x="807302" y="186007"/>
                  </a:lnTo>
                  <a:lnTo>
                    <a:pt x="810776" y="189654"/>
                  </a:lnTo>
                  <a:lnTo>
                    <a:pt x="814279" y="193301"/>
                  </a:lnTo>
                  <a:lnTo>
                    <a:pt x="817841" y="196949"/>
                  </a:lnTo>
                  <a:lnTo>
                    <a:pt x="821430" y="200596"/>
                  </a:lnTo>
                  <a:lnTo>
                    <a:pt x="825049" y="204243"/>
                  </a:lnTo>
                  <a:lnTo>
                    <a:pt x="828716" y="207890"/>
                  </a:lnTo>
                  <a:lnTo>
                    <a:pt x="832404" y="211537"/>
                  </a:lnTo>
                  <a:lnTo>
                    <a:pt x="836123" y="215185"/>
                  </a:lnTo>
                  <a:lnTo>
                    <a:pt x="839874" y="218832"/>
                  </a:lnTo>
                  <a:lnTo>
                    <a:pt x="843643" y="222479"/>
                  </a:lnTo>
                  <a:lnTo>
                    <a:pt x="847441" y="226126"/>
                  </a:lnTo>
                  <a:lnTo>
                    <a:pt x="851259" y="229773"/>
                  </a:lnTo>
                  <a:lnTo>
                    <a:pt x="855091" y="233421"/>
                  </a:lnTo>
                  <a:lnTo>
                    <a:pt x="858946" y="237068"/>
                  </a:lnTo>
                  <a:lnTo>
                    <a:pt x="862813" y="240715"/>
                  </a:lnTo>
                  <a:lnTo>
                    <a:pt x="866689" y="244362"/>
                  </a:lnTo>
                  <a:lnTo>
                    <a:pt x="870581" y="248009"/>
                  </a:lnTo>
                  <a:lnTo>
                    <a:pt x="874477" y="251657"/>
                  </a:lnTo>
                  <a:lnTo>
                    <a:pt x="878380" y="255304"/>
                  </a:lnTo>
                  <a:lnTo>
                    <a:pt x="882287" y="258951"/>
                  </a:lnTo>
                  <a:lnTo>
                    <a:pt x="886194" y="262598"/>
                  </a:lnTo>
                  <a:lnTo>
                    <a:pt x="890102" y="266245"/>
                  </a:lnTo>
                  <a:lnTo>
                    <a:pt x="894006" y="269893"/>
                  </a:lnTo>
                  <a:lnTo>
                    <a:pt x="897907" y="273540"/>
                  </a:lnTo>
                  <a:lnTo>
                    <a:pt x="901801" y="277187"/>
                  </a:lnTo>
                  <a:lnTo>
                    <a:pt x="905685" y="280834"/>
                  </a:lnTo>
                  <a:lnTo>
                    <a:pt x="909564" y="284481"/>
                  </a:lnTo>
                  <a:lnTo>
                    <a:pt x="913424" y="288129"/>
                  </a:lnTo>
                  <a:lnTo>
                    <a:pt x="917274" y="291776"/>
                  </a:lnTo>
                  <a:lnTo>
                    <a:pt x="921111" y="295423"/>
                  </a:lnTo>
                  <a:lnTo>
                    <a:pt x="924924" y="299070"/>
                  </a:lnTo>
                  <a:lnTo>
                    <a:pt x="928725" y="302718"/>
                  </a:lnTo>
                  <a:lnTo>
                    <a:pt x="932505" y="306365"/>
                  </a:lnTo>
                  <a:lnTo>
                    <a:pt x="936259" y="310012"/>
                  </a:lnTo>
                  <a:lnTo>
                    <a:pt x="939998" y="313659"/>
                  </a:lnTo>
                  <a:lnTo>
                    <a:pt x="943707" y="317306"/>
                  </a:lnTo>
                  <a:lnTo>
                    <a:pt x="947390" y="320954"/>
                  </a:lnTo>
                  <a:lnTo>
                    <a:pt x="951057" y="324601"/>
                  </a:lnTo>
                  <a:lnTo>
                    <a:pt x="954683" y="328248"/>
                  </a:lnTo>
                  <a:lnTo>
                    <a:pt x="958287" y="331895"/>
                  </a:lnTo>
                  <a:lnTo>
                    <a:pt x="961869" y="335542"/>
                  </a:lnTo>
                  <a:lnTo>
                    <a:pt x="965407" y="339190"/>
                  </a:lnTo>
                  <a:lnTo>
                    <a:pt x="968923" y="342837"/>
                  </a:lnTo>
                  <a:lnTo>
                    <a:pt x="972409" y="346484"/>
                  </a:lnTo>
                  <a:lnTo>
                    <a:pt x="975855" y="350131"/>
                  </a:lnTo>
                  <a:lnTo>
                    <a:pt x="979278" y="353778"/>
                  </a:lnTo>
                  <a:lnTo>
                    <a:pt x="982663" y="357426"/>
                  </a:lnTo>
                  <a:lnTo>
                    <a:pt x="986011" y="361073"/>
                  </a:lnTo>
                  <a:lnTo>
                    <a:pt x="989337" y="364720"/>
                  </a:lnTo>
                  <a:lnTo>
                    <a:pt x="992616" y="368367"/>
                  </a:lnTo>
                  <a:lnTo>
                    <a:pt x="995865" y="372014"/>
                  </a:lnTo>
                  <a:lnTo>
                    <a:pt x="999090" y="375662"/>
                  </a:lnTo>
                  <a:lnTo>
                    <a:pt x="1002261" y="379309"/>
                  </a:lnTo>
                  <a:lnTo>
                    <a:pt x="1005409" y="382956"/>
                  </a:lnTo>
                  <a:lnTo>
                    <a:pt x="1008525" y="386603"/>
                  </a:lnTo>
                  <a:lnTo>
                    <a:pt x="1011593" y="390250"/>
                  </a:lnTo>
                  <a:lnTo>
                    <a:pt x="1014638" y="393898"/>
                  </a:lnTo>
                  <a:lnTo>
                    <a:pt x="1017645" y="397545"/>
                  </a:lnTo>
                  <a:lnTo>
                    <a:pt x="1020611" y="401192"/>
                  </a:lnTo>
                  <a:lnTo>
                    <a:pt x="1023554" y="404839"/>
                  </a:lnTo>
                  <a:lnTo>
                    <a:pt x="1026451" y="408486"/>
                  </a:lnTo>
                  <a:lnTo>
                    <a:pt x="1029315" y="412134"/>
                  </a:lnTo>
                  <a:lnTo>
                    <a:pt x="1032156" y="415781"/>
                  </a:lnTo>
                  <a:lnTo>
                    <a:pt x="1034945" y="419428"/>
                  </a:lnTo>
                  <a:lnTo>
                    <a:pt x="1037708" y="423075"/>
                  </a:lnTo>
                  <a:lnTo>
                    <a:pt x="1040443" y="426722"/>
                  </a:lnTo>
                  <a:lnTo>
                    <a:pt x="1043129" y="430370"/>
                  </a:lnTo>
                  <a:lnTo>
                    <a:pt x="1045792" y="434017"/>
                  </a:lnTo>
                  <a:lnTo>
                    <a:pt x="1048421" y="437664"/>
                  </a:lnTo>
                  <a:lnTo>
                    <a:pt x="1051007" y="441311"/>
                  </a:lnTo>
                  <a:lnTo>
                    <a:pt x="1053571" y="444959"/>
                  </a:lnTo>
                  <a:lnTo>
                    <a:pt x="1056093" y="448606"/>
                  </a:lnTo>
                  <a:lnTo>
                    <a:pt x="1058581" y="452253"/>
                  </a:lnTo>
                  <a:lnTo>
                    <a:pt x="1061046" y="455900"/>
                  </a:lnTo>
                  <a:lnTo>
                    <a:pt x="1063463" y="459547"/>
                  </a:lnTo>
                  <a:lnTo>
                    <a:pt x="1065852" y="463195"/>
                  </a:lnTo>
                  <a:lnTo>
                    <a:pt x="1068217" y="466842"/>
                  </a:lnTo>
                  <a:lnTo>
                    <a:pt x="1070531" y="470489"/>
                  </a:lnTo>
                  <a:lnTo>
                    <a:pt x="1072821" y="474136"/>
                  </a:lnTo>
                  <a:lnTo>
                    <a:pt x="1075081" y="477783"/>
                  </a:lnTo>
                  <a:lnTo>
                    <a:pt x="1077296" y="481431"/>
                  </a:lnTo>
                  <a:lnTo>
                    <a:pt x="1079488" y="485078"/>
                  </a:lnTo>
                  <a:lnTo>
                    <a:pt x="1081641" y="488725"/>
                  </a:lnTo>
                  <a:lnTo>
                    <a:pt x="1083757" y="492372"/>
                  </a:lnTo>
                  <a:lnTo>
                    <a:pt x="1085849" y="496019"/>
                  </a:lnTo>
                  <a:lnTo>
                    <a:pt x="1087896" y="499667"/>
                  </a:lnTo>
                  <a:lnTo>
                    <a:pt x="1089911" y="503314"/>
                  </a:lnTo>
                  <a:lnTo>
                    <a:pt x="1091902" y="506961"/>
                  </a:lnTo>
                  <a:lnTo>
                    <a:pt x="1093840" y="510608"/>
                  </a:lnTo>
                  <a:lnTo>
                    <a:pt x="1095754" y="514255"/>
                  </a:lnTo>
                  <a:lnTo>
                    <a:pt x="1097637" y="517903"/>
                  </a:lnTo>
                  <a:lnTo>
                    <a:pt x="1099471" y="521550"/>
                  </a:lnTo>
                  <a:lnTo>
                    <a:pt x="1101281" y="525197"/>
                  </a:lnTo>
                  <a:lnTo>
                    <a:pt x="1103054" y="528844"/>
                  </a:lnTo>
                  <a:lnTo>
                    <a:pt x="1104784" y="532491"/>
                  </a:lnTo>
                  <a:lnTo>
                    <a:pt x="1106490" y="536139"/>
                  </a:lnTo>
                  <a:lnTo>
                    <a:pt x="1108151" y="539786"/>
                  </a:lnTo>
                  <a:lnTo>
                    <a:pt x="1109776" y="543433"/>
                  </a:lnTo>
                  <a:lnTo>
                    <a:pt x="1111376" y="547080"/>
                  </a:lnTo>
                  <a:lnTo>
                    <a:pt x="1112925" y="550727"/>
                  </a:lnTo>
                  <a:lnTo>
                    <a:pt x="1114444" y="554375"/>
                  </a:lnTo>
                  <a:lnTo>
                    <a:pt x="1115936" y="558022"/>
                  </a:lnTo>
                  <a:lnTo>
                    <a:pt x="1117375" y="561669"/>
                  </a:lnTo>
                  <a:lnTo>
                    <a:pt x="1118789" y="565316"/>
                  </a:lnTo>
                  <a:lnTo>
                    <a:pt x="1120168" y="568963"/>
                  </a:lnTo>
                  <a:lnTo>
                    <a:pt x="1121502" y="572611"/>
                  </a:lnTo>
                  <a:lnTo>
                    <a:pt x="1122812" y="576258"/>
                  </a:lnTo>
                  <a:lnTo>
                    <a:pt x="1124080" y="579905"/>
                  </a:lnTo>
                  <a:lnTo>
                    <a:pt x="1125311" y="583552"/>
                  </a:lnTo>
                  <a:lnTo>
                    <a:pt x="1126518" y="587199"/>
                  </a:lnTo>
                  <a:lnTo>
                    <a:pt x="1127678" y="590847"/>
                  </a:lnTo>
                  <a:lnTo>
                    <a:pt x="1128809" y="594494"/>
                  </a:lnTo>
                  <a:lnTo>
                    <a:pt x="1129917" y="598141"/>
                  </a:lnTo>
                  <a:lnTo>
                    <a:pt x="1130973" y="601788"/>
                  </a:lnTo>
                  <a:lnTo>
                    <a:pt x="1132008" y="605436"/>
                  </a:lnTo>
                  <a:lnTo>
                    <a:pt x="1133014" y="609083"/>
                  </a:lnTo>
                  <a:lnTo>
                    <a:pt x="1133979" y="612730"/>
                  </a:lnTo>
                  <a:lnTo>
                    <a:pt x="1134922" y="616377"/>
                  </a:lnTo>
                  <a:lnTo>
                    <a:pt x="1135834" y="620024"/>
                  </a:lnTo>
                  <a:lnTo>
                    <a:pt x="1136712" y="623672"/>
                  </a:lnTo>
                  <a:lnTo>
                    <a:pt x="1137571" y="627319"/>
                  </a:lnTo>
                  <a:lnTo>
                    <a:pt x="1138396" y="630966"/>
                  </a:lnTo>
                  <a:lnTo>
                    <a:pt x="1139195" y="634613"/>
                  </a:lnTo>
                  <a:lnTo>
                    <a:pt x="1139978" y="638260"/>
                  </a:lnTo>
                  <a:lnTo>
                    <a:pt x="1140724" y="641908"/>
                  </a:lnTo>
                  <a:lnTo>
                    <a:pt x="1141454" y="645555"/>
                  </a:lnTo>
                  <a:lnTo>
                    <a:pt x="1142165" y="649202"/>
                  </a:lnTo>
                  <a:lnTo>
                    <a:pt x="1142847" y="652849"/>
                  </a:lnTo>
                  <a:lnTo>
                    <a:pt x="1143515" y="656496"/>
                  </a:lnTo>
                  <a:lnTo>
                    <a:pt x="1144165" y="660144"/>
                  </a:lnTo>
                  <a:lnTo>
                    <a:pt x="1144793" y="663791"/>
                  </a:lnTo>
                  <a:lnTo>
                    <a:pt x="1145411" y="667438"/>
                  </a:lnTo>
                  <a:lnTo>
                    <a:pt x="1146010" y="671085"/>
                  </a:lnTo>
                  <a:lnTo>
                    <a:pt x="1146596" y="674732"/>
                  </a:lnTo>
                  <a:lnTo>
                    <a:pt x="1147174" y="678380"/>
                  </a:lnTo>
                  <a:lnTo>
                    <a:pt x="1147736" y="682027"/>
                  </a:lnTo>
                  <a:lnTo>
                    <a:pt x="1148290" y="685674"/>
                  </a:lnTo>
                  <a:lnTo>
                    <a:pt x="1148838" y="689321"/>
                  </a:lnTo>
                  <a:lnTo>
                    <a:pt x="1149375" y="692968"/>
                  </a:lnTo>
                  <a:lnTo>
                    <a:pt x="1149909" y="696616"/>
                  </a:lnTo>
                  <a:lnTo>
                    <a:pt x="1150438" y="700263"/>
                  </a:lnTo>
                  <a:lnTo>
                    <a:pt x="1150964" y="703910"/>
                  </a:lnTo>
                  <a:lnTo>
                    <a:pt x="1151489" y="707557"/>
                  </a:lnTo>
                  <a:lnTo>
                    <a:pt x="1152013" y="711204"/>
                  </a:lnTo>
                  <a:lnTo>
                    <a:pt x="1152538" y="714852"/>
                  </a:lnTo>
                  <a:lnTo>
                    <a:pt x="1153064" y="718499"/>
                  </a:lnTo>
                  <a:lnTo>
                    <a:pt x="1153595" y="722146"/>
                  </a:lnTo>
                  <a:lnTo>
                    <a:pt x="1154130" y="725793"/>
                  </a:lnTo>
                  <a:lnTo>
                    <a:pt x="1154669" y="729440"/>
                  </a:lnTo>
                  <a:lnTo>
                    <a:pt x="1155218" y="733088"/>
                  </a:lnTo>
                  <a:lnTo>
                    <a:pt x="1155774" y="736735"/>
                  </a:lnTo>
                  <a:lnTo>
                    <a:pt x="1156337" y="740382"/>
                  </a:lnTo>
                  <a:lnTo>
                    <a:pt x="1156915" y="744029"/>
                  </a:lnTo>
                  <a:lnTo>
                    <a:pt x="1157501" y="747677"/>
                  </a:lnTo>
                  <a:lnTo>
                    <a:pt x="1158100" y="751324"/>
                  </a:lnTo>
                  <a:lnTo>
                    <a:pt x="1158716" y="754971"/>
                  </a:lnTo>
                  <a:lnTo>
                    <a:pt x="1159341" y="758618"/>
                  </a:lnTo>
                  <a:lnTo>
                    <a:pt x="1159986" y="762265"/>
                  </a:lnTo>
                  <a:lnTo>
                    <a:pt x="1160647" y="765913"/>
                  </a:lnTo>
                  <a:lnTo>
                    <a:pt x="1161321" y="769560"/>
                  </a:lnTo>
                  <a:lnTo>
                    <a:pt x="1162021" y="773207"/>
                  </a:lnTo>
                  <a:lnTo>
                    <a:pt x="1162737" y="776854"/>
                  </a:lnTo>
                  <a:lnTo>
                    <a:pt x="1163468" y="780501"/>
                  </a:lnTo>
                  <a:lnTo>
                    <a:pt x="1164231" y="784149"/>
                  </a:lnTo>
                  <a:lnTo>
                    <a:pt x="1165009" y="787796"/>
                  </a:lnTo>
                  <a:lnTo>
                    <a:pt x="1165809" y="791443"/>
                  </a:lnTo>
                  <a:lnTo>
                    <a:pt x="1166639" y="795090"/>
                  </a:lnTo>
                  <a:lnTo>
                    <a:pt x="1167486" y="798737"/>
                  </a:lnTo>
                  <a:lnTo>
                    <a:pt x="1168362" y="802385"/>
                  </a:lnTo>
                  <a:lnTo>
                    <a:pt x="1169266" y="806032"/>
                  </a:lnTo>
                  <a:lnTo>
                    <a:pt x="1170189" y="809679"/>
                  </a:lnTo>
                  <a:lnTo>
                    <a:pt x="1171148" y="813326"/>
                  </a:lnTo>
                  <a:lnTo>
                    <a:pt x="1172133" y="816973"/>
                  </a:lnTo>
                  <a:lnTo>
                    <a:pt x="1173138" y="820621"/>
                  </a:lnTo>
                  <a:lnTo>
                    <a:pt x="1174188" y="824268"/>
                  </a:lnTo>
                  <a:lnTo>
                    <a:pt x="1175259" y="827915"/>
                  </a:lnTo>
                  <a:lnTo>
                    <a:pt x="1176358" y="831562"/>
                  </a:lnTo>
                  <a:lnTo>
                    <a:pt x="1177499" y="835209"/>
                  </a:lnTo>
                  <a:lnTo>
                    <a:pt x="1178663" y="838857"/>
                  </a:lnTo>
                  <a:lnTo>
                    <a:pt x="1179862" y="842504"/>
                  </a:lnTo>
                  <a:lnTo>
                    <a:pt x="1181100" y="846151"/>
                  </a:lnTo>
                  <a:lnTo>
                    <a:pt x="1182362" y="849798"/>
                  </a:lnTo>
                  <a:lnTo>
                    <a:pt x="1183667" y="853445"/>
                  </a:lnTo>
                  <a:lnTo>
                    <a:pt x="1185007" y="857093"/>
                  </a:lnTo>
                  <a:lnTo>
                    <a:pt x="1186372" y="860740"/>
                  </a:lnTo>
                  <a:lnTo>
                    <a:pt x="1187790" y="864387"/>
                  </a:lnTo>
                  <a:lnTo>
                    <a:pt x="1189237" y="868034"/>
                  </a:lnTo>
                  <a:lnTo>
                    <a:pt x="1190714" y="871681"/>
                  </a:lnTo>
                  <a:lnTo>
                    <a:pt x="1192246" y="875329"/>
                  </a:lnTo>
                  <a:lnTo>
                    <a:pt x="1193804" y="878976"/>
                  </a:lnTo>
                  <a:lnTo>
                    <a:pt x="1195401" y="882623"/>
                  </a:lnTo>
                  <a:lnTo>
                    <a:pt x="1197047" y="886270"/>
                  </a:lnTo>
                  <a:lnTo>
                    <a:pt x="1198721" y="889918"/>
                  </a:lnTo>
                  <a:lnTo>
                    <a:pt x="1200443" y="893565"/>
                  </a:lnTo>
                  <a:lnTo>
                    <a:pt x="1202207" y="897212"/>
                  </a:lnTo>
                  <a:lnTo>
                    <a:pt x="1203999" y="900859"/>
                  </a:lnTo>
                  <a:lnTo>
                    <a:pt x="1205849" y="904506"/>
                  </a:lnTo>
                  <a:lnTo>
                    <a:pt x="1207734" y="908154"/>
                  </a:lnTo>
                  <a:lnTo>
                    <a:pt x="1209648" y="911801"/>
                  </a:lnTo>
                  <a:lnTo>
                    <a:pt x="1211626" y="915448"/>
                  </a:lnTo>
                  <a:lnTo>
                    <a:pt x="1213632" y="919095"/>
                  </a:lnTo>
                  <a:lnTo>
                    <a:pt x="1215677" y="922742"/>
                  </a:lnTo>
                  <a:lnTo>
                    <a:pt x="1217777" y="926390"/>
                  </a:lnTo>
                  <a:lnTo>
                    <a:pt x="1219905" y="930037"/>
                  </a:lnTo>
                  <a:lnTo>
                    <a:pt x="1222079" y="933684"/>
                  </a:lnTo>
                  <a:lnTo>
                    <a:pt x="1224298" y="937331"/>
                  </a:lnTo>
                  <a:lnTo>
                    <a:pt x="1226546" y="940978"/>
                  </a:lnTo>
                  <a:lnTo>
                    <a:pt x="1228846" y="944626"/>
                  </a:lnTo>
                  <a:lnTo>
                    <a:pt x="1231183" y="948273"/>
                  </a:lnTo>
                  <a:lnTo>
                    <a:pt x="1233546" y="951920"/>
                  </a:lnTo>
                  <a:lnTo>
                    <a:pt x="1235968" y="955567"/>
                  </a:lnTo>
                  <a:lnTo>
                    <a:pt x="1238416" y="959214"/>
                  </a:lnTo>
                  <a:lnTo>
                    <a:pt x="1240895" y="962862"/>
                  </a:lnTo>
                  <a:lnTo>
                    <a:pt x="1243424" y="966509"/>
                  </a:lnTo>
                  <a:lnTo>
                    <a:pt x="1245976" y="970156"/>
                  </a:lnTo>
                  <a:lnTo>
                    <a:pt x="1248562" y="973803"/>
                  </a:lnTo>
                  <a:lnTo>
                    <a:pt x="1251187" y="977450"/>
                  </a:lnTo>
                  <a:lnTo>
                    <a:pt x="1253832" y="981098"/>
                  </a:lnTo>
                  <a:lnTo>
                    <a:pt x="1256514" y="984745"/>
                  </a:lnTo>
                  <a:lnTo>
                    <a:pt x="1259223" y="988392"/>
                  </a:lnTo>
                  <a:lnTo>
                    <a:pt x="1261950" y="992039"/>
                  </a:lnTo>
                  <a:lnTo>
                    <a:pt x="1264711" y="995686"/>
                  </a:lnTo>
                  <a:lnTo>
                    <a:pt x="1267490" y="999334"/>
                  </a:lnTo>
                  <a:lnTo>
                    <a:pt x="1270285" y="1002981"/>
                  </a:lnTo>
                  <a:lnTo>
                    <a:pt x="1273106" y="1006628"/>
                  </a:lnTo>
                  <a:lnTo>
                    <a:pt x="1275937" y="1010275"/>
                  </a:lnTo>
                  <a:lnTo>
                    <a:pt x="1278783" y="1013922"/>
                  </a:lnTo>
                  <a:lnTo>
                    <a:pt x="1281643" y="1017570"/>
                  </a:lnTo>
                  <a:lnTo>
                    <a:pt x="1284509" y="1021217"/>
                  </a:lnTo>
                  <a:lnTo>
                    <a:pt x="1287383" y="1024864"/>
                  </a:lnTo>
                  <a:lnTo>
                    <a:pt x="1290261" y="1028511"/>
                  </a:lnTo>
                  <a:lnTo>
                    <a:pt x="1293141" y="1032158"/>
                  </a:lnTo>
                  <a:lnTo>
                    <a:pt x="1296019" y="1035806"/>
                  </a:lnTo>
                  <a:lnTo>
                    <a:pt x="1298894" y="1039453"/>
                  </a:lnTo>
                  <a:lnTo>
                    <a:pt x="1301765" y="1043100"/>
                  </a:lnTo>
                  <a:lnTo>
                    <a:pt x="1304621" y="1046747"/>
                  </a:lnTo>
                  <a:lnTo>
                    <a:pt x="1307468" y="1050395"/>
                  </a:lnTo>
                  <a:lnTo>
                    <a:pt x="1310304" y="1054042"/>
                  </a:lnTo>
                  <a:lnTo>
                    <a:pt x="1313114" y="1057689"/>
                  </a:lnTo>
                  <a:lnTo>
                    <a:pt x="1315911" y="1061336"/>
                  </a:lnTo>
                  <a:lnTo>
                    <a:pt x="1318682" y="1064983"/>
                  </a:lnTo>
                  <a:lnTo>
                    <a:pt x="1321422" y="1068631"/>
                  </a:lnTo>
                  <a:lnTo>
                    <a:pt x="1324143" y="1072278"/>
                  </a:lnTo>
                  <a:lnTo>
                    <a:pt x="1326823" y="1075925"/>
                  </a:lnTo>
                  <a:lnTo>
                    <a:pt x="1329467" y="1079572"/>
                  </a:lnTo>
                  <a:lnTo>
                    <a:pt x="1332087" y="1083219"/>
                  </a:lnTo>
                  <a:lnTo>
                    <a:pt x="1334647" y="1086867"/>
                  </a:lnTo>
                  <a:lnTo>
                    <a:pt x="1337172" y="1090514"/>
                  </a:lnTo>
                  <a:lnTo>
                    <a:pt x="1339661" y="1094161"/>
                  </a:lnTo>
                  <a:lnTo>
                    <a:pt x="1342079" y="1097808"/>
                  </a:lnTo>
                  <a:lnTo>
                    <a:pt x="1344461" y="1101455"/>
                  </a:lnTo>
                  <a:lnTo>
                    <a:pt x="1346789" y="1105103"/>
                  </a:lnTo>
                  <a:lnTo>
                    <a:pt x="1349045" y="1108750"/>
                  </a:lnTo>
                  <a:lnTo>
                    <a:pt x="1351261" y="1112397"/>
                  </a:lnTo>
                  <a:lnTo>
                    <a:pt x="1353402" y="1116044"/>
                  </a:lnTo>
                  <a:lnTo>
                    <a:pt x="1355475" y="1119691"/>
                  </a:lnTo>
                  <a:lnTo>
                    <a:pt x="1357503" y="1123339"/>
                  </a:lnTo>
                  <a:lnTo>
                    <a:pt x="1359434" y="1126986"/>
                  </a:lnTo>
                  <a:lnTo>
                    <a:pt x="1361304" y="1130633"/>
                  </a:lnTo>
                  <a:lnTo>
                    <a:pt x="1363122" y="1134280"/>
                  </a:lnTo>
                  <a:lnTo>
                    <a:pt x="1364823" y="1137927"/>
                  </a:lnTo>
                  <a:lnTo>
                    <a:pt x="1366471" y="1141575"/>
                  </a:lnTo>
                  <a:lnTo>
                    <a:pt x="1368046" y="1145222"/>
                  </a:lnTo>
                  <a:lnTo>
                    <a:pt x="1369513" y="1148869"/>
                  </a:lnTo>
                  <a:lnTo>
                    <a:pt x="1370922" y="1152516"/>
                  </a:lnTo>
                  <a:lnTo>
                    <a:pt x="1372236" y="1156163"/>
                  </a:lnTo>
                  <a:lnTo>
                    <a:pt x="1373452" y="1159811"/>
                  </a:lnTo>
                  <a:lnTo>
                    <a:pt x="1374608" y="1163458"/>
                  </a:lnTo>
                  <a:lnTo>
                    <a:pt x="1375646" y="1167105"/>
                  </a:lnTo>
                  <a:lnTo>
                    <a:pt x="1376598" y="1170752"/>
                  </a:lnTo>
                  <a:lnTo>
                    <a:pt x="1377488" y="1174399"/>
                  </a:lnTo>
                  <a:lnTo>
                    <a:pt x="1378235" y="1178047"/>
                  </a:lnTo>
                  <a:lnTo>
                    <a:pt x="1378913" y="1181694"/>
                  </a:lnTo>
                  <a:lnTo>
                    <a:pt x="1379510" y="1185341"/>
                  </a:lnTo>
                  <a:lnTo>
                    <a:pt x="1379970" y="1188988"/>
                  </a:lnTo>
                  <a:lnTo>
                    <a:pt x="1380363" y="1192636"/>
                  </a:lnTo>
                  <a:lnTo>
                    <a:pt x="1380653" y="1196283"/>
                  </a:lnTo>
                  <a:lnTo>
                    <a:pt x="1380821" y="1199930"/>
                  </a:lnTo>
                  <a:lnTo>
                    <a:pt x="1380921" y="1203577"/>
                  </a:lnTo>
                  <a:lnTo>
                    <a:pt x="1380895" y="1207224"/>
                  </a:lnTo>
                  <a:lnTo>
                    <a:pt x="1380765" y="1210872"/>
                  </a:lnTo>
                  <a:lnTo>
                    <a:pt x="1380565" y="1214519"/>
                  </a:lnTo>
                  <a:lnTo>
                    <a:pt x="1380216" y="1218166"/>
                  </a:lnTo>
                  <a:lnTo>
                    <a:pt x="1379782" y="1221813"/>
                  </a:lnTo>
                  <a:lnTo>
                    <a:pt x="1379268" y="1225460"/>
                  </a:lnTo>
                  <a:lnTo>
                    <a:pt x="1378597" y="1229108"/>
                  </a:lnTo>
                  <a:lnTo>
                    <a:pt x="1377854" y="1232755"/>
                  </a:lnTo>
                  <a:lnTo>
                    <a:pt x="1377009" y="1236402"/>
                  </a:lnTo>
                  <a:lnTo>
                    <a:pt x="1376026" y="1240049"/>
                  </a:lnTo>
                  <a:lnTo>
                    <a:pt x="1374970" y="1243696"/>
                  </a:lnTo>
                  <a:lnTo>
                    <a:pt x="1373789" y="1247344"/>
                  </a:lnTo>
                  <a:lnTo>
                    <a:pt x="1372490" y="1250991"/>
                  </a:lnTo>
                  <a:lnTo>
                    <a:pt x="1371118" y="1254638"/>
                  </a:lnTo>
                  <a:lnTo>
                    <a:pt x="1369598" y="1258285"/>
                  </a:lnTo>
                  <a:lnTo>
                    <a:pt x="1367981" y="1261932"/>
                  </a:lnTo>
                  <a:lnTo>
                    <a:pt x="1366290" y="1265580"/>
                  </a:lnTo>
                  <a:lnTo>
                    <a:pt x="1364428" y="1269227"/>
                  </a:lnTo>
                  <a:lnTo>
                    <a:pt x="1362491" y="1272874"/>
                  </a:lnTo>
                  <a:lnTo>
                    <a:pt x="1360457" y="1276521"/>
                  </a:lnTo>
                  <a:lnTo>
                    <a:pt x="1358273" y="1280168"/>
                  </a:lnTo>
                  <a:lnTo>
                    <a:pt x="1356014" y="1283816"/>
                  </a:lnTo>
                  <a:lnTo>
                    <a:pt x="1353636" y="1287463"/>
                  </a:lnTo>
                  <a:lnTo>
                    <a:pt x="1351129" y="1291110"/>
                  </a:lnTo>
                  <a:lnTo>
                    <a:pt x="1348547" y="1294757"/>
                  </a:lnTo>
                  <a:lnTo>
                    <a:pt x="1345824" y="1298404"/>
                  </a:lnTo>
                  <a:lnTo>
                    <a:pt x="1342994" y="1302052"/>
                  </a:lnTo>
                  <a:lnTo>
                    <a:pt x="1340089" y="1305699"/>
                  </a:lnTo>
                  <a:lnTo>
                    <a:pt x="1337020" y="1309346"/>
                  </a:lnTo>
                  <a:lnTo>
                    <a:pt x="1333868" y="1312993"/>
                  </a:lnTo>
                  <a:lnTo>
                    <a:pt x="1330627" y="1316640"/>
                  </a:lnTo>
                  <a:lnTo>
                    <a:pt x="1327227" y="1320288"/>
                  </a:lnTo>
                  <a:lnTo>
                    <a:pt x="1323753" y="1323935"/>
                  </a:lnTo>
                  <a:lnTo>
                    <a:pt x="1320169" y="1327582"/>
                  </a:lnTo>
                  <a:lnTo>
                    <a:pt x="1316450" y="1331229"/>
                  </a:lnTo>
                  <a:lnTo>
                    <a:pt x="1312656" y="1334877"/>
                  </a:lnTo>
                  <a:lnTo>
                    <a:pt x="1308733" y="1338524"/>
                  </a:lnTo>
                  <a:lnTo>
                    <a:pt x="1304697" y="1342171"/>
                  </a:lnTo>
                  <a:lnTo>
                    <a:pt x="1300588" y="1345818"/>
                  </a:lnTo>
                  <a:lnTo>
                    <a:pt x="1296330" y="1349465"/>
                  </a:lnTo>
                  <a:lnTo>
                    <a:pt x="1291982" y="1353113"/>
                  </a:lnTo>
                  <a:lnTo>
                    <a:pt x="1287559" y="1356760"/>
                  </a:lnTo>
                  <a:lnTo>
                    <a:pt x="1282977" y="1360407"/>
                  </a:lnTo>
                  <a:lnTo>
                    <a:pt x="1278325" y="1364054"/>
                  </a:lnTo>
                  <a:lnTo>
                    <a:pt x="1273578" y="1367701"/>
                  </a:lnTo>
                  <a:lnTo>
                    <a:pt x="1268697" y="1371349"/>
                  </a:lnTo>
                  <a:lnTo>
                    <a:pt x="1263748" y="1374996"/>
                  </a:lnTo>
                  <a:lnTo>
                    <a:pt x="1258689" y="1378643"/>
                  </a:lnTo>
                  <a:lnTo>
                    <a:pt x="1253520" y="1382290"/>
                  </a:lnTo>
                  <a:lnTo>
                    <a:pt x="1248285" y="1385937"/>
                  </a:lnTo>
                  <a:lnTo>
                    <a:pt x="1242926" y="1389585"/>
                  </a:lnTo>
                  <a:lnTo>
                    <a:pt x="1237482" y="1393232"/>
                  </a:lnTo>
                  <a:lnTo>
                    <a:pt x="1231975" y="1396879"/>
                  </a:lnTo>
                  <a:lnTo>
                    <a:pt x="1226332" y="1400526"/>
                  </a:lnTo>
                  <a:lnTo>
                    <a:pt x="1220627" y="1404173"/>
                  </a:lnTo>
                  <a:lnTo>
                    <a:pt x="1214850" y="1407821"/>
                  </a:lnTo>
                  <a:lnTo>
                    <a:pt x="1208956" y="1411468"/>
                  </a:lnTo>
                  <a:lnTo>
                    <a:pt x="1203007" y="1415115"/>
                  </a:lnTo>
                  <a:lnTo>
                    <a:pt x="1196977" y="1418762"/>
                  </a:lnTo>
                  <a:lnTo>
                    <a:pt x="1190856" y="1422409"/>
                  </a:lnTo>
                  <a:lnTo>
                    <a:pt x="1184684" y="1426057"/>
                  </a:lnTo>
                  <a:lnTo>
                    <a:pt x="1178425" y="1429704"/>
                  </a:lnTo>
                  <a:lnTo>
                    <a:pt x="1172098" y="1433351"/>
                  </a:lnTo>
                  <a:lnTo>
                    <a:pt x="1165725" y="1436998"/>
                  </a:lnTo>
                  <a:lnTo>
                    <a:pt x="1159264" y="1440645"/>
                  </a:lnTo>
                  <a:lnTo>
                    <a:pt x="1152755" y="1444293"/>
                  </a:lnTo>
                  <a:lnTo>
                    <a:pt x="1146204" y="1447940"/>
                  </a:lnTo>
                  <a:lnTo>
                    <a:pt x="1139574" y="1451587"/>
                  </a:lnTo>
                  <a:lnTo>
                    <a:pt x="1132911" y="1455234"/>
                  </a:lnTo>
                  <a:lnTo>
                    <a:pt x="1126203" y="1458881"/>
                  </a:lnTo>
                  <a:lnTo>
                    <a:pt x="1119441" y="1462529"/>
                  </a:lnTo>
                  <a:lnTo>
                    <a:pt x="1112653" y="1466176"/>
                  </a:lnTo>
                  <a:lnTo>
                    <a:pt x="1105823" y="1469823"/>
                  </a:lnTo>
                  <a:lnTo>
                    <a:pt x="1098959" y="1473470"/>
                  </a:lnTo>
                  <a:lnTo>
                    <a:pt x="1092076" y="1477118"/>
                  </a:lnTo>
                  <a:lnTo>
                    <a:pt x="1085159" y="1480765"/>
                  </a:lnTo>
                  <a:lnTo>
                    <a:pt x="1078225" y="1484412"/>
                  </a:lnTo>
                  <a:lnTo>
                    <a:pt x="1071279" y="1488059"/>
                  </a:lnTo>
                  <a:lnTo>
                    <a:pt x="1064313" y="1491706"/>
                  </a:lnTo>
                  <a:lnTo>
                    <a:pt x="1057343" y="1495354"/>
                  </a:lnTo>
                  <a:lnTo>
                    <a:pt x="1050366" y="1499001"/>
                  </a:lnTo>
                  <a:lnTo>
                    <a:pt x="1043390" y="1502648"/>
                  </a:lnTo>
                  <a:lnTo>
                    <a:pt x="1036416" y="1506295"/>
                  </a:lnTo>
                  <a:lnTo>
                    <a:pt x="1029448" y="1509942"/>
                  </a:lnTo>
                  <a:lnTo>
                    <a:pt x="1022495" y="1513590"/>
                  </a:lnTo>
                  <a:lnTo>
                    <a:pt x="1015552" y="1517237"/>
                  </a:lnTo>
                  <a:lnTo>
                    <a:pt x="1008632" y="1520884"/>
                  </a:lnTo>
                  <a:lnTo>
                    <a:pt x="1001735" y="1524531"/>
                  </a:lnTo>
                  <a:lnTo>
                    <a:pt x="994856" y="1528178"/>
                  </a:lnTo>
                  <a:lnTo>
                    <a:pt x="988022" y="1531826"/>
                  </a:lnTo>
                  <a:lnTo>
                    <a:pt x="981216" y="1535473"/>
                  </a:lnTo>
                  <a:lnTo>
                    <a:pt x="974439" y="1539120"/>
                  </a:lnTo>
                  <a:lnTo>
                    <a:pt x="967723" y="1542767"/>
                  </a:lnTo>
                  <a:lnTo>
                    <a:pt x="961040" y="1546414"/>
                  </a:lnTo>
                  <a:lnTo>
                    <a:pt x="954404" y="1550062"/>
                  </a:lnTo>
                  <a:lnTo>
                    <a:pt x="947835" y="1553709"/>
                  </a:lnTo>
                  <a:lnTo>
                    <a:pt x="941304" y="1557356"/>
                  </a:lnTo>
                  <a:lnTo>
                    <a:pt x="934843" y="1561003"/>
                  </a:lnTo>
                  <a:lnTo>
                    <a:pt x="928450" y="1564650"/>
                  </a:lnTo>
                  <a:lnTo>
                    <a:pt x="922100" y="1568298"/>
                  </a:lnTo>
                  <a:lnTo>
                    <a:pt x="915847" y="1571945"/>
                  </a:lnTo>
                  <a:lnTo>
                    <a:pt x="909656" y="1575592"/>
                  </a:lnTo>
                  <a:lnTo>
                    <a:pt x="903517" y="1579239"/>
                  </a:lnTo>
                  <a:lnTo>
                    <a:pt x="897496" y="1582886"/>
                  </a:lnTo>
                  <a:lnTo>
                    <a:pt x="891531" y="1586534"/>
                  </a:lnTo>
                  <a:lnTo>
                    <a:pt x="885641" y="1590181"/>
                  </a:lnTo>
                  <a:lnTo>
                    <a:pt x="879864" y="1593828"/>
                  </a:lnTo>
                  <a:lnTo>
                    <a:pt x="874147" y="1597475"/>
                  </a:lnTo>
                  <a:lnTo>
                    <a:pt x="868528" y="1601122"/>
                  </a:lnTo>
                  <a:lnTo>
                    <a:pt x="863013" y="1604770"/>
                  </a:lnTo>
                  <a:lnTo>
                    <a:pt x="857561" y="1608417"/>
                  </a:lnTo>
                  <a:lnTo>
                    <a:pt x="852233" y="1612064"/>
                  </a:lnTo>
                  <a:lnTo>
                    <a:pt x="846995" y="1615711"/>
                  </a:lnTo>
                  <a:lnTo>
                    <a:pt x="841824" y="1619358"/>
                  </a:lnTo>
                  <a:lnTo>
                    <a:pt x="836802" y="1623006"/>
                  </a:lnTo>
                  <a:lnTo>
                    <a:pt x="831853" y="1626653"/>
                  </a:lnTo>
                  <a:lnTo>
                    <a:pt x="826989" y="1630300"/>
                  </a:lnTo>
                  <a:lnTo>
                    <a:pt x="822268" y="1633947"/>
                  </a:lnTo>
                  <a:lnTo>
                    <a:pt x="817617" y="1637595"/>
                  </a:lnTo>
                  <a:lnTo>
                    <a:pt x="813072" y="1641242"/>
                  </a:lnTo>
                  <a:lnTo>
                    <a:pt x="808653" y="1644889"/>
                  </a:lnTo>
                  <a:lnTo>
                    <a:pt x="804305" y="1648536"/>
                  </a:lnTo>
                  <a:lnTo>
                    <a:pt x="800086" y="1652183"/>
                  </a:lnTo>
                  <a:lnTo>
                    <a:pt x="795971" y="1655831"/>
                  </a:lnTo>
                  <a:lnTo>
                    <a:pt x="791928" y="1659478"/>
                  </a:lnTo>
                  <a:lnTo>
                    <a:pt x="788033" y="1663125"/>
                  </a:lnTo>
                  <a:lnTo>
                    <a:pt x="784222" y="1666772"/>
                  </a:lnTo>
                  <a:lnTo>
                    <a:pt x="780489" y="1670419"/>
                  </a:lnTo>
                  <a:lnTo>
                    <a:pt x="776910" y="1674067"/>
                  </a:lnTo>
                  <a:lnTo>
                    <a:pt x="773399" y="1677714"/>
                  </a:lnTo>
                  <a:lnTo>
                    <a:pt x="769985" y="1681361"/>
                  </a:lnTo>
                  <a:lnTo>
                    <a:pt x="766701" y="1685008"/>
                  </a:lnTo>
                  <a:lnTo>
                    <a:pt x="763484" y="1688655"/>
                  </a:lnTo>
                  <a:lnTo>
                    <a:pt x="760381" y="1692303"/>
                  </a:lnTo>
                  <a:lnTo>
                    <a:pt x="757383" y="1695950"/>
                  </a:lnTo>
                  <a:lnTo>
                    <a:pt x="754451" y="1699597"/>
                  </a:lnTo>
                  <a:lnTo>
                    <a:pt x="751648" y="1703244"/>
                  </a:lnTo>
                  <a:lnTo>
                    <a:pt x="748927" y="1706891"/>
                  </a:lnTo>
                  <a:lnTo>
                    <a:pt x="746269" y="1710539"/>
                  </a:lnTo>
                  <a:lnTo>
                    <a:pt x="743752" y="1714186"/>
                  </a:lnTo>
                  <a:lnTo>
                    <a:pt x="741296" y="1717833"/>
                  </a:lnTo>
                  <a:lnTo>
                    <a:pt x="738916" y="1721480"/>
                  </a:lnTo>
                  <a:lnTo>
                    <a:pt x="736653" y="1725127"/>
                  </a:lnTo>
                  <a:lnTo>
                    <a:pt x="734448" y="1728775"/>
                  </a:lnTo>
                  <a:lnTo>
                    <a:pt x="732330" y="1732422"/>
                  </a:lnTo>
                  <a:lnTo>
                    <a:pt x="730307" y="1736069"/>
                  </a:lnTo>
                  <a:lnTo>
                    <a:pt x="728337" y="1739716"/>
                  </a:lnTo>
                  <a:lnTo>
                    <a:pt x="726465" y="1743363"/>
                  </a:lnTo>
                  <a:lnTo>
                    <a:pt x="724665" y="1747011"/>
                  </a:lnTo>
                  <a:lnTo>
                    <a:pt x="722916" y="1750658"/>
                  </a:lnTo>
                  <a:lnTo>
                    <a:pt x="721271" y="1754305"/>
                  </a:lnTo>
                  <a:lnTo>
                    <a:pt x="719678" y="1757952"/>
                  </a:lnTo>
                  <a:lnTo>
                    <a:pt x="718140" y="1761599"/>
                  </a:lnTo>
                  <a:lnTo>
                    <a:pt x="716696" y="1765247"/>
                  </a:lnTo>
                  <a:lnTo>
                    <a:pt x="715295" y="1768894"/>
                  </a:lnTo>
                  <a:lnTo>
                    <a:pt x="713956" y="1772541"/>
                  </a:lnTo>
                  <a:lnTo>
                    <a:pt x="712691" y="1776188"/>
                  </a:lnTo>
                  <a:lnTo>
                    <a:pt x="711465" y="1779836"/>
                  </a:lnTo>
                  <a:lnTo>
                    <a:pt x="710306" y="1783483"/>
                  </a:lnTo>
                  <a:lnTo>
                    <a:pt x="709203" y="1787130"/>
                  </a:lnTo>
                  <a:lnTo>
                    <a:pt x="708136" y="1790777"/>
                  </a:lnTo>
                  <a:lnTo>
                    <a:pt x="707140" y="1794424"/>
                  </a:lnTo>
                  <a:lnTo>
                    <a:pt x="706184" y="1798072"/>
                  </a:lnTo>
                  <a:lnTo>
                    <a:pt x="705262" y="1801719"/>
                  </a:lnTo>
                  <a:lnTo>
                    <a:pt x="704408" y="1805366"/>
                  </a:lnTo>
                  <a:lnTo>
                    <a:pt x="703584" y="1809013"/>
                  </a:lnTo>
                  <a:lnTo>
                    <a:pt x="702799" y="1812660"/>
                  </a:lnTo>
                  <a:lnTo>
                    <a:pt x="702066" y="1816308"/>
                  </a:lnTo>
                  <a:lnTo>
                    <a:pt x="701359" y="1819955"/>
                  </a:lnTo>
                  <a:lnTo>
                    <a:pt x="700694" y="1823602"/>
                  </a:lnTo>
                  <a:lnTo>
                    <a:pt x="700068" y="1827249"/>
                  </a:lnTo>
                  <a:lnTo>
                    <a:pt x="699466" y="1830896"/>
                  </a:lnTo>
                  <a:lnTo>
                    <a:pt x="698906" y="1834544"/>
                  </a:lnTo>
                  <a:lnTo>
                    <a:pt x="698374" y="1838191"/>
                  </a:lnTo>
                  <a:lnTo>
                    <a:pt x="697863" y="1841838"/>
                  </a:lnTo>
                  <a:lnTo>
                    <a:pt x="697395" y="1845485"/>
                  </a:lnTo>
                  <a:lnTo>
                    <a:pt x="696946" y="1849132"/>
                  </a:lnTo>
                  <a:lnTo>
                    <a:pt x="696518" y="1852780"/>
                  </a:lnTo>
                  <a:lnTo>
                    <a:pt x="696125" y="1856427"/>
                  </a:lnTo>
                  <a:lnTo>
                    <a:pt x="695748" y="1860074"/>
                  </a:lnTo>
                  <a:lnTo>
                    <a:pt x="695394" y="1863721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558819" y="1419555"/>
              <a:ext cx="24966" cy="0"/>
            </a:xfrm>
            <a:custGeom>
              <a:avLst/>
              <a:pathLst>
                <a:path w="24966" h="0">
                  <a:moveTo>
                    <a:pt x="0" y="0"/>
                  </a:moveTo>
                  <a:lnTo>
                    <a:pt x="2496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346484" y="2199815"/>
              <a:ext cx="1380921" cy="37979"/>
            </a:xfrm>
            <a:custGeom>
              <a:avLst/>
              <a:pathLst>
                <a:path w="1380921" h="37979">
                  <a:moveTo>
                    <a:pt x="0" y="0"/>
                  </a:moveTo>
                  <a:lnTo>
                    <a:pt x="0" y="37979"/>
                  </a:lnTo>
                  <a:lnTo>
                    <a:pt x="1380921" y="37979"/>
                  </a:lnTo>
                  <a:lnTo>
                    <a:pt x="1380921" y="0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880841" y="2303112"/>
              <a:ext cx="1380921" cy="44014"/>
            </a:xfrm>
            <a:custGeom>
              <a:avLst/>
              <a:pathLst>
                <a:path w="1380921" h="44014">
                  <a:moveTo>
                    <a:pt x="0" y="0"/>
                  </a:moveTo>
                  <a:lnTo>
                    <a:pt x="0" y="44014"/>
                  </a:lnTo>
                  <a:lnTo>
                    <a:pt x="1380921" y="44014"/>
                  </a:lnTo>
                  <a:lnTo>
                    <a:pt x="1380921" y="0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346484" y="2218804"/>
              <a:ext cx="1380921" cy="0"/>
            </a:xfrm>
            <a:custGeom>
              <a:avLst/>
              <a:pathLst>
                <a:path w="1380921" h="0">
                  <a:moveTo>
                    <a:pt x="0" y="0"/>
                  </a:moveTo>
                  <a:lnTo>
                    <a:pt x="1380921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80841" y="2325119"/>
              <a:ext cx="1380921" cy="0"/>
            </a:xfrm>
            <a:custGeom>
              <a:avLst/>
              <a:pathLst>
                <a:path w="1380921" h="0">
                  <a:moveTo>
                    <a:pt x="0" y="0"/>
                  </a:moveTo>
                  <a:lnTo>
                    <a:pt x="1380921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5561506" y="1326369"/>
              <a:ext cx="3375586" cy="205009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791659" y="1449101"/>
              <a:ext cx="1380921" cy="1669092"/>
            </a:xfrm>
            <a:custGeom>
              <a:avLst/>
              <a:pathLst>
                <a:path w="1380921" h="1669092">
                  <a:moveTo>
                    <a:pt x="686232" y="1669092"/>
                  </a:moveTo>
                  <a:lnTo>
                    <a:pt x="685923" y="1665825"/>
                  </a:lnTo>
                  <a:lnTo>
                    <a:pt x="685589" y="1662559"/>
                  </a:lnTo>
                  <a:lnTo>
                    <a:pt x="685234" y="1659293"/>
                  </a:lnTo>
                  <a:lnTo>
                    <a:pt x="684864" y="1656026"/>
                  </a:lnTo>
                  <a:lnTo>
                    <a:pt x="684464" y="1652760"/>
                  </a:lnTo>
                  <a:lnTo>
                    <a:pt x="684040" y="1649494"/>
                  </a:lnTo>
                  <a:lnTo>
                    <a:pt x="683598" y="1646227"/>
                  </a:lnTo>
                  <a:lnTo>
                    <a:pt x="683121" y="1642961"/>
                  </a:lnTo>
                  <a:lnTo>
                    <a:pt x="682619" y="1639695"/>
                  </a:lnTo>
                  <a:lnTo>
                    <a:pt x="682095" y="1636429"/>
                  </a:lnTo>
                  <a:lnTo>
                    <a:pt x="681530" y="1633162"/>
                  </a:lnTo>
                  <a:lnTo>
                    <a:pt x="680937" y="1629896"/>
                  </a:lnTo>
                  <a:lnTo>
                    <a:pt x="680322" y="1626630"/>
                  </a:lnTo>
                  <a:lnTo>
                    <a:pt x="679655" y="1623363"/>
                  </a:lnTo>
                  <a:lnTo>
                    <a:pt x="678961" y="1620097"/>
                  </a:lnTo>
                  <a:lnTo>
                    <a:pt x="678240" y="1616831"/>
                  </a:lnTo>
                  <a:lnTo>
                    <a:pt x="677461" y="1613564"/>
                  </a:lnTo>
                  <a:lnTo>
                    <a:pt x="676652" y="1610298"/>
                  </a:lnTo>
                  <a:lnTo>
                    <a:pt x="675811" y="1607032"/>
                  </a:lnTo>
                  <a:lnTo>
                    <a:pt x="674907" y="1603765"/>
                  </a:lnTo>
                  <a:lnTo>
                    <a:pt x="673970" y="1600499"/>
                  </a:lnTo>
                  <a:lnTo>
                    <a:pt x="672994" y="1597233"/>
                  </a:lnTo>
                  <a:lnTo>
                    <a:pt x="671952" y="1593966"/>
                  </a:lnTo>
                  <a:lnTo>
                    <a:pt x="670874" y="1590700"/>
                  </a:lnTo>
                  <a:lnTo>
                    <a:pt x="669749" y="1587434"/>
                  </a:lnTo>
                  <a:lnTo>
                    <a:pt x="668554" y="1584167"/>
                  </a:lnTo>
                  <a:lnTo>
                    <a:pt x="667319" y="1580901"/>
                  </a:lnTo>
                  <a:lnTo>
                    <a:pt x="666030" y="1577635"/>
                  </a:lnTo>
                  <a:lnTo>
                    <a:pt x="664667" y="1574368"/>
                  </a:lnTo>
                  <a:lnTo>
                    <a:pt x="663262" y="1571102"/>
                  </a:lnTo>
                  <a:lnTo>
                    <a:pt x="661792" y="1567836"/>
                  </a:lnTo>
                  <a:lnTo>
                    <a:pt x="660247" y="1564569"/>
                  </a:lnTo>
                  <a:lnTo>
                    <a:pt x="658656" y="1561303"/>
                  </a:lnTo>
                  <a:lnTo>
                    <a:pt x="656991" y="1558037"/>
                  </a:lnTo>
                  <a:lnTo>
                    <a:pt x="655249" y="1554770"/>
                  </a:lnTo>
                  <a:lnTo>
                    <a:pt x="653457" y="1551504"/>
                  </a:lnTo>
                  <a:lnTo>
                    <a:pt x="651581" y="1548238"/>
                  </a:lnTo>
                  <a:lnTo>
                    <a:pt x="649628" y="1544971"/>
                  </a:lnTo>
                  <a:lnTo>
                    <a:pt x="647620" y="1541705"/>
                  </a:lnTo>
                  <a:lnTo>
                    <a:pt x="645519" y="1538439"/>
                  </a:lnTo>
                  <a:lnTo>
                    <a:pt x="643339" y="1535172"/>
                  </a:lnTo>
                  <a:lnTo>
                    <a:pt x="641102" y="1531906"/>
                  </a:lnTo>
                  <a:lnTo>
                    <a:pt x="638760" y="1528640"/>
                  </a:lnTo>
                  <a:lnTo>
                    <a:pt x="636341" y="1525373"/>
                  </a:lnTo>
                  <a:lnTo>
                    <a:pt x="633861" y="1522107"/>
                  </a:lnTo>
                  <a:lnTo>
                    <a:pt x="631266" y="1518841"/>
                  </a:lnTo>
                  <a:lnTo>
                    <a:pt x="628595" y="1515574"/>
                  </a:lnTo>
                  <a:lnTo>
                    <a:pt x="625860" y="1512308"/>
                  </a:lnTo>
                  <a:lnTo>
                    <a:pt x="622999" y="1509042"/>
                  </a:lnTo>
                  <a:lnTo>
                    <a:pt x="620064" y="1505775"/>
                  </a:lnTo>
                  <a:lnTo>
                    <a:pt x="617063" y="1502509"/>
                  </a:lnTo>
                  <a:lnTo>
                    <a:pt x="613925" y="1499243"/>
                  </a:lnTo>
                  <a:lnTo>
                    <a:pt x="610717" y="1495977"/>
                  </a:lnTo>
                  <a:lnTo>
                    <a:pt x="607437" y="1492710"/>
                  </a:lnTo>
                  <a:lnTo>
                    <a:pt x="604017" y="1489444"/>
                  </a:lnTo>
                  <a:lnTo>
                    <a:pt x="600527" y="1486178"/>
                  </a:lnTo>
                  <a:lnTo>
                    <a:pt x="596958" y="1482911"/>
                  </a:lnTo>
                  <a:lnTo>
                    <a:pt x="593251" y="1479645"/>
                  </a:lnTo>
                  <a:lnTo>
                    <a:pt x="589473" y="1476379"/>
                  </a:lnTo>
                  <a:lnTo>
                    <a:pt x="585609" y="1473112"/>
                  </a:lnTo>
                  <a:lnTo>
                    <a:pt x="581611" y="1469846"/>
                  </a:lnTo>
                  <a:lnTo>
                    <a:pt x="577541" y="1466580"/>
                  </a:lnTo>
                  <a:lnTo>
                    <a:pt x="573378" y="1463313"/>
                  </a:lnTo>
                  <a:lnTo>
                    <a:pt x="569087" y="1460047"/>
                  </a:lnTo>
                  <a:lnTo>
                    <a:pt x="564724" y="1456781"/>
                  </a:lnTo>
                  <a:lnTo>
                    <a:pt x="560262" y="1453514"/>
                  </a:lnTo>
                  <a:lnTo>
                    <a:pt x="555678" y="1450248"/>
                  </a:lnTo>
                  <a:lnTo>
                    <a:pt x="551023" y="1446982"/>
                  </a:lnTo>
                  <a:lnTo>
                    <a:pt x="546264" y="1443715"/>
                  </a:lnTo>
                  <a:lnTo>
                    <a:pt x="541391" y="1440449"/>
                  </a:lnTo>
                  <a:lnTo>
                    <a:pt x="536448" y="1437183"/>
                  </a:lnTo>
                  <a:lnTo>
                    <a:pt x="531396" y="1433916"/>
                  </a:lnTo>
                  <a:lnTo>
                    <a:pt x="526241" y="1430650"/>
                  </a:lnTo>
                  <a:lnTo>
                    <a:pt x="521017" y="1427384"/>
                  </a:lnTo>
                  <a:lnTo>
                    <a:pt x="515682" y="1424117"/>
                  </a:lnTo>
                  <a:lnTo>
                    <a:pt x="510253" y="1420851"/>
                  </a:lnTo>
                  <a:lnTo>
                    <a:pt x="504759" y="1417585"/>
                  </a:lnTo>
                  <a:lnTo>
                    <a:pt x="499153" y="1414318"/>
                  </a:lnTo>
                  <a:lnTo>
                    <a:pt x="493464" y="1411052"/>
                  </a:lnTo>
                  <a:lnTo>
                    <a:pt x="487712" y="1407786"/>
                  </a:lnTo>
                  <a:lnTo>
                    <a:pt x="481851" y="1404519"/>
                  </a:lnTo>
                  <a:lnTo>
                    <a:pt x="475916" y="1401253"/>
                  </a:lnTo>
                  <a:lnTo>
                    <a:pt x="469924" y="1397987"/>
                  </a:lnTo>
                  <a:lnTo>
                    <a:pt x="463825" y="1394720"/>
                  </a:lnTo>
                  <a:lnTo>
                    <a:pt x="457665" y="1391454"/>
                  </a:lnTo>
                  <a:lnTo>
                    <a:pt x="451452" y="1388188"/>
                  </a:lnTo>
                  <a:lnTo>
                    <a:pt x="445139" y="1384921"/>
                  </a:lnTo>
                  <a:lnTo>
                    <a:pt x="438775" y="1381655"/>
                  </a:lnTo>
                  <a:lnTo>
                    <a:pt x="432364" y="1378389"/>
                  </a:lnTo>
                  <a:lnTo>
                    <a:pt x="425862" y="1375122"/>
                  </a:lnTo>
                  <a:lnTo>
                    <a:pt x="419319" y="1371856"/>
                  </a:lnTo>
                  <a:lnTo>
                    <a:pt x="412732" y="1368590"/>
                  </a:lnTo>
                  <a:lnTo>
                    <a:pt x="406072" y="1365324"/>
                  </a:lnTo>
                  <a:lnTo>
                    <a:pt x="399379" y="1362057"/>
                  </a:lnTo>
                  <a:lnTo>
                    <a:pt x="392646" y="1358791"/>
                  </a:lnTo>
                  <a:lnTo>
                    <a:pt x="385858" y="1355525"/>
                  </a:lnTo>
                  <a:lnTo>
                    <a:pt x="379044" y="1352258"/>
                  </a:lnTo>
                  <a:lnTo>
                    <a:pt x="372198" y="1348992"/>
                  </a:lnTo>
                  <a:lnTo>
                    <a:pt x="365313" y="1345726"/>
                  </a:lnTo>
                  <a:lnTo>
                    <a:pt x="358411" y="1342459"/>
                  </a:lnTo>
                  <a:lnTo>
                    <a:pt x="351485" y="1339193"/>
                  </a:lnTo>
                  <a:lnTo>
                    <a:pt x="344538" y="1335927"/>
                  </a:lnTo>
                  <a:lnTo>
                    <a:pt x="337581" y="1332660"/>
                  </a:lnTo>
                  <a:lnTo>
                    <a:pt x="330612" y="1329394"/>
                  </a:lnTo>
                  <a:lnTo>
                    <a:pt x="323637" y="1326128"/>
                  </a:lnTo>
                  <a:lnTo>
                    <a:pt x="316661" y="1322861"/>
                  </a:lnTo>
                  <a:lnTo>
                    <a:pt x="309685" y="1319595"/>
                  </a:lnTo>
                  <a:lnTo>
                    <a:pt x="302718" y="1316329"/>
                  </a:lnTo>
                  <a:lnTo>
                    <a:pt x="295758" y="1313062"/>
                  </a:lnTo>
                  <a:lnTo>
                    <a:pt x="288814" y="1309796"/>
                  </a:lnTo>
                  <a:lnTo>
                    <a:pt x="281891" y="1306530"/>
                  </a:lnTo>
                  <a:lnTo>
                    <a:pt x="274984" y="1303263"/>
                  </a:lnTo>
                  <a:lnTo>
                    <a:pt x="268108" y="1299997"/>
                  </a:lnTo>
                  <a:lnTo>
                    <a:pt x="261265" y="1296731"/>
                  </a:lnTo>
                  <a:lnTo>
                    <a:pt x="254446" y="1293464"/>
                  </a:lnTo>
                  <a:lnTo>
                    <a:pt x="247676" y="1290198"/>
                  </a:lnTo>
                  <a:lnTo>
                    <a:pt x="240947" y="1286932"/>
                  </a:lnTo>
                  <a:lnTo>
                    <a:pt x="234252" y="1283665"/>
                  </a:lnTo>
                  <a:lnTo>
                    <a:pt x="227623" y="1280399"/>
                  </a:lnTo>
                  <a:lnTo>
                    <a:pt x="221044" y="1277133"/>
                  </a:lnTo>
                  <a:lnTo>
                    <a:pt x="214505" y="1273866"/>
                  </a:lnTo>
                  <a:lnTo>
                    <a:pt x="208052" y="1270600"/>
                  </a:lnTo>
                  <a:lnTo>
                    <a:pt x="201653" y="1267334"/>
                  </a:lnTo>
                  <a:lnTo>
                    <a:pt x="195303" y="1264067"/>
                  </a:lnTo>
                  <a:lnTo>
                    <a:pt x="189057" y="1260801"/>
                  </a:lnTo>
                  <a:lnTo>
                    <a:pt x="182870" y="1257535"/>
                  </a:lnTo>
                  <a:lnTo>
                    <a:pt x="176739" y="1254268"/>
                  </a:lnTo>
                  <a:lnTo>
                    <a:pt x="170729" y="1251002"/>
                  </a:lnTo>
                  <a:lnTo>
                    <a:pt x="164780" y="1247736"/>
                  </a:lnTo>
                  <a:lnTo>
                    <a:pt x="158899" y="1244469"/>
                  </a:lnTo>
                  <a:lnTo>
                    <a:pt x="153146" y="1241203"/>
                  </a:lnTo>
                  <a:lnTo>
                    <a:pt x="147460" y="1237937"/>
                  </a:lnTo>
                  <a:lnTo>
                    <a:pt x="141854" y="1234670"/>
                  </a:lnTo>
                  <a:lnTo>
                    <a:pt x="136380" y="1231404"/>
                  </a:lnTo>
                  <a:lnTo>
                    <a:pt x="130979" y="1228138"/>
                  </a:lnTo>
                  <a:lnTo>
                    <a:pt x="125669" y="1224872"/>
                  </a:lnTo>
                  <a:lnTo>
                    <a:pt x="120494" y="1221605"/>
                  </a:lnTo>
                  <a:lnTo>
                    <a:pt x="115395" y="1218339"/>
                  </a:lnTo>
                  <a:lnTo>
                    <a:pt x="110399" y="1215073"/>
                  </a:lnTo>
                  <a:lnTo>
                    <a:pt x="105538" y="1211806"/>
                  </a:lnTo>
                  <a:lnTo>
                    <a:pt x="100756" y="1208540"/>
                  </a:lnTo>
                  <a:lnTo>
                    <a:pt x="96089" y="1205274"/>
                  </a:lnTo>
                  <a:lnTo>
                    <a:pt x="91554" y="1202007"/>
                  </a:lnTo>
                  <a:lnTo>
                    <a:pt x="87100" y="1198741"/>
                  </a:lnTo>
                  <a:lnTo>
                    <a:pt x="82772" y="1195475"/>
                  </a:lnTo>
                  <a:lnTo>
                    <a:pt x="78572" y="1192208"/>
                  </a:lnTo>
                  <a:lnTo>
                    <a:pt x="74455" y="1188942"/>
                  </a:lnTo>
                  <a:lnTo>
                    <a:pt x="70473" y="1185676"/>
                  </a:lnTo>
                  <a:lnTo>
                    <a:pt x="66613" y="1182409"/>
                  </a:lnTo>
                  <a:lnTo>
                    <a:pt x="62838" y="1179143"/>
                  </a:lnTo>
                  <a:lnTo>
                    <a:pt x="59206" y="1175877"/>
                  </a:lnTo>
                  <a:lnTo>
                    <a:pt x="55690" y="1172610"/>
                  </a:lnTo>
                  <a:lnTo>
                    <a:pt x="52258" y="1169344"/>
                  </a:lnTo>
                  <a:lnTo>
                    <a:pt x="48977" y="1166078"/>
                  </a:lnTo>
                  <a:lnTo>
                    <a:pt x="45804" y="1162811"/>
                  </a:lnTo>
                  <a:lnTo>
                    <a:pt x="42715" y="1159545"/>
                  </a:lnTo>
                  <a:lnTo>
                    <a:pt x="39783" y="1156279"/>
                  </a:lnTo>
                  <a:lnTo>
                    <a:pt x="36950" y="1153012"/>
                  </a:lnTo>
                  <a:lnTo>
                    <a:pt x="34201" y="1149746"/>
                  </a:lnTo>
                  <a:lnTo>
                    <a:pt x="31614" y="1146480"/>
                  </a:lnTo>
                  <a:lnTo>
                    <a:pt x="29117" y="1143213"/>
                  </a:lnTo>
                  <a:lnTo>
                    <a:pt x="26702" y="1139947"/>
                  </a:lnTo>
                  <a:lnTo>
                    <a:pt x="24453" y="1136681"/>
                  </a:lnTo>
                  <a:lnTo>
                    <a:pt x="22285" y="1133414"/>
                  </a:lnTo>
                  <a:lnTo>
                    <a:pt x="20202" y="1130148"/>
                  </a:lnTo>
                  <a:lnTo>
                    <a:pt x="18278" y="1126882"/>
                  </a:lnTo>
                  <a:lnTo>
                    <a:pt x="16431" y="1123615"/>
                  </a:lnTo>
                  <a:lnTo>
                    <a:pt x="14672" y="1120349"/>
                  </a:lnTo>
                  <a:lnTo>
                    <a:pt x="13062" y="1117083"/>
                  </a:lnTo>
                  <a:lnTo>
                    <a:pt x="11526" y="1113816"/>
                  </a:lnTo>
                  <a:lnTo>
                    <a:pt x="10082" y="1110550"/>
                  </a:lnTo>
                  <a:lnTo>
                    <a:pt x="8774" y="1107284"/>
                  </a:lnTo>
                  <a:lnTo>
                    <a:pt x="7539" y="1104017"/>
                  </a:lnTo>
                  <a:lnTo>
                    <a:pt x="6398" y="1100751"/>
                  </a:lnTo>
                  <a:lnTo>
                    <a:pt x="5382" y="1097485"/>
                  </a:lnTo>
                  <a:lnTo>
                    <a:pt x="4435" y="1094218"/>
                  </a:lnTo>
                  <a:lnTo>
                    <a:pt x="3585" y="1090952"/>
                  </a:lnTo>
                  <a:lnTo>
                    <a:pt x="2848" y="1087686"/>
                  </a:lnTo>
                  <a:lnTo>
                    <a:pt x="2178" y="1084420"/>
                  </a:lnTo>
                  <a:lnTo>
                    <a:pt x="1606" y="1081153"/>
                  </a:lnTo>
                  <a:lnTo>
                    <a:pt x="1137" y="1077887"/>
                  </a:lnTo>
                  <a:lnTo>
                    <a:pt x="731" y="1074621"/>
                  </a:lnTo>
                  <a:lnTo>
                    <a:pt x="424" y="1071354"/>
                  </a:lnTo>
                  <a:lnTo>
                    <a:pt x="209" y="1068088"/>
                  </a:lnTo>
                  <a:lnTo>
                    <a:pt x="55" y="1064822"/>
                  </a:lnTo>
                  <a:lnTo>
                    <a:pt x="0" y="1061555"/>
                  </a:lnTo>
                  <a:lnTo>
                    <a:pt x="27" y="1058289"/>
                  </a:lnTo>
                  <a:lnTo>
                    <a:pt x="112" y="1055023"/>
                  </a:lnTo>
                  <a:lnTo>
                    <a:pt x="295" y="1051756"/>
                  </a:lnTo>
                  <a:lnTo>
                    <a:pt x="551" y="1048490"/>
                  </a:lnTo>
                  <a:lnTo>
                    <a:pt x="863" y="1045224"/>
                  </a:lnTo>
                  <a:lnTo>
                    <a:pt x="1271" y="1041957"/>
                  </a:lnTo>
                  <a:lnTo>
                    <a:pt x="1745" y="1038691"/>
                  </a:lnTo>
                  <a:lnTo>
                    <a:pt x="2270" y="1035425"/>
                  </a:lnTo>
                  <a:lnTo>
                    <a:pt x="2891" y="1032158"/>
                  </a:lnTo>
                  <a:lnTo>
                    <a:pt x="3570" y="1028892"/>
                  </a:lnTo>
                  <a:lnTo>
                    <a:pt x="4297" y="1025626"/>
                  </a:lnTo>
                  <a:lnTo>
                    <a:pt x="5118" y="1022359"/>
                  </a:lnTo>
                  <a:lnTo>
                    <a:pt x="5989" y="1019093"/>
                  </a:lnTo>
                  <a:lnTo>
                    <a:pt x="6906" y="1015827"/>
                  </a:lnTo>
                  <a:lnTo>
                    <a:pt x="7915" y="1012560"/>
                  </a:lnTo>
                  <a:lnTo>
                    <a:pt x="8968" y="1009294"/>
                  </a:lnTo>
                  <a:lnTo>
                    <a:pt x="10066" y="1006028"/>
                  </a:lnTo>
                  <a:lnTo>
                    <a:pt x="11248" y="1002761"/>
                  </a:lnTo>
                  <a:lnTo>
                    <a:pt x="12470" y="999495"/>
                  </a:lnTo>
                  <a:lnTo>
                    <a:pt x="13739" y="996229"/>
                  </a:lnTo>
                  <a:lnTo>
                    <a:pt x="15082" y="992962"/>
                  </a:lnTo>
                  <a:lnTo>
                    <a:pt x="16463" y="989696"/>
                  </a:lnTo>
                  <a:lnTo>
                    <a:pt x="17890" y="986430"/>
                  </a:lnTo>
                  <a:lnTo>
                    <a:pt x="19383" y="983163"/>
                  </a:lnTo>
                  <a:lnTo>
                    <a:pt x="20912" y="979897"/>
                  </a:lnTo>
                  <a:lnTo>
                    <a:pt x="22486" y="976631"/>
                  </a:lnTo>
                  <a:lnTo>
                    <a:pt x="24119" y="973364"/>
                  </a:lnTo>
                  <a:lnTo>
                    <a:pt x="25784" y="970098"/>
                  </a:lnTo>
                  <a:lnTo>
                    <a:pt x="27495" y="966832"/>
                  </a:lnTo>
                  <a:lnTo>
                    <a:pt x="29256" y="963565"/>
                  </a:lnTo>
                  <a:lnTo>
                    <a:pt x="31047" y="960299"/>
                  </a:lnTo>
                  <a:lnTo>
                    <a:pt x="32883" y="957033"/>
                  </a:lnTo>
                  <a:lnTo>
                    <a:pt x="34762" y="953767"/>
                  </a:lnTo>
                  <a:lnTo>
                    <a:pt x="36669" y="950500"/>
                  </a:lnTo>
                  <a:lnTo>
                    <a:pt x="38618" y="947234"/>
                  </a:lnTo>
                  <a:lnTo>
                    <a:pt x="40605" y="943968"/>
                  </a:lnTo>
                  <a:lnTo>
                    <a:pt x="42617" y="940701"/>
                  </a:lnTo>
                  <a:lnTo>
                    <a:pt x="44669" y="937435"/>
                  </a:lnTo>
                  <a:lnTo>
                    <a:pt x="46752" y="934169"/>
                  </a:lnTo>
                  <a:lnTo>
                    <a:pt x="48858" y="930902"/>
                  </a:lnTo>
                  <a:lnTo>
                    <a:pt x="51001" y="927636"/>
                  </a:lnTo>
                  <a:lnTo>
                    <a:pt x="53170" y="924370"/>
                  </a:lnTo>
                  <a:lnTo>
                    <a:pt x="55358" y="921103"/>
                  </a:lnTo>
                  <a:lnTo>
                    <a:pt x="57581" y="917837"/>
                  </a:lnTo>
                  <a:lnTo>
                    <a:pt x="59824" y="914571"/>
                  </a:lnTo>
                  <a:lnTo>
                    <a:pt x="62084" y="911304"/>
                  </a:lnTo>
                  <a:lnTo>
                    <a:pt x="64375" y="908038"/>
                  </a:lnTo>
                  <a:lnTo>
                    <a:pt x="66681" y="904772"/>
                  </a:lnTo>
                  <a:lnTo>
                    <a:pt x="69002" y="901505"/>
                  </a:lnTo>
                  <a:lnTo>
                    <a:pt x="71348" y="898239"/>
                  </a:lnTo>
                  <a:lnTo>
                    <a:pt x="73706" y="894973"/>
                  </a:lnTo>
                  <a:lnTo>
                    <a:pt x="76075" y="891706"/>
                  </a:lnTo>
                  <a:lnTo>
                    <a:pt x="78465" y="888440"/>
                  </a:lnTo>
                  <a:lnTo>
                    <a:pt x="80862" y="885174"/>
                  </a:lnTo>
                  <a:lnTo>
                    <a:pt x="83269" y="881907"/>
                  </a:lnTo>
                  <a:lnTo>
                    <a:pt x="85689" y="878641"/>
                  </a:lnTo>
                  <a:lnTo>
                    <a:pt x="88115" y="875375"/>
                  </a:lnTo>
                  <a:lnTo>
                    <a:pt x="90547" y="872108"/>
                  </a:lnTo>
                  <a:lnTo>
                    <a:pt x="92985" y="868842"/>
                  </a:lnTo>
                  <a:lnTo>
                    <a:pt x="95427" y="865576"/>
                  </a:lnTo>
                  <a:lnTo>
                    <a:pt x="97871" y="862309"/>
                  </a:lnTo>
                  <a:lnTo>
                    <a:pt x="100316" y="859043"/>
                  </a:lnTo>
                  <a:lnTo>
                    <a:pt x="102762" y="855777"/>
                  </a:lnTo>
                  <a:lnTo>
                    <a:pt x="105206" y="852510"/>
                  </a:lnTo>
                  <a:lnTo>
                    <a:pt x="107646" y="849244"/>
                  </a:lnTo>
                  <a:lnTo>
                    <a:pt x="110083" y="845978"/>
                  </a:lnTo>
                  <a:lnTo>
                    <a:pt x="112515" y="842711"/>
                  </a:lnTo>
                  <a:lnTo>
                    <a:pt x="114938" y="839445"/>
                  </a:lnTo>
                  <a:lnTo>
                    <a:pt x="117356" y="836179"/>
                  </a:lnTo>
                  <a:lnTo>
                    <a:pt x="119763" y="832912"/>
                  </a:lnTo>
                  <a:lnTo>
                    <a:pt x="122158" y="829646"/>
                  </a:lnTo>
                  <a:lnTo>
                    <a:pt x="124545" y="826380"/>
                  </a:lnTo>
                  <a:lnTo>
                    <a:pt x="126916" y="823113"/>
                  </a:lnTo>
                  <a:lnTo>
                    <a:pt x="129271" y="819847"/>
                  </a:lnTo>
                  <a:lnTo>
                    <a:pt x="131615" y="816581"/>
                  </a:lnTo>
                  <a:lnTo>
                    <a:pt x="133938" y="813315"/>
                  </a:lnTo>
                  <a:lnTo>
                    <a:pt x="136243" y="810048"/>
                  </a:lnTo>
                  <a:lnTo>
                    <a:pt x="138534" y="806782"/>
                  </a:lnTo>
                  <a:lnTo>
                    <a:pt x="140798" y="803516"/>
                  </a:lnTo>
                  <a:lnTo>
                    <a:pt x="143042" y="800249"/>
                  </a:lnTo>
                  <a:lnTo>
                    <a:pt x="145269" y="796983"/>
                  </a:lnTo>
                  <a:lnTo>
                    <a:pt x="147463" y="793717"/>
                  </a:lnTo>
                  <a:lnTo>
                    <a:pt x="149635" y="790450"/>
                  </a:lnTo>
                  <a:lnTo>
                    <a:pt x="151789" y="787184"/>
                  </a:lnTo>
                  <a:lnTo>
                    <a:pt x="153903" y="783918"/>
                  </a:lnTo>
                  <a:lnTo>
                    <a:pt x="155993" y="780651"/>
                  </a:lnTo>
                  <a:lnTo>
                    <a:pt x="158062" y="777385"/>
                  </a:lnTo>
                  <a:lnTo>
                    <a:pt x="160085" y="774119"/>
                  </a:lnTo>
                  <a:lnTo>
                    <a:pt x="162084" y="770852"/>
                  </a:lnTo>
                  <a:lnTo>
                    <a:pt x="164058" y="767586"/>
                  </a:lnTo>
                  <a:lnTo>
                    <a:pt x="165981" y="764320"/>
                  </a:lnTo>
                  <a:lnTo>
                    <a:pt x="167878" y="761053"/>
                  </a:lnTo>
                  <a:lnTo>
                    <a:pt x="169744" y="757787"/>
                  </a:lnTo>
                  <a:lnTo>
                    <a:pt x="171558" y="754521"/>
                  </a:lnTo>
                  <a:lnTo>
                    <a:pt x="173343" y="751254"/>
                  </a:lnTo>
                  <a:lnTo>
                    <a:pt x="175092" y="747988"/>
                  </a:lnTo>
                  <a:lnTo>
                    <a:pt x="176785" y="744722"/>
                  </a:lnTo>
                  <a:lnTo>
                    <a:pt x="178447" y="741455"/>
                  </a:lnTo>
                  <a:lnTo>
                    <a:pt x="180067" y="738189"/>
                  </a:lnTo>
                  <a:lnTo>
                    <a:pt x="181629" y="734923"/>
                  </a:lnTo>
                  <a:lnTo>
                    <a:pt x="183156" y="731656"/>
                  </a:lnTo>
                  <a:lnTo>
                    <a:pt x="184635" y="728390"/>
                  </a:lnTo>
                  <a:lnTo>
                    <a:pt x="186054" y="725124"/>
                  </a:lnTo>
                  <a:lnTo>
                    <a:pt x="187435" y="721857"/>
                  </a:lnTo>
                  <a:lnTo>
                    <a:pt x="188761" y="718591"/>
                  </a:lnTo>
                  <a:lnTo>
                    <a:pt x="190023" y="715325"/>
                  </a:lnTo>
                  <a:lnTo>
                    <a:pt x="191246" y="712058"/>
                  </a:lnTo>
                  <a:lnTo>
                    <a:pt x="192404" y="708792"/>
                  </a:lnTo>
                  <a:lnTo>
                    <a:pt x="193498" y="705526"/>
                  </a:lnTo>
                  <a:lnTo>
                    <a:pt x="194548" y="702259"/>
                  </a:lnTo>
                  <a:lnTo>
                    <a:pt x="195524" y="698993"/>
                  </a:lnTo>
                  <a:lnTo>
                    <a:pt x="196434" y="695727"/>
                  </a:lnTo>
                  <a:lnTo>
                    <a:pt x="197297" y="692460"/>
                  </a:lnTo>
                  <a:lnTo>
                    <a:pt x="198076" y="689194"/>
                  </a:lnTo>
                  <a:lnTo>
                    <a:pt x="198788" y="685928"/>
                  </a:lnTo>
                  <a:lnTo>
                    <a:pt x="199449" y="682662"/>
                  </a:lnTo>
                  <a:lnTo>
                    <a:pt x="200015" y="679395"/>
                  </a:lnTo>
                  <a:lnTo>
                    <a:pt x="200514" y="676129"/>
                  </a:lnTo>
                  <a:lnTo>
                    <a:pt x="200958" y="672863"/>
                  </a:lnTo>
                  <a:lnTo>
                    <a:pt x="201295" y="669596"/>
                  </a:lnTo>
                  <a:lnTo>
                    <a:pt x="201564" y="666330"/>
                  </a:lnTo>
                  <a:lnTo>
                    <a:pt x="201776" y="663064"/>
                  </a:lnTo>
                  <a:lnTo>
                    <a:pt x="201867" y="659797"/>
                  </a:lnTo>
                  <a:lnTo>
                    <a:pt x="201893" y="656531"/>
                  </a:lnTo>
                  <a:lnTo>
                    <a:pt x="201856" y="653265"/>
                  </a:lnTo>
                  <a:lnTo>
                    <a:pt x="201687" y="649998"/>
                  </a:lnTo>
                  <a:lnTo>
                    <a:pt x="201454" y="646732"/>
                  </a:lnTo>
                  <a:lnTo>
                    <a:pt x="201149" y="643466"/>
                  </a:lnTo>
                  <a:lnTo>
                    <a:pt x="200712" y="640199"/>
                  </a:lnTo>
                  <a:lnTo>
                    <a:pt x="200206" y="636933"/>
                  </a:lnTo>
                  <a:lnTo>
                    <a:pt x="199621" y="633667"/>
                  </a:lnTo>
                  <a:lnTo>
                    <a:pt x="198902" y="630400"/>
                  </a:lnTo>
                  <a:lnTo>
                    <a:pt x="198113" y="627134"/>
                  </a:lnTo>
                  <a:lnTo>
                    <a:pt x="197236" y="623868"/>
                  </a:lnTo>
                  <a:lnTo>
                    <a:pt x="196227" y="620601"/>
                  </a:lnTo>
                  <a:lnTo>
                    <a:pt x="195146" y="617335"/>
                  </a:lnTo>
                  <a:lnTo>
                    <a:pt x="193968" y="614069"/>
                  </a:lnTo>
                  <a:lnTo>
                    <a:pt x="192663" y="610802"/>
                  </a:lnTo>
                  <a:lnTo>
                    <a:pt x="191285" y="607536"/>
                  </a:lnTo>
                  <a:lnTo>
                    <a:pt x="189802" y="604270"/>
                  </a:lnTo>
                  <a:lnTo>
                    <a:pt x="188198" y="601003"/>
                  </a:lnTo>
                  <a:lnTo>
                    <a:pt x="186521" y="597737"/>
                  </a:lnTo>
                  <a:lnTo>
                    <a:pt x="184733" y="594471"/>
                  </a:lnTo>
                  <a:lnTo>
                    <a:pt x="182832" y="591204"/>
                  </a:lnTo>
                  <a:lnTo>
                    <a:pt x="180859" y="587938"/>
                  </a:lnTo>
                  <a:lnTo>
                    <a:pt x="178772" y="584672"/>
                  </a:lnTo>
                  <a:lnTo>
                    <a:pt x="176580" y="581405"/>
                  </a:lnTo>
                  <a:lnTo>
                    <a:pt x="174319" y="578139"/>
                  </a:lnTo>
                  <a:lnTo>
                    <a:pt x="171941" y="574873"/>
                  </a:lnTo>
                  <a:lnTo>
                    <a:pt x="169471" y="571606"/>
                  </a:lnTo>
                  <a:lnTo>
                    <a:pt x="166935" y="568340"/>
                  </a:lnTo>
                  <a:lnTo>
                    <a:pt x="164284" y="565074"/>
                  </a:lnTo>
                  <a:lnTo>
                    <a:pt x="161552" y="561807"/>
                  </a:lnTo>
                  <a:lnTo>
                    <a:pt x="158759" y="558541"/>
                  </a:lnTo>
                  <a:lnTo>
                    <a:pt x="155857" y="555275"/>
                  </a:lnTo>
                  <a:lnTo>
                    <a:pt x="152887" y="552008"/>
                  </a:lnTo>
                  <a:lnTo>
                    <a:pt x="149862" y="548742"/>
                  </a:lnTo>
                  <a:lnTo>
                    <a:pt x="146736" y="545476"/>
                  </a:lnTo>
                  <a:lnTo>
                    <a:pt x="143555" y="542210"/>
                  </a:lnTo>
                  <a:lnTo>
                    <a:pt x="140327" y="538943"/>
                  </a:lnTo>
                  <a:lnTo>
                    <a:pt x="137011" y="535677"/>
                  </a:lnTo>
                  <a:lnTo>
                    <a:pt x="133654" y="532411"/>
                  </a:lnTo>
                  <a:lnTo>
                    <a:pt x="130256" y="529144"/>
                  </a:lnTo>
                  <a:lnTo>
                    <a:pt x="126789" y="525878"/>
                  </a:lnTo>
                  <a:lnTo>
                    <a:pt x="123293" y="522612"/>
                  </a:lnTo>
                  <a:lnTo>
                    <a:pt x="119765" y="519345"/>
                  </a:lnTo>
                  <a:lnTo>
                    <a:pt x="116191" y="516079"/>
                  </a:lnTo>
                  <a:lnTo>
                    <a:pt x="112598" y="512813"/>
                  </a:lnTo>
                  <a:lnTo>
                    <a:pt x="108984" y="509546"/>
                  </a:lnTo>
                  <a:lnTo>
                    <a:pt x="105347" y="506280"/>
                  </a:lnTo>
                  <a:lnTo>
                    <a:pt x="101703" y="503014"/>
                  </a:lnTo>
                  <a:lnTo>
                    <a:pt x="98051" y="499747"/>
                  </a:lnTo>
                  <a:lnTo>
                    <a:pt x="94399" y="496481"/>
                  </a:lnTo>
                  <a:lnTo>
                    <a:pt x="90751" y="493215"/>
                  </a:lnTo>
                  <a:lnTo>
                    <a:pt x="87111" y="489948"/>
                  </a:lnTo>
                  <a:lnTo>
                    <a:pt x="83493" y="486682"/>
                  </a:lnTo>
                  <a:lnTo>
                    <a:pt x="79890" y="483416"/>
                  </a:lnTo>
                  <a:lnTo>
                    <a:pt x="76315" y="480149"/>
                  </a:lnTo>
                  <a:lnTo>
                    <a:pt x="72779" y="476883"/>
                  </a:lnTo>
                  <a:lnTo>
                    <a:pt x="69272" y="473617"/>
                  </a:lnTo>
                  <a:lnTo>
                    <a:pt x="65811" y="470350"/>
                  </a:lnTo>
                  <a:lnTo>
                    <a:pt x="62408" y="467084"/>
                  </a:lnTo>
                  <a:lnTo>
                    <a:pt x="59044" y="463818"/>
                  </a:lnTo>
                  <a:lnTo>
                    <a:pt x="55749" y="460551"/>
                  </a:lnTo>
                  <a:lnTo>
                    <a:pt x="52526" y="457285"/>
                  </a:lnTo>
                  <a:lnTo>
                    <a:pt x="49352" y="454019"/>
                  </a:lnTo>
                  <a:lnTo>
                    <a:pt x="46272" y="450752"/>
                  </a:lnTo>
                  <a:lnTo>
                    <a:pt x="43273" y="447486"/>
                  </a:lnTo>
                  <a:lnTo>
                    <a:pt x="40335" y="444220"/>
                  </a:lnTo>
                  <a:lnTo>
                    <a:pt x="37514" y="440953"/>
                  </a:lnTo>
                  <a:lnTo>
                    <a:pt x="34783" y="437687"/>
                  </a:lnTo>
                  <a:lnTo>
                    <a:pt x="32122" y="434421"/>
                  </a:lnTo>
                  <a:lnTo>
                    <a:pt x="29603" y="431154"/>
                  </a:lnTo>
                  <a:lnTo>
                    <a:pt x="27178" y="427888"/>
                  </a:lnTo>
                  <a:lnTo>
                    <a:pt x="24832" y="424622"/>
                  </a:lnTo>
                  <a:lnTo>
                    <a:pt x="22651" y="421355"/>
                  </a:lnTo>
                  <a:lnTo>
                    <a:pt x="20567" y="418089"/>
                  </a:lnTo>
                  <a:lnTo>
                    <a:pt x="18571" y="414823"/>
                  </a:lnTo>
                  <a:lnTo>
                    <a:pt x="16762" y="411556"/>
                  </a:lnTo>
                  <a:lnTo>
                    <a:pt x="15050" y="408290"/>
                  </a:lnTo>
                  <a:lnTo>
                    <a:pt x="13438" y="405024"/>
                  </a:lnTo>
                  <a:lnTo>
                    <a:pt x="12024" y="401758"/>
                  </a:lnTo>
                  <a:lnTo>
                    <a:pt x="10710" y="398491"/>
                  </a:lnTo>
                  <a:lnTo>
                    <a:pt x="9512" y="395225"/>
                  </a:lnTo>
                  <a:lnTo>
                    <a:pt x="8514" y="391959"/>
                  </a:lnTo>
                  <a:lnTo>
                    <a:pt x="7621" y="388692"/>
                  </a:lnTo>
                  <a:lnTo>
                    <a:pt x="6858" y="385426"/>
                  </a:lnTo>
                  <a:lnTo>
                    <a:pt x="6295" y="382160"/>
                  </a:lnTo>
                  <a:lnTo>
                    <a:pt x="5841" y="378893"/>
                  </a:lnTo>
                  <a:lnTo>
                    <a:pt x="5532" y="375627"/>
                  </a:lnTo>
                  <a:lnTo>
                    <a:pt x="5419" y="372361"/>
                  </a:lnTo>
                  <a:lnTo>
                    <a:pt x="5420" y="369094"/>
                  </a:lnTo>
                  <a:lnTo>
                    <a:pt x="5579" y="365828"/>
                  </a:lnTo>
                  <a:lnTo>
                    <a:pt x="5931" y="362562"/>
                  </a:lnTo>
                  <a:lnTo>
                    <a:pt x="6397" y="359295"/>
                  </a:lnTo>
                  <a:lnTo>
                    <a:pt x="7037" y="356029"/>
                  </a:lnTo>
                  <a:lnTo>
                    <a:pt x="7862" y="352763"/>
                  </a:lnTo>
                  <a:lnTo>
                    <a:pt x="8805" y="349496"/>
                  </a:lnTo>
                  <a:lnTo>
                    <a:pt x="9934" y="346230"/>
                  </a:lnTo>
                  <a:lnTo>
                    <a:pt x="11241" y="342964"/>
                  </a:lnTo>
                  <a:lnTo>
                    <a:pt x="12668" y="339697"/>
                  </a:lnTo>
                  <a:lnTo>
                    <a:pt x="14293" y="336431"/>
                  </a:lnTo>
                  <a:lnTo>
                    <a:pt x="16089" y="333165"/>
                  </a:lnTo>
                  <a:lnTo>
                    <a:pt x="18005" y="329898"/>
                  </a:lnTo>
                  <a:lnTo>
                    <a:pt x="20132" y="326632"/>
                  </a:lnTo>
                  <a:lnTo>
                    <a:pt x="22421" y="323366"/>
                  </a:lnTo>
                  <a:lnTo>
                    <a:pt x="24830" y="320099"/>
                  </a:lnTo>
                  <a:lnTo>
                    <a:pt x="27463" y="316833"/>
                  </a:lnTo>
                  <a:lnTo>
                    <a:pt x="30248" y="313567"/>
                  </a:lnTo>
                  <a:lnTo>
                    <a:pt x="33155" y="310300"/>
                  </a:lnTo>
                  <a:lnTo>
                    <a:pt x="36295" y="307034"/>
                  </a:lnTo>
                  <a:lnTo>
                    <a:pt x="39578" y="303768"/>
                  </a:lnTo>
                  <a:lnTo>
                    <a:pt x="42983" y="300501"/>
                  </a:lnTo>
                  <a:lnTo>
                    <a:pt x="46632" y="297235"/>
                  </a:lnTo>
                  <a:lnTo>
                    <a:pt x="50413" y="293969"/>
                  </a:lnTo>
                  <a:lnTo>
                    <a:pt x="54316" y="290702"/>
                  </a:lnTo>
                  <a:lnTo>
                    <a:pt x="58471" y="287436"/>
                  </a:lnTo>
                  <a:lnTo>
                    <a:pt x="62748" y="284170"/>
                  </a:lnTo>
                  <a:lnTo>
                    <a:pt x="67156" y="280903"/>
                  </a:lnTo>
                  <a:lnTo>
                    <a:pt x="71804" y="277637"/>
                  </a:lnTo>
                  <a:lnTo>
                    <a:pt x="76572" y="274371"/>
                  </a:lnTo>
                  <a:lnTo>
                    <a:pt x="81480" y="271105"/>
                  </a:lnTo>
                  <a:lnTo>
                    <a:pt x="86613" y="267838"/>
                  </a:lnTo>
                  <a:lnTo>
                    <a:pt x="91863" y="264572"/>
                  </a:lnTo>
                  <a:lnTo>
                    <a:pt x="97261" y="261306"/>
                  </a:lnTo>
                  <a:lnTo>
                    <a:pt x="102868" y="258039"/>
                  </a:lnTo>
                  <a:lnTo>
                    <a:pt x="108589" y="254773"/>
                  </a:lnTo>
                  <a:lnTo>
                    <a:pt x="114463" y="251507"/>
                  </a:lnTo>
                  <a:lnTo>
                    <a:pt x="120529" y="248240"/>
                  </a:lnTo>
                  <a:lnTo>
                    <a:pt x="126703" y="244974"/>
                  </a:lnTo>
                  <a:lnTo>
                    <a:pt x="133033" y="241708"/>
                  </a:lnTo>
                  <a:lnTo>
                    <a:pt x="139536" y="238441"/>
                  </a:lnTo>
                  <a:lnTo>
                    <a:pt x="146142" y="235175"/>
                  </a:lnTo>
                  <a:lnTo>
                    <a:pt x="152903" y="231909"/>
                  </a:lnTo>
                  <a:lnTo>
                    <a:pt x="159816" y="228642"/>
                  </a:lnTo>
                  <a:lnTo>
                    <a:pt x="166826" y="225376"/>
                  </a:lnTo>
                  <a:lnTo>
                    <a:pt x="173985" y="222110"/>
                  </a:lnTo>
                  <a:lnTo>
                    <a:pt x="181276" y="218843"/>
                  </a:lnTo>
                  <a:lnTo>
                    <a:pt x="188655" y="215577"/>
                  </a:lnTo>
                  <a:lnTo>
                    <a:pt x="196175" y="212311"/>
                  </a:lnTo>
                  <a:lnTo>
                    <a:pt x="203804" y="209044"/>
                  </a:lnTo>
                  <a:lnTo>
                    <a:pt x="211511" y="205778"/>
                  </a:lnTo>
                  <a:lnTo>
                    <a:pt x="219346" y="202512"/>
                  </a:lnTo>
                  <a:lnTo>
                    <a:pt x="227269" y="199245"/>
                  </a:lnTo>
                  <a:lnTo>
                    <a:pt x="235256" y="195979"/>
                  </a:lnTo>
                  <a:lnTo>
                    <a:pt x="243355" y="192713"/>
                  </a:lnTo>
                  <a:lnTo>
                    <a:pt x="251519" y="189446"/>
                  </a:lnTo>
                  <a:lnTo>
                    <a:pt x="259735" y="186180"/>
                  </a:lnTo>
                  <a:lnTo>
                    <a:pt x="268040" y="182914"/>
                  </a:lnTo>
                  <a:lnTo>
                    <a:pt x="276389" y="179647"/>
                  </a:lnTo>
                  <a:lnTo>
                    <a:pt x="284776" y="176381"/>
                  </a:lnTo>
                  <a:lnTo>
                    <a:pt x="293225" y="173115"/>
                  </a:lnTo>
                  <a:lnTo>
                    <a:pt x="301698" y="169848"/>
                  </a:lnTo>
                  <a:lnTo>
                    <a:pt x="310195" y="166582"/>
                  </a:lnTo>
                  <a:lnTo>
                    <a:pt x="318722" y="163316"/>
                  </a:lnTo>
                  <a:lnTo>
                    <a:pt x="327255" y="160049"/>
                  </a:lnTo>
                  <a:lnTo>
                    <a:pt x="335795" y="156783"/>
                  </a:lnTo>
                  <a:lnTo>
                    <a:pt x="344332" y="153517"/>
                  </a:lnTo>
                  <a:lnTo>
                    <a:pt x="352860" y="150250"/>
                  </a:lnTo>
                  <a:lnTo>
                    <a:pt x="361375" y="146984"/>
                  </a:lnTo>
                  <a:lnTo>
                    <a:pt x="369856" y="143718"/>
                  </a:lnTo>
                  <a:lnTo>
                    <a:pt x="378313" y="140451"/>
                  </a:lnTo>
                  <a:lnTo>
                    <a:pt x="386734" y="137185"/>
                  </a:lnTo>
                  <a:lnTo>
                    <a:pt x="395094" y="133919"/>
                  </a:lnTo>
                  <a:lnTo>
                    <a:pt x="403414" y="130653"/>
                  </a:lnTo>
                  <a:lnTo>
                    <a:pt x="411675" y="127386"/>
                  </a:lnTo>
                  <a:lnTo>
                    <a:pt x="419851" y="124120"/>
                  </a:lnTo>
                  <a:lnTo>
                    <a:pt x="427973" y="120854"/>
                  </a:lnTo>
                  <a:lnTo>
                    <a:pt x="436010" y="117587"/>
                  </a:lnTo>
                  <a:lnTo>
                    <a:pt x="443943" y="114321"/>
                  </a:lnTo>
                  <a:lnTo>
                    <a:pt x="451808" y="111055"/>
                  </a:lnTo>
                  <a:lnTo>
                    <a:pt x="459563" y="107788"/>
                  </a:lnTo>
                  <a:lnTo>
                    <a:pt x="467199" y="104522"/>
                  </a:lnTo>
                  <a:lnTo>
                    <a:pt x="474755" y="101256"/>
                  </a:lnTo>
                  <a:lnTo>
                    <a:pt x="482175" y="97989"/>
                  </a:lnTo>
                  <a:lnTo>
                    <a:pt x="489467" y="94723"/>
                  </a:lnTo>
                  <a:lnTo>
                    <a:pt x="496669" y="91457"/>
                  </a:lnTo>
                  <a:lnTo>
                    <a:pt x="503710" y="88190"/>
                  </a:lnTo>
                  <a:lnTo>
                    <a:pt x="510617" y="84924"/>
                  </a:lnTo>
                  <a:lnTo>
                    <a:pt x="517426" y="81658"/>
                  </a:lnTo>
                  <a:lnTo>
                    <a:pt x="524051" y="78391"/>
                  </a:lnTo>
                  <a:lnTo>
                    <a:pt x="530542" y="75125"/>
                  </a:lnTo>
                  <a:lnTo>
                    <a:pt x="536927" y="71859"/>
                  </a:lnTo>
                  <a:lnTo>
                    <a:pt x="543108" y="68592"/>
                  </a:lnTo>
                  <a:lnTo>
                    <a:pt x="549159" y="65326"/>
                  </a:lnTo>
                  <a:lnTo>
                    <a:pt x="555099" y="62060"/>
                  </a:lnTo>
                  <a:lnTo>
                    <a:pt x="560818" y="58793"/>
                  </a:lnTo>
                  <a:lnTo>
                    <a:pt x="566412" y="55527"/>
                  </a:lnTo>
                  <a:lnTo>
                    <a:pt x="571893" y="52261"/>
                  </a:lnTo>
                  <a:lnTo>
                    <a:pt x="577139" y="48994"/>
                  </a:lnTo>
                  <a:lnTo>
                    <a:pt x="582269" y="45728"/>
                  </a:lnTo>
                  <a:lnTo>
                    <a:pt x="587278" y="42462"/>
                  </a:lnTo>
                  <a:lnTo>
                    <a:pt x="592058" y="39195"/>
                  </a:lnTo>
                  <a:lnTo>
                    <a:pt x="596725" y="35929"/>
                  </a:lnTo>
                  <a:lnTo>
                    <a:pt x="601262" y="32663"/>
                  </a:lnTo>
                  <a:lnTo>
                    <a:pt x="605583" y="29396"/>
                  </a:lnTo>
                  <a:lnTo>
                    <a:pt x="609795" y="26130"/>
                  </a:lnTo>
                  <a:lnTo>
                    <a:pt x="613869" y="22864"/>
                  </a:lnTo>
                  <a:lnTo>
                    <a:pt x="617744" y="19597"/>
                  </a:lnTo>
                  <a:lnTo>
                    <a:pt x="621513" y="16331"/>
                  </a:lnTo>
                  <a:lnTo>
                    <a:pt x="625142" y="13065"/>
                  </a:lnTo>
                  <a:lnTo>
                    <a:pt x="628589" y="9798"/>
                  </a:lnTo>
                  <a:lnTo>
                    <a:pt x="631934" y="6532"/>
                  </a:lnTo>
                  <a:lnTo>
                    <a:pt x="635138" y="3266"/>
                  </a:lnTo>
                  <a:lnTo>
                    <a:pt x="638179" y="0"/>
                  </a:lnTo>
                  <a:lnTo>
                    <a:pt x="742741" y="0"/>
                  </a:lnTo>
                  <a:lnTo>
                    <a:pt x="745782" y="3266"/>
                  </a:lnTo>
                  <a:lnTo>
                    <a:pt x="748986" y="6532"/>
                  </a:lnTo>
                  <a:lnTo>
                    <a:pt x="752332" y="9798"/>
                  </a:lnTo>
                  <a:lnTo>
                    <a:pt x="755779" y="13065"/>
                  </a:lnTo>
                  <a:lnTo>
                    <a:pt x="759407" y="16331"/>
                  </a:lnTo>
                  <a:lnTo>
                    <a:pt x="763176" y="19597"/>
                  </a:lnTo>
                  <a:lnTo>
                    <a:pt x="767051" y="22864"/>
                  </a:lnTo>
                  <a:lnTo>
                    <a:pt x="771126" y="26130"/>
                  </a:lnTo>
                  <a:lnTo>
                    <a:pt x="775337" y="29396"/>
                  </a:lnTo>
                  <a:lnTo>
                    <a:pt x="779658" y="32663"/>
                  </a:lnTo>
                  <a:lnTo>
                    <a:pt x="784196" y="35929"/>
                  </a:lnTo>
                  <a:lnTo>
                    <a:pt x="788862" y="39195"/>
                  </a:lnTo>
                  <a:lnTo>
                    <a:pt x="793642" y="42462"/>
                  </a:lnTo>
                  <a:lnTo>
                    <a:pt x="798651" y="45728"/>
                  </a:lnTo>
                  <a:lnTo>
                    <a:pt x="803782" y="48994"/>
                  </a:lnTo>
                  <a:lnTo>
                    <a:pt x="809028" y="52261"/>
                  </a:lnTo>
                  <a:lnTo>
                    <a:pt x="814509" y="55527"/>
                  </a:lnTo>
                  <a:lnTo>
                    <a:pt x="820103" y="58793"/>
                  </a:lnTo>
                  <a:lnTo>
                    <a:pt x="825822" y="62060"/>
                  </a:lnTo>
                  <a:lnTo>
                    <a:pt x="831762" y="65326"/>
                  </a:lnTo>
                  <a:lnTo>
                    <a:pt x="837812" y="68592"/>
                  </a:lnTo>
                  <a:lnTo>
                    <a:pt x="843993" y="71859"/>
                  </a:lnTo>
                  <a:lnTo>
                    <a:pt x="850379" y="75125"/>
                  </a:lnTo>
                  <a:lnTo>
                    <a:pt x="856870" y="78391"/>
                  </a:lnTo>
                  <a:lnTo>
                    <a:pt x="863495" y="81658"/>
                  </a:lnTo>
                  <a:lnTo>
                    <a:pt x="870303" y="84924"/>
                  </a:lnTo>
                  <a:lnTo>
                    <a:pt x="877211" y="88190"/>
                  </a:lnTo>
                  <a:lnTo>
                    <a:pt x="884252" y="91457"/>
                  </a:lnTo>
                  <a:lnTo>
                    <a:pt x="891453" y="94723"/>
                  </a:lnTo>
                  <a:lnTo>
                    <a:pt x="898745" y="97989"/>
                  </a:lnTo>
                  <a:lnTo>
                    <a:pt x="906165" y="101256"/>
                  </a:lnTo>
                  <a:lnTo>
                    <a:pt x="913722" y="104522"/>
                  </a:lnTo>
                  <a:lnTo>
                    <a:pt x="921358" y="107788"/>
                  </a:lnTo>
                  <a:lnTo>
                    <a:pt x="929113" y="111055"/>
                  </a:lnTo>
                  <a:lnTo>
                    <a:pt x="936978" y="114321"/>
                  </a:lnTo>
                  <a:lnTo>
                    <a:pt x="944911" y="117587"/>
                  </a:lnTo>
                  <a:lnTo>
                    <a:pt x="952948" y="120854"/>
                  </a:lnTo>
                  <a:lnTo>
                    <a:pt x="961069" y="124120"/>
                  </a:lnTo>
                  <a:lnTo>
                    <a:pt x="969245" y="127386"/>
                  </a:lnTo>
                  <a:lnTo>
                    <a:pt x="977507" y="130653"/>
                  </a:lnTo>
                  <a:lnTo>
                    <a:pt x="985826" y="133919"/>
                  </a:lnTo>
                  <a:lnTo>
                    <a:pt x="994186" y="137185"/>
                  </a:lnTo>
                  <a:lnTo>
                    <a:pt x="1002608" y="140451"/>
                  </a:lnTo>
                  <a:lnTo>
                    <a:pt x="1011064" y="143718"/>
                  </a:lnTo>
                  <a:lnTo>
                    <a:pt x="1019545" y="146984"/>
                  </a:lnTo>
                  <a:lnTo>
                    <a:pt x="1028061" y="150250"/>
                  </a:lnTo>
                  <a:lnTo>
                    <a:pt x="1036589" y="153517"/>
                  </a:lnTo>
                  <a:lnTo>
                    <a:pt x="1045125" y="156783"/>
                  </a:lnTo>
                  <a:lnTo>
                    <a:pt x="1053666" y="160049"/>
                  </a:lnTo>
                  <a:lnTo>
                    <a:pt x="1062199" y="163316"/>
                  </a:lnTo>
                  <a:lnTo>
                    <a:pt x="1070726" y="166582"/>
                  </a:lnTo>
                  <a:lnTo>
                    <a:pt x="1079222" y="169848"/>
                  </a:lnTo>
                  <a:lnTo>
                    <a:pt x="1087695" y="173115"/>
                  </a:lnTo>
                  <a:lnTo>
                    <a:pt x="1096144" y="176381"/>
                  </a:lnTo>
                  <a:lnTo>
                    <a:pt x="1104531" y="179647"/>
                  </a:lnTo>
                  <a:lnTo>
                    <a:pt x="1112880" y="182914"/>
                  </a:lnTo>
                  <a:lnTo>
                    <a:pt x="1121186" y="186180"/>
                  </a:lnTo>
                  <a:lnTo>
                    <a:pt x="1129402" y="189446"/>
                  </a:lnTo>
                  <a:lnTo>
                    <a:pt x="1137565" y="192713"/>
                  </a:lnTo>
                  <a:lnTo>
                    <a:pt x="1145665" y="195979"/>
                  </a:lnTo>
                  <a:lnTo>
                    <a:pt x="1153652" y="199245"/>
                  </a:lnTo>
                  <a:lnTo>
                    <a:pt x="1161574" y="202512"/>
                  </a:lnTo>
                  <a:lnTo>
                    <a:pt x="1169410" y="205778"/>
                  </a:lnTo>
                  <a:lnTo>
                    <a:pt x="1177116" y="209044"/>
                  </a:lnTo>
                  <a:lnTo>
                    <a:pt x="1184746" y="212311"/>
                  </a:lnTo>
                  <a:lnTo>
                    <a:pt x="1192266" y="215577"/>
                  </a:lnTo>
                  <a:lnTo>
                    <a:pt x="1199644" y="218843"/>
                  </a:lnTo>
                  <a:lnTo>
                    <a:pt x="1206935" y="222110"/>
                  </a:lnTo>
                  <a:lnTo>
                    <a:pt x="1214095" y="225376"/>
                  </a:lnTo>
                  <a:lnTo>
                    <a:pt x="1221104" y="228642"/>
                  </a:lnTo>
                  <a:lnTo>
                    <a:pt x="1228018" y="231909"/>
                  </a:lnTo>
                  <a:lnTo>
                    <a:pt x="1234779" y="235175"/>
                  </a:lnTo>
                  <a:lnTo>
                    <a:pt x="1241385" y="238441"/>
                  </a:lnTo>
                  <a:lnTo>
                    <a:pt x="1247888" y="241708"/>
                  </a:lnTo>
                  <a:lnTo>
                    <a:pt x="1254217" y="244974"/>
                  </a:lnTo>
                  <a:lnTo>
                    <a:pt x="1260392" y="248240"/>
                  </a:lnTo>
                  <a:lnTo>
                    <a:pt x="1266458" y="251507"/>
                  </a:lnTo>
                  <a:lnTo>
                    <a:pt x="1272331" y="254773"/>
                  </a:lnTo>
                  <a:lnTo>
                    <a:pt x="1278052" y="258039"/>
                  </a:lnTo>
                  <a:lnTo>
                    <a:pt x="1283660" y="261306"/>
                  </a:lnTo>
                  <a:lnTo>
                    <a:pt x="1289057" y="264572"/>
                  </a:lnTo>
                  <a:lnTo>
                    <a:pt x="1294308" y="267838"/>
                  </a:lnTo>
                  <a:lnTo>
                    <a:pt x="1299441" y="271105"/>
                  </a:lnTo>
                  <a:lnTo>
                    <a:pt x="1304349" y="274371"/>
                  </a:lnTo>
                  <a:lnTo>
                    <a:pt x="1309116" y="277637"/>
                  </a:lnTo>
                  <a:lnTo>
                    <a:pt x="1313764" y="280903"/>
                  </a:lnTo>
                  <a:lnTo>
                    <a:pt x="1318173" y="284170"/>
                  </a:lnTo>
                  <a:lnTo>
                    <a:pt x="1322449" y="287436"/>
                  </a:lnTo>
                  <a:lnTo>
                    <a:pt x="1326605" y="290702"/>
                  </a:lnTo>
                  <a:lnTo>
                    <a:pt x="1330508" y="293969"/>
                  </a:lnTo>
                  <a:lnTo>
                    <a:pt x="1334289" y="297235"/>
                  </a:lnTo>
                  <a:lnTo>
                    <a:pt x="1337938" y="300501"/>
                  </a:lnTo>
                  <a:lnTo>
                    <a:pt x="1341343" y="303768"/>
                  </a:lnTo>
                  <a:lnTo>
                    <a:pt x="1344625" y="307034"/>
                  </a:lnTo>
                  <a:lnTo>
                    <a:pt x="1347766" y="310300"/>
                  </a:lnTo>
                  <a:lnTo>
                    <a:pt x="1350673" y="313567"/>
                  </a:lnTo>
                  <a:lnTo>
                    <a:pt x="1353458" y="316833"/>
                  </a:lnTo>
                  <a:lnTo>
                    <a:pt x="1356090" y="320099"/>
                  </a:lnTo>
                  <a:lnTo>
                    <a:pt x="1358500" y="323366"/>
                  </a:lnTo>
                  <a:lnTo>
                    <a:pt x="1360789" y="326632"/>
                  </a:lnTo>
                  <a:lnTo>
                    <a:pt x="1362916" y="329898"/>
                  </a:lnTo>
                  <a:lnTo>
                    <a:pt x="1364832" y="333165"/>
                  </a:lnTo>
                  <a:lnTo>
                    <a:pt x="1366628" y="336431"/>
                  </a:lnTo>
                  <a:lnTo>
                    <a:pt x="1368253" y="339697"/>
                  </a:lnTo>
                  <a:lnTo>
                    <a:pt x="1369679" y="342964"/>
                  </a:lnTo>
                  <a:lnTo>
                    <a:pt x="1370987" y="346230"/>
                  </a:lnTo>
                  <a:lnTo>
                    <a:pt x="1372115" y="349496"/>
                  </a:lnTo>
                  <a:lnTo>
                    <a:pt x="1373058" y="352763"/>
                  </a:lnTo>
                  <a:lnTo>
                    <a:pt x="1373884" y="356029"/>
                  </a:lnTo>
                  <a:lnTo>
                    <a:pt x="1374523" y="359295"/>
                  </a:lnTo>
                  <a:lnTo>
                    <a:pt x="1374990" y="362562"/>
                  </a:lnTo>
                  <a:lnTo>
                    <a:pt x="1375342" y="365828"/>
                  </a:lnTo>
                  <a:lnTo>
                    <a:pt x="1375501" y="369094"/>
                  </a:lnTo>
                  <a:lnTo>
                    <a:pt x="1375501" y="372361"/>
                  </a:lnTo>
                  <a:lnTo>
                    <a:pt x="1375389" y="375627"/>
                  </a:lnTo>
                  <a:lnTo>
                    <a:pt x="1375080" y="378893"/>
                  </a:lnTo>
                  <a:lnTo>
                    <a:pt x="1374626" y="382160"/>
                  </a:lnTo>
                  <a:lnTo>
                    <a:pt x="1374063" y="385426"/>
                  </a:lnTo>
                  <a:lnTo>
                    <a:pt x="1373300" y="388692"/>
                  </a:lnTo>
                  <a:lnTo>
                    <a:pt x="1372407" y="391959"/>
                  </a:lnTo>
                  <a:lnTo>
                    <a:pt x="1371409" y="395225"/>
                  </a:lnTo>
                  <a:lnTo>
                    <a:pt x="1370210" y="398491"/>
                  </a:lnTo>
                  <a:lnTo>
                    <a:pt x="1368896" y="401758"/>
                  </a:lnTo>
                  <a:lnTo>
                    <a:pt x="1367482" y="405024"/>
                  </a:lnTo>
                  <a:lnTo>
                    <a:pt x="1365871" y="408290"/>
                  </a:lnTo>
                  <a:lnTo>
                    <a:pt x="1364159" y="411556"/>
                  </a:lnTo>
                  <a:lnTo>
                    <a:pt x="1362350" y="414823"/>
                  </a:lnTo>
                  <a:lnTo>
                    <a:pt x="1360353" y="418089"/>
                  </a:lnTo>
                  <a:lnTo>
                    <a:pt x="1358269" y="421355"/>
                  </a:lnTo>
                  <a:lnTo>
                    <a:pt x="1356089" y="424622"/>
                  </a:lnTo>
                  <a:lnTo>
                    <a:pt x="1353743" y="427888"/>
                  </a:lnTo>
                  <a:lnTo>
                    <a:pt x="1351318" y="431154"/>
                  </a:lnTo>
                  <a:lnTo>
                    <a:pt x="1348798" y="434421"/>
                  </a:lnTo>
                  <a:lnTo>
                    <a:pt x="1346138" y="437687"/>
                  </a:lnTo>
                  <a:lnTo>
                    <a:pt x="1343406" y="440953"/>
                  </a:lnTo>
                  <a:lnTo>
                    <a:pt x="1340585" y="444220"/>
                  </a:lnTo>
                  <a:lnTo>
                    <a:pt x="1337648" y="447486"/>
                  </a:lnTo>
                  <a:lnTo>
                    <a:pt x="1334649" y="450752"/>
                  </a:lnTo>
                  <a:lnTo>
                    <a:pt x="1331568" y="454019"/>
                  </a:lnTo>
                  <a:lnTo>
                    <a:pt x="1328395" y="457285"/>
                  </a:lnTo>
                  <a:lnTo>
                    <a:pt x="1325171" y="460551"/>
                  </a:lnTo>
                  <a:lnTo>
                    <a:pt x="1321877" y="463818"/>
                  </a:lnTo>
                  <a:lnTo>
                    <a:pt x="1318513" y="467084"/>
                  </a:lnTo>
                  <a:lnTo>
                    <a:pt x="1315109" y="470350"/>
                  </a:lnTo>
                  <a:lnTo>
                    <a:pt x="1311649" y="473617"/>
                  </a:lnTo>
                  <a:lnTo>
                    <a:pt x="1308141" y="476883"/>
                  </a:lnTo>
                  <a:lnTo>
                    <a:pt x="1304606" y="480149"/>
                  </a:lnTo>
                  <a:lnTo>
                    <a:pt x="1301030" y="483416"/>
                  </a:lnTo>
                  <a:lnTo>
                    <a:pt x="1297428" y="486682"/>
                  </a:lnTo>
                  <a:lnTo>
                    <a:pt x="1293809" y="489948"/>
                  </a:lnTo>
                  <a:lnTo>
                    <a:pt x="1290170" y="493215"/>
                  </a:lnTo>
                  <a:lnTo>
                    <a:pt x="1286522" y="496481"/>
                  </a:lnTo>
                  <a:lnTo>
                    <a:pt x="1282870" y="499747"/>
                  </a:lnTo>
                  <a:lnTo>
                    <a:pt x="1279218" y="503014"/>
                  </a:lnTo>
                  <a:lnTo>
                    <a:pt x="1275574" y="506280"/>
                  </a:lnTo>
                  <a:lnTo>
                    <a:pt x="1271937" y="509546"/>
                  </a:lnTo>
                  <a:lnTo>
                    <a:pt x="1268323" y="512813"/>
                  </a:lnTo>
                  <a:lnTo>
                    <a:pt x="1264730" y="516079"/>
                  </a:lnTo>
                  <a:lnTo>
                    <a:pt x="1261156" y="519345"/>
                  </a:lnTo>
                  <a:lnTo>
                    <a:pt x="1257627" y="522612"/>
                  </a:lnTo>
                  <a:lnTo>
                    <a:pt x="1254131" y="525878"/>
                  </a:lnTo>
                  <a:lnTo>
                    <a:pt x="1250664" y="529144"/>
                  </a:lnTo>
                  <a:lnTo>
                    <a:pt x="1247267" y="532411"/>
                  </a:lnTo>
                  <a:lnTo>
                    <a:pt x="1243910" y="535677"/>
                  </a:lnTo>
                  <a:lnTo>
                    <a:pt x="1240593" y="538943"/>
                  </a:lnTo>
                  <a:lnTo>
                    <a:pt x="1237365" y="542210"/>
                  </a:lnTo>
                  <a:lnTo>
                    <a:pt x="1234185" y="545476"/>
                  </a:lnTo>
                  <a:lnTo>
                    <a:pt x="1231059" y="548742"/>
                  </a:lnTo>
                  <a:lnTo>
                    <a:pt x="1228034" y="552008"/>
                  </a:lnTo>
                  <a:lnTo>
                    <a:pt x="1225063" y="555275"/>
                  </a:lnTo>
                  <a:lnTo>
                    <a:pt x="1222161" y="558541"/>
                  </a:lnTo>
                  <a:lnTo>
                    <a:pt x="1219368" y="561807"/>
                  </a:lnTo>
                  <a:lnTo>
                    <a:pt x="1216637" y="565074"/>
                  </a:lnTo>
                  <a:lnTo>
                    <a:pt x="1213986" y="568340"/>
                  </a:lnTo>
                  <a:lnTo>
                    <a:pt x="1211450" y="571606"/>
                  </a:lnTo>
                  <a:lnTo>
                    <a:pt x="1208979" y="574873"/>
                  </a:lnTo>
                  <a:lnTo>
                    <a:pt x="1206602" y="578139"/>
                  </a:lnTo>
                  <a:lnTo>
                    <a:pt x="1204341" y="581405"/>
                  </a:lnTo>
                  <a:lnTo>
                    <a:pt x="1202149" y="584672"/>
                  </a:lnTo>
                  <a:lnTo>
                    <a:pt x="1200062" y="587938"/>
                  </a:lnTo>
                  <a:lnTo>
                    <a:pt x="1198088" y="591204"/>
                  </a:lnTo>
                  <a:lnTo>
                    <a:pt x="1196187" y="594471"/>
                  </a:lnTo>
                  <a:lnTo>
                    <a:pt x="1194400" y="597737"/>
                  </a:lnTo>
                  <a:lnTo>
                    <a:pt x="1192723" y="601003"/>
                  </a:lnTo>
                  <a:lnTo>
                    <a:pt x="1191119" y="604270"/>
                  </a:lnTo>
                  <a:lnTo>
                    <a:pt x="1189636" y="607536"/>
                  </a:lnTo>
                  <a:lnTo>
                    <a:pt x="1188258" y="610802"/>
                  </a:lnTo>
                  <a:lnTo>
                    <a:pt x="1186953" y="614069"/>
                  </a:lnTo>
                  <a:lnTo>
                    <a:pt x="1185774" y="617335"/>
                  </a:lnTo>
                  <a:lnTo>
                    <a:pt x="1184694" y="620601"/>
                  </a:lnTo>
                  <a:lnTo>
                    <a:pt x="1183685" y="623868"/>
                  </a:lnTo>
                  <a:lnTo>
                    <a:pt x="1182807" y="627134"/>
                  </a:lnTo>
                  <a:lnTo>
                    <a:pt x="1182018" y="630400"/>
                  </a:lnTo>
                  <a:lnTo>
                    <a:pt x="1181300" y="633667"/>
                  </a:lnTo>
                  <a:lnTo>
                    <a:pt x="1180714" y="636933"/>
                  </a:lnTo>
                  <a:lnTo>
                    <a:pt x="1180209" y="640199"/>
                  </a:lnTo>
                  <a:lnTo>
                    <a:pt x="1179771" y="643466"/>
                  </a:lnTo>
                  <a:lnTo>
                    <a:pt x="1179467" y="646732"/>
                  </a:lnTo>
                  <a:lnTo>
                    <a:pt x="1179233" y="649998"/>
                  </a:lnTo>
                  <a:lnTo>
                    <a:pt x="1179065" y="653265"/>
                  </a:lnTo>
                  <a:lnTo>
                    <a:pt x="1179028" y="656531"/>
                  </a:lnTo>
                  <a:lnTo>
                    <a:pt x="1179053" y="659797"/>
                  </a:lnTo>
                  <a:lnTo>
                    <a:pt x="1179145" y="663064"/>
                  </a:lnTo>
                  <a:lnTo>
                    <a:pt x="1179356" y="666330"/>
                  </a:lnTo>
                  <a:lnTo>
                    <a:pt x="1179626" y="669596"/>
                  </a:lnTo>
                  <a:lnTo>
                    <a:pt x="1179963" y="672863"/>
                  </a:lnTo>
                  <a:lnTo>
                    <a:pt x="1180407" y="676129"/>
                  </a:lnTo>
                  <a:lnTo>
                    <a:pt x="1180905" y="679395"/>
                  </a:lnTo>
                  <a:lnTo>
                    <a:pt x="1181471" y="682662"/>
                  </a:lnTo>
                  <a:lnTo>
                    <a:pt x="1182133" y="685928"/>
                  </a:lnTo>
                  <a:lnTo>
                    <a:pt x="1182845" y="689194"/>
                  </a:lnTo>
                  <a:lnTo>
                    <a:pt x="1183624" y="692460"/>
                  </a:lnTo>
                  <a:lnTo>
                    <a:pt x="1184487" y="695727"/>
                  </a:lnTo>
                  <a:lnTo>
                    <a:pt x="1185397" y="698993"/>
                  </a:lnTo>
                  <a:lnTo>
                    <a:pt x="1186373" y="702259"/>
                  </a:lnTo>
                  <a:lnTo>
                    <a:pt x="1187423" y="705526"/>
                  </a:lnTo>
                  <a:lnTo>
                    <a:pt x="1188517" y="708792"/>
                  </a:lnTo>
                  <a:lnTo>
                    <a:pt x="1189675" y="712058"/>
                  </a:lnTo>
                  <a:lnTo>
                    <a:pt x="1190897" y="715325"/>
                  </a:lnTo>
                  <a:lnTo>
                    <a:pt x="1192160" y="718591"/>
                  </a:lnTo>
                  <a:lnTo>
                    <a:pt x="1193485" y="721857"/>
                  </a:lnTo>
                  <a:lnTo>
                    <a:pt x="1194867" y="725124"/>
                  </a:lnTo>
                  <a:lnTo>
                    <a:pt x="1196285" y="728390"/>
                  </a:lnTo>
                  <a:lnTo>
                    <a:pt x="1197764" y="731656"/>
                  </a:lnTo>
                  <a:lnTo>
                    <a:pt x="1199292" y="734923"/>
                  </a:lnTo>
                  <a:lnTo>
                    <a:pt x="1200854" y="738189"/>
                  </a:lnTo>
                  <a:lnTo>
                    <a:pt x="1202474" y="741455"/>
                  </a:lnTo>
                  <a:lnTo>
                    <a:pt x="1204136" y="744722"/>
                  </a:lnTo>
                  <a:lnTo>
                    <a:pt x="1205829" y="747988"/>
                  </a:lnTo>
                  <a:lnTo>
                    <a:pt x="1207578" y="751254"/>
                  </a:lnTo>
                  <a:lnTo>
                    <a:pt x="1209363" y="754521"/>
                  </a:lnTo>
                  <a:lnTo>
                    <a:pt x="1211176" y="757787"/>
                  </a:lnTo>
                  <a:lnTo>
                    <a:pt x="1213043" y="761053"/>
                  </a:lnTo>
                  <a:lnTo>
                    <a:pt x="1214940" y="764320"/>
                  </a:lnTo>
                  <a:lnTo>
                    <a:pt x="1216863" y="767586"/>
                  </a:lnTo>
                  <a:lnTo>
                    <a:pt x="1218837" y="770852"/>
                  </a:lnTo>
                  <a:lnTo>
                    <a:pt x="1220835" y="774119"/>
                  </a:lnTo>
                  <a:lnTo>
                    <a:pt x="1222858" y="777385"/>
                  </a:lnTo>
                  <a:lnTo>
                    <a:pt x="1224928" y="780651"/>
                  </a:lnTo>
                  <a:lnTo>
                    <a:pt x="1227018" y="783918"/>
                  </a:lnTo>
                  <a:lnTo>
                    <a:pt x="1229132" y="787184"/>
                  </a:lnTo>
                  <a:lnTo>
                    <a:pt x="1231285" y="790450"/>
                  </a:lnTo>
                  <a:lnTo>
                    <a:pt x="1233457" y="793717"/>
                  </a:lnTo>
                  <a:lnTo>
                    <a:pt x="1235652" y="796983"/>
                  </a:lnTo>
                  <a:lnTo>
                    <a:pt x="1237879" y="800249"/>
                  </a:lnTo>
                  <a:lnTo>
                    <a:pt x="1240123" y="803516"/>
                  </a:lnTo>
                  <a:lnTo>
                    <a:pt x="1242387" y="806782"/>
                  </a:lnTo>
                  <a:lnTo>
                    <a:pt x="1244678" y="810048"/>
                  </a:lnTo>
                  <a:lnTo>
                    <a:pt x="1246982" y="813315"/>
                  </a:lnTo>
                  <a:lnTo>
                    <a:pt x="1249306" y="816581"/>
                  </a:lnTo>
                  <a:lnTo>
                    <a:pt x="1251650" y="819847"/>
                  </a:lnTo>
                  <a:lnTo>
                    <a:pt x="1254005" y="823113"/>
                  </a:lnTo>
                  <a:lnTo>
                    <a:pt x="1256376" y="826380"/>
                  </a:lnTo>
                  <a:lnTo>
                    <a:pt x="1258762" y="829646"/>
                  </a:lnTo>
                  <a:lnTo>
                    <a:pt x="1261157" y="832912"/>
                  </a:lnTo>
                  <a:lnTo>
                    <a:pt x="1263565" y="836179"/>
                  </a:lnTo>
                  <a:lnTo>
                    <a:pt x="1265982" y="839445"/>
                  </a:lnTo>
                  <a:lnTo>
                    <a:pt x="1268406" y="842711"/>
                  </a:lnTo>
                  <a:lnTo>
                    <a:pt x="1270837" y="845978"/>
                  </a:lnTo>
                  <a:lnTo>
                    <a:pt x="1273275" y="849244"/>
                  </a:lnTo>
                  <a:lnTo>
                    <a:pt x="1275715" y="852510"/>
                  </a:lnTo>
                  <a:lnTo>
                    <a:pt x="1278159" y="855777"/>
                  </a:lnTo>
                  <a:lnTo>
                    <a:pt x="1280604" y="859043"/>
                  </a:lnTo>
                  <a:lnTo>
                    <a:pt x="1283050" y="862309"/>
                  </a:lnTo>
                  <a:lnTo>
                    <a:pt x="1285494" y="865576"/>
                  </a:lnTo>
                  <a:lnTo>
                    <a:pt x="1287935" y="868842"/>
                  </a:lnTo>
                  <a:lnTo>
                    <a:pt x="1290374" y="872108"/>
                  </a:lnTo>
                  <a:lnTo>
                    <a:pt x="1292806" y="875375"/>
                  </a:lnTo>
                  <a:lnTo>
                    <a:pt x="1295231" y="878641"/>
                  </a:lnTo>
                  <a:lnTo>
                    <a:pt x="1297651" y="881907"/>
                  </a:lnTo>
                  <a:lnTo>
                    <a:pt x="1300058" y="885174"/>
                  </a:lnTo>
                  <a:lnTo>
                    <a:pt x="1302456" y="888440"/>
                  </a:lnTo>
                  <a:lnTo>
                    <a:pt x="1304845" y="891706"/>
                  </a:lnTo>
                  <a:lnTo>
                    <a:pt x="1307215" y="894973"/>
                  </a:lnTo>
                  <a:lnTo>
                    <a:pt x="1309573" y="898239"/>
                  </a:lnTo>
                  <a:lnTo>
                    <a:pt x="1311919" y="901505"/>
                  </a:lnTo>
                  <a:lnTo>
                    <a:pt x="1314239" y="904772"/>
                  </a:lnTo>
                  <a:lnTo>
                    <a:pt x="1316546" y="908038"/>
                  </a:lnTo>
                  <a:lnTo>
                    <a:pt x="1318836" y="911304"/>
                  </a:lnTo>
                  <a:lnTo>
                    <a:pt x="1321096" y="914571"/>
                  </a:lnTo>
                  <a:lnTo>
                    <a:pt x="1323340" y="917837"/>
                  </a:lnTo>
                  <a:lnTo>
                    <a:pt x="1325563" y="921103"/>
                  </a:lnTo>
                  <a:lnTo>
                    <a:pt x="1327751" y="924370"/>
                  </a:lnTo>
                  <a:lnTo>
                    <a:pt x="1329920" y="927636"/>
                  </a:lnTo>
                  <a:lnTo>
                    <a:pt x="1332063" y="930902"/>
                  </a:lnTo>
                  <a:lnTo>
                    <a:pt x="1334168" y="934169"/>
                  </a:lnTo>
                  <a:lnTo>
                    <a:pt x="1336252" y="937435"/>
                  </a:lnTo>
                  <a:lnTo>
                    <a:pt x="1338304" y="940701"/>
                  </a:lnTo>
                  <a:lnTo>
                    <a:pt x="1340315" y="943968"/>
                  </a:lnTo>
                  <a:lnTo>
                    <a:pt x="1342302" y="947234"/>
                  </a:lnTo>
                  <a:lnTo>
                    <a:pt x="1344251" y="950500"/>
                  </a:lnTo>
                  <a:lnTo>
                    <a:pt x="1346158" y="953767"/>
                  </a:lnTo>
                  <a:lnTo>
                    <a:pt x="1348038" y="957033"/>
                  </a:lnTo>
                  <a:lnTo>
                    <a:pt x="1349873" y="960299"/>
                  </a:lnTo>
                  <a:lnTo>
                    <a:pt x="1351665" y="963565"/>
                  </a:lnTo>
                  <a:lnTo>
                    <a:pt x="1353426" y="966832"/>
                  </a:lnTo>
                  <a:lnTo>
                    <a:pt x="1355137" y="970098"/>
                  </a:lnTo>
                  <a:lnTo>
                    <a:pt x="1356802" y="973364"/>
                  </a:lnTo>
                  <a:lnTo>
                    <a:pt x="1358434" y="976631"/>
                  </a:lnTo>
                  <a:lnTo>
                    <a:pt x="1360009" y="979897"/>
                  </a:lnTo>
                  <a:lnTo>
                    <a:pt x="1361537" y="983163"/>
                  </a:lnTo>
                  <a:lnTo>
                    <a:pt x="1363031" y="986430"/>
                  </a:lnTo>
                  <a:lnTo>
                    <a:pt x="1364458" y="989696"/>
                  </a:lnTo>
                  <a:lnTo>
                    <a:pt x="1365839" y="992962"/>
                  </a:lnTo>
                  <a:lnTo>
                    <a:pt x="1367182" y="996229"/>
                  </a:lnTo>
                  <a:lnTo>
                    <a:pt x="1368450" y="999495"/>
                  </a:lnTo>
                  <a:lnTo>
                    <a:pt x="1369672" y="1002761"/>
                  </a:lnTo>
                  <a:lnTo>
                    <a:pt x="1370854" y="1006028"/>
                  </a:lnTo>
                  <a:lnTo>
                    <a:pt x="1371953" y="1009294"/>
                  </a:lnTo>
                  <a:lnTo>
                    <a:pt x="1373005" y="1012560"/>
                  </a:lnTo>
                  <a:lnTo>
                    <a:pt x="1374015" y="1015827"/>
                  </a:lnTo>
                  <a:lnTo>
                    <a:pt x="1374931" y="1019093"/>
                  </a:lnTo>
                  <a:lnTo>
                    <a:pt x="1375803" y="1022359"/>
                  </a:lnTo>
                  <a:lnTo>
                    <a:pt x="1376624" y="1025626"/>
                  </a:lnTo>
                  <a:lnTo>
                    <a:pt x="1377351" y="1028892"/>
                  </a:lnTo>
                  <a:lnTo>
                    <a:pt x="1378029" y="1032158"/>
                  </a:lnTo>
                  <a:lnTo>
                    <a:pt x="1378651" y="1035425"/>
                  </a:lnTo>
                  <a:lnTo>
                    <a:pt x="1379176" y="1038691"/>
                  </a:lnTo>
                  <a:lnTo>
                    <a:pt x="1379650" y="1041957"/>
                  </a:lnTo>
                  <a:lnTo>
                    <a:pt x="1380058" y="1045224"/>
                  </a:lnTo>
                  <a:lnTo>
                    <a:pt x="1380369" y="1048490"/>
                  </a:lnTo>
                  <a:lnTo>
                    <a:pt x="1380626" y="1051756"/>
                  </a:lnTo>
                  <a:lnTo>
                    <a:pt x="1380809" y="1055023"/>
                  </a:lnTo>
                  <a:lnTo>
                    <a:pt x="1380894" y="1058289"/>
                  </a:lnTo>
                  <a:lnTo>
                    <a:pt x="1380921" y="1061555"/>
                  </a:lnTo>
                  <a:lnTo>
                    <a:pt x="1380866" y="1064822"/>
                  </a:lnTo>
                  <a:lnTo>
                    <a:pt x="1380711" y="1068088"/>
                  </a:lnTo>
                  <a:lnTo>
                    <a:pt x="1380497" y="1071354"/>
                  </a:lnTo>
                  <a:lnTo>
                    <a:pt x="1380189" y="1074621"/>
                  </a:lnTo>
                  <a:lnTo>
                    <a:pt x="1379784" y="1077887"/>
                  </a:lnTo>
                  <a:lnTo>
                    <a:pt x="1379315" y="1081153"/>
                  </a:lnTo>
                  <a:lnTo>
                    <a:pt x="1378742" y="1084420"/>
                  </a:lnTo>
                  <a:lnTo>
                    <a:pt x="1378072" y="1087686"/>
                  </a:lnTo>
                  <a:lnTo>
                    <a:pt x="1377336" y="1090952"/>
                  </a:lnTo>
                  <a:lnTo>
                    <a:pt x="1376485" y="1094218"/>
                  </a:lnTo>
                  <a:lnTo>
                    <a:pt x="1375539" y="1097485"/>
                  </a:lnTo>
                  <a:lnTo>
                    <a:pt x="1374523" y="1100751"/>
                  </a:lnTo>
                  <a:lnTo>
                    <a:pt x="1373382" y="1104017"/>
                  </a:lnTo>
                  <a:lnTo>
                    <a:pt x="1372146" y="1107284"/>
                  </a:lnTo>
                  <a:lnTo>
                    <a:pt x="1370839" y="1110550"/>
                  </a:lnTo>
                  <a:lnTo>
                    <a:pt x="1369395" y="1113816"/>
                  </a:lnTo>
                  <a:lnTo>
                    <a:pt x="1367859" y="1117083"/>
                  </a:lnTo>
                  <a:lnTo>
                    <a:pt x="1366248" y="1120349"/>
                  </a:lnTo>
                  <a:lnTo>
                    <a:pt x="1364490" y="1123615"/>
                  </a:lnTo>
                  <a:lnTo>
                    <a:pt x="1362643" y="1126882"/>
                  </a:lnTo>
                  <a:lnTo>
                    <a:pt x="1360719" y="1130148"/>
                  </a:lnTo>
                  <a:lnTo>
                    <a:pt x="1358636" y="1133414"/>
                  </a:lnTo>
                  <a:lnTo>
                    <a:pt x="1356468" y="1136681"/>
                  </a:lnTo>
                  <a:lnTo>
                    <a:pt x="1354219" y="1139947"/>
                  </a:lnTo>
                  <a:lnTo>
                    <a:pt x="1351804" y="1143213"/>
                  </a:lnTo>
                  <a:lnTo>
                    <a:pt x="1349307" y="1146480"/>
                  </a:lnTo>
                  <a:lnTo>
                    <a:pt x="1346720" y="1149746"/>
                  </a:lnTo>
                  <a:lnTo>
                    <a:pt x="1343970" y="1153012"/>
                  </a:lnTo>
                  <a:lnTo>
                    <a:pt x="1341138" y="1156279"/>
                  </a:lnTo>
                  <a:lnTo>
                    <a:pt x="1338206" y="1159545"/>
                  </a:lnTo>
                  <a:lnTo>
                    <a:pt x="1335117" y="1162811"/>
                  </a:lnTo>
                  <a:lnTo>
                    <a:pt x="1331944" y="1166078"/>
                  </a:lnTo>
                  <a:lnTo>
                    <a:pt x="1328663" y="1169344"/>
                  </a:lnTo>
                  <a:lnTo>
                    <a:pt x="1325231" y="1172610"/>
                  </a:lnTo>
                  <a:lnTo>
                    <a:pt x="1321715" y="1175877"/>
                  </a:lnTo>
                  <a:lnTo>
                    <a:pt x="1318083" y="1179143"/>
                  </a:lnTo>
                  <a:lnTo>
                    <a:pt x="1314307" y="1182409"/>
                  </a:lnTo>
                  <a:lnTo>
                    <a:pt x="1310448" y="1185676"/>
                  </a:lnTo>
                  <a:lnTo>
                    <a:pt x="1306466" y="1188942"/>
                  </a:lnTo>
                  <a:lnTo>
                    <a:pt x="1302349" y="1192208"/>
                  </a:lnTo>
                  <a:lnTo>
                    <a:pt x="1298149" y="1195475"/>
                  </a:lnTo>
                  <a:lnTo>
                    <a:pt x="1293821" y="1198741"/>
                  </a:lnTo>
                  <a:lnTo>
                    <a:pt x="1289367" y="1202007"/>
                  </a:lnTo>
                  <a:lnTo>
                    <a:pt x="1284832" y="1205274"/>
                  </a:lnTo>
                  <a:lnTo>
                    <a:pt x="1280165" y="1208540"/>
                  </a:lnTo>
                  <a:lnTo>
                    <a:pt x="1275382" y="1211806"/>
                  </a:lnTo>
                  <a:lnTo>
                    <a:pt x="1270521" y="1215073"/>
                  </a:lnTo>
                  <a:lnTo>
                    <a:pt x="1265526" y="1218339"/>
                  </a:lnTo>
                  <a:lnTo>
                    <a:pt x="1260427" y="1221605"/>
                  </a:lnTo>
                  <a:lnTo>
                    <a:pt x="1255251" y="1224872"/>
                  </a:lnTo>
                  <a:lnTo>
                    <a:pt x="1249942" y="1228138"/>
                  </a:lnTo>
                  <a:lnTo>
                    <a:pt x="1244540" y="1231404"/>
                  </a:lnTo>
                  <a:lnTo>
                    <a:pt x="1239067" y="1234670"/>
                  </a:lnTo>
                  <a:lnTo>
                    <a:pt x="1233461" y="1237937"/>
                  </a:lnTo>
                  <a:lnTo>
                    <a:pt x="1227775" y="1241203"/>
                  </a:lnTo>
                  <a:lnTo>
                    <a:pt x="1222022" y="1244469"/>
                  </a:lnTo>
                  <a:lnTo>
                    <a:pt x="1216141" y="1247736"/>
                  </a:lnTo>
                  <a:lnTo>
                    <a:pt x="1210192" y="1251002"/>
                  </a:lnTo>
                  <a:lnTo>
                    <a:pt x="1204182" y="1254268"/>
                  </a:lnTo>
                  <a:lnTo>
                    <a:pt x="1198051" y="1257535"/>
                  </a:lnTo>
                  <a:lnTo>
                    <a:pt x="1191863" y="1260801"/>
                  </a:lnTo>
                  <a:lnTo>
                    <a:pt x="1185618" y="1264067"/>
                  </a:lnTo>
                  <a:lnTo>
                    <a:pt x="1179267" y="1267334"/>
                  </a:lnTo>
                  <a:lnTo>
                    <a:pt x="1172869" y="1270600"/>
                  </a:lnTo>
                  <a:lnTo>
                    <a:pt x="1166416" y="1273866"/>
                  </a:lnTo>
                  <a:lnTo>
                    <a:pt x="1159877" y="1277133"/>
                  </a:lnTo>
                  <a:lnTo>
                    <a:pt x="1153298" y="1280399"/>
                  </a:lnTo>
                  <a:lnTo>
                    <a:pt x="1146669" y="1283665"/>
                  </a:lnTo>
                  <a:lnTo>
                    <a:pt x="1139973" y="1286932"/>
                  </a:lnTo>
                  <a:lnTo>
                    <a:pt x="1133245" y="1290198"/>
                  </a:lnTo>
                  <a:lnTo>
                    <a:pt x="1126475" y="1293464"/>
                  </a:lnTo>
                  <a:lnTo>
                    <a:pt x="1119656" y="1296731"/>
                  </a:lnTo>
                  <a:lnTo>
                    <a:pt x="1112813" y="1299997"/>
                  </a:lnTo>
                  <a:lnTo>
                    <a:pt x="1105937" y="1303263"/>
                  </a:lnTo>
                  <a:lnTo>
                    <a:pt x="1099030" y="1306530"/>
                  </a:lnTo>
                  <a:lnTo>
                    <a:pt x="1092107" y="1309796"/>
                  </a:lnTo>
                  <a:lnTo>
                    <a:pt x="1085162" y="1313062"/>
                  </a:lnTo>
                  <a:lnTo>
                    <a:pt x="1078203" y="1316329"/>
                  </a:lnTo>
                  <a:lnTo>
                    <a:pt x="1071235" y="1319595"/>
                  </a:lnTo>
                  <a:lnTo>
                    <a:pt x="1064260" y="1322861"/>
                  </a:lnTo>
                  <a:lnTo>
                    <a:pt x="1057284" y="1326128"/>
                  </a:lnTo>
                  <a:lnTo>
                    <a:pt x="1050308" y="1329394"/>
                  </a:lnTo>
                  <a:lnTo>
                    <a:pt x="1043340" y="1332660"/>
                  </a:lnTo>
                  <a:lnTo>
                    <a:pt x="1036383" y="1335927"/>
                  </a:lnTo>
                  <a:lnTo>
                    <a:pt x="1029435" y="1339193"/>
                  </a:lnTo>
                  <a:lnTo>
                    <a:pt x="1022510" y="1342459"/>
                  </a:lnTo>
                  <a:lnTo>
                    <a:pt x="1015607" y="1345726"/>
                  </a:lnTo>
                  <a:lnTo>
                    <a:pt x="1008723" y="1348992"/>
                  </a:lnTo>
                  <a:lnTo>
                    <a:pt x="1001877" y="1352258"/>
                  </a:lnTo>
                  <a:lnTo>
                    <a:pt x="995063" y="1355525"/>
                  </a:lnTo>
                  <a:lnTo>
                    <a:pt x="988274" y="1358791"/>
                  </a:lnTo>
                  <a:lnTo>
                    <a:pt x="981542" y="1362057"/>
                  </a:lnTo>
                  <a:lnTo>
                    <a:pt x="974848" y="1365324"/>
                  </a:lnTo>
                  <a:lnTo>
                    <a:pt x="968188" y="1368590"/>
                  </a:lnTo>
                  <a:lnTo>
                    <a:pt x="961602" y="1371856"/>
                  </a:lnTo>
                  <a:lnTo>
                    <a:pt x="955059" y="1375122"/>
                  </a:lnTo>
                  <a:lnTo>
                    <a:pt x="948557" y="1378389"/>
                  </a:lnTo>
                  <a:lnTo>
                    <a:pt x="942146" y="1381655"/>
                  </a:lnTo>
                  <a:lnTo>
                    <a:pt x="935782" y="1384921"/>
                  </a:lnTo>
                  <a:lnTo>
                    <a:pt x="929469" y="1388188"/>
                  </a:lnTo>
                  <a:lnTo>
                    <a:pt x="923256" y="1391454"/>
                  </a:lnTo>
                  <a:lnTo>
                    <a:pt x="917095" y="1394720"/>
                  </a:lnTo>
                  <a:lnTo>
                    <a:pt x="910997" y="1397987"/>
                  </a:lnTo>
                  <a:lnTo>
                    <a:pt x="905005" y="1401253"/>
                  </a:lnTo>
                  <a:lnTo>
                    <a:pt x="899070" y="1404519"/>
                  </a:lnTo>
                  <a:lnTo>
                    <a:pt x="893209" y="1407786"/>
                  </a:lnTo>
                  <a:lnTo>
                    <a:pt x="887457" y="1411052"/>
                  </a:lnTo>
                  <a:lnTo>
                    <a:pt x="881767" y="1414318"/>
                  </a:lnTo>
                  <a:lnTo>
                    <a:pt x="876162" y="1417585"/>
                  </a:lnTo>
                  <a:lnTo>
                    <a:pt x="870667" y="1420851"/>
                  </a:lnTo>
                  <a:lnTo>
                    <a:pt x="865238" y="1424117"/>
                  </a:lnTo>
                  <a:lnTo>
                    <a:pt x="859904" y="1427384"/>
                  </a:lnTo>
                  <a:lnTo>
                    <a:pt x="854680" y="1430650"/>
                  </a:lnTo>
                  <a:lnTo>
                    <a:pt x="849524" y="1433916"/>
                  </a:lnTo>
                  <a:lnTo>
                    <a:pt x="844473" y="1437183"/>
                  </a:lnTo>
                  <a:lnTo>
                    <a:pt x="839530" y="1440449"/>
                  </a:lnTo>
                  <a:lnTo>
                    <a:pt x="834657" y="1443715"/>
                  </a:lnTo>
                  <a:lnTo>
                    <a:pt x="829897" y="1446982"/>
                  </a:lnTo>
                  <a:lnTo>
                    <a:pt x="825243" y="1450248"/>
                  </a:lnTo>
                  <a:lnTo>
                    <a:pt x="820659" y="1453514"/>
                  </a:lnTo>
                  <a:lnTo>
                    <a:pt x="816196" y="1456781"/>
                  </a:lnTo>
                  <a:lnTo>
                    <a:pt x="811834" y="1460047"/>
                  </a:lnTo>
                  <a:lnTo>
                    <a:pt x="807543" y="1463313"/>
                  </a:lnTo>
                  <a:lnTo>
                    <a:pt x="803379" y="1466580"/>
                  </a:lnTo>
                  <a:lnTo>
                    <a:pt x="799310" y="1469846"/>
                  </a:lnTo>
                  <a:lnTo>
                    <a:pt x="795312" y="1473112"/>
                  </a:lnTo>
                  <a:lnTo>
                    <a:pt x="791447" y="1476379"/>
                  </a:lnTo>
                  <a:lnTo>
                    <a:pt x="787670" y="1479645"/>
                  </a:lnTo>
                  <a:lnTo>
                    <a:pt x="783963" y="1482911"/>
                  </a:lnTo>
                  <a:lnTo>
                    <a:pt x="780394" y="1486178"/>
                  </a:lnTo>
                  <a:lnTo>
                    <a:pt x="776904" y="1489444"/>
                  </a:lnTo>
                  <a:lnTo>
                    <a:pt x="773483" y="1492710"/>
                  </a:lnTo>
                  <a:lnTo>
                    <a:pt x="770204" y="1495977"/>
                  </a:lnTo>
                  <a:lnTo>
                    <a:pt x="766995" y="1499243"/>
                  </a:lnTo>
                  <a:lnTo>
                    <a:pt x="763857" y="1502509"/>
                  </a:lnTo>
                  <a:lnTo>
                    <a:pt x="760857" y="1505775"/>
                  </a:lnTo>
                  <a:lnTo>
                    <a:pt x="757922" y="1509042"/>
                  </a:lnTo>
                  <a:lnTo>
                    <a:pt x="755061" y="1512308"/>
                  </a:lnTo>
                  <a:lnTo>
                    <a:pt x="752326" y="1515574"/>
                  </a:lnTo>
                  <a:lnTo>
                    <a:pt x="749655" y="1518841"/>
                  </a:lnTo>
                  <a:lnTo>
                    <a:pt x="747059" y="1522107"/>
                  </a:lnTo>
                  <a:lnTo>
                    <a:pt x="744580" y="1525373"/>
                  </a:lnTo>
                  <a:lnTo>
                    <a:pt x="742160" y="1528640"/>
                  </a:lnTo>
                  <a:lnTo>
                    <a:pt x="739819" y="1531906"/>
                  </a:lnTo>
                  <a:lnTo>
                    <a:pt x="737582" y="1535172"/>
                  </a:lnTo>
                  <a:lnTo>
                    <a:pt x="735402" y="1538439"/>
                  </a:lnTo>
                  <a:lnTo>
                    <a:pt x="733301" y="1541705"/>
                  </a:lnTo>
                  <a:lnTo>
                    <a:pt x="731293" y="1544971"/>
                  </a:lnTo>
                  <a:lnTo>
                    <a:pt x="729339" y="1548238"/>
                  </a:lnTo>
                  <a:lnTo>
                    <a:pt x="727464" y="1551504"/>
                  </a:lnTo>
                  <a:lnTo>
                    <a:pt x="725671" y="1554770"/>
                  </a:lnTo>
                  <a:lnTo>
                    <a:pt x="723930" y="1558037"/>
                  </a:lnTo>
                  <a:lnTo>
                    <a:pt x="722265" y="1561303"/>
                  </a:lnTo>
                  <a:lnTo>
                    <a:pt x="720673" y="1564569"/>
                  </a:lnTo>
                  <a:lnTo>
                    <a:pt x="719129" y="1567836"/>
                  </a:lnTo>
                  <a:lnTo>
                    <a:pt x="717659" y="1571102"/>
                  </a:lnTo>
                  <a:lnTo>
                    <a:pt x="716253" y="1574368"/>
                  </a:lnTo>
                  <a:lnTo>
                    <a:pt x="714891" y="1577635"/>
                  </a:lnTo>
                  <a:lnTo>
                    <a:pt x="713602" y="1580901"/>
                  </a:lnTo>
                  <a:lnTo>
                    <a:pt x="712367" y="1584167"/>
                  </a:lnTo>
                  <a:lnTo>
                    <a:pt x="711172" y="1587434"/>
                  </a:lnTo>
                  <a:lnTo>
                    <a:pt x="710047" y="1590700"/>
                  </a:lnTo>
                  <a:lnTo>
                    <a:pt x="708968" y="1593966"/>
                  </a:lnTo>
                  <a:lnTo>
                    <a:pt x="707926" y="1597233"/>
                  </a:lnTo>
                  <a:lnTo>
                    <a:pt x="706950" y="1600499"/>
                  </a:lnTo>
                  <a:lnTo>
                    <a:pt x="706014" y="1603765"/>
                  </a:lnTo>
                  <a:lnTo>
                    <a:pt x="705110" y="1607032"/>
                  </a:lnTo>
                  <a:lnTo>
                    <a:pt x="704268" y="1610298"/>
                  </a:lnTo>
                  <a:lnTo>
                    <a:pt x="703460" y="1613564"/>
                  </a:lnTo>
                  <a:lnTo>
                    <a:pt x="702681" y="1616831"/>
                  </a:lnTo>
                  <a:lnTo>
                    <a:pt x="701959" y="1620097"/>
                  </a:lnTo>
                  <a:lnTo>
                    <a:pt x="701265" y="1623363"/>
                  </a:lnTo>
                  <a:lnTo>
                    <a:pt x="700599" y="1626630"/>
                  </a:lnTo>
                  <a:lnTo>
                    <a:pt x="699983" y="1629896"/>
                  </a:lnTo>
                  <a:lnTo>
                    <a:pt x="699391" y="1633162"/>
                  </a:lnTo>
                  <a:lnTo>
                    <a:pt x="698825" y="1636429"/>
                  </a:lnTo>
                  <a:lnTo>
                    <a:pt x="698302" y="1639695"/>
                  </a:lnTo>
                  <a:lnTo>
                    <a:pt x="697800" y="1642961"/>
                  </a:lnTo>
                  <a:lnTo>
                    <a:pt x="697322" y="1646227"/>
                  </a:lnTo>
                  <a:lnTo>
                    <a:pt x="696881" y="1649494"/>
                  </a:lnTo>
                  <a:lnTo>
                    <a:pt x="696457" y="1652760"/>
                  </a:lnTo>
                  <a:lnTo>
                    <a:pt x="696057" y="1656026"/>
                  </a:lnTo>
                  <a:lnTo>
                    <a:pt x="695686" y="1659293"/>
                  </a:lnTo>
                  <a:lnTo>
                    <a:pt x="695331" y="1662559"/>
                  </a:lnTo>
                  <a:lnTo>
                    <a:pt x="694998" y="1665825"/>
                  </a:lnTo>
                  <a:lnTo>
                    <a:pt x="694689" y="1669092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429839" y="1449101"/>
              <a:ext cx="104562" cy="0"/>
            </a:xfrm>
            <a:custGeom>
              <a:avLst/>
              <a:pathLst>
                <a:path w="104562" h="0">
                  <a:moveTo>
                    <a:pt x="0" y="0"/>
                  </a:moveTo>
                  <a:lnTo>
                    <a:pt x="10456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7326017" y="1422821"/>
              <a:ext cx="1380921" cy="1698405"/>
            </a:xfrm>
            <a:custGeom>
              <a:avLst/>
              <a:pathLst>
                <a:path w="1380921" h="1698405">
                  <a:moveTo>
                    <a:pt x="685321" y="1698405"/>
                  </a:moveTo>
                  <a:lnTo>
                    <a:pt x="684977" y="1695081"/>
                  </a:lnTo>
                  <a:lnTo>
                    <a:pt x="684612" y="1691758"/>
                  </a:lnTo>
                  <a:lnTo>
                    <a:pt x="684235" y="1688434"/>
                  </a:lnTo>
                  <a:lnTo>
                    <a:pt x="683824" y="1685110"/>
                  </a:lnTo>
                  <a:lnTo>
                    <a:pt x="683397" y="1681787"/>
                  </a:lnTo>
                  <a:lnTo>
                    <a:pt x="682950" y="1678463"/>
                  </a:lnTo>
                  <a:lnTo>
                    <a:pt x="682468" y="1675139"/>
                  </a:lnTo>
                  <a:lnTo>
                    <a:pt x="681970" y="1671815"/>
                  </a:lnTo>
                  <a:lnTo>
                    <a:pt x="681441" y="1668492"/>
                  </a:lnTo>
                  <a:lnTo>
                    <a:pt x="680881" y="1665168"/>
                  </a:lnTo>
                  <a:lnTo>
                    <a:pt x="680303" y="1661844"/>
                  </a:lnTo>
                  <a:lnTo>
                    <a:pt x="679680" y="1658521"/>
                  </a:lnTo>
                  <a:lnTo>
                    <a:pt x="679032" y="1655197"/>
                  </a:lnTo>
                  <a:lnTo>
                    <a:pt x="678358" y="1651873"/>
                  </a:lnTo>
                  <a:lnTo>
                    <a:pt x="677636" y="1648550"/>
                  </a:lnTo>
                  <a:lnTo>
                    <a:pt x="676890" y="1645226"/>
                  </a:lnTo>
                  <a:lnTo>
                    <a:pt x="676104" y="1641902"/>
                  </a:lnTo>
                  <a:lnTo>
                    <a:pt x="675275" y="1638579"/>
                  </a:lnTo>
                  <a:lnTo>
                    <a:pt x="674421" y="1635255"/>
                  </a:lnTo>
                  <a:lnTo>
                    <a:pt x="673509" y="1631931"/>
                  </a:lnTo>
                  <a:lnTo>
                    <a:pt x="672562" y="1628607"/>
                  </a:lnTo>
                  <a:lnTo>
                    <a:pt x="671582" y="1625284"/>
                  </a:lnTo>
                  <a:lnTo>
                    <a:pt x="670537" y="1621960"/>
                  </a:lnTo>
                  <a:lnTo>
                    <a:pt x="669461" y="1618636"/>
                  </a:lnTo>
                  <a:lnTo>
                    <a:pt x="668334" y="1615313"/>
                  </a:lnTo>
                  <a:lnTo>
                    <a:pt x="667150" y="1611989"/>
                  </a:lnTo>
                  <a:lnTo>
                    <a:pt x="665933" y="1608665"/>
                  </a:lnTo>
                  <a:lnTo>
                    <a:pt x="664645" y="1605342"/>
                  </a:lnTo>
                  <a:lnTo>
                    <a:pt x="663311" y="1602018"/>
                  </a:lnTo>
                  <a:lnTo>
                    <a:pt x="661936" y="1598694"/>
                  </a:lnTo>
                  <a:lnTo>
                    <a:pt x="660477" y="1595371"/>
                  </a:lnTo>
                  <a:lnTo>
                    <a:pt x="658979" y="1592047"/>
                  </a:lnTo>
                  <a:lnTo>
                    <a:pt x="657421" y="1588723"/>
                  </a:lnTo>
                  <a:lnTo>
                    <a:pt x="655789" y="1585400"/>
                  </a:lnTo>
                  <a:lnTo>
                    <a:pt x="654116" y="1582076"/>
                  </a:lnTo>
                  <a:lnTo>
                    <a:pt x="652360" y="1578752"/>
                  </a:lnTo>
                  <a:lnTo>
                    <a:pt x="650543" y="1575428"/>
                  </a:lnTo>
                  <a:lnTo>
                    <a:pt x="648683" y="1572105"/>
                  </a:lnTo>
                  <a:lnTo>
                    <a:pt x="646715" y="1568781"/>
                  </a:lnTo>
                  <a:lnTo>
                    <a:pt x="644703" y="1565457"/>
                  </a:lnTo>
                  <a:lnTo>
                    <a:pt x="642623" y="1562134"/>
                  </a:lnTo>
                  <a:lnTo>
                    <a:pt x="640451" y="1558810"/>
                  </a:lnTo>
                  <a:lnTo>
                    <a:pt x="638231" y="1555486"/>
                  </a:lnTo>
                  <a:lnTo>
                    <a:pt x="635918" y="1552163"/>
                  </a:lnTo>
                  <a:lnTo>
                    <a:pt x="633531" y="1548839"/>
                  </a:lnTo>
                  <a:lnTo>
                    <a:pt x="631094" y="1545515"/>
                  </a:lnTo>
                  <a:lnTo>
                    <a:pt x="628536" y="1542192"/>
                  </a:lnTo>
                  <a:lnTo>
                    <a:pt x="625925" y="1538868"/>
                  </a:lnTo>
                  <a:lnTo>
                    <a:pt x="623240" y="1535544"/>
                  </a:lnTo>
                  <a:lnTo>
                    <a:pt x="620448" y="1532220"/>
                  </a:lnTo>
                  <a:lnTo>
                    <a:pt x="617604" y="1528897"/>
                  </a:lnTo>
                  <a:lnTo>
                    <a:pt x="614659" y="1525573"/>
                  </a:lnTo>
                  <a:lnTo>
                    <a:pt x="611628" y="1522249"/>
                  </a:lnTo>
                  <a:lnTo>
                    <a:pt x="608543" y="1518926"/>
                  </a:lnTo>
                  <a:lnTo>
                    <a:pt x="605330" y="1515602"/>
                  </a:lnTo>
                  <a:lnTo>
                    <a:pt x="602055" y="1512278"/>
                  </a:lnTo>
                  <a:lnTo>
                    <a:pt x="598706" y="1508955"/>
                  </a:lnTo>
                  <a:lnTo>
                    <a:pt x="595238" y="1505631"/>
                  </a:lnTo>
                  <a:lnTo>
                    <a:pt x="591713" y="1502307"/>
                  </a:lnTo>
                  <a:lnTo>
                    <a:pt x="588088" y="1498984"/>
                  </a:lnTo>
                  <a:lnTo>
                    <a:pt x="584368" y="1495660"/>
                  </a:lnTo>
                  <a:lnTo>
                    <a:pt x="580592" y="1492336"/>
                  </a:lnTo>
                  <a:lnTo>
                    <a:pt x="576689" y="1489013"/>
                  </a:lnTo>
                  <a:lnTo>
                    <a:pt x="572717" y="1485689"/>
                  </a:lnTo>
                  <a:lnTo>
                    <a:pt x="568675" y="1482365"/>
                  </a:lnTo>
                  <a:lnTo>
                    <a:pt x="564508" y="1479041"/>
                  </a:lnTo>
                  <a:lnTo>
                    <a:pt x="560285" y="1475718"/>
                  </a:lnTo>
                  <a:lnTo>
                    <a:pt x="555966" y="1472394"/>
                  </a:lnTo>
                  <a:lnTo>
                    <a:pt x="551550" y="1469070"/>
                  </a:lnTo>
                  <a:lnTo>
                    <a:pt x="547079" y="1465747"/>
                  </a:lnTo>
                  <a:lnTo>
                    <a:pt x="542489" y="1462423"/>
                  </a:lnTo>
                  <a:lnTo>
                    <a:pt x="537829" y="1459099"/>
                  </a:lnTo>
                  <a:lnTo>
                    <a:pt x="533106" y="1455776"/>
                  </a:lnTo>
                  <a:lnTo>
                    <a:pt x="528262" y="1452452"/>
                  </a:lnTo>
                  <a:lnTo>
                    <a:pt x="523365" y="1449128"/>
                  </a:lnTo>
                  <a:lnTo>
                    <a:pt x="518384" y="1445805"/>
                  </a:lnTo>
                  <a:lnTo>
                    <a:pt x="513310" y="1442481"/>
                  </a:lnTo>
                  <a:lnTo>
                    <a:pt x="508186" y="1439157"/>
                  </a:lnTo>
                  <a:lnTo>
                    <a:pt x="502959" y="1435833"/>
                  </a:lnTo>
                  <a:lnTo>
                    <a:pt x="497667" y="1432510"/>
                  </a:lnTo>
                  <a:lnTo>
                    <a:pt x="492323" y="1429186"/>
                  </a:lnTo>
                  <a:lnTo>
                    <a:pt x="486869" y="1425862"/>
                  </a:lnTo>
                  <a:lnTo>
                    <a:pt x="481372" y="1422539"/>
                  </a:lnTo>
                  <a:lnTo>
                    <a:pt x="475807" y="1419215"/>
                  </a:lnTo>
                  <a:lnTo>
                    <a:pt x="470160" y="1415891"/>
                  </a:lnTo>
                  <a:lnTo>
                    <a:pt x="464473" y="1412568"/>
                  </a:lnTo>
                  <a:lnTo>
                    <a:pt x="458706" y="1409244"/>
                  </a:lnTo>
                  <a:lnTo>
                    <a:pt x="452884" y="1405920"/>
                  </a:lnTo>
                  <a:lnTo>
                    <a:pt x="447025" y="1402597"/>
                  </a:lnTo>
                  <a:lnTo>
                    <a:pt x="441078" y="1399273"/>
                  </a:lnTo>
                  <a:lnTo>
                    <a:pt x="435099" y="1395949"/>
                  </a:lnTo>
                  <a:lnTo>
                    <a:pt x="429072" y="1392626"/>
                  </a:lnTo>
                  <a:lnTo>
                    <a:pt x="422985" y="1389302"/>
                  </a:lnTo>
                  <a:lnTo>
                    <a:pt x="416869" y="1385978"/>
                  </a:lnTo>
                  <a:lnTo>
                    <a:pt x="410700" y="1382654"/>
                  </a:lnTo>
                  <a:lnTo>
                    <a:pt x="404493" y="1379331"/>
                  </a:lnTo>
                  <a:lnTo>
                    <a:pt x="398262" y="1376007"/>
                  </a:lnTo>
                  <a:lnTo>
                    <a:pt x="391979" y="1372683"/>
                  </a:lnTo>
                  <a:lnTo>
                    <a:pt x="385676" y="1369360"/>
                  </a:lnTo>
                  <a:lnTo>
                    <a:pt x="379346" y="1366036"/>
                  </a:lnTo>
                  <a:lnTo>
                    <a:pt x="372984" y="1362712"/>
                  </a:lnTo>
                  <a:lnTo>
                    <a:pt x="366607" y="1359389"/>
                  </a:lnTo>
                  <a:lnTo>
                    <a:pt x="360207" y="1356065"/>
                  </a:lnTo>
                  <a:lnTo>
                    <a:pt x="353791" y="1352741"/>
                  </a:lnTo>
                  <a:lnTo>
                    <a:pt x="347366" y="1349418"/>
                  </a:lnTo>
                  <a:lnTo>
                    <a:pt x="340926" y="1346094"/>
                  </a:lnTo>
                  <a:lnTo>
                    <a:pt x="334481" y="1342770"/>
                  </a:lnTo>
                  <a:lnTo>
                    <a:pt x="328032" y="1339446"/>
                  </a:lnTo>
                  <a:lnTo>
                    <a:pt x="321581" y="1336123"/>
                  </a:lnTo>
                  <a:lnTo>
                    <a:pt x="315133" y="1332799"/>
                  </a:lnTo>
                  <a:lnTo>
                    <a:pt x="308689" y="1329475"/>
                  </a:lnTo>
                  <a:lnTo>
                    <a:pt x="302255" y="1326152"/>
                  </a:lnTo>
                  <a:lnTo>
                    <a:pt x="295827" y="1322828"/>
                  </a:lnTo>
                  <a:lnTo>
                    <a:pt x="289419" y="1319504"/>
                  </a:lnTo>
                  <a:lnTo>
                    <a:pt x="283026" y="1316181"/>
                  </a:lnTo>
                  <a:lnTo>
                    <a:pt x="276647" y="1312857"/>
                  </a:lnTo>
                  <a:lnTo>
                    <a:pt x="270301" y="1309533"/>
                  </a:lnTo>
                  <a:lnTo>
                    <a:pt x="263973" y="1306210"/>
                  </a:lnTo>
                  <a:lnTo>
                    <a:pt x="257674" y="1302886"/>
                  </a:lnTo>
                  <a:lnTo>
                    <a:pt x="251411" y="1299562"/>
                  </a:lnTo>
                  <a:lnTo>
                    <a:pt x="245171" y="1296239"/>
                  </a:lnTo>
                  <a:lnTo>
                    <a:pt x="238980" y="1292915"/>
                  </a:lnTo>
                  <a:lnTo>
                    <a:pt x="232824" y="1289591"/>
                  </a:lnTo>
                  <a:lnTo>
                    <a:pt x="226697" y="1286267"/>
                  </a:lnTo>
                  <a:lnTo>
                    <a:pt x="220637" y="1282944"/>
                  </a:lnTo>
                  <a:lnTo>
                    <a:pt x="214609" y="1279620"/>
                  </a:lnTo>
                  <a:lnTo>
                    <a:pt x="208630" y="1276296"/>
                  </a:lnTo>
                  <a:lnTo>
                    <a:pt x="202714" y="1272973"/>
                  </a:lnTo>
                  <a:lnTo>
                    <a:pt x="196832" y="1269649"/>
                  </a:lnTo>
                  <a:lnTo>
                    <a:pt x="191025" y="1266325"/>
                  </a:lnTo>
                  <a:lnTo>
                    <a:pt x="185272" y="1263002"/>
                  </a:lnTo>
                  <a:lnTo>
                    <a:pt x="179560" y="1259678"/>
                  </a:lnTo>
                  <a:lnTo>
                    <a:pt x="173945" y="1256354"/>
                  </a:lnTo>
                  <a:lnTo>
                    <a:pt x="168373" y="1253031"/>
                  </a:lnTo>
                  <a:lnTo>
                    <a:pt x="162865" y="1249707"/>
                  </a:lnTo>
                  <a:lnTo>
                    <a:pt x="157444" y="1246383"/>
                  </a:lnTo>
                  <a:lnTo>
                    <a:pt x="152069" y="1243059"/>
                  </a:lnTo>
                  <a:lnTo>
                    <a:pt x="146786" y="1239736"/>
                  </a:lnTo>
                  <a:lnTo>
                    <a:pt x="141575" y="1236412"/>
                  </a:lnTo>
                  <a:lnTo>
                    <a:pt x="136412" y="1233088"/>
                  </a:lnTo>
                  <a:lnTo>
                    <a:pt x="131371" y="1229765"/>
                  </a:lnTo>
                  <a:lnTo>
                    <a:pt x="126383" y="1226441"/>
                  </a:lnTo>
                  <a:lnTo>
                    <a:pt x="121469" y="1223117"/>
                  </a:lnTo>
                  <a:lnTo>
                    <a:pt x="116663" y="1219794"/>
                  </a:lnTo>
                  <a:lnTo>
                    <a:pt x="111912" y="1216470"/>
                  </a:lnTo>
                  <a:lnTo>
                    <a:pt x="107263" y="1213146"/>
                  </a:lnTo>
                  <a:lnTo>
                    <a:pt x="102703" y="1209823"/>
                  </a:lnTo>
                  <a:lnTo>
                    <a:pt x="98199" y="1206499"/>
                  </a:lnTo>
                  <a:lnTo>
                    <a:pt x="93829" y="1203175"/>
                  </a:lnTo>
                  <a:lnTo>
                    <a:pt x="89525" y="1199852"/>
                  </a:lnTo>
                  <a:lnTo>
                    <a:pt x="85300" y="1196528"/>
                  </a:lnTo>
                  <a:lnTo>
                    <a:pt x="81201" y="1193204"/>
                  </a:lnTo>
                  <a:lnTo>
                    <a:pt x="77163" y="1189880"/>
                  </a:lnTo>
                  <a:lnTo>
                    <a:pt x="73234" y="1186557"/>
                  </a:lnTo>
                  <a:lnTo>
                    <a:pt x="69407" y="1183233"/>
                  </a:lnTo>
                  <a:lnTo>
                    <a:pt x="65643" y="1179909"/>
                  </a:lnTo>
                  <a:lnTo>
                    <a:pt x="62021" y="1176586"/>
                  </a:lnTo>
                  <a:lnTo>
                    <a:pt x="58475" y="1173262"/>
                  </a:lnTo>
                  <a:lnTo>
                    <a:pt x="55010" y="1169938"/>
                  </a:lnTo>
                  <a:lnTo>
                    <a:pt x="51687" y="1166615"/>
                  </a:lnTo>
                  <a:lnTo>
                    <a:pt x="48429" y="1163291"/>
                  </a:lnTo>
                  <a:lnTo>
                    <a:pt x="45283" y="1159967"/>
                  </a:lnTo>
                  <a:lnTo>
                    <a:pt x="42252" y="1156644"/>
                  </a:lnTo>
                  <a:lnTo>
                    <a:pt x="39288" y="1153320"/>
                  </a:lnTo>
                  <a:lnTo>
                    <a:pt x="36469" y="1149996"/>
                  </a:lnTo>
                  <a:lnTo>
                    <a:pt x="33736" y="1146672"/>
                  </a:lnTo>
                  <a:lnTo>
                    <a:pt x="31083" y="1143349"/>
                  </a:lnTo>
                  <a:lnTo>
                    <a:pt x="28585" y="1140025"/>
                  </a:lnTo>
                  <a:lnTo>
                    <a:pt x="26155" y="1136701"/>
                  </a:lnTo>
                  <a:lnTo>
                    <a:pt x="23838" y="1133378"/>
                  </a:lnTo>
                  <a:lnTo>
                    <a:pt x="21646" y="1130054"/>
                  </a:lnTo>
                  <a:lnTo>
                    <a:pt x="19523" y="1126730"/>
                  </a:lnTo>
                  <a:lnTo>
                    <a:pt x="17545" y="1123407"/>
                  </a:lnTo>
                  <a:lnTo>
                    <a:pt x="15662" y="1120083"/>
                  </a:lnTo>
                  <a:lnTo>
                    <a:pt x="13856" y="1116759"/>
                  </a:lnTo>
                  <a:lnTo>
                    <a:pt x="12214" y="1113436"/>
                  </a:lnTo>
                  <a:lnTo>
                    <a:pt x="10642" y="1110112"/>
                  </a:lnTo>
                  <a:lnTo>
                    <a:pt x="9179" y="1106788"/>
                  </a:lnTo>
                  <a:lnTo>
                    <a:pt x="7849" y="1103465"/>
                  </a:lnTo>
                  <a:lnTo>
                    <a:pt x="6589" y="1100141"/>
                  </a:lnTo>
                  <a:lnTo>
                    <a:pt x="5470" y="1096817"/>
                  </a:lnTo>
                  <a:lnTo>
                    <a:pt x="4451" y="1093493"/>
                  </a:lnTo>
                  <a:lnTo>
                    <a:pt x="3504" y="1090170"/>
                  </a:lnTo>
                  <a:lnTo>
                    <a:pt x="2726" y="1086846"/>
                  </a:lnTo>
                  <a:lnTo>
                    <a:pt x="2018" y="1083522"/>
                  </a:lnTo>
                  <a:lnTo>
                    <a:pt x="1411" y="1080199"/>
                  </a:lnTo>
                  <a:lnTo>
                    <a:pt x="940" y="1076875"/>
                  </a:lnTo>
                  <a:lnTo>
                    <a:pt x="538" y="1073551"/>
                  </a:lnTo>
                  <a:lnTo>
                    <a:pt x="268" y="1070228"/>
                  </a:lnTo>
                  <a:lnTo>
                    <a:pt x="100" y="1066904"/>
                  </a:lnTo>
                  <a:lnTo>
                    <a:pt x="0" y="1063580"/>
                  </a:lnTo>
                  <a:lnTo>
                    <a:pt x="58" y="1060257"/>
                  </a:lnTo>
                  <a:lnTo>
                    <a:pt x="186" y="1056933"/>
                  </a:lnTo>
                  <a:lnTo>
                    <a:pt x="405" y="1053609"/>
                  </a:lnTo>
                  <a:lnTo>
                    <a:pt x="757" y="1050285"/>
                  </a:lnTo>
                  <a:lnTo>
                    <a:pt x="1173" y="1046962"/>
                  </a:lnTo>
                  <a:lnTo>
                    <a:pt x="1706" y="1043638"/>
                  </a:lnTo>
                  <a:lnTo>
                    <a:pt x="2337" y="1040314"/>
                  </a:lnTo>
                  <a:lnTo>
                    <a:pt x="3030" y="1036991"/>
                  </a:lnTo>
                  <a:lnTo>
                    <a:pt x="3862" y="1033667"/>
                  </a:lnTo>
                  <a:lnTo>
                    <a:pt x="4761" y="1030343"/>
                  </a:lnTo>
                  <a:lnTo>
                    <a:pt x="5736" y="1027020"/>
                  </a:lnTo>
                  <a:lnTo>
                    <a:pt x="6832" y="1023696"/>
                  </a:lnTo>
                  <a:lnTo>
                    <a:pt x="7984" y="1020372"/>
                  </a:lnTo>
                  <a:lnTo>
                    <a:pt x="9233" y="1017049"/>
                  </a:lnTo>
                  <a:lnTo>
                    <a:pt x="10570" y="1013725"/>
                  </a:lnTo>
                  <a:lnTo>
                    <a:pt x="11959" y="1010401"/>
                  </a:lnTo>
                  <a:lnTo>
                    <a:pt x="13461" y="1007078"/>
                  </a:lnTo>
                  <a:lnTo>
                    <a:pt x="15021" y="1003754"/>
                  </a:lnTo>
                  <a:lnTo>
                    <a:pt x="16640" y="1000430"/>
                  </a:lnTo>
                  <a:lnTo>
                    <a:pt x="18361" y="997106"/>
                  </a:lnTo>
                  <a:lnTo>
                    <a:pt x="20126" y="993783"/>
                  </a:lnTo>
                  <a:lnTo>
                    <a:pt x="21963" y="990459"/>
                  </a:lnTo>
                  <a:lnTo>
                    <a:pt x="23872" y="987135"/>
                  </a:lnTo>
                  <a:lnTo>
                    <a:pt x="25820" y="983812"/>
                  </a:lnTo>
                  <a:lnTo>
                    <a:pt x="27850" y="980488"/>
                  </a:lnTo>
                  <a:lnTo>
                    <a:pt x="29925" y="977164"/>
                  </a:lnTo>
                  <a:lnTo>
                    <a:pt x="32041" y="973841"/>
                  </a:lnTo>
                  <a:lnTo>
                    <a:pt x="34231" y="970517"/>
                  </a:lnTo>
                  <a:lnTo>
                    <a:pt x="36451" y="967193"/>
                  </a:lnTo>
                  <a:lnTo>
                    <a:pt x="38719" y="963870"/>
                  </a:lnTo>
                  <a:lnTo>
                    <a:pt x="41035" y="960546"/>
                  </a:lnTo>
                  <a:lnTo>
                    <a:pt x="43377" y="957222"/>
                  </a:lnTo>
                  <a:lnTo>
                    <a:pt x="45768" y="953898"/>
                  </a:lnTo>
                  <a:lnTo>
                    <a:pt x="48189" y="950575"/>
                  </a:lnTo>
                  <a:lnTo>
                    <a:pt x="50631" y="947251"/>
                  </a:lnTo>
                  <a:lnTo>
                    <a:pt x="53117" y="943927"/>
                  </a:lnTo>
                  <a:lnTo>
                    <a:pt x="55618" y="940604"/>
                  </a:lnTo>
                  <a:lnTo>
                    <a:pt x="58143" y="937280"/>
                  </a:lnTo>
                  <a:lnTo>
                    <a:pt x="60692" y="933956"/>
                  </a:lnTo>
                  <a:lnTo>
                    <a:pt x="63252" y="930633"/>
                  </a:lnTo>
                  <a:lnTo>
                    <a:pt x="65832" y="927309"/>
                  </a:lnTo>
                  <a:lnTo>
                    <a:pt x="68422" y="923985"/>
                  </a:lnTo>
                  <a:lnTo>
                    <a:pt x="71020" y="920662"/>
                  </a:lnTo>
                  <a:lnTo>
                    <a:pt x="73630" y="917338"/>
                  </a:lnTo>
                  <a:lnTo>
                    <a:pt x="76242" y="914014"/>
                  </a:lnTo>
                  <a:lnTo>
                    <a:pt x="78857" y="910691"/>
                  </a:lnTo>
                  <a:lnTo>
                    <a:pt x="81473" y="907367"/>
                  </a:lnTo>
                  <a:lnTo>
                    <a:pt x="84088" y="904043"/>
                  </a:lnTo>
                  <a:lnTo>
                    <a:pt x="86698" y="900719"/>
                  </a:lnTo>
                  <a:lnTo>
                    <a:pt x="89303" y="897396"/>
                  </a:lnTo>
                  <a:lnTo>
                    <a:pt x="91902" y="894072"/>
                  </a:lnTo>
                  <a:lnTo>
                    <a:pt x="94488" y="890748"/>
                  </a:lnTo>
                  <a:lnTo>
                    <a:pt x="97065" y="887425"/>
                  </a:lnTo>
                  <a:lnTo>
                    <a:pt x="99632" y="884101"/>
                  </a:lnTo>
                  <a:lnTo>
                    <a:pt x="102179" y="880777"/>
                  </a:lnTo>
                  <a:lnTo>
                    <a:pt x="104715" y="877454"/>
                  </a:lnTo>
                  <a:lnTo>
                    <a:pt x="107231" y="874130"/>
                  </a:lnTo>
                  <a:lnTo>
                    <a:pt x="109728" y="870806"/>
                  </a:lnTo>
                  <a:lnTo>
                    <a:pt x="112212" y="867483"/>
                  </a:lnTo>
                  <a:lnTo>
                    <a:pt x="114666" y="864159"/>
                  </a:lnTo>
                  <a:lnTo>
                    <a:pt x="117103" y="860835"/>
                  </a:lnTo>
                  <a:lnTo>
                    <a:pt x="119521" y="857511"/>
                  </a:lnTo>
                  <a:lnTo>
                    <a:pt x="121906" y="854188"/>
                  </a:lnTo>
                  <a:lnTo>
                    <a:pt x="124275" y="850864"/>
                  </a:lnTo>
                  <a:lnTo>
                    <a:pt x="126617" y="847540"/>
                  </a:lnTo>
                  <a:lnTo>
                    <a:pt x="128931" y="844217"/>
                  </a:lnTo>
                  <a:lnTo>
                    <a:pt x="131227" y="840893"/>
                  </a:lnTo>
                  <a:lnTo>
                    <a:pt x="133487" y="837569"/>
                  </a:lnTo>
                  <a:lnTo>
                    <a:pt x="135725" y="834246"/>
                  </a:lnTo>
                  <a:lnTo>
                    <a:pt x="137943" y="830922"/>
                  </a:lnTo>
                  <a:lnTo>
                    <a:pt x="140121" y="827598"/>
                  </a:lnTo>
                  <a:lnTo>
                    <a:pt x="142282" y="824275"/>
                  </a:lnTo>
                  <a:lnTo>
                    <a:pt x="144414" y="820951"/>
                  </a:lnTo>
                  <a:lnTo>
                    <a:pt x="146515" y="817627"/>
                  </a:lnTo>
                  <a:lnTo>
                    <a:pt x="148599" y="814303"/>
                  </a:lnTo>
                  <a:lnTo>
                    <a:pt x="150648" y="810980"/>
                  </a:lnTo>
                  <a:lnTo>
                    <a:pt x="152673" y="807656"/>
                  </a:lnTo>
                  <a:lnTo>
                    <a:pt x="154680" y="804332"/>
                  </a:lnTo>
                  <a:lnTo>
                    <a:pt x="156649" y="801009"/>
                  </a:lnTo>
                  <a:lnTo>
                    <a:pt x="158602" y="797685"/>
                  </a:lnTo>
                  <a:lnTo>
                    <a:pt x="160530" y="794361"/>
                  </a:lnTo>
                  <a:lnTo>
                    <a:pt x="162429" y="791038"/>
                  </a:lnTo>
                  <a:lnTo>
                    <a:pt x="164312" y="787714"/>
                  </a:lnTo>
                  <a:lnTo>
                    <a:pt x="166167" y="784390"/>
                  </a:lnTo>
                  <a:lnTo>
                    <a:pt x="168001" y="781067"/>
                  </a:lnTo>
                  <a:lnTo>
                    <a:pt x="169820" y="777743"/>
                  </a:lnTo>
                  <a:lnTo>
                    <a:pt x="171607" y="774419"/>
                  </a:lnTo>
                  <a:lnTo>
                    <a:pt x="173381" y="771096"/>
                  </a:lnTo>
                  <a:lnTo>
                    <a:pt x="175137" y="767772"/>
                  </a:lnTo>
                  <a:lnTo>
                    <a:pt x="176869" y="764448"/>
                  </a:lnTo>
                  <a:lnTo>
                    <a:pt x="178590" y="761124"/>
                  </a:lnTo>
                  <a:lnTo>
                    <a:pt x="180289" y="757801"/>
                  </a:lnTo>
                  <a:lnTo>
                    <a:pt x="181972" y="754477"/>
                  </a:lnTo>
                  <a:lnTo>
                    <a:pt x="183645" y="751153"/>
                  </a:lnTo>
                  <a:lnTo>
                    <a:pt x="185294" y="747830"/>
                  </a:lnTo>
                  <a:lnTo>
                    <a:pt x="186935" y="744506"/>
                  </a:lnTo>
                  <a:lnTo>
                    <a:pt x="188563" y="741182"/>
                  </a:lnTo>
                  <a:lnTo>
                    <a:pt x="190174" y="737859"/>
                  </a:lnTo>
                  <a:lnTo>
                    <a:pt x="191777" y="734535"/>
                  </a:lnTo>
                  <a:lnTo>
                    <a:pt x="193367" y="731211"/>
                  </a:lnTo>
                  <a:lnTo>
                    <a:pt x="194945" y="727888"/>
                  </a:lnTo>
                  <a:lnTo>
                    <a:pt x="196517" y="724564"/>
                  </a:lnTo>
                  <a:lnTo>
                    <a:pt x="198075" y="721240"/>
                  </a:lnTo>
                  <a:lnTo>
                    <a:pt x="199626" y="717916"/>
                  </a:lnTo>
                  <a:lnTo>
                    <a:pt x="201170" y="714593"/>
                  </a:lnTo>
                  <a:lnTo>
                    <a:pt x="202703" y="711269"/>
                  </a:lnTo>
                  <a:lnTo>
                    <a:pt x="204231" y="707945"/>
                  </a:lnTo>
                  <a:lnTo>
                    <a:pt x="205752" y="704622"/>
                  </a:lnTo>
                  <a:lnTo>
                    <a:pt x="207265" y="701298"/>
                  </a:lnTo>
                  <a:lnTo>
                    <a:pt x="208774" y="697974"/>
                  </a:lnTo>
                  <a:lnTo>
                    <a:pt x="210275" y="694651"/>
                  </a:lnTo>
                  <a:lnTo>
                    <a:pt x="211772" y="691327"/>
                  </a:lnTo>
                  <a:lnTo>
                    <a:pt x="213265" y="688003"/>
                  </a:lnTo>
                  <a:lnTo>
                    <a:pt x="214750" y="684680"/>
                  </a:lnTo>
                  <a:lnTo>
                    <a:pt x="216233" y="681356"/>
                  </a:lnTo>
                  <a:lnTo>
                    <a:pt x="217710" y="678032"/>
                  </a:lnTo>
                  <a:lnTo>
                    <a:pt x="219183" y="674709"/>
                  </a:lnTo>
                  <a:lnTo>
                    <a:pt x="220653" y="671385"/>
                  </a:lnTo>
                  <a:lnTo>
                    <a:pt x="222117" y="668061"/>
                  </a:lnTo>
                  <a:lnTo>
                    <a:pt x="223578" y="664737"/>
                  </a:lnTo>
                  <a:lnTo>
                    <a:pt x="225035" y="661414"/>
                  </a:lnTo>
                  <a:lnTo>
                    <a:pt x="226486" y="658090"/>
                  </a:lnTo>
                  <a:lnTo>
                    <a:pt x="227935" y="654766"/>
                  </a:lnTo>
                  <a:lnTo>
                    <a:pt x="229379" y="651443"/>
                  </a:lnTo>
                  <a:lnTo>
                    <a:pt x="230817" y="648119"/>
                  </a:lnTo>
                  <a:lnTo>
                    <a:pt x="232253" y="644795"/>
                  </a:lnTo>
                  <a:lnTo>
                    <a:pt x="233682" y="641472"/>
                  </a:lnTo>
                  <a:lnTo>
                    <a:pt x="235106" y="638148"/>
                  </a:lnTo>
                  <a:lnTo>
                    <a:pt x="236527" y="634824"/>
                  </a:lnTo>
                  <a:lnTo>
                    <a:pt x="237939" y="631501"/>
                  </a:lnTo>
                  <a:lnTo>
                    <a:pt x="239347" y="628177"/>
                  </a:lnTo>
                  <a:lnTo>
                    <a:pt x="240748" y="624853"/>
                  </a:lnTo>
                  <a:lnTo>
                    <a:pt x="242142" y="621529"/>
                  </a:lnTo>
                  <a:lnTo>
                    <a:pt x="243530" y="618206"/>
                  </a:lnTo>
                  <a:lnTo>
                    <a:pt x="244909" y="614882"/>
                  </a:lnTo>
                  <a:lnTo>
                    <a:pt x="246280" y="611558"/>
                  </a:lnTo>
                  <a:lnTo>
                    <a:pt x="247646" y="608235"/>
                  </a:lnTo>
                  <a:lnTo>
                    <a:pt x="248998" y="604911"/>
                  </a:lnTo>
                  <a:lnTo>
                    <a:pt x="250343" y="601587"/>
                  </a:lnTo>
                  <a:lnTo>
                    <a:pt x="251679" y="598264"/>
                  </a:lnTo>
                  <a:lnTo>
                    <a:pt x="253001" y="594940"/>
                  </a:lnTo>
                  <a:lnTo>
                    <a:pt x="254316" y="591616"/>
                  </a:lnTo>
                  <a:lnTo>
                    <a:pt x="255616" y="588293"/>
                  </a:lnTo>
                  <a:lnTo>
                    <a:pt x="256904" y="584969"/>
                  </a:lnTo>
                  <a:lnTo>
                    <a:pt x="258184" y="581645"/>
                  </a:lnTo>
                  <a:lnTo>
                    <a:pt x="259444" y="578322"/>
                  </a:lnTo>
                  <a:lnTo>
                    <a:pt x="260693" y="574998"/>
                  </a:lnTo>
                  <a:lnTo>
                    <a:pt x="261930" y="571674"/>
                  </a:lnTo>
                  <a:lnTo>
                    <a:pt x="263146" y="568350"/>
                  </a:lnTo>
                  <a:lnTo>
                    <a:pt x="264352" y="565027"/>
                  </a:lnTo>
                  <a:lnTo>
                    <a:pt x="265539" y="561703"/>
                  </a:lnTo>
                  <a:lnTo>
                    <a:pt x="266707" y="558379"/>
                  </a:lnTo>
                  <a:lnTo>
                    <a:pt x="267865" y="555056"/>
                  </a:lnTo>
                  <a:lnTo>
                    <a:pt x="268995" y="551732"/>
                  </a:lnTo>
                  <a:lnTo>
                    <a:pt x="270112" y="548408"/>
                  </a:lnTo>
                  <a:lnTo>
                    <a:pt x="271213" y="545085"/>
                  </a:lnTo>
                  <a:lnTo>
                    <a:pt x="272286" y="541761"/>
                  </a:lnTo>
                  <a:lnTo>
                    <a:pt x="273345" y="538437"/>
                  </a:lnTo>
                  <a:lnTo>
                    <a:pt x="274382" y="535114"/>
                  </a:lnTo>
                  <a:lnTo>
                    <a:pt x="275396" y="531790"/>
                  </a:lnTo>
                  <a:lnTo>
                    <a:pt x="276395" y="528466"/>
                  </a:lnTo>
                  <a:lnTo>
                    <a:pt x="277364" y="525142"/>
                  </a:lnTo>
                  <a:lnTo>
                    <a:pt x="278315" y="521819"/>
                  </a:lnTo>
                  <a:lnTo>
                    <a:pt x="279248" y="518495"/>
                  </a:lnTo>
                  <a:lnTo>
                    <a:pt x="280148" y="515171"/>
                  </a:lnTo>
                  <a:lnTo>
                    <a:pt x="281033" y="511848"/>
                  </a:lnTo>
                  <a:lnTo>
                    <a:pt x="281893" y="508524"/>
                  </a:lnTo>
                  <a:lnTo>
                    <a:pt x="282727" y="505200"/>
                  </a:lnTo>
                  <a:lnTo>
                    <a:pt x="283545" y="501877"/>
                  </a:lnTo>
                  <a:lnTo>
                    <a:pt x="284331" y="498553"/>
                  </a:lnTo>
                  <a:lnTo>
                    <a:pt x="285097" y="495229"/>
                  </a:lnTo>
                  <a:lnTo>
                    <a:pt x="285847" y="491906"/>
                  </a:lnTo>
                  <a:lnTo>
                    <a:pt x="286561" y="488582"/>
                  </a:lnTo>
                  <a:lnTo>
                    <a:pt x="287261" y="485258"/>
                  </a:lnTo>
                  <a:lnTo>
                    <a:pt x="287938" y="481935"/>
                  </a:lnTo>
                  <a:lnTo>
                    <a:pt x="288588" y="478611"/>
                  </a:lnTo>
                  <a:lnTo>
                    <a:pt x="289224" y="475287"/>
                  </a:lnTo>
                  <a:lnTo>
                    <a:pt x="289832" y="471963"/>
                  </a:lnTo>
                  <a:lnTo>
                    <a:pt x="290421" y="468640"/>
                  </a:lnTo>
                  <a:lnTo>
                    <a:pt x="290997" y="465316"/>
                  </a:lnTo>
                  <a:lnTo>
                    <a:pt x="291542" y="461992"/>
                  </a:lnTo>
                  <a:lnTo>
                    <a:pt x="292076" y="458669"/>
                  </a:lnTo>
                  <a:lnTo>
                    <a:pt x="292593" y="455345"/>
                  </a:lnTo>
                  <a:lnTo>
                    <a:pt x="293089" y="452021"/>
                  </a:lnTo>
                  <a:lnTo>
                    <a:pt x="293575" y="448698"/>
                  </a:lnTo>
                  <a:lnTo>
                    <a:pt x="294042" y="445374"/>
                  </a:lnTo>
                  <a:lnTo>
                    <a:pt x="294498" y="442050"/>
                  </a:lnTo>
                  <a:lnTo>
                    <a:pt x="294945" y="438727"/>
                  </a:lnTo>
                  <a:lnTo>
                    <a:pt x="295377" y="435403"/>
                  </a:lnTo>
                  <a:lnTo>
                    <a:pt x="295803" y="432079"/>
                  </a:lnTo>
                  <a:lnTo>
                    <a:pt x="296222" y="428755"/>
                  </a:lnTo>
                  <a:lnTo>
                    <a:pt x="296635" y="425432"/>
                  </a:lnTo>
                  <a:lnTo>
                    <a:pt x="297045" y="422108"/>
                  </a:lnTo>
                  <a:lnTo>
                    <a:pt x="297452" y="418784"/>
                  </a:lnTo>
                  <a:lnTo>
                    <a:pt x="297860" y="415461"/>
                  </a:lnTo>
                  <a:lnTo>
                    <a:pt x="298269" y="412137"/>
                  </a:lnTo>
                  <a:lnTo>
                    <a:pt x="298685" y="408813"/>
                  </a:lnTo>
                  <a:lnTo>
                    <a:pt x="299105" y="405490"/>
                  </a:lnTo>
                  <a:lnTo>
                    <a:pt x="299533" y="402166"/>
                  </a:lnTo>
                  <a:lnTo>
                    <a:pt x="299975" y="398842"/>
                  </a:lnTo>
                  <a:lnTo>
                    <a:pt x="300427" y="395519"/>
                  </a:lnTo>
                  <a:lnTo>
                    <a:pt x="300896" y="392195"/>
                  </a:lnTo>
                  <a:lnTo>
                    <a:pt x="301385" y="388871"/>
                  </a:lnTo>
                  <a:lnTo>
                    <a:pt x="301887" y="385548"/>
                  </a:lnTo>
                  <a:lnTo>
                    <a:pt x="302423" y="382224"/>
                  </a:lnTo>
                  <a:lnTo>
                    <a:pt x="302980" y="378900"/>
                  </a:lnTo>
                  <a:lnTo>
                    <a:pt x="303559" y="375576"/>
                  </a:lnTo>
                  <a:lnTo>
                    <a:pt x="304184" y="372253"/>
                  </a:lnTo>
                  <a:lnTo>
                    <a:pt x="304830" y="368929"/>
                  </a:lnTo>
                  <a:lnTo>
                    <a:pt x="305516" y="365605"/>
                  </a:lnTo>
                  <a:lnTo>
                    <a:pt x="306248" y="362282"/>
                  </a:lnTo>
                  <a:lnTo>
                    <a:pt x="307007" y="358958"/>
                  </a:lnTo>
                  <a:lnTo>
                    <a:pt x="307828" y="355634"/>
                  </a:lnTo>
                  <a:lnTo>
                    <a:pt x="308690" y="352311"/>
                  </a:lnTo>
                  <a:lnTo>
                    <a:pt x="309588" y="348987"/>
                  </a:lnTo>
                  <a:lnTo>
                    <a:pt x="310566" y="345663"/>
                  </a:lnTo>
                  <a:lnTo>
                    <a:pt x="311580" y="342340"/>
                  </a:lnTo>
                  <a:lnTo>
                    <a:pt x="312654" y="339016"/>
                  </a:lnTo>
                  <a:lnTo>
                    <a:pt x="313802" y="335692"/>
                  </a:lnTo>
                  <a:lnTo>
                    <a:pt x="314989" y="332368"/>
                  </a:lnTo>
                  <a:lnTo>
                    <a:pt x="316265" y="329045"/>
                  </a:lnTo>
                  <a:lnTo>
                    <a:pt x="317603" y="325721"/>
                  </a:lnTo>
                  <a:lnTo>
                    <a:pt x="318988" y="322397"/>
                  </a:lnTo>
                  <a:lnTo>
                    <a:pt x="320485" y="319074"/>
                  </a:lnTo>
                  <a:lnTo>
                    <a:pt x="322031" y="315750"/>
                  </a:lnTo>
                  <a:lnTo>
                    <a:pt x="323653" y="312426"/>
                  </a:lnTo>
                  <a:lnTo>
                    <a:pt x="325372" y="309103"/>
                  </a:lnTo>
                  <a:lnTo>
                    <a:pt x="327143" y="305779"/>
                  </a:lnTo>
                  <a:lnTo>
                    <a:pt x="329020" y="302455"/>
                  </a:lnTo>
                  <a:lnTo>
                    <a:pt x="330975" y="299132"/>
                  </a:lnTo>
                  <a:lnTo>
                    <a:pt x="332985" y="295808"/>
                  </a:lnTo>
                  <a:lnTo>
                    <a:pt x="335132" y="292484"/>
                  </a:lnTo>
                  <a:lnTo>
                    <a:pt x="337334" y="289161"/>
                  </a:lnTo>
                  <a:lnTo>
                    <a:pt x="339620" y="285837"/>
                  </a:lnTo>
                  <a:lnTo>
                    <a:pt x="342020" y="282513"/>
                  </a:lnTo>
                  <a:lnTo>
                    <a:pt x="344477" y="279189"/>
                  </a:lnTo>
                  <a:lnTo>
                    <a:pt x="347046" y="275866"/>
                  </a:lnTo>
                  <a:lnTo>
                    <a:pt x="349704" y="272542"/>
                  </a:lnTo>
                  <a:lnTo>
                    <a:pt x="352419" y="269218"/>
                  </a:lnTo>
                  <a:lnTo>
                    <a:pt x="355273" y="265895"/>
                  </a:lnTo>
                  <a:lnTo>
                    <a:pt x="358189" y="262571"/>
                  </a:lnTo>
                  <a:lnTo>
                    <a:pt x="361185" y="259247"/>
                  </a:lnTo>
                  <a:lnTo>
                    <a:pt x="364299" y="255924"/>
                  </a:lnTo>
                  <a:lnTo>
                    <a:pt x="367469" y="252600"/>
                  </a:lnTo>
                  <a:lnTo>
                    <a:pt x="370742" y="249276"/>
                  </a:lnTo>
                  <a:lnTo>
                    <a:pt x="374104" y="245953"/>
                  </a:lnTo>
                  <a:lnTo>
                    <a:pt x="377521" y="242629"/>
                  </a:lnTo>
                  <a:lnTo>
                    <a:pt x="381059" y="239305"/>
                  </a:lnTo>
                  <a:lnTo>
                    <a:pt x="384657" y="235981"/>
                  </a:lnTo>
                  <a:lnTo>
                    <a:pt x="388322" y="232658"/>
                  </a:lnTo>
                  <a:lnTo>
                    <a:pt x="392093" y="229334"/>
                  </a:lnTo>
                  <a:lnTo>
                    <a:pt x="395912" y="226010"/>
                  </a:lnTo>
                  <a:lnTo>
                    <a:pt x="399812" y="222687"/>
                  </a:lnTo>
                  <a:lnTo>
                    <a:pt x="403789" y="219363"/>
                  </a:lnTo>
                  <a:lnTo>
                    <a:pt x="407808" y="216039"/>
                  </a:lnTo>
                  <a:lnTo>
                    <a:pt x="411919" y="212716"/>
                  </a:lnTo>
                  <a:lnTo>
                    <a:pt x="416078" y="209392"/>
                  </a:lnTo>
                  <a:lnTo>
                    <a:pt x="420282" y="206068"/>
                  </a:lnTo>
                  <a:lnTo>
                    <a:pt x="424565" y="202745"/>
                  </a:lnTo>
                  <a:lnTo>
                    <a:pt x="428881" y="199421"/>
                  </a:lnTo>
                  <a:lnTo>
                    <a:pt x="433248" y="196097"/>
                  </a:lnTo>
                  <a:lnTo>
                    <a:pt x="437665" y="192774"/>
                  </a:lnTo>
                  <a:lnTo>
                    <a:pt x="442109" y="189450"/>
                  </a:lnTo>
                  <a:lnTo>
                    <a:pt x="446603" y="186126"/>
                  </a:lnTo>
                  <a:lnTo>
                    <a:pt x="451124" y="182802"/>
                  </a:lnTo>
                  <a:lnTo>
                    <a:pt x="455667" y="179479"/>
                  </a:lnTo>
                  <a:lnTo>
                    <a:pt x="460248" y="176155"/>
                  </a:lnTo>
                  <a:lnTo>
                    <a:pt x="464841" y="172831"/>
                  </a:lnTo>
                  <a:lnTo>
                    <a:pt x="469453" y="169508"/>
                  </a:lnTo>
                  <a:lnTo>
                    <a:pt x="474080" y="166184"/>
                  </a:lnTo>
                  <a:lnTo>
                    <a:pt x="478713" y="162860"/>
                  </a:lnTo>
                  <a:lnTo>
                    <a:pt x="483353" y="159537"/>
                  </a:lnTo>
                  <a:lnTo>
                    <a:pt x="487993" y="156213"/>
                  </a:lnTo>
                  <a:lnTo>
                    <a:pt x="492632" y="152889"/>
                  </a:lnTo>
                  <a:lnTo>
                    <a:pt x="497261" y="149566"/>
                  </a:lnTo>
                  <a:lnTo>
                    <a:pt x="501881" y="146242"/>
                  </a:lnTo>
                  <a:lnTo>
                    <a:pt x="506488" y="142918"/>
                  </a:lnTo>
                  <a:lnTo>
                    <a:pt x="511071" y="139594"/>
                  </a:lnTo>
                  <a:lnTo>
                    <a:pt x="515640" y="136271"/>
                  </a:lnTo>
                  <a:lnTo>
                    <a:pt x="520177" y="132947"/>
                  </a:lnTo>
                  <a:lnTo>
                    <a:pt x="524684" y="129623"/>
                  </a:lnTo>
                  <a:lnTo>
                    <a:pt x="529171" y="126300"/>
                  </a:lnTo>
                  <a:lnTo>
                    <a:pt x="533601" y="122976"/>
                  </a:lnTo>
                  <a:lnTo>
                    <a:pt x="538004" y="119652"/>
                  </a:lnTo>
                  <a:lnTo>
                    <a:pt x="542368" y="116329"/>
                  </a:lnTo>
                  <a:lnTo>
                    <a:pt x="546672" y="113005"/>
                  </a:lnTo>
                  <a:lnTo>
                    <a:pt x="550943" y="109681"/>
                  </a:lnTo>
                  <a:lnTo>
                    <a:pt x="555153" y="106358"/>
                  </a:lnTo>
                  <a:lnTo>
                    <a:pt x="559306" y="103034"/>
                  </a:lnTo>
                  <a:lnTo>
                    <a:pt x="563423" y="99710"/>
                  </a:lnTo>
                  <a:lnTo>
                    <a:pt x="567450" y="96387"/>
                  </a:lnTo>
                  <a:lnTo>
                    <a:pt x="571432" y="93063"/>
                  </a:lnTo>
                  <a:lnTo>
                    <a:pt x="575359" y="89739"/>
                  </a:lnTo>
                  <a:lnTo>
                    <a:pt x="579196" y="86415"/>
                  </a:lnTo>
                  <a:lnTo>
                    <a:pt x="582989" y="83092"/>
                  </a:lnTo>
                  <a:lnTo>
                    <a:pt x="586702" y="79768"/>
                  </a:lnTo>
                  <a:lnTo>
                    <a:pt x="590337" y="76444"/>
                  </a:lnTo>
                  <a:lnTo>
                    <a:pt x="593927" y="73121"/>
                  </a:lnTo>
                  <a:lnTo>
                    <a:pt x="597409" y="69797"/>
                  </a:lnTo>
                  <a:lnTo>
                    <a:pt x="600832" y="66473"/>
                  </a:lnTo>
                  <a:lnTo>
                    <a:pt x="604194" y="63150"/>
                  </a:lnTo>
                  <a:lnTo>
                    <a:pt x="607447" y="59826"/>
                  </a:lnTo>
                  <a:lnTo>
                    <a:pt x="610649" y="56502"/>
                  </a:lnTo>
                  <a:lnTo>
                    <a:pt x="613766" y="53179"/>
                  </a:lnTo>
                  <a:lnTo>
                    <a:pt x="616793" y="49855"/>
                  </a:lnTo>
                  <a:lnTo>
                    <a:pt x="619770" y="46531"/>
                  </a:lnTo>
                  <a:lnTo>
                    <a:pt x="622637" y="43207"/>
                  </a:lnTo>
                  <a:lnTo>
                    <a:pt x="625438" y="39884"/>
                  </a:lnTo>
                  <a:lnTo>
                    <a:pt x="628179" y="36560"/>
                  </a:lnTo>
                  <a:lnTo>
                    <a:pt x="630803" y="33236"/>
                  </a:lnTo>
                  <a:lnTo>
                    <a:pt x="633378" y="29913"/>
                  </a:lnTo>
                  <a:lnTo>
                    <a:pt x="635870" y="26589"/>
                  </a:lnTo>
                  <a:lnTo>
                    <a:pt x="638271" y="23265"/>
                  </a:lnTo>
                  <a:lnTo>
                    <a:pt x="640622" y="19942"/>
                  </a:lnTo>
                  <a:lnTo>
                    <a:pt x="642871" y="16618"/>
                  </a:lnTo>
                  <a:lnTo>
                    <a:pt x="645054" y="13294"/>
                  </a:lnTo>
                  <a:lnTo>
                    <a:pt x="647184" y="9971"/>
                  </a:lnTo>
                  <a:lnTo>
                    <a:pt x="649202" y="6647"/>
                  </a:lnTo>
                  <a:lnTo>
                    <a:pt x="651173" y="3323"/>
                  </a:lnTo>
                  <a:lnTo>
                    <a:pt x="653073" y="0"/>
                  </a:lnTo>
                  <a:lnTo>
                    <a:pt x="727847" y="0"/>
                  </a:lnTo>
                  <a:lnTo>
                    <a:pt x="729747" y="3323"/>
                  </a:lnTo>
                  <a:lnTo>
                    <a:pt x="731719" y="6647"/>
                  </a:lnTo>
                  <a:lnTo>
                    <a:pt x="733737" y="9971"/>
                  </a:lnTo>
                  <a:lnTo>
                    <a:pt x="735867" y="13294"/>
                  </a:lnTo>
                  <a:lnTo>
                    <a:pt x="738050" y="16618"/>
                  </a:lnTo>
                  <a:lnTo>
                    <a:pt x="740298" y="19942"/>
                  </a:lnTo>
                  <a:lnTo>
                    <a:pt x="742650" y="23265"/>
                  </a:lnTo>
                  <a:lnTo>
                    <a:pt x="745051" y="26589"/>
                  </a:lnTo>
                  <a:lnTo>
                    <a:pt x="747543" y="29913"/>
                  </a:lnTo>
                  <a:lnTo>
                    <a:pt x="750117" y="33236"/>
                  </a:lnTo>
                  <a:lnTo>
                    <a:pt x="752742" y="36560"/>
                  </a:lnTo>
                  <a:lnTo>
                    <a:pt x="755483" y="39884"/>
                  </a:lnTo>
                  <a:lnTo>
                    <a:pt x="758284" y="43207"/>
                  </a:lnTo>
                  <a:lnTo>
                    <a:pt x="761150" y="46531"/>
                  </a:lnTo>
                  <a:lnTo>
                    <a:pt x="764127" y="49855"/>
                  </a:lnTo>
                  <a:lnTo>
                    <a:pt x="767155" y="53179"/>
                  </a:lnTo>
                  <a:lnTo>
                    <a:pt x="770271" y="56502"/>
                  </a:lnTo>
                  <a:lnTo>
                    <a:pt x="773474" y="59826"/>
                  </a:lnTo>
                  <a:lnTo>
                    <a:pt x="776727" y="63150"/>
                  </a:lnTo>
                  <a:lnTo>
                    <a:pt x="780089" y="66473"/>
                  </a:lnTo>
                  <a:lnTo>
                    <a:pt x="783512" y="69797"/>
                  </a:lnTo>
                  <a:lnTo>
                    <a:pt x="786994" y="73121"/>
                  </a:lnTo>
                  <a:lnTo>
                    <a:pt x="790583" y="76444"/>
                  </a:lnTo>
                  <a:lnTo>
                    <a:pt x="794219" y="79768"/>
                  </a:lnTo>
                  <a:lnTo>
                    <a:pt x="797932" y="83092"/>
                  </a:lnTo>
                  <a:lnTo>
                    <a:pt x="801725" y="86415"/>
                  </a:lnTo>
                  <a:lnTo>
                    <a:pt x="805561" y="89739"/>
                  </a:lnTo>
                  <a:lnTo>
                    <a:pt x="809489" y="93063"/>
                  </a:lnTo>
                  <a:lnTo>
                    <a:pt x="813471" y="96387"/>
                  </a:lnTo>
                  <a:lnTo>
                    <a:pt x="817498" y="99710"/>
                  </a:lnTo>
                  <a:lnTo>
                    <a:pt x="821615" y="103034"/>
                  </a:lnTo>
                  <a:lnTo>
                    <a:pt x="825768" y="106358"/>
                  </a:lnTo>
                  <a:lnTo>
                    <a:pt x="829978" y="109681"/>
                  </a:lnTo>
                  <a:lnTo>
                    <a:pt x="834249" y="113005"/>
                  </a:lnTo>
                  <a:lnTo>
                    <a:pt x="838552" y="116329"/>
                  </a:lnTo>
                  <a:lnTo>
                    <a:pt x="842917" y="119652"/>
                  </a:lnTo>
                  <a:lnTo>
                    <a:pt x="847319" y="122976"/>
                  </a:lnTo>
                  <a:lnTo>
                    <a:pt x="851750" y="126300"/>
                  </a:lnTo>
                  <a:lnTo>
                    <a:pt x="856237" y="129623"/>
                  </a:lnTo>
                  <a:lnTo>
                    <a:pt x="860744" y="132947"/>
                  </a:lnTo>
                  <a:lnTo>
                    <a:pt x="865281" y="136271"/>
                  </a:lnTo>
                  <a:lnTo>
                    <a:pt x="869850" y="139594"/>
                  </a:lnTo>
                  <a:lnTo>
                    <a:pt x="874433" y="142918"/>
                  </a:lnTo>
                  <a:lnTo>
                    <a:pt x="879040" y="146242"/>
                  </a:lnTo>
                  <a:lnTo>
                    <a:pt x="883660" y="149566"/>
                  </a:lnTo>
                  <a:lnTo>
                    <a:pt x="888289" y="152889"/>
                  </a:lnTo>
                  <a:lnTo>
                    <a:pt x="892928" y="156213"/>
                  </a:lnTo>
                  <a:lnTo>
                    <a:pt x="897568" y="159537"/>
                  </a:lnTo>
                  <a:lnTo>
                    <a:pt x="902208" y="162860"/>
                  </a:lnTo>
                  <a:lnTo>
                    <a:pt x="906841" y="166184"/>
                  </a:lnTo>
                  <a:lnTo>
                    <a:pt x="911467" y="169508"/>
                  </a:lnTo>
                  <a:lnTo>
                    <a:pt x="916079" y="172831"/>
                  </a:lnTo>
                  <a:lnTo>
                    <a:pt x="920672" y="176155"/>
                  </a:lnTo>
                  <a:lnTo>
                    <a:pt x="925253" y="179479"/>
                  </a:lnTo>
                  <a:lnTo>
                    <a:pt x="929797" y="182802"/>
                  </a:lnTo>
                  <a:lnTo>
                    <a:pt x="934318" y="186126"/>
                  </a:lnTo>
                  <a:lnTo>
                    <a:pt x="938812" y="189450"/>
                  </a:lnTo>
                  <a:lnTo>
                    <a:pt x="943256" y="192774"/>
                  </a:lnTo>
                  <a:lnTo>
                    <a:pt x="947673" y="196097"/>
                  </a:lnTo>
                  <a:lnTo>
                    <a:pt x="952040" y="199421"/>
                  </a:lnTo>
                  <a:lnTo>
                    <a:pt x="956355" y="202745"/>
                  </a:lnTo>
                  <a:lnTo>
                    <a:pt x="960638" y="206068"/>
                  </a:lnTo>
                  <a:lnTo>
                    <a:pt x="964843" y="209392"/>
                  </a:lnTo>
                  <a:lnTo>
                    <a:pt x="969002" y="212716"/>
                  </a:lnTo>
                  <a:lnTo>
                    <a:pt x="973112" y="216039"/>
                  </a:lnTo>
                  <a:lnTo>
                    <a:pt x="977132" y="219363"/>
                  </a:lnTo>
                  <a:lnTo>
                    <a:pt x="981108" y="222687"/>
                  </a:lnTo>
                  <a:lnTo>
                    <a:pt x="985009" y="226010"/>
                  </a:lnTo>
                  <a:lnTo>
                    <a:pt x="988828" y="229334"/>
                  </a:lnTo>
                  <a:lnTo>
                    <a:pt x="992599" y="232658"/>
                  </a:lnTo>
                  <a:lnTo>
                    <a:pt x="996263" y="235981"/>
                  </a:lnTo>
                  <a:lnTo>
                    <a:pt x="999862" y="239305"/>
                  </a:lnTo>
                  <a:lnTo>
                    <a:pt x="1003400" y="242629"/>
                  </a:lnTo>
                  <a:lnTo>
                    <a:pt x="1006817" y="245953"/>
                  </a:lnTo>
                  <a:lnTo>
                    <a:pt x="1010179" y="249276"/>
                  </a:lnTo>
                  <a:lnTo>
                    <a:pt x="1013452" y="252600"/>
                  </a:lnTo>
                  <a:lnTo>
                    <a:pt x="1016622" y="255924"/>
                  </a:lnTo>
                  <a:lnTo>
                    <a:pt x="1019736" y="259247"/>
                  </a:lnTo>
                  <a:lnTo>
                    <a:pt x="1022731" y="262571"/>
                  </a:lnTo>
                  <a:lnTo>
                    <a:pt x="1025648" y="265895"/>
                  </a:lnTo>
                  <a:lnTo>
                    <a:pt x="1028501" y="269218"/>
                  </a:lnTo>
                  <a:lnTo>
                    <a:pt x="1031217" y="272542"/>
                  </a:lnTo>
                  <a:lnTo>
                    <a:pt x="1033875" y="275866"/>
                  </a:lnTo>
                  <a:lnTo>
                    <a:pt x="1036443" y="279189"/>
                  </a:lnTo>
                  <a:lnTo>
                    <a:pt x="1038901" y="282513"/>
                  </a:lnTo>
                  <a:lnTo>
                    <a:pt x="1041301" y="285837"/>
                  </a:lnTo>
                  <a:lnTo>
                    <a:pt x="1043586" y="289161"/>
                  </a:lnTo>
                  <a:lnTo>
                    <a:pt x="1045789" y="292484"/>
                  </a:lnTo>
                  <a:lnTo>
                    <a:pt x="1047935" y="295808"/>
                  </a:lnTo>
                  <a:lnTo>
                    <a:pt x="1049945" y="299132"/>
                  </a:lnTo>
                  <a:lnTo>
                    <a:pt x="1051901" y="302455"/>
                  </a:lnTo>
                  <a:lnTo>
                    <a:pt x="1053777" y="305779"/>
                  </a:lnTo>
                  <a:lnTo>
                    <a:pt x="1055548" y="309103"/>
                  </a:lnTo>
                  <a:lnTo>
                    <a:pt x="1057268" y="312426"/>
                  </a:lnTo>
                  <a:lnTo>
                    <a:pt x="1058889" y="315750"/>
                  </a:lnTo>
                  <a:lnTo>
                    <a:pt x="1060435" y="319074"/>
                  </a:lnTo>
                  <a:lnTo>
                    <a:pt x="1061932" y="322397"/>
                  </a:lnTo>
                  <a:lnTo>
                    <a:pt x="1063318" y="325721"/>
                  </a:lnTo>
                  <a:lnTo>
                    <a:pt x="1064655" y="329045"/>
                  </a:lnTo>
                  <a:lnTo>
                    <a:pt x="1065931" y="332368"/>
                  </a:lnTo>
                  <a:lnTo>
                    <a:pt x="1067119" y="335692"/>
                  </a:lnTo>
                  <a:lnTo>
                    <a:pt x="1068266" y="339016"/>
                  </a:lnTo>
                  <a:lnTo>
                    <a:pt x="1069341" y="342340"/>
                  </a:lnTo>
                  <a:lnTo>
                    <a:pt x="1070355" y="345663"/>
                  </a:lnTo>
                  <a:lnTo>
                    <a:pt x="1071332" y="348987"/>
                  </a:lnTo>
                  <a:lnTo>
                    <a:pt x="1072231" y="352311"/>
                  </a:lnTo>
                  <a:lnTo>
                    <a:pt x="1073093" y="355634"/>
                  </a:lnTo>
                  <a:lnTo>
                    <a:pt x="1073914" y="358958"/>
                  </a:lnTo>
                  <a:lnTo>
                    <a:pt x="1074672" y="362282"/>
                  </a:lnTo>
                  <a:lnTo>
                    <a:pt x="1075404" y="365605"/>
                  </a:lnTo>
                  <a:lnTo>
                    <a:pt x="1076090" y="368929"/>
                  </a:lnTo>
                  <a:lnTo>
                    <a:pt x="1076737" y="372253"/>
                  </a:lnTo>
                  <a:lnTo>
                    <a:pt x="1077361" y="375576"/>
                  </a:lnTo>
                  <a:lnTo>
                    <a:pt x="1077940" y="378900"/>
                  </a:lnTo>
                  <a:lnTo>
                    <a:pt x="1078498" y="382224"/>
                  </a:lnTo>
                  <a:lnTo>
                    <a:pt x="1079033" y="385548"/>
                  </a:lnTo>
                  <a:lnTo>
                    <a:pt x="1079536" y="388871"/>
                  </a:lnTo>
                  <a:lnTo>
                    <a:pt x="1080025" y="392195"/>
                  </a:lnTo>
                  <a:lnTo>
                    <a:pt x="1080494" y="395519"/>
                  </a:lnTo>
                  <a:lnTo>
                    <a:pt x="1080945" y="398842"/>
                  </a:lnTo>
                  <a:lnTo>
                    <a:pt x="1081388" y="402166"/>
                  </a:lnTo>
                  <a:lnTo>
                    <a:pt x="1081815" y="405490"/>
                  </a:lnTo>
                  <a:lnTo>
                    <a:pt x="1082236" y="408813"/>
                  </a:lnTo>
                  <a:lnTo>
                    <a:pt x="1082651" y="412137"/>
                  </a:lnTo>
                  <a:lnTo>
                    <a:pt x="1083060" y="415461"/>
                  </a:lnTo>
                  <a:lnTo>
                    <a:pt x="1083468" y="418784"/>
                  </a:lnTo>
                  <a:lnTo>
                    <a:pt x="1083876" y="422108"/>
                  </a:lnTo>
                  <a:lnTo>
                    <a:pt x="1084286" y="425432"/>
                  </a:lnTo>
                  <a:lnTo>
                    <a:pt x="1084698" y="428755"/>
                  </a:lnTo>
                  <a:lnTo>
                    <a:pt x="1085117" y="432079"/>
                  </a:lnTo>
                  <a:lnTo>
                    <a:pt x="1085544" y="435403"/>
                  </a:lnTo>
                  <a:lnTo>
                    <a:pt x="1085975" y="438727"/>
                  </a:lnTo>
                  <a:lnTo>
                    <a:pt x="1086423" y="442050"/>
                  </a:lnTo>
                  <a:lnTo>
                    <a:pt x="1086878" y="445374"/>
                  </a:lnTo>
                  <a:lnTo>
                    <a:pt x="1087346" y="448698"/>
                  </a:lnTo>
                  <a:lnTo>
                    <a:pt x="1087832" y="452021"/>
                  </a:lnTo>
                  <a:lnTo>
                    <a:pt x="1088328" y="455345"/>
                  </a:lnTo>
                  <a:lnTo>
                    <a:pt x="1088845" y="458669"/>
                  </a:lnTo>
                  <a:lnTo>
                    <a:pt x="1089379" y="461992"/>
                  </a:lnTo>
                  <a:lnTo>
                    <a:pt x="1089924" y="465316"/>
                  </a:lnTo>
                  <a:lnTo>
                    <a:pt x="1090500" y="468640"/>
                  </a:lnTo>
                  <a:lnTo>
                    <a:pt x="1091089" y="471963"/>
                  </a:lnTo>
                  <a:lnTo>
                    <a:pt x="1091697" y="475287"/>
                  </a:lnTo>
                  <a:lnTo>
                    <a:pt x="1092333" y="478611"/>
                  </a:lnTo>
                  <a:lnTo>
                    <a:pt x="1092983" y="481935"/>
                  </a:lnTo>
                  <a:lnTo>
                    <a:pt x="1093659" y="485258"/>
                  </a:lnTo>
                  <a:lnTo>
                    <a:pt x="1094359" y="488582"/>
                  </a:lnTo>
                  <a:lnTo>
                    <a:pt x="1095074" y="491906"/>
                  </a:lnTo>
                  <a:lnTo>
                    <a:pt x="1095823" y="495229"/>
                  </a:lnTo>
                  <a:lnTo>
                    <a:pt x="1096589" y="498553"/>
                  </a:lnTo>
                  <a:lnTo>
                    <a:pt x="1097376" y="501877"/>
                  </a:lnTo>
                  <a:lnTo>
                    <a:pt x="1098194" y="505200"/>
                  </a:lnTo>
                  <a:lnTo>
                    <a:pt x="1099027" y="508524"/>
                  </a:lnTo>
                  <a:lnTo>
                    <a:pt x="1099888" y="511848"/>
                  </a:lnTo>
                  <a:lnTo>
                    <a:pt x="1100773" y="515171"/>
                  </a:lnTo>
                  <a:lnTo>
                    <a:pt x="1101673" y="518495"/>
                  </a:lnTo>
                  <a:lnTo>
                    <a:pt x="1102606" y="521819"/>
                  </a:lnTo>
                  <a:lnTo>
                    <a:pt x="1103557" y="525142"/>
                  </a:lnTo>
                  <a:lnTo>
                    <a:pt x="1104525" y="528466"/>
                  </a:lnTo>
                  <a:lnTo>
                    <a:pt x="1105525" y="531790"/>
                  </a:lnTo>
                  <a:lnTo>
                    <a:pt x="1106538" y="535114"/>
                  </a:lnTo>
                  <a:lnTo>
                    <a:pt x="1107575" y="538437"/>
                  </a:lnTo>
                  <a:lnTo>
                    <a:pt x="1108635" y="541761"/>
                  </a:lnTo>
                  <a:lnTo>
                    <a:pt x="1109708" y="545085"/>
                  </a:lnTo>
                  <a:lnTo>
                    <a:pt x="1110809" y="548408"/>
                  </a:lnTo>
                  <a:lnTo>
                    <a:pt x="1111925" y="551732"/>
                  </a:lnTo>
                  <a:lnTo>
                    <a:pt x="1113056" y="555056"/>
                  </a:lnTo>
                  <a:lnTo>
                    <a:pt x="1114214" y="558379"/>
                  </a:lnTo>
                  <a:lnTo>
                    <a:pt x="1115382" y="561703"/>
                  </a:lnTo>
                  <a:lnTo>
                    <a:pt x="1116569" y="565027"/>
                  </a:lnTo>
                  <a:lnTo>
                    <a:pt x="1117775" y="568350"/>
                  </a:lnTo>
                  <a:lnTo>
                    <a:pt x="1118991" y="571674"/>
                  </a:lnTo>
                  <a:lnTo>
                    <a:pt x="1120227" y="574998"/>
                  </a:lnTo>
                  <a:lnTo>
                    <a:pt x="1121477" y="578322"/>
                  </a:lnTo>
                  <a:lnTo>
                    <a:pt x="1122736" y="581645"/>
                  </a:lnTo>
                  <a:lnTo>
                    <a:pt x="1124016" y="584969"/>
                  </a:lnTo>
                  <a:lnTo>
                    <a:pt x="1125304" y="588293"/>
                  </a:lnTo>
                  <a:lnTo>
                    <a:pt x="1126605" y="591616"/>
                  </a:lnTo>
                  <a:lnTo>
                    <a:pt x="1127920" y="594940"/>
                  </a:lnTo>
                  <a:lnTo>
                    <a:pt x="1129242" y="598264"/>
                  </a:lnTo>
                  <a:lnTo>
                    <a:pt x="1130578" y="601587"/>
                  </a:lnTo>
                  <a:lnTo>
                    <a:pt x="1131923" y="604911"/>
                  </a:lnTo>
                  <a:lnTo>
                    <a:pt x="1133275" y="608235"/>
                  </a:lnTo>
                  <a:lnTo>
                    <a:pt x="1134640" y="611558"/>
                  </a:lnTo>
                  <a:lnTo>
                    <a:pt x="1136012" y="614882"/>
                  </a:lnTo>
                  <a:lnTo>
                    <a:pt x="1137390" y="618206"/>
                  </a:lnTo>
                  <a:lnTo>
                    <a:pt x="1138779" y="621529"/>
                  </a:lnTo>
                  <a:lnTo>
                    <a:pt x="1140172" y="624853"/>
                  </a:lnTo>
                  <a:lnTo>
                    <a:pt x="1141574" y="628177"/>
                  </a:lnTo>
                  <a:lnTo>
                    <a:pt x="1142982" y="631501"/>
                  </a:lnTo>
                  <a:lnTo>
                    <a:pt x="1144394" y="634824"/>
                  </a:lnTo>
                  <a:lnTo>
                    <a:pt x="1145814" y="638148"/>
                  </a:lnTo>
                  <a:lnTo>
                    <a:pt x="1147239" y="641472"/>
                  </a:lnTo>
                  <a:lnTo>
                    <a:pt x="1148668" y="644795"/>
                  </a:lnTo>
                  <a:lnTo>
                    <a:pt x="1150103" y="648119"/>
                  </a:lnTo>
                  <a:lnTo>
                    <a:pt x="1151542" y="651443"/>
                  </a:lnTo>
                  <a:lnTo>
                    <a:pt x="1152986" y="654766"/>
                  </a:lnTo>
                  <a:lnTo>
                    <a:pt x="1154434" y="658090"/>
                  </a:lnTo>
                  <a:lnTo>
                    <a:pt x="1155885" y="661414"/>
                  </a:lnTo>
                  <a:lnTo>
                    <a:pt x="1157343" y="664737"/>
                  </a:lnTo>
                  <a:lnTo>
                    <a:pt x="1158804" y="668061"/>
                  </a:lnTo>
                  <a:lnTo>
                    <a:pt x="1160268" y="671385"/>
                  </a:lnTo>
                  <a:lnTo>
                    <a:pt x="1161738" y="674709"/>
                  </a:lnTo>
                  <a:lnTo>
                    <a:pt x="1163210" y="678032"/>
                  </a:lnTo>
                  <a:lnTo>
                    <a:pt x="1164688" y="681356"/>
                  </a:lnTo>
                  <a:lnTo>
                    <a:pt x="1166170" y="684680"/>
                  </a:lnTo>
                  <a:lnTo>
                    <a:pt x="1167656" y="688003"/>
                  </a:lnTo>
                  <a:lnTo>
                    <a:pt x="1169149" y="691327"/>
                  </a:lnTo>
                  <a:lnTo>
                    <a:pt x="1170645" y="694651"/>
                  </a:lnTo>
                  <a:lnTo>
                    <a:pt x="1172146" y="697974"/>
                  </a:lnTo>
                  <a:lnTo>
                    <a:pt x="1173656" y="701298"/>
                  </a:lnTo>
                  <a:lnTo>
                    <a:pt x="1175169" y="704622"/>
                  </a:lnTo>
                  <a:lnTo>
                    <a:pt x="1176689" y="707945"/>
                  </a:lnTo>
                  <a:lnTo>
                    <a:pt x="1178218" y="711269"/>
                  </a:lnTo>
                  <a:lnTo>
                    <a:pt x="1179751" y="714593"/>
                  </a:lnTo>
                  <a:lnTo>
                    <a:pt x="1181295" y="717916"/>
                  </a:lnTo>
                  <a:lnTo>
                    <a:pt x="1182846" y="721240"/>
                  </a:lnTo>
                  <a:lnTo>
                    <a:pt x="1184403" y="724564"/>
                  </a:lnTo>
                  <a:lnTo>
                    <a:pt x="1185975" y="727888"/>
                  </a:lnTo>
                  <a:lnTo>
                    <a:pt x="1187554" y="731211"/>
                  </a:lnTo>
                  <a:lnTo>
                    <a:pt x="1189143" y="734535"/>
                  </a:lnTo>
                  <a:lnTo>
                    <a:pt x="1190747" y="737859"/>
                  </a:lnTo>
                  <a:lnTo>
                    <a:pt x="1192358" y="741182"/>
                  </a:lnTo>
                  <a:lnTo>
                    <a:pt x="1193986" y="744506"/>
                  </a:lnTo>
                  <a:lnTo>
                    <a:pt x="1195626" y="747830"/>
                  </a:lnTo>
                  <a:lnTo>
                    <a:pt x="1197276" y="751153"/>
                  </a:lnTo>
                  <a:lnTo>
                    <a:pt x="1198949" y="754477"/>
                  </a:lnTo>
                  <a:lnTo>
                    <a:pt x="1200632" y="757801"/>
                  </a:lnTo>
                  <a:lnTo>
                    <a:pt x="1202331" y="761124"/>
                  </a:lnTo>
                  <a:lnTo>
                    <a:pt x="1204052" y="764448"/>
                  </a:lnTo>
                  <a:lnTo>
                    <a:pt x="1205784" y="767772"/>
                  </a:lnTo>
                  <a:lnTo>
                    <a:pt x="1207539" y="771096"/>
                  </a:lnTo>
                  <a:lnTo>
                    <a:pt x="1209314" y="774419"/>
                  </a:lnTo>
                  <a:lnTo>
                    <a:pt x="1211101" y="777743"/>
                  </a:lnTo>
                  <a:lnTo>
                    <a:pt x="1212920" y="781067"/>
                  </a:lnTo>
                  <a:lnTo>
                    <a:pt x="1214754" y="784390"/>
                  </a:lnTo>
                  <a:lnTo>
                    <a:pt x="1216608" y="787714"/>
                  </a:lnTo>
                  <a:lnTo>
                    <a:pt x="1218492" y="791038"/>
                  </a:lnTo>
                  <a:lnTo>
                    <a:pt x="1220391" y="794361"/>
                  </a:lnTo>
                  <a:lnTo>
                    <a:pt x="1222319" y="797685"/>
                  </a:lnTo>
                  <a:lnTo>
                    <a:pt x="1224272" y="801009"/>
                  </a:lnTo>
                  <a:lnTo>
                    <a:pt x="1226240" y="804332"/>
                  </a:lnTo>
                  <a:lnTo>
                    <a:pt x="1228247" y="807656"/>
                  </a:lnTo>
                  <a:lnTo>
                    <a:pt x="1230273" y="810980"/>
                  </a:lnTo>
                  <a:lnTo>
                    <a:pt x="1232321" y="814303"/>
                  </a:lnTo>
                  <a:lnTo>
                    <a:pt x="1234405" y="817627"/>
                  </a:lnTo>
                  <a:lnTo>
                    <a:pt x="1236506" y="820951"/>
                  </a:lnTo>
                  <a:lnTo>
                    <a:pt x="1238639" y="824275"/>
                  </a:lnTo>
                  <a:lnTo>
                    <a:pt x="1240800" y="827598"/>
                  </a:lnTo>
                  <a:lnTo>
                    <a:pt x="1242978" y="830922"/>
                  </a:lnTo>
                  <a:lnTo>
                    <a:pt x="1245196" y="834246"/>
                  </a:lnTo>
                  <a:lnTo>
                    <a:pt x="1247434" y="837569"/>
                  </a:lnTo>
                  <a:lnTo>
                    <a:pt x="1249693" y="840893"/>
                  </a:lnTo>
                  <a:lnTo>
                    <a:pt x="1251990" y="844217"/>
                  </a:lnTo>
                  <a:lnTo>
                    <a:pt x="1254303" y="847540"/>
                  </a:lnTo>
                  <a:lnTo>
                    <a:pt x="1256645" y="850864"/>
                  </a:lnTo>
                  <a:lnTo>
                    <a:pt x="1259015" y="854188"/>
                  </a:lnTo>
                  <a:lnTo>
                    <a:pt x="1261400" y="857511"/>
                  </a:lnTo>
                  <a:lnTo>
                    <a:pt x="1263818" y="860835"/>
                  </a:lnTo>
                  <a:lnTo>
                    <a:pt x="1266255" y="864159"/>
                  </a:lnTo>
                  <a:lnTo>
                    <a:pt x="1268709" y="867483"/>
                  </a:lnTo>
                  <a:lnTo>
                    <a:pt x="1271193" y="870806"/>
                  </a:lnTo>
                  <a:lnTo>
                    <a:pt x="1273689" y="874130"/>
                  </a:lnTo>
                  <a:lnTo>
                    <a:pt x="1276206" y="877454"/>
                  </a:lnTo>
                  <a:lnTo>
                    <a:pt x="1278742" y="880777"/>
                  </a:lnTo>
                  <a:lnTo>
                    <a:pt x="1281289" y="884101"/>
                  </a:lnTo>
                  <a:lnTo>
                    <a:pt x="1283855" y="887425"/>
                  </a:lnTo>
                  <a:lnTo>
                    <a:pt x="1286432" y="890748"/>
                  </a:lnTo>
                  <a:lnTo>
                    <a:pt x="1289018" y="894072"/>
                  </a:lnTo>
                  <a:lnTo>
                    <a:pt x="1291618" y="897396"/>
                  </a:lnTo>
                  <a:lnTo>
                    <a:pt x="1294222" y="900719"/>
                  </a:lnTo>
                  <a:lnTo>
                    <a:pt x="1296833" y="904043"/>
                  </a:lnTo>
                  <a:lnTo>
                    <a:pt x="1299447" y="907367"/>
                  </a:lnTo>
                  <a:lnTo>
                    <a:pt x="1302063" y="910691"/>
                  </a:lnTo>
                  <a:lnTo>
                    <a:pt x="1304679" y="914014"/>
                  </a:lnTo>
                  <a:lnTo>
                    <a:pt x="1307291" y="917338"/>
                  </a:lnTo>
                  <a:lnTo>
                    <a:pt x="1309900" y="920662"/>
                  </a:lnTo>
                  <a:lnTo>
                    <a:pt x="1312498" y="923985"/>
                  </a:lnTo>
                  <a:lnTo>
                    <a:pt x="1315089" y="927309"/>
                  </a:lnTo>
                  <a:lnTo>
                    <a:pt x="1317669" y="930633"/>
                  </a:lnTo>
                  <a:lnTo>
                    <a:pt x="1320229" y="933956"/>
                  </a:lnTo>
                  <a:lnTo>
                    <a:pt x="1322778" y="937280"/>
                  </a:lnTo>
                  <a:lnTo>
                    <a:pt x="1325302" y="940604"/>
                  </a:lnTo>
                  <a:lnTo>
                    <a:pt x="1327804" y="943927"/>
                  </a:lnTo>
                  <a:lnTo>
                    <a:pt x="1330290" y="947251"/>
                  </a:lnTo>
                  <a:lnTo>
                    <a:pt x="1332732" y="950575"/>
                  </a:lnTo>
                  <a:lnTo>
                    <a:pt x="1335152" y="953898"/>
                  </a:lnTo>
                  <a:lnTo>
                    <a:pt x="1337543" y="957222"/>
                  </a:lnTo>
                  <a:lnTo>
                    <a:pt x="1339885" y="960546"/>
                  </a:lnTo>
                  <a:lnTo>
                    <a:pt x="1342202" y="963870"/>
                  </a:lnTo>
                  <a:lnTo>
                    <a:pt x="1344469" y="967193"/>
                  </a:lnTo>
                  <a:lnTo>
                    <a:pt x="1346689" y="970517"/>
                  </a:lnTo>
                  <a:lnTo>
                    <a:pt x="1348880" y="973841"/>
                  </a:lnTo>
                  <a:lnTo>
                    <a:pt x="1350995" y="977164"/>
                  </a:lnTo>
                  <a:lnTo>
                    <a:pt x="1353071" y="980488"/>
                  </a:lnTo>
                  <a:lnTo>
                    <a:pt x="1355100" y="983812"/>
                  </a:lnTo>
                  <a:lnTo>
                    <a:pt x="1357049" y="987135"/>
                  </a:lnTo>
                  <a:lnTo>
                    <a:pt x="1358958" y="990459"/>
                  </a:lnTo>
                  <a:lnTo>
                    <a:pt x="1360795" y="993783"/>
                  </a:lnTo>
                  <a:lnTo>
                    <a:pt x="1362559" y="997106"/>
                  </a:lnTo>
                  <a:lnTo>
                    <a:pt x="1364280" y="1000430"/>
                  </a:lnTo>
                  <a:lnTo>
                    <a:pt x="1365900" y="1003754"/>
                  </a:lnTo>
                  <a:lnTo>
                    <a:pt x="1367460" y="1007078"/>
                  </a:lnTo>
                  <a:lnTo>
                    <a:pt x="1368961" y="1010401"/>
                  </a:lnTo>
                  <a:lnTo>
                    <a:pt x="1370351" y="1013725"/>
                  </a:lnTo>
                  <a:lnTo>
                    <a:pt x="1371688" y="1017049"/>
                  </a:lnTo>
                  <a:lnTo>
                    <a:pt x="1372936" y="1020372"/>
                  </a:lnTo>
                  <a:lnTo>
                    <a:pt x="1374088" y="1023696"/>
                  </a:lnTo>
                  <a:lnTo>
                    <a:pt x="1375185" y="1027020"/>
                  </a:lnTo>
                  <a:lnTo>
                    <a:pt x="1376160" y="1030343"/>
                  </a:lnTo>
                  <a:lnTo>
                    <a:pt x="1377059" y="1033667"/>
                  </a:lnTo>
                  <a:lnTo>
                    <a:pt x="1377890" y="1036991"/>
                  </a:lnTo>
                  <a:lnTo>
                    <a:pt x="1378583" y="1040314"/>
                  </a:lnTo>
                  <a:lnTo>
                    <a:pt x="1379215" y="1043638"/>
                  </a:lnTo>
                  <a:lnTo>
                    <a:pt x="1379747" y="1046962"/>
                  </a:lnTo>
                  <a:lnTo>
                    <a:pt x="1380163" y="1050285"/>
                  </a:lnTo>
                  <a:lnTo>
                    <a:pt x="1380515" y="1053609"/>
                  </a:lnTo>
                  <a:lnTo>
                    <a:pt x="1380735" y="1056933"/>
                  </a:lnTo>
                  <a:lnTo>
                    <a:pt x="1380863" y="1060257"/>
                  </a:lnTo>
                  <a:lnTo>
                    <a:pt x="1380921" y="1063580"/>
                  </a:lnTo>
                  <a:lnTo>
                    <a:pt x="1380821" y="1066904"/>
                  </a:lnTo>
                  <a:lnTo>
                    <a:pt x="1380653" y="1070228"/>
                  </a:lnTo>
                  <a:lnTo>
                    <a:pt x="1380382" y="1073551"/>
                  </a:lnTo>
                  <a:lnTo>
                    <a:pt x="1379980" y="1076875"/>
                  </a:lnTo>
                  <a:lnTo>
                    <a:pt x="1379510" y="1080199"/>
                  </a:lnTo>
                  <a:lnTo>
                    <a:pt x="1378903" y="1083522"/>
                  </a:lnTo>
                  <a:lnTo>
                    <a:pt x="1378195" y="1086846"/>
                  </a:lnTo>
                  <a:lnTo>
                    <a:pt x="1377417" y="1090170"/>
                  </a:lnTo>
                  <a:lnTo>
                    <a:pt x="1376469" y="1093493"/>
                  </a:lnTo>
                  <a:lnTo>
                    <a:pt x="1375451" y="1096817"/>
                  </a:lnTo>
                  <a:lnTo>
                    <a:pt x="1374332" y="1100141"/>
                  </a:lnTo>
                  <a:lnTo>
                    <a:pt x="1373072" y="1103465"/>
                  </a:lnTo>
                  <a:lnTo>
                    <a:pt x="1371742" y="1106788"/>
                  </a:lnTo>
                  <a:lnTo>
                    <a:pt x="1370279" y="1110112"/>
                  </a:lnTo>
                  <a:lnTo>
                    <a:pt x="1368707" y="1113436"/>
                  </a:lnTo>
                  <a:lnTo>
                    <a:pt x="1367065" y="1116759"/>
                  </a:lnTo>
                  <a:lnTo>
                    <a:pt x="1365258" y="1120083"/>
                  </a:lnTo>
                  <a:lnTo>
                    <a:pt x="1363376" y="1123407"/>
                  </a:lnTo>
                  <a:lnTo>
                    <a:pt x="1361398" y="1126730"/>
                  </a:lnTo>
                  <a:lnTo>
                    <a:pt x="1359275" y="1130054"/>
                  </a:lnTo>
                  <a:lnTo>
                    <a:pt x="1357083" y="1133378"/>
                  </a:lnTo>
                  <a:lnTo>
                    <a:pt x="1354765" y="1136701"/>
                  </a:lnTo>
                  <a:lnTo>
                    <a:pt x="1352336" y="1140025"/>
                  </a:lnTo>
                  <a:lnTo>
                    <a:pt x="1349838" y="1143349"/>
                  </a:lnTo>
                  <a:lnTo>
                    <a:pt x="1347184" y="1146672"/>
                  </a:lnTo>
                  <a:lnTo>
                    <a:pt x="1344452" y="1149996"/>
                  </a:lnTo>
                  <a:lnTo>
                    <a:pt x="1341633" y="1153320"/>
                  </a:lnTo>
                  <a:lnTo>
                    <a:pt x="1338669" y="1156644"/>
                  </a:lnTo>
                  <a:lnTo>
                    <a:pt x="1335638" y="1159967"/>
                  </a:lnTo>
                  <a:lnTo>
                    <a:pt x="1332492" y="1163291"/>
                  </a:lnTo>
                  <a:lnTo>
                    <a:pt x="1329234" y="1166615"/>
                  </a:lnTo>
                  <a:lnTo>
                    <a:pt x="1325911" y="1169938"/>
                  </a:lnTo>
                  <a:lnTo>
                    <a:pt x="1322445" y="1173262"/>
                  </a:lnTo>
                  <a:lnTo>
                    <a:pt x="1318900" y="1176586"/>
                  </a:lnTo>
                  <a:lnTo>
                    <a:pt x="1315277" y="1179909"/>
                  </a:lnTo>
                  <a:lnTo>
                    <a:pt x="1311513" y="1183233"/>
                  </a:lnTo>
                  <a:lnTo>
                    <a:pt x="1307687" y="1186557"/>
                  </a:lnTo>
                  <a:lnTo>
                    <a:pt x="1303758" y="1189880"/>
                  </a:lnTo>
                  <a:lnTo>
                    <a:pt x="1299720" y="1193204"/>
                  </a:lnTo>
                  <a:lnTo>
                    <a:pt x="1295621" y="1196528"/>
                  </a:lnTo>
                  <a:lnTo>
                    <a:pt x="1291395" y="1199852"/>
                  </a:lnTo>
                  <a:lnTo>
                    <a:pt x="1287091" y="1203175"/>
                  </a:lnTo>
                  <a:lnTo>
                    <a:pt x="1282722" y="1206499"/>
                  </a:lnTo>
                  <a:lnTo>
                    <a:pt x="1278218" y="1209823"/>
                  </a:lnTo>
                  <a:lnTo>
                    <a:pt x="1273657" y="1213146"/>
                  </a:lnTo>
                  <a:lnTo>
                    <a:pt x="1269009" y="1216470"/>
                  </a:lnTo>
                  <a:lnTo>
                    <a:pt x="1264257" y="1219794"/>
                  </a:lnTo>
                  <a:lnTo>
                    <a:pt x="1259452" y="1223117"/>
                  </a:lnTo>
                  <a:lnTo>
                    <a:pt x="1254537" y="1226441"/>
                  </a:lnTo>
                  <a:lnTo>
                    <a:pt x="1249550" y="1229765"/>
                  </a:lnTo>
                  <a:lnTo>
                    <a:pt x="1244508" y="1233088"/>
                  </a:lnTo>
                  <a:lnTo>
                    <a:pt x="1239346" y="1236412"/>
                  </a:lnTo>
                  <a:lnTo>
                    <a:pt x="1234135" y="1239736"/>
                  </a:lnTo>
                  <a:lnTo>
                    <a:pt x="1228851" y="1243059"/>
                  </a:lnTo>
                  <a:lnTo>
                    <a:pt x="1223476" y="1246383"/>
                  </a:lnTo>
                  <a:lnTo>
                    <a:pt x="1218056" y="1249707"/>
                  </a:lnTo>
                  <a:lnTo>
                    <a:pt x="1212548" y="1253031"/>
                  </a:lnTo>
                  <a:lnTo>
                    <a:pt x="1206976" y="1256354"/>
                  </a:lnTo>
                  <a:lnTo>
                    <a:pt x="1201361" y="1259678"/>
                  </a:lnTo>
                  <a:lnTo>
                    <a:pt x="1195648" y="1263002"/>
                  </a:lnTo>
                  <a:lnTo>
                    <a:pt x="1189895" y="1266325"/>
                  </a:lnTo>
                  <a:lnTo>
                    <a:pt x="1184088" y="1269649"/>
                  </a:lnTo>
                  <a:lnTo>
                    <a:pt x="1178207" y="1272973"/>
                  </a:lnTo>
                  <a:lnTo>
                    <a:pt x="1172291" y="1276296"/>
                  </a:lnTo>
                  <a:lnTo>
                    <a:pt x="1166312" y="1279620"/>
                  </a:lnTo>
                  <a:lnTo>
                    <a:pt x="1160283" y="1282944"/>
                  </a:lnTo>
                  <a:lnTo>
                    <a:pt x="1154224" y="1286267"/>
                  </a:lnTo>
                  <a:lnTo>
                    <a:pt x="1148097" y="1289591"/>
                  </a:lnTo>
                  <a:lnTo>
                    <a:pt x="1141941" y="1292915"/>
                  </a:lnTo>
                  <a:lnTo>
                    <a:pt x="1135750" y="1296239"/>
                  </a:lnTo>
                  <a:lnTo>
                    <a:pt x="1129509" y="1299562"/>
                  </a:lnTo>
                  <a:lnTo>
                    <a:pt x="1123247" y="1302886"/>
                  </a:lnTo>
                  <a:lnTo>
                    <a:pt x="1116948" y="1306210"/>
                  </a:lnTo>
                  <a:lnTo>
                    <a:pt x="1110619" y="1309533"/>
                  </a:lnTo>
                  <a:lnTo>
                    <a:pt x="1104274" y="1312857"/>
                  </a:lnTo>
                  <a:lnTo>
                    <a:pt x="1097895" y="1316181"/>
                  </a:lnTo>
                  <a:lnTo>
                    <a:pt x="1091501" y="1319504"/>
                  </a:lnTo>
                  <a:lnTo>
                    <a:pt x="1085093" y="1322828"/>
                  </a:lnTo>
                  <a:lnTo>
                    <a:pt x="1078666" y="1326152"/>
                  </a:lnTo>
                  <a:lnTo>
                    <a:pt x="1072232" y="1329475"/>
                  </a:lnTo>
                  <a:lnTo>
                    <a:pt x="1065788" y="1332799"/>
                  </a:lnTo>
                  <a:lnTo>
                    <a:pt x="1059339" y="1336123"/>
                  </a:lnTo>
                  <a:lnTo>
                    <a:pt x="1052889" y="1339446"/>
                  </a:lnTo>
                  <a:lnTo>
                    <a:pt x="1046440" y="1342770"/>
                  </a:lnTo>
                  <a:lnTo>
                    <a:pt x="1039995" y="1346094"/>
                  </a:lnTo>
                  <a:lnTo>
                    <a:pt x="1033554" y="1349418"/>
                  </a:lnTo>
                  <a:lnTo>
                    <a:pt x="1027129" y="1352741"/>
                  </a:lnTo>
                  <a:lnTo>
                    <a:pt x="1020713" y="1356065"/>
                  </a:lnTo>
                  <a:lnTo>
                    <a:pt x="1014313" y="1359389"/>
                  </a:lnTo>
                  <a:lnTo>
                    <a:pt x="1007937" y="1362712"/>
                  </a:lnTo>
                  <a:lnTo>
                    <a:pt x="1001574" y="1366036"/>
                  </a:lnTo>
                  <a:lnTo>
                    <a:pt x="995245" y="1369360"/>
                  </a:lnTo>
                  <a:lnTo>
                    <a:pt x="988942" y="1372683"/>
                  </a:lnTo>
                  <a:lnTo>
                    <a:pt x="982659" y="1376007"/>
                  </a:lnTo>
                  <a:lnTo>
                    <a:pt x="976427" y="1379331"/>
                  </a:lnTo>
                  <a:lnTo>
                    <a:pt x="970221" y="1382654"/>
                  </a:lnTo>
                  <a:lnTo>
                    <a:pt x="964052" y="1385978"/>
                  </a:lnTo>
                  <a:lnTo>
                    <a:pt x="957936" y="1389302"/>
                  </a:lnTo>
                  <a:lnTo>
                    <a:pt x="951849" y="1392626"/>
                  </a:lnTo>
                  <a:lnTo>
                    <a:pt x="945822" y="1395949"/>
                  </a:lnTo>
                  <a:lnTo>
                    <a:pt x="939842" y="1399273"/>
                  </a:lnTo>
                  <a:lnTo>
                    <a:pt x="933896" y="1402597"/>
                  </a:lnTo>
                  <a:lnTo>
                    <a:pt x="928036" y="1405920"/>
                  </a:lnTo>
                  <a:lnTo>
                    <a:pt x="922214" y="1409244"/>
                  </a:lnTo>
                  <a:lnTo>
                    <a:pt x="916447" y="1412568"/>
                  </a:lnTo>
                  <a:lnTo>
                    <a:pt x="910760" y="1415891"/>
                  </a:lnTo>
                  <a:lnTo>
                    <a:pt x="905114" y="1419215"/>
                  </a:lnTo>
                  <a:lnTo>
                    <a:pt x="899549" y="1422539"/>
                  </a:lnTo>
                  <a:lnTo>
                    <a:pt x="894051" y="1425862"/>
                  </a:lnTo>
                  <a:lnTo>
                    <a:pt x="888598" y="1429186"/>
                  </a:lnTo>
                  <a:lnTo>
                    <a:pt x="883254" y="1432510"/>
                  </a:lnTo>
                  <a:lnTo>
                    <a:pt x="877962" y="1435833"/>
                  </a:lnTo>
                  <a:lnTo>
                    <a:pt x="872735" y="1439157"/>
                  </a:lnTo>
                  <a:lnTo>
                    <a:pt x="867611" y="1442481"/>
                  </a:lnTo>
                  <a:lnTo>
                    <a:pt x="862537" y="1445805"/>
                  </a:lnTo>
                  <a:lnTo>
                    <a:pt x="857556" y="1449128"/>
                  </a:lnTo>
                  <a:lnTo>
                    <a:pt x="852659" y="1452452"/>
                  </a:lnTo>
                  <a:lnTo>
                    <a:pt x="847814" y="1455776"/>
                  </a:lnTo>
                  <a:lnTo>
                    <a:pt x="843092" y="1459099"/>
                  </a:lnTo>
                  <a:lnTo>
                    <a:pt x="838432" y="1462423"/>
                  </a:lnTo>
                  <a:lnTo>
                    <a:pt x="833842" y="1465747"/>
                  </a:lnTo>
                  <a:lnTo>
                    <a:pt x="829371" y="1469070"/>
                  </a:lnTo>
                  <a:lnTo>
                    <a:pt x="824955" y="1472394"/>
                  </a:lnTo>
                  <a:lnTo>
                    <a:pt x="820636" y="1475718"/>
                  </a:lnTo>
                  <a:lnTo>
                    <a:pt x="816413" y="1479041"/>
                  </a:lnTo>
                  <a:lnTo>
                    <a:pt x="812246" y="1482365"/>
                  </a:lnTo>
                  <a:lnTo>
                    <a:pt x="808204" y="1485689"/>
                  </a:lnTo>
                  <a:lnTo>
                    <a:pt x="804232" y="1489013"/>
                  </a:lnTo>
                  <a:lnTo>
                    <a:pt x="800328" y="1492336"/>
                  </a:lnTo>
                  <a:lnTo>
                    <a:pt x="796552" y="1495660"/>
                  </a:lnTo>
                  <a:lnTo>
                    <a:pt x="792833" y="1498984"/>
                  </a:lnTo>
                  <a:lnTo>
                    <a:pt x="789208" y="1502307"/>
                  </a:lnTo>
                  <a:lnTo>
                    <a:pt x="785683" y="1505631"/>
                  </a:lnTo>
                  <a:lnTo>
                    <a:pt x="782215" y="1508955"/>
                  </a:lnTo>
                  <a:lnTo>
                    <a:pt x="778866" y="1512278"/>
                  </a:lnTo>
                  <a:lnTo>
                    <a:pt x="775590" y="1515602"/>
                  </a:lnTo>
                  <a:lnTo>
                    <a:pt x="772377" y="1518926"/>
                  </a:lnTo>
                  <a:lnTo>
                    <a:pt x="769292" y="1522249"/>
                  </a:lnTo>
                  <a:lnTo>
                    <a:pt x="766262" y="1525573"/>
                  </a:lnTo>
                  <a:lnTo>
                    <a:pt x="763317" y="1528897"/>
                  </a:lnTo>
                  <a:lnTo>
                    <a:pt x="760472" y="1532220"/>
                  </a:lnTo>
                  <a:lnTo>
                    <a:pt x="757681" y="1535544"/>
                  </a:lnTo>
                  <a:lnTo>
                    <a:pt x="754996" y="1538868"/>
                  </a:lnTo>
                  <a:lnTo>
                    <a:pt x="752384" y="1542192"/>
                  </a:lnTo>
                  <a:lnTo>
                    <a:pt x="749826" y="1545515"/>
                  </a:lnTo>
                  <a:lnTo>
                    <a:pt x="747390" y="1548839"/>
                  </a:lnTo>
                  <a:lnTo>
                    <a:pt x="745003" y="1552163"/>
                  </a:lnTo>
                  <a:lnTo>
                    <a:pt x="742689" y="1555486"/>
                  </a:lnTo>
                  <a:lnTo>
                    <a:pt x="740470" y="1558810"/>
                  </a:lnTo>
                  <a:lnTo>
                    <a:pt x="738298" y="1562134"/>
                  </a:lnTo>
                  <a:lnTo>
                    <a:pt x="736218" y="1565457"/>
                  </a:lnTo>
                  <a:lnTo>
                    <a:pt x="734205" y="1568781"/>
                  </a:lnTo>
                  <a:lnTo>
                    <a:pt x="732238" y="1572105"/>
                  </a:lnTo>
                  <a:lnTo>
                    <a:pt x="730377" y="1575428"/>
                  </a:lnTo>
                  <a:lnTo>
                    <a:pt x="728561" y="1578752"/>
                  </a:lnTo>
                  <a:lnTo>
                    <a:pt x="726804" y="1582076"/>
                  </a:lnTo>
                  <a:lnTo>
                    <a:pt x="725132" y="1585400"/>
                  </a:lnTo>
                  <a:lnTo>
                    <a:pt x="723500" y="1588723"/>
                  </a:lnTo>
                  <a:lnTo>
                    <a:pt x="721942" y="1592047"/>
                  </a:lnTo>
                  <a:lnTo>
                    <a:pt x="720444" y="1595371"/>
                  </a:lnTo>
                  <a:lnTo>
                    <a:pt x="718984" y="1598694"/>
                  </a:lnTo>
                  <a:lnTo>
                    <a:pt x="717610" y="1602018"/>
                  </a:lnTo>
                  <a:lnTo>
                    <a:pt x="716275" y="1605342"/>
                  </a:lnTo>
                  <a:lnTo>
                    <a:pt x="714987" y="1608665"/>
                  </a:lnTo>
                  <a:lnTo>
                    <a:pt x="713770" y="1611989"/>
                  </a:lnTo>
                  <a:lnTo>
                    <a:pt x="712586" y="1615313"/>
                  </a:lnTo>
                  <a:lnTo>
                    <a:pt x="711460" y="1618636"/>
                  </a:lnTo>
                  <a:lnTo>
                    <a:pt x="710384" y="1621960"/>
                  </a:lnTo>
                  <a:lnTo>
                    <a:pt x="709338" y="1625284"/>
                  </a:lnTo>
                  <a:lnTo>
                    <a:pt x="708359" y="1628607"/>
                  </a:lnTo>
                  <a:lnTo>
                    <a:pt x="707412" y="1631931"/>
                  </a:lnTo>
                  <a:lnTo>
                    <a:pt x="706500" y="1635255"/>
                  </a:lnTo>
                  <a:lnTo>
                    <a:pt x="705646" y="1638579"/>
                  </a:lnTo>
                  <a:lnTo>
                    <a:pt x="704817" y="1641902"/>
                  </a:lnTo>
                  <a:lnTo>
                    <a:pt x="704031" y="1645226"/>
                  </a:lnTo>
                  <a:lnTo>
                    <a:pt x="703285" y="1648550"/>
                  </a:lnTo>
                  <a:lnTo>
                    <a:pt x="702563" y="1651873"/>
                  </a:lnTo>
                  <a:lnTo>
                    <a:pt x="701888" y="1655197"/>
                  </a:lnTo>
                  <a:lnTo>
                    <a:pt x="701241" y="1658521"/>
                  </a:lnTo>
                  <a:lnTo>
                    <a:pt x="700618" y="1661844"/>
                  </a:lnTo>
                  <a:lnTo>
                    <a:pt x="700040" y="1665168"/>
                  </a:lnTo>
                  <a:lnTo>
                    <a:pt x="699480" y="1668492"/>
                  </a:lnTo>
                  <a:lnTo>
                    <a:pt x="698950" y="1671815"/>
                  </a:lnTo>
                  <a:lnTo>
                    <a:pt x="698452" y="1675139"/>
                  </a:lnTo>
                  <a:lnTo>
                    <a:pt x="697971" y="1678463"/>
                  </a:lnTo>
                  <a:lnTo>
                    <a:pt x="697523" y="1681787"/>
                  </a:lnTo>
                  <a:lnTo>
                    <a:pt x="697096" y="1685110"/>
                  </a:lnTo>
                  <a:lnTo>
                    <a:pt x="696686" y="1688434"/>
                  </a:lnTo>
                  <a:lnTo>
                    <a:pt x="696308" y="1691758"/>
                  </a:lnTo>
                  <a:lnTo>
                    <a:pt x="695944" y="1695081"/>
                  </a:lnTo>
                  <a:lnTo>
                    <a:pt x="695600" y="1698405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979091" y="1422821"/>
              <a:ext cx="74773" cy="0"/>
            </a:xfrm>
            <a:custGeom>
              <a:avLst/>
              <a:pathLst>
                <a:path w="74773" h="0">
                  <a:moveTo>
                    <a:pt x="0" y="0"/>
                  </a:moveTo>
                  <a:lnTo>
                    <a:pt x="7477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791659" y="2199815"/>
              <a:ext cx="1380921" cy="37979"/>
            </a:xfrm>
            <a:custGeom>
              <a:avLst/>
              <a:pathLst>
                <a:path w="1380921" h="37979">
                  <a:moveTo>
                    <a:pt x="0" y="0"/>
                  </a:moveTo>
                  <a:lnTo>
                    <a:pt x="0" y="37979"/>
                  </a:lnTo>
                  <a:lnTo>
                    <a:pt x="1380921" y="37979"/>
                  </a:lnTo>
                  <a:lnTo>
                    <a:pt x="1380921" y="0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7326017" y="2303112"/>
              <a:ext cx="1380921" cy="44014"/>
            </a:xfrm>
            <a:custGeom>
              <a:avLst/>
              <a:pathLst>
                <a:path w="1380921" h="44014">
                  <a:moveTo>
                    <a:pt x="0" y="0"/>
                  </a:moveTo>
                  <a:lnTo>
                    <a:pt x="0" y="44014"/>
                  </a:lnTo>
                  <a:lnTo>
                    <a:pt x="1380921" y="44014"/>
                  </a:lnTo>
                  <a:lnTo>
                    <a:pt x="1380921" y="0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791659" y="2218804"/>
              <a:ext cx="1380921" cy="0"/>
            </a:xfrm>
            <a:custGeom>
              <a:avLst/>
              <a:pathLst>
                <a:path w="1380921" h="0">
                  <a:moveTo>
                    <a:pt x="0" y="0"/>
                  </a:moveTo>
                  <a:lnTo>
                    <a:pt x="1380921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326017" y="2325119"/>
              <a:ext cx="1380921" cy="0"/>
            </a:xfrm>
            <a:custGeom>
              <a:avLst/>
              <a:pathLst>
                <a:path w="1380921" h="0">
                  <a:moveTo>
                    <a:pt x="0" y="0"/>
                  </a:moveTo>
                  <a:lnTo>
                    <a:pt x="1380921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116330" y="1107814"/>
              <a:ext cx="3375586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3623932" y="1153572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25" name="rc25"/>
            <p:cNvSpPr/>
            <p:nvPr/>
          </p:nvSpPr>
          <p:spPr>
            <a:xfrm>
              <a:off x="5561506" y="1107814"/>
              <a:ext cx="3375586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6898275" y="1152153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3036945" y="33764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571302" y="33764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2894052" y="3415519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328983" y="3415519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6482120" y="33764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016478" y="33764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6339228" y="3415519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774158" y="3415519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929389" y="27850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929389" y="217746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929389" y="156981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2081536" y="28267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081536" y="22191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081536" y="16115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 rot="-5400000">
              <a:off x="1553123" y="2299711"/>
              <a:ext cx="51248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1691481" y="3781425"/>
              <a:ext cx="73152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116330" y="4069569"/>
              <a:ext cx="3375586" cy="205009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346484" y="4785193"/>
              <a:ext cx="1380921" cy="1334470"/>
            </a:xfrm>
            <a:prstGeom prst="rect">
              <a:avLst/>
            </a:prstGeom>
            <a:solidFill>
              <a:srgbClr val="2B8A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880841" y="4357723"/>
              <a:ext cx="1380921" cy="1761940"/>
            </a:xfrm>
            <a:prstGeom prst="rect">
              <a:avLst/>
            </a:prstGeom>
            <a:solidFill>
              <a:srgbClr val="C767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036945" y="4627012"/>
              <a:ext cx="0" cy="307220"/>
            </a:xfrm>
            <a:custGeom>
              <a:avLst/>
              <a:pathLst>
                <a:path w="0" h="307220">
                  <a:moveTo>
                    <a:pt x="0" y="30722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571302" y="4174198"/>
              <a:ext cx="0" cy="362454"/>
            </a:xfrm>
            <a:custGeom>
              <a:avLst/>
              <a:pathLst>
                <a:path w="0" h="362454">
                  <a:moveTo>
                    <a:pt x="0" y="36245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561506" y="4069569"/>
              <a:ext cx="3375586" cy="205009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791659" y="4877537"/>
              <a:ext cx="1380921" cy="1242126"/>
            </a:xfrm>
            <a:prstGeom prst="rect">
              <a:avLst/>
            </a:prstGeom>
            <a:solidFill>
              <a:srgbClr val="2B8A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326017" y="4754575"/>
              <a:ext cx="1380921" cy="1365088"/>
            </a:xfrm>
            <a:prstGeom prst="rect">
              <a:avLst/>
            </a:prstGeom>
            <a:solidFill>
              <a:srgbClr val="C767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482120" y="4724553"/>
              <a:ext cx="0" cy="296006"/>
            </a:xfrm>
            <a:custGeom>
              <a:avLst/>
              <a:pathLst>
                <a:path w="0" h="296006">
                  <a:moveTo>
                    <a:pt x="0" y="2960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016478" y="4583731"/>
              <a:ext cx="0" cy="331609"/>
            </a:xfrm>
            <a:custGeom>
              <a:avLst/>
              <a:pathLst>
                <a:path w="0" h="331609">
                  <a:moveTo>
                    <a:pt x="0" y="33160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116330" y="3851014"/>
              <a:ext cx="3375586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3623932" y="3896772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5561506" y="3851014"/>
              <a:ext cx="3375586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898275" y="3895353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3036945" y="61196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571302" y="61196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2894052" y="6158719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328983" y="6158719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6482120" y="61196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016478" y="61196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6339228" y="6158719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774158" y="6158719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991545" y="607797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929389" y="566795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929389" y="525793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929389" y="484786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929389" y="443789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929389" y="402787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1" name="pl71"/>
            <p:cNvSpPr/>
            <p:nvPr/>
          </p:nvSpPr>
          <p:spPr>
            <a:xfrm>
              <a:off x="2081536" y="61196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081536" y="57096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081536" y="5299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081536" y="48896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081536" y="44795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2081536" y="4069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355838" y="6320891"/>
              <a:ext cx="341746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Gene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945380" y="5029064"/>
              <a:ext cx="170027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 viral load samples (%)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2021-02-10T23:02:28Z</dcterms:modified>
</cp:coreProperties>
</file>