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7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19529" y="3983871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19529" y="3629461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19529" y="3261825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19529" y="2924956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19529" y="2588087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19529" y="2220451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819529" y="2210997"/>
              <a:ext cx="3747828" cy="1491029"/>
            </a:xfrm>
            <a:custGeom>
              <a:avLst/>
              <a:pathLst>
                <a:path w="3747828" h="1491029">
                  <a:moveTo>
                    <a:pt x="0" y="1418889"/>
                  </a:moveTo>
                  <a:lnTo>
                    <a:pt x="24820" y="1407930"/>
                  </a:lnTo>
                  <a:lnTo>
                    <a:pt x="49640" y="1396966"/>
                  </a:lnTo>
                  <a:lnTo>
                    <a:pt x="74460" y="1385992"/>
                  </a:lnTo>
                  <a:lnTo>
                    <a:pt x="99280" y="1375006"/>
                  </a:lnTo>
                  <a:lnTo>
                    <a:pt x="124100" y="1364005"/>
                  </a:lnTo>
                  <a:lnTo>
                    <a:pt x="148920" y="1352985"/>
                  </a:lnTo>
                  <a:lnTo>
                    <a:pt x="173740" y="1341945"/>
                  </a:lnTo>
                  <a:lnTo>
                    <a:pt x="198560" y="1330881"/>
                  </a:lnTo>
                  <a:lnTo>
                    <a:pt x="223380" y="1319789"/>
                  </a:lnTo>
                  <a:lnTo>
                    <a:pt x="248200" y="1308666"/>
                  </a:lnTo>
                  <a:lnTo>
                    <a:pt x="273020" y="1297509"/>
                  </a:lnTo>
                  <a:lnTo>
                    <a:pt x="297840" y="1286315"/>
                  </a:lnTo>
                  <a:lnTo>
                    <a:pt x="322660" y="1275081"/>
                  </a:lnTo>
                  <a:lnTo>
                    <a:pt x="347480" y="1263801"/>
                  </a:lnTo>
                  <a:lnTo>
                    <a:pt x="372300" y="1252474"/>
                  </a:lnTo>
                  <a:lnTo>
                    <a:pt x="397120" y="1241094"/>
                  </a:lnTo>
                  <a:lnTo>
                    <a:pt x="421940" y="1229658"/>
                  </a:lnTo>
                  <a:lnTo>
                    <a:pt x="446761" y="1218163"/>
                  </a:lnTo>
                  <a:lnTo>
                    <a:pt x="471581" y="1206602"/>
                  </a:lnTo>
                  <a:lnTo>
                    <a:pt x="496401" y="1194973"/>
                  </a:lnTo>
                  <a:lnTo>
                    <a:pt x="521221" y="1183271"/>
                  </a:lnTo>
                  <a:lnTo>
                    <a:pt x="546041" y="1171491"/>
                  </a:lnTo>
                  <a:lnTo>
                    <a:pt x="570861" y="1159628"/>
                  </a:lnTo>
                  <a:lnTo>
                    <a:pt x="595681" y="1147678"/>
                  </a:lnTo>
                  <a:lnTo>
                    <a:pt x="620501" y="1135638"/>
                  </a:lnTo>
                  <a:lnTo>
                    <a:pt x="645321" y="1123503"/>
                  </a:lnTo>
                  <a:lnTo>
                    <a:pt x="670141" y="1111270"/>
                  </a:lnTo>
                  <a:lnTo>
                    <a:pt x="694961" y="1098939"/>
                  </a:lnTo>
                  <a:lnTo>
                    <a:pt x="719781" y="1086509"/>
                  </a:lnTo>
                  <a:lnTo>
                    <a:pt x="744601" y="1073981"/>
                  </a:lnTo>
                  <a:lnTo>
                    <a:pt x="769421" y="1061357"/>
                  </a:lnTo>
                  <a:lnTo>
                    <a:pt x="794241" y="1048642"/>
                  </a:lnTo>
                  <a:lnTo>
                    <a:pt x="819061" y="1035842"/>
                  </a:lnTo>
                  <a:lnTo>
                    <a:pt x="843881" y="1022961"/>
                  </a:lnTo>
                  <a:lnTo>
                    <a:pt x="868702" y="1010008"/>
                  </a:lnTo>
                  <a:lnTo>
                    <a:pt x="893522" y="996988"/>
                  </a:lnTo>
                  <a:lnTo>
                    <a:pt x="918342" y="983909"/>
                  </a:lnTo>
                  <a:lnTo>
                    <a:pt x="943162" y="970777"/>
                  </a:lnTo>
                  <a:lnTo>
                    <a:pt x="967982" y="957598"/>
                  </a:lnTo>
                  <a:lnTo>
                    <a:pt x="992802" y="944382"/>
                  </a:lnTo>
                  <a:lnTo>
                    <a:pt x="1017622" y="931139"/>
                  </a:lnTo>
                  <a:lnTo>
                    <a:pt x="1042442" y="917879"/>
                  </a:lnTo>
                  <a:lnTo>
                    <a:pt x="1067262" y="904609"/>
                  </a:lnTo>
                  <a:lnTo>
                    <a:pt x="1092082" y="891338"/>
                  </a:lnTo>
                  <a:lnTo>
                    <a:pt x="1116902" y="878072"/>
                  </a:lnTo>
                  <a:lnTo>
                    <a:pt x="1141722" y="864818"/>
                  </a:lnTo>
                  <a:lnTo>
                    <a:pt x="1166542" y="851582"/>
                  </a:lnTo>
                  <a:lnTo>
                    <a:pt x="1191362" y="838370"/>
                  </a:lnTo>
                  <a:lnTo>
                    <a:pt x="1216182" y="825187"/>
                  </a:lnTo>
                  <a:lnTo>
                    <a:pt x="1241002" y="812037"/>
                  </a:lnTo>
                  <a:lnTo>
                    <a:pt x="1265822" y="798927"/>
                  </a:lnTo>
                  <a:lnTo>
                    <a:pt x="1290643" y="785859"/>
                  </a:lnTo>
                  <a:lnTo>
                    <a:pt x="1315463" y="772840"/>
                  </a:lnTo>
                  <a:lnTo>
                    <a:pt x="1340283" y="759872"/>
                  </a:lnTo>
                  <a:lnTo>
                    <a:pt x="1365103" y="746960"/>
                  </a:lnTo>
                  <a:lnTo>
                    <a:pt x="1389923" y="734109"/>
                  </a:lnTo>
                  <a:lnTo>
                    <a:pt x="1414743" y="721322"/>
                  </a:lnTo>
                  <a:lnTo>
                    <a:pt x="1439563" y="708605"/>
                  </a:lnTo>
                  <a:lnTo>
                    <a:pt x="1464383" y="695962"/>
                  </a:lnTo>
                  <a:lnTo>
                    <a:pt x="1489203" y="683398"/>
                  </a:lnTo>
                  <a:lnTo>
                    <a:pt x="1514023" y="670920"/>
                  </a:lnTo>
                  <a:lnTo>
                    <a:pt x="1538843" y="658534"/>
                  </a:lnTo>
                  <a:lnTo>
                    <a:pt x="1563663" y="646248"/>
                  </a:lnTo>
                  <a:lnTo>
                    <a:pt x="1588483" y="634069"/>
                  </a:lnTo>
                  <a:lnTo>
                    <a:pt x="1613303" y="622006"/>
                  </a:lnTo>
                  <a:lnTo>
                    <a:pt x="1638123" y="610068"/>
                  </a:lnTo>
                  <a:lnTo>
                    <a:pt x="1662943" y="598265"/>
                  </a:lnTo>
                  <a:lnTo>
                    <a:pt x="1687763" y="586607"/>
                  </a:lnTo>
                  <a:lnTo>
                    <a:pt x="1712584" y="575104"/>
                  </a:lnTo>
                  <a:lnTo>
                    <a:pt x="1737404" y="563766"/>
                  </a:lnTo>
                  <a:lnTo>
                    <a:pt x="1762224" y="552603"/>
                  </a:lnTo>
                  <a:lnTo>
                    <a:pt x="1787044" y="541627"/>
                  </a:lnTo>
                  <a:lnTo>
                    <a:pt x="1811864" y="530846"/>
                  </a:lnTo>
                  <a:lnTo>
                    <a:pt x="1836684" y="520272"/>
                  </a:lnTo>
                  <a:lnTo>
                    <a:pt x="1861504" y="509914"/>
                  </a:lnTo>
                  <a:lnTo>
                    <a:pt x="1886324" y="499781"/>
                  </a:lnTo>
                  <a:lnTo>
                    <a:pt x="1911144" y="489884"/>
                  </a:lnTo>
                  <a:lnTo>
                    <a:pt x="1935964" y="480228"/>
                  </a:lnTo>
                  <a:lnTo>
                    <a:pt x="1960784" y="470810"/>
                  </a:lnTo>
                  <a:lnTo>
                    <a:pt x="1985604" y="461624"/>
                  </a:lnTo>
                  <a:lnTo>
                    <a:pt x="2010424" y="452661"/>
                  </a:lnTo>
                  <a:lnTo>
                    <a:pt x="2035244" y="443915"/>
                  </a:lnTo>
                  <a:lnTo>
                    <a:pt x="2060064" y="435377"/>
                  </a:lnTo>
                  <a:lnTo>
                    <a:pt x="2084884" y="427039"/>
                  </a:lnTo>
                  <a:lnTo>
                    <a:pt x="2109704" y="418892"/>
                  </a:lnTo>
                  <a:lnTo>
                    <a:pt x="2134524" y="410928"/>
                  </a:lnTo>
                  <a:lnTo>
                    <a:pt x="2159345" y="403136"/>
                  </a:lnTo>
                  <a:lnTo>
                    <a:pt x="2184165" y="395507"/>
                  </a:lnTo>
                  <a:lnTo>
                    <a:pt x="2208985" y="388029"/>
                  </a:lnTo>
                  <a:lnTo>
                    <a:pt x="2233805" y="380694"/>
                  </a:lnTo>
                  <a:lnTo>
                    <a:pt x="2258625" y="373489"/>
                  </a:lnTo>
                  <a:lnTo>
                    <a:pt x="2283445" y="366403"/>
                  </a:lnTo>
                  <a:lnTo>
                    <a:pt x="2308265" y="359426"/>
                  </a:lnTo>
                  <a:lnTo>
                    <a:pt x="2333085" y="352548"/>
                  </a:lnTo>
                  <a:lnTo>
                    <a:pt x="2357905" y="345759"/>
                  </a:lnTo>
                  <a:lnTo>
                    <a:pt x="2382725" y="339050"/>
                  </a:lnTo>
                  <a:lnTo>
                    <a:pt x="2407545" y="332414"/>
                  </a:lnTo>
                  <a:lnTo>
                    <a:pt x="2432365" y="325843"/>
                  </a:lnTo>
                  <a:lnTo>
                    <a:pt x="2457185" y="319331"/>
                  </a:lnTo>
                  <a:lnTo>
                    <a:pt x="2482005" y="312875"/>
                  </a:lnTo>
                  <a:lnTo>
                    <a:pt x="2506825" y="306469"/>
                  </a:lnTo>
                  <a:lnTo>
                    <a:pt x="2531645" y="300111"/>
                  </a:lnTo>
                  <a:lnTo>
                    <a:pt x="2556465" y="293795"/>
                  </a:lnTo>
                  <a:lnTo>
                    <a:pt x="2581286" y="287521"/>
                  </a:lnTo>
                  <a:lnTo>
                    <a:pt x="2606106" y="281283"/>
                  </a:lnTo>
                  <a:lnTo>
                    <a:pt x="2630926" y="275078"/>
                  </a:lnTo>
                  <a:lnTo>
                    <a:pt x="2655746" y="268905"/>
                  </a:lnTo>
                  <a:lnTo>
                    <a:pt x="2680566" y="262757"/>
                  </a:lnTo>
                  <a:lnTo>
                    <a:pt x="2705386" y="256633"/>
                  </a:lnTo>
                  <a:lnTo>
                    <a:pt x="2730206" y="250528"/>
                  </a:lnTo>
                  <a:lnTo>
                    <a:pt x="2755026" y="244439"/>
                  </a:lnTo>
                  <a:lnTo>
                    <a:pt x="2779846" y="238361"/>
                  </a:lnTo>
                  <a:lnTo>
                    <a:pt x="2804666" y="232290"/>
                  </a:lnTo>
                  <a:lnTo>
                    <a:pt x="2829486" y="226221"/>
                  </a:lnTo>
                  <a:lnTo>
                    <a:pt x="2854306" y="220151"/>
                  </a:lnTo>
                  <a:lnTo>
                    <a:pt x="2879126" y="214076"/>
                  </a:lnTo>
                  <a:lnTo>
                    <a:pt x="2903946" y="207996"/>
                  </a:lnTo>
                  <a:lnTo>
                    <a:pt x="2928766" y="201910"/>
                  </a:lnTo>
                  <a:lnTo>
                    <a:pt x="2953586" y="195821"/>
                  </a:lnTo>
                  <a:lnTo>
                    <a:pt x="2978406" y="189727"/>
                  </a:lnTo>
                  <a:lnTo>
                    <a:pt x="3003227" y="183631"/>
                  </a:lnTo>
                  <a:lnTo>
                    <a:pt x="3028047" y="177531"/>
                  </a:lnTo>
                  <a:lnTo>
                    <a:pt x="3052867" y="171428"/>
                  </a:lnTo>
                  <a:lnTo>
                    <a:pt x="3077687" y="165323"/>
                  </a:lnTo>
                  <a:lnTo>
                    <a:pt x="3102507" y="159215"/>
                  </a:lnTo>
                  <a:lnTo>
                    <a:pt x="3127327" y="153106"/>
                  </a:lnTo>
                  <a:lnTo>
                    <a:pt x="3152147" y="146994"/>
                  </a:lnTo>
                  <a:lnTo>
                    <a:pt x="3176967" y="140881"/>
                  </a:lnTo>
                  <a:lnTo>
                    <a:pt x="3201787" y="134766"/>
                  </a:lnTo>
                  <a:lnTo>
                    <a:pt x="3226607" y="128650"/>
                  </a:lnTo>
                  <a:lnTo>
                    <a:pt x="3251427" y="122532"/>
                  </a:lnTo>
                  <a:lnTo>
                    <a:pt x="3276247" y="116413"/>
                  </a:lnTo>
                  <a:lnTo>
                    <a:pt x="3301067" y="110293"/>
                  </a:lnTo>
                  <a:lnTo>
                    <a:pt x="3325887" y="104172"/>
                  </a:lnTo>
                  <a:lnTo>
                    <a:pt x="3350707" y="98050"/>
                  </a:lnTo>
                  <a:lnTo>
                    <a:pt x="3375527" y="91927"/>
                  </a:lnTo>
                  <a:lnTo>
                    <a:pt x="3400347" y="85803"/>
                  </a:lnTo>
                  <a:lnTo>
                    <a:pt x="3425168" y="79678"/>
                  </a:lnTo>
                  <a:lnTo>
                    <a:pt x="3449988" y="73552"/>
                  </a:lnTo>
                  <a:lnTo>
                    <a:pt x="3474808" y="67426"/>
                  </a:lnTo>
                  <a:lnTo>
                    <a:pt x="3499628" y="61299"/>
                  </a:lnTo>
                  <a:lnTo>
                    <a:pt x="3524448" y="55171"/>
                  </a:lnTo>
                  <a:lnTo>
                    <a:pt x="3549268" y="49043"/>
                  </a:lnTo>
                  <a:lnTo>
                    <a:pt x="3574088" y="42914"/>
                  </a:lnTo>
                  <a:lnTo>
                    <a:pt x="3598908" y="36785"/>
                  </a:lnTo>
                  <a:lnTo>
                    <a:pt x="3623728" y="30655"/>
                  </a:lnTo>
                  <a:lnTo>
                    <a:pt x="3648548" y="24525"/>
                  </a:lnTo>
                  <a:lnTo>
                    <a:pt x="3673368" y="18394"/>
                  </a:lnTo>
                  <a:lnTo>
                    <a:pt x="3698188" y="12263"/>
                  </a:lnTo>
                  <a:lnTo>
                    <a:pt x="3723008" y="6131"/>
                  </a:lnTo>
                  <a:lnTo>
                    <a:pt x="3747828" y="0"/>
                  </a:lnTo>
                  <a:lnTo>
                    <a:pt x="3747828" y="77425"/>
                  </a:lnTo>
                  <a:lnTo>
                    <a:pt x="3723008" y="82195"/>
                  </a:lnTo>
                  <a:lnTo>
                    <a:pt x="3698188" y="86966"/>
                  </a:lnTo>
                  <a:lnTo>
                    <a:pt x="3673368" y="91738"/>
                  </a:lnTo>
                  <a:lnTo>
                    <a:pt x="3648548" y="96509"/>
                  </a:lnTo>
                  <a:lnTo>
                    <a:pt x="3623728" y="101281"/>
                  </a:lnTo>
                  <a:lnTo>
                    <a:pt x="3598908" y="106054"/>
                  </a:lnTo>
                  <a:lnTo>
                    <a:pt x="3574088" y="110827"/>
                  </a:lnTo>
                  <a:lnTo>
                    <a:pt x="3549268" y="115600"/>
                  </a:lnTo>
                  <a:lnTo>
                    <a:pt x="3524448" y="120374"/>
                  </a:lnTo>
                  <a:lnTo>
                    <a:pt x="3499628" y="125149"/>
                  </a:lnTo>
                  <a:lnTo>
                    <a:pt x="3474808" y="129924"/>
                  </a:lnTo>
                  <a:lnTo>
                    <a:pt x="3449988" y="134699"/>
                  </a:lnTo>
                  <a:lnTo>
                    <a:pt x="3425168" y="139476"/>
                  </a:lnTo>
                  <a:lnTo>
                    <a:pt x="3400347" y="144252"/>
                  </a:lnTo>
                  <a:lnTo>
                    <a:pt x="3375527" y="149030"/>
                  </a:lnTo>
                  <a:lnTo>
                    <a:pt x="3350707" y="153809"/>
                  </a:lnTo>
                  <a:lnTo>
                    <a:pt x="3325887" y="158588"/>
                  </a:lnTo>
                  <a:lnTo>
                    <a:pt x="3301067" y="163368"/>
                  </a:lnTo>
                  <a:lnTo>
                    <a:pt x="3276247" y="168150"/>
                  </a:lnTo>
                  <a:lnTo>
                    <a:pt x="3251427" y="172932"/>
                  </a:lnTo>
                  <a:lnTo>
                    <a:pt x="3226607" y="177715"/>
                  </a:lnTo>
                  <a:lnTo>
                    <a:pt x="3201787" y="182500"/>
                  </a:lnTo>
                  <a:lnTo>
                    <a:pt x="3176967" y="187286"/>
                  </a:lnTo>
                  <a:lnTo>
                    <a:pt x="3152147" y="192074"/>
                  </a:lnTo>
                  <a:lnTo>
                    <a:pt x="3127327" y="196863"/>
                  </a:lnTo>
                  <a:lnTo>
                    <a:pt x="3102507" y="201654"/>
                  </a:lnTo>
                  <a:lnTo>
                    <a:pt x="3077687" y="206447"/>
                  </a:lnTo>
                  <a:lnTo>
                    <a:pt x="3052867" y="211243"/>
                  </a:lnTo>
                  <a:lnTo>
                    <a:pt x="3028047" y="216040"/>
                  </a:lnTo>
                  <a:lnTo>
                    <a:pt x="3003227" y="220841"/>
                  </a:lnTo>
                  <a:lnTo>
                    <a:pt x="2978406" y="225644"/>
                  </a:lnTo>
                  <a:lnTo>
                    <a:pt x="2953586" y="230451"/>
                  </a:lnTo>
                  <a:lnTo>
                    <a:pt x="2928766" y="235261"/>
                  </a:lnTo>
                  <a:lnTo>
                    <a:pt x="2903946" y="240075"/>
                  </a:lnTo>
                  <a:lnTo>
                    <a:pt x="2879126" y="244894"/>
                  </a:lnTo>
                  <a:lnTo>
                    <a:pt x="2854306" y="249718"/>
                  </a:lnTo>
                  <a:lnTo>
                    <a:pt x="2829486" y="254550"/>
                  </a:lnTo>
                  <a:lnTo>
                    <a:pt x="2804666" y="259394"/>
                  </a:lnTo>
                  <a:lnTo>
                    <a:pt x="2779846" y="264260"/>
                  </a:lnTo>
                  <a:lnTo>
                    <a:pt x="2755026" y="269154"/>
                  </a:lnTo>
                  <a:lnTo>
                    <a:pt x="2730206" y="274085"/>
                  </a:lnTo>
                  <a:lnTo>
                    <a:pt x="2705386" y="279060"/>
                  </a:lnTo>
                  <a:lnTo>
                    <a:pt x="2680566" y="284087"/>
                  </a:lnTo>
                  <a:lnTo>
                    <a:pt x="2655746" y="289174"/>
                  </a:lnTo>
                  <a:lnTo>
                    <a:pt x="2630926" y="294330"/>
                  </a:lnTo>
                  <a:lnTo>
                    <a:pt x="2606106" y="299563"/>
                  </a:lnTo>
                  <a:lnTo>
                    <a:pt x="2581286" y="304882"/>
                  </a:lnTo>
                  <a:lnTo>
                    <a:pt x="2556465" y="310294"/>
                  </a:lnTo>
                  <a:lnTo>
                    <a:pt x="2531645" y="315810"/>
                  </a:lnTo>
                  <a:lnTo>
                    <a:pt x="2506825" y="321437"/>
                  </a:lnTo>
                  <a:lnTo>
                    <a:pt x="2482005" y="327185"/>
                  </a:lnTo>
                  <a:lnTo>
                    <a:pt x="2457185" y="333060"/>
                  </a:lnTo>
                  <a:lnTo>
                    <a:pt x="2432365" y="339071"/>
                  </a:lnTo>
                  <a:lnTo>
                    <a:pt x="2407545" y="345225"/>
                  </a:lnTo>
                  <a:lnTo>
                    <a:pt x="2382725" y="351529"/>
                  </a:lnTo>
                  <a:lnTo>
                    <a:pt x="2357905" y="357986"/>
                  </a:lnTo>
                  <a:lnTo>
                    <a:pt x="2333085" y="364602"/>
                  </a:lnTo>
                  <a:lnTo>
                    <a:pt x="2308265" y="371380"/>
                  </a:lnTo>
                  <a:lnTo>
                    <a:pt x="2283445" y="378321"/>
                  </a:lnTo>
                  <a:lnTo>
                    <a:pt x="2258625" y="385428"/>
                  </a:lnTo>
                  <a:lnTo>
                    <a:pt x="2233805" y="392701"/>
                  </a:lnTo>
                  <a:lnTo>
                    <a:pt x="2208985" y="400141"/>
                  </a:lnTo>
                  <a:lnTo>
                    <a:pt x="2184165" y="407750"/>
                  </a:lnTo>
                  <a:lnTo>
                    <a:pt x="2159345" y="415529"/>
                  </a:lnTo>
                  <a:lnTo>
                    <a:pt x="2134524" y="423478"/>
                  </a:lnTo>
                  <a:lnTo>
                    <a:pt x="2109704" y="431601"/>
                  </a:lnTo>
                  <a:lnTo>
                    <a:pt x="2084884" y="439899"/>
                  </a:lnTo>
                  <a:lnTo>
                    <a:pt x="2060064" y="448375"/>
                  </a:lnTo>
                  <a:lnTo>
                    <a:pt x="2035244" y="457032"/>
                  </a:lnTo>
                  <a:lnTo>
                    <a:pt x="2010424" y="465874"/>
                  </a:lnTo>
                  <a:lnTo>
                    <a:pt x="1985604" y="474904"/>
                  </a:lnTo>
                  <a:lnTo>
                    <a:pt x="1960784" y="484127"/>
                  </a:lnTo>
                  <a:lnTo>
                    <a:pt x="1935964" y="493548"/>
                  </a:lnTo>
                  <a:lnTo>
                    <a:pt x="1911144" y="503171"/>
                  </a:lnTo>
                  <a:lnTo>
                    <a:pt x="1886324" y="513000"/>
                  </a:lnTo>
                  <a:lnTo>
                    <a:pt x="1861504" y="523032"/>
                  </a:lnTo>
                  <a:lnTo>
                    <a:pt x="1836684" y="533261"/>
                  </a:lnTo>
                  <a:lnTo>
                    <a:pt x="1811864" y="543684"/>
                  </a:lnTo>
                  <a:lnTo>
                    <a:pt x="1787044" y="554296"/>
                  </a:lnTo>
                  <a:lnTo>
                    <a:pt x="1762224" y="565092"/>
                  </a:lnTo>
                  <a:lnTo>
                    <a:pt x="1737404" y="576068"/>
                  </a:lnTo>
                  <a:lnTo>
                    <a:pt x="1712584" y="587221"/>
                  </a:lnTo>
                  <a:lnTo>
                    <a:pt x="1687763" y="598546"/>
                  </a:lnTo>
                  <a:lnTo>
                    <a:pt x="1662943" y="610040"/>
                  </a:lnTo>
                  <a:lnTo>
                    <a:pt x="1638123" y="621698"/>
                  </a:lnTo>
                  <a:lnTo>
                    <a:pt x="1613303" y="633517"/>
                  </a:lnTo>
                  <a:lnTo>
                    <a:pt x="1588483" y="645491"/>
                  </a:lnTo>
                  <a:lnTo>
                    <a:pt x="1563663" y="657616"/>
                  </a:lnTo>
                  <a:lnTo>
                    <a:pt x="1538843" y="669886"/>
                  </a:lnTo>
                  <a:lnTo>
                    <a:pt x="1514023" y="682295"/>
                  </a:lnTo>
                  <a:lnTo>
                    <a:pt x="1489203" y="694837"/>
                  </a:lnTo>
                  <a:lnTo>
                    <a:pt x="1464383" y="707503"/>
                  </a:lnTo>
                  <a:lnTo>
                    <a:pt x="1439563" y="720287"/>
                  </a:lnTo>
                  <a:lnTo>
                    <a:pt x="1414743" y="733178"/>
                  </a:lnTo>
                  <a:lnTo>
                    <a:pt x="1389923" y="746169"/>
                  </a:lnTo>
                  <a:lnTo>
                    <a:pt x="1365103" y="759249"/>
                  </a:lnTo>
                  <a:lnTo>
                    <a:pt x="1340283" y="772410"/>
                  </a:lnTo>
                  <a:lnTo>
                    <a:pt x="1315463" y="785641"/>
                  </a:lnTo>
                  <a:lnTo>
                    <a:pt x="1290643" y="798932"/>
                  </a:lnTo>
                  <a:lnTo>
                    <a:pt x="1265822" y="812274"/>
                  </a:lnTo>
                  <a:lnTo>
                    <a:pt x="1241002" y="825657"/>
                  </a:lnTo>
                  <a:lnTo>
                    <a:pt x="1216182" y="839072"/>
                  </a:lnTo>
                  <a:lnTo>
                    <a:pt x="1191362" y="852508"/>
                  </a:lnTo>
                  <a:lnTo>
                    <a:pt x="1166542" y="865958"/>
                  </a:lnTo>
                  <a:lnTo>
                    <a:pt x="1141722" y="879413"/>
                  </a:lnTo>
                  <a:lnTo>
                    <a:pt x="1116902" y="892863"/>
                  </a:lnTo>
                  <a:lnTo>
                    <a:pt x="1092082" y="906300"/>
                  </a:lnTo>
                  <a:lnTo>
                    <a:pt x="1067262" y="919718"/>
                  </a:lnTo>
                  <a:lnTo>
                    <a:pt x="1042442" y="933109"/>
                  </a:lnTo>
                  <a:lnTo>
                    <a:pt x="1017622" y="946465"/>
                  </a:lnTo>
                  <a:lnTo>
                    <a:pt x="992802" y="959782"/>
                  </a:lnTo>
                  <a:lnTo>
                    <a:pt x="967982" y="973054"/>
                  </a:lnTo>
                  <a:lnTo>
                    <a:pt x="943162" y="986276"/>
                  </a:lnTo>
                  <a:lnTo>
                    <a:pt x="918342" y="999447"/>
                  </a:lnTo>
                  <a:lnTo>
                    <a:pt x="893522" y="1012574"/>
                  </a:lnTo>
                  <a:lnTo>
                    <a:pt x="868702" y="1025666"/>
                  </a:lnTo>
                  <a:lnTo>
                    <a:pt x="843881" y="1038730"/>
                  </a:lnTo>
                  <a:lnTo>
                    <a:pt x="819061" y="1051778"/>
                  </a:lnTo>
                  <a:lnTo>
                    <a:pt x="794241" y="1064818"/>
                  </a:lnTo>
                  <a:lnTo>
                    <a:pt x="769421" y="1077858"/>
                  </a:lnTo>
                  <a:lnTo>
                    <a:pt x="744601" y="1090908"/>
                  </a:lnTo>
                  <a:lnTo>
                    <a:pt x="719781" y="1103974"/>
                  </a:lnTo>
                  <a:lnTo>
                    <a:pt x="694961" y="1117060"/>
                  </a:lnTo>
                  <a:lnTo>
                    <a:pt x="670141" y="1130172"/>
                  </a:lnTo>
                  <a:lnTo>
                    <a:pt x="645321" y="1143310"/>
                  </a:lnTo>
                  <a:lnTo>
                    <a:pt x="620501" y="1156477"/>
                  </a:lnTo>
                  <a:lnTo>
                    <a:pt x="595681" y="1169671"/>
                  </a:lnTo>
                  <a:lnTo>
                    <a:pt x="570861" y="1182892"/>
                  </a:lnTo>
                  <a:lnTo>
                    <a:pt x="546041" y="1196139"/>
                  </a:lnTo>
                  <a:lnTo>
                    <a:pt x="521221" y="1209410"/>
                  </a:lnTo>
                  <a:lnTo>
                    <a:pt x="496401" y="1222703"/>
                  </a:lnTo>
                  <a:lnTo>
                    <a:pt x="471581" y="1236016"/>
                  </a:lnTo>
                  <a:lnTo>
                    <a:pt x="446761" y="1249346"/>
                  </a:lnTo>
                  <a:lnTo>
                    <a:pt x="421940" y="1262694"/>
                  </a:lnTo>
                  <a:lnTo>
                    <a:pt x="397120" y="1276056"/>
                  </a:lnTo>
                  <a:lnTo>
                    <a:pt x="372300" y="1289431"/>
                  </a:lnTo>
                  <a:lnTo>
                    <a:pt x="347480" y="1302818"/>
                  </a:lnTo>
                  <a:lnTo>
                    <a:pt x="322660" y="1316216"/>
                  </a:lnTo>
                  <a:lnTo>
                    <a:pt x="297840" y="1329624"/>
                  </a:lnTo>
                  <a:lnTo>
                    <a:pt x="273020" y="1343041"/>
                  </a:lnTo>
                  <a:lnTo>
                    <a:pt x="248200" y="1356465"/>
                  </a:lnTo>
                  <a:lnTo>
                    <a:pt x="223380" y="1369897"/>
                  </a:lnTo>
                  <a:lnTo>
                    <a:pt x="198560" y="1383336"/>
                  </a:lnTo>
                  <a:lnTo>
                    <a:pt x="173740" y="1396781"/>
                  </a:lnTo>
                  <a:lnTo>
                    <a:pt x="148920" y="1410231"/>
                  </a:lnTo>
                  <a:lnTo>
                    <a:pt x="124100" y="1423686"/>
                  </a:lnTo>
                  <a:lnTo>
                    <a:pt x="99280" y="1437147"/>
                  </a:lnTo>
                  <a:lnTo>
                    <a:pt x="74460" y="1450611"/>
                  </a:lnTo>
                  <a:lnTo>
                    <a:pt x="49640" y="1464080"/>
                  </a:lnTo>
                  <a:lnTo>
                    <a:pt x="24820" y="1477553"/>
                  </a:lnTo>
                  <a:lnTo>
                    <a:pt x="0" y="1491029"/>
                  </a:lnTo>
                  <a:close/>
                </a:path>
              </a:pathLst>
            </a:custGeom>
            <a:solidFill>
              <a:srgbClr val="FF005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19529" y="2210997"/>
              <a:ext cx="3747828" cy="1418889"/>
            </a:xfrm>
            <a:custGeom>
              <a:avLst/>
              <a:pathLst>
                <a:path w="3747828" h="1418889">
                  <a:moveTo>
                    <a:pt x="0" y="1418889"/>
                  </a:moveTo>
                  <a:lnTo>
                    <a:pt x="24820" y="1407930"/>
                  </a:lnTo>
                  <a:lnTo>
                    <a:pt x="49640" y="1396966"/>
                  </a:lnTo>
                  <a:lnTo>
                    <a:pt x="74460" y="1385992"/>
                  </a:lnTo>
                  <a:lnTo>
                    <a:pt x="99280" y="1375006"/>
                  </a:lnTo>
                  <a:lnTo>
                    <a:pt x="124100" y="1364005"/>
                  </a:lnTo>
                  <a:lnTo>
                    <a:pt x="148920" y="1352985"/>
                  </a:lnTo>
                  <a:lnTo>
                    <a:pt x="173740" y="1341945"/>
                  </a:lnTo>
                  <a:lnTo>
                    <a:pt x="198560" y="1330881"/>
                  </a:lnTo>
                  <a:lnTo>
                    <a:pt x="223380" y="1319789"/>
                  </a:lnTo>
                  <a:lnTo>
                    <a:pt x="248200" y="1308666"/>
                  </a:lnTo>
                  <a:lnTo>
                    <a:pt x="273020" y="1297509"/>
                  </a:lnTo>
                  <a:lnTo>
                    <a:pt x="297840" y="1286315"/>
                  </a:lnTo>
                  <a:lnTo>
                    <a:pt x="322660" y="1275081"/>
                  </a:lnTo>
                  <a:lnTo>
                    <a:pt x="347480" y="1263801"/>
                  </a:lnTo>
                  <a:lnTo>
                    <a:pt x="372300" y="1252474"/>
                  </a:lnTo>
                  <a:lnTo>
                    <a:pt x="397120" y="1241094"/>
                  </a:lnTo>
                  <a:lnTo>
                    <a:pt x="421940" y="1229658"/>
                  </a:lnTo>
                  <a:lnTo>
                    <a:pt x="446761" y="1218163"/>
                  </a:lnTo>
                  <a:lnTo>
                    <a:pt x="471581" y="1206602"/>
                  </a:lnTo>
                  <a:lnTo>
                    <a:pt x="496401" y="1194973"/>
                  </a:lnTo>
                  <a:lnTo>
                    <a:pt x="521221" y="1183271"/>
                  </a:lnTo>
                  <a:lnTo>
                    <a:pt x="546041" y="1171491"/>
                  </a:lnTo>
                  <a:lnTo>
                    <a:pt x="570861" y="1159628"/>
                  </a:lnTo>
                  <a:lnTo>
                    <a:pt x="595681" y="1147678"/>
                  </a:lnTo>
                  <a:lnTo>
                    <a:pt x="620501" y="1135638"/>
                  </a:lnTo>
                  <a:lnTo>
                    <a:pt x="645321" y="1123503"/>
                  </a:lnTo>
                  <a:lnTo>
                    <a:pt x="670141" y="1111270"/>
                  </a:lnTo>
                  <a:lnTo>
                    <a:pt x="694961" y="1098939"/>
                  </a:lnTo>
                  <a:lnTo>
                    <a:pt x="719781" y="1086509"/>
                  </a:lnTo>
                  <a:lnTo>
                    <a:pt x="744601" y="1073981"/>
                  </a:lnTo>
                  <a:lnTo>
                    <a:pt x="769421" y="1061357"/>
                  </a:lnTo>
                  <a:lnTo>
                    <a:pt x="794241" y="1048642"/>
                  </a:lnTo>
                  <a:lnTo>
                    <a:pt x="819061" y="1035842"/>
                  </a:lnTo>
                  <a:lnTo>
                    <a:pt x="843881" y="1022961"/>
                  </a:lnTo>
                  <a:lnTo>
                    <a:pt x="868702" y="1010008"/>
                  </a:lnTo>
                  <a:lnTo>
                    <a:pt x="893522" y="996988"/>
                  </a:lnTo>
                  <a:lnTo>
                    <a:pt x="918342" y="983909"/>
                  </a:lnTo>
                  <a:lnTo>
                    <a:pt x="943162" y="970777"/>
                  </a:lnTo>
                  <a:lnTo>
                    <a:pt x="967982" y="957598"/>
                  </a:lnTo>
                  <a:lnTo>
                    <a:pt x="992802" y="944382"/>
                  </a:lnTo>
                  <a:lnTo>
                    <a:pt x="1017622" y="931139"/>
                  </a:lnTo>
                  <a:lnTo>
                    <a:pt x="1042442" y="917879"/>
                  </a:lnTo>
                  <a:lnTo>
                    <a:pt x="1067262" y="904609"/>
                  </a:lnTo>
                  <a:lnTo>
                    <a:pt x="1092082" y="891338"/>
                  </a:lnTo>
                  <a:lnTo>
                    <a:pt x="1116902" y="878072"/>
                  </a:lnTo>
                  <a:lnTo>
                    <a:pt x="1141722" y="864818"/>
                  </a:lnTo>
                  <a:lnTo>
                    <a:pt x="1166542" y="851582"/>
                  </a:lnTo>
                  <a:lnTo>
                    <a:pt x="1191362" y="838370"/>
                  </a:lnTo>
                  <a:lnTo>
                    <a:pt x="1216182" y="825187"/>
                  </a:lnTo>
                  <a:lnTo>
                    <a:pt x="1241002" y="812037"/>
                  </a:lnTo>
                  <a:lnTo>
                    <a:pt x="1265822" y="798927"/>
                  </a:lnTo>
                  <a:lnTo>
                    <a:pt x="1290643" y="785859"/>
                  </a:lnTo>
                  <a:lnTo>
                    <a:pt x="1315463" y="772840"/>
                  </a:lnTo>
                  <a:lnTo>
                    <a:pt x="1340283" y="759872"/>
                  </a:lnTo>
                  <a:lnTo>
                    <a:pt x="1365103" y="746960"/>
                  </a:lnTo>
                  <a:lnTo>
                    <a:pt x="1389923" y="734109"/>
                  </a:lnTo>
                  <a:lnTo>
                    <a:pt x="1414743" y="721322"/>
                  </a:lnTo>
                  <a:lnTo>
                    <a:pt x="1439563" y="708605"/>
                  </a:lnTo>
                  <a:lnTo>
                    <a:pt x="1464383" y="695962"/>
                  </a:lnTo>
                  <a:lnTo>
                    <a:pt x="1489203" y="683398"/>
                  </a:lnTo>
                  <a:lnTo>
                    <a:pt x="1514023" y="670920"/>
                  </a:lnTo>
                  <a:lnTo>
                    <a:pt x="1538843" y="658534"/>
                  </a:lnTo>
                  <a:lnTo>
                    <a:pt x="1563663" y="646248"/>
                  </a:lnTo>
                  <a:lnTo>
                    <a:pt x="1588483" y="634069"/>
                  </a:lnTo>
                  <a:lnTo>
                    <a:pt x="1613303" y="622006"/>
                  </a:lnTo>
                  <a:lnTo>
                    <a:pt x="1638123" y="610068"/>
                  </a:lnTo>
                  <a:lnTo>
                    <a:pt x="1662943" y="598265"/>
                  </a:lnTo>
                  <a:lnTo>
                    <a:pt x="1687763" y="586607"/>
                  </a:lnTo>
                  <a:lnTo>
                    <a:pt x="1712584" y="575104"/>
                  </a:lnTo>
                  <a:lnTo>
                    <a:pt x="1737404" y="563766"/>
                  </a:lnTo>
                  <a:lnTo>
                    <a:pt x="1762224" y="552603"/>
                  </a:lnTo>
                  <a:lnTo>
                    <a:pt x="1787044" y="541627"/>
                  </a:lnTo>
                  <a:lnTo>
                    <a:pt x="1811864" y="530846"/>
                  </a:lnTo>
                  <a:lnTo>
                    <a:pt x="1836684" y="520272"/>
                  </a:lnTo>
                  <a:lnTo>
                    <a:pt x="1861504" y="509914"/>
                  </a:lnTo>
                  <a:lnTo>
                    <a:pt x="1886324" y="499781"/>
                  </a:lnTo>
                  <a:lnTo>
                    <a:pt x="1911144" y="489884"/>
                  </a:lnTo>
                  <a:lnTo>
                    <a:pt x="1935964" y="480228"/>
                  </a:lnTo>
                  <a:lnTo>
                    <a:pt x="1960784" y="470810"/>
                  </a:lnTo>
                  <a:lnTo>
                    <a:pt x="1985604" y="461624"/>
                  </a:lnTo>
                  <a:lnTo>
                    <a:pt x="2010424" y="452661"/>
                  </a:lnTo>
                  <a:lnTo>
                    <a:pt x="2035244" y="443915"/>
                  </a:lnTo>
                  <a:lnTo>
                    <a:pt x="2060064" y="435377"/>
                  </a:lnTo>
                  <a:lnTo>
                    <a:pt x="2084884" y="427039"/>
                  </a:lnTo>
                  <a:lnTo>
                    <a:pt x="2109704" y="418892"/>
                  </a:lnTo>
                  <a:lnTo>
                    <a:pt x="2134524" y="410928"/>
                  </a:lnTo>
                  <a:lnTo>
                    <a:pt x="2159345" y="403136"/>
                  </a:lnTo>
                  <a:lnTo>
                    <a:pt x="2184165" y="395507"/>
                  </a:lnTo>
                  <a:lnTo>
                    <a:pt x="2208985" y="388029"/>
                  </a:lnTo>
                  <a:lnTo>
                    <a:pt x="2233805" y="380694"/>
                  </a:lnTo>
                  <a:lnTo>
                    <a:pt x="2258625" y="373489"/>
                  </a:lnTo>
                  <a:lnTo>
                    <a:pt x="2283445" y="366403"/>
                  </a:lnTo>
                  <a:lnTo>
                    <a:pt x="2308265" y="359426"/>
                  </a:lnTo>
                  <a:lnTo>
                    <a:pt x="2333085" y="352548"/>
                  </a:lnTo>
                  <a:lnTo>
                    <a:pt x="2357905" y="345759"/>
                  </a:lnTo>
                  <a:lnTo>
                    <a:pt x="2382725" y="339050"/>
                  </a:lnTo>
                  <a:lnTo>
                    <a:pt x="2407545" y="332414"/>
                  </a:lnTo>
                  <a:lnTo>
                    <a:pt x="2432365" y="325843"/>
                  </a:lnTo>
                  <a:lnTo>
                    <a:pt x="2457185" y="319331"/>
                  </a:lnTo>
                  <a:lnTo>
                    <a:pt x="2482005" y="312875"/>
                  </a:lnTo>
                  <a:lnTo>
                    <a:pt x="2506825" y="306469"/>
                  </a:lnTo>
                  <a:lnTo>
                    <a:pt x="2531645" y="300111"/>
                  </a:lnTo>
                  <a:lnTo>
                    <a:pt x="2556465" y="293795"/>
                  </a:lnTo>
                  <a:lnTo>
                    <a:pt x="2581286" y="287521"/>
                  </a:lnTo>
                  <a:lnTo>
                    <a:pt x="2606106" y="281283"/>
                  </a:lnTo>
                  <a:lnTo>
                    <a:pt x="2630926" y="275078"/>
                  </a:lnTo>
                  <a:lnTo>
                    <a:pt x="2655746" y="268905"/>
                  </a:lnTo>
                  <a:lnTo>
                    <a:pt x="2680566" y="262757"/>
                  </a:lnTo>
                  <a:lnTo>
                    <a:pt x="2705386" y="256633"/>
                  </a:lnTo>
                  <a:lnTo>
                    <a:pt x="2730206" y="250528"/>
                  </a:lnTo>
                  <a:lnTo>
                    <a:pt x="2755026" y="244439"/>
                  </a:lnTo>
                  <a:lnTo>
                    <a:pt x="2779846" y="238361"/>
                  </a:lnTo>
                  <a:lnTo>
                    <a:pt x="2804666" y="232290"/>
                  </a:lnTo>
                  <a:lnTo>
                    <a:pt x="2829486" y="226221"/>
                  </a:lnTo>
                  <a:lnTo>
                    <a:pt x="2854306" y="220151"/>
                  </a:lnTo>
                  <a:lnTo>
                    <a:pt x="2879126" y="214076"/>
                  </a:lnTo>
                  <a:lnTo>
                    <a:pt x="2903946" y="207996"/>
                  </a:lnTo>
                  <a:lnTo>
                    <a:pt x="2928766" y="201910"/>
                  </a:lnTo>
                  <a:lnTo>
                    <a:pt x="2953586" y="195821"/>
                  </a:lnTo>
                  <a:lnTo>
                    <a:pt x="2978406" y="189727"/>
                  </a:lnTo>
                  <a:lnTo>
                    <a:pt x="3003227" y="183631"/>
                  </a:lnTo>
                  <a:lnTo>
                    <a:pt x="3028047" y="177531"/>
                  </a:lnTo>
                  <a:lnTo>
                    <a:pt x="3052867" y="171428"/>
                  </a:lnTo>
                  <a:lnTo>
                    <a:pt x="3077687" y="165323"/>
                  </a:lnTo>
                  <a:lnTo>
                    <a:pt x="3102507" y="159215"/>
                  </a:lnTo>
                  <a:lnTo>
                    <a:pt x="3127327" y="153106"/>
                  </a:lnTo>
                  <a:lnTo>
                    <a:pt x="3152147" y="146994"/>
                  </a:lnTo>
                  <a:lnTo>
                    <a:pt x="3176967" y="140881"/>
                  </a:lnTo>
                  <a:lnTo>
                    <a:pt x="3201787" y="134766"/>
                  </a:lnTo>
                  <a:lnTo>
                    <a:pt x="3226607" y="128650"/>
                  </a:lnTo>
                  <a:lnTo>
                    <a:pt x="3251427" y="122532"/>
                  </a:lnTo>
                  <a:lnTo>
                    <a:pt x="3276247" y="116413"/>
                  </a:lnTo>
                  <a:lnTo>
                    <a:pt x="3301067" y="110293"/>
                  </a:lnTo>
                  <a:lnTo>
                    <a:pt x="3325887" y="104172"/>
                  </a:lnTo>
                  <a:lnTo>
                    <a:pt x="3350707" y="98050"/>
                  </a:lnTo>
                  <a:lnTo>
                    <a:pt x="3375527" y="91927"/>
                  </a:lnTo>
                  <a:lnTo>
                    <a:pt x="3400347" y="85803"/>
                  </a:lnTo>
                  <a:lnTo>
                    <a:pt x="3425168" y="79678"/>
                  </a:lnTo>
                  <a:lnTo>
                    <a:pt x="3449988" y="73552"/>
                  </a:lnTo>
                  <a:lnTo>
                    <a:pt x="3474808" y="67426"/>
                  </a:lnTo>
                  <a:lnTo>
                    <a:pt x="3499628" y="61299"/>
                  </a:lnTo>
                  <a:lnTo>
                    <a:pt x="3524448" y="55171"/>
                  </a:lnTo>
                  <a:lnTo>
                    <a:pt x="3549268" y="49043"/>
                  </a:lnTo>
                  <a:lnTo>
                    <a:pt x="3574088" y="42914"/>
                  </a:lnTo>
                  <a:lnTo>
                    <a:pt x="3598908" y="36785"/>
                  </a:lnTo>
                  <a:lnTo>
                    <a:pt x="3623728" y="30655"/>
                  </a:lnTo>
                  <a:lnTo>
                    <a:pt x="3648548" y="24525"/>
                  </a:lnTo>
                  <a:lnTo>
                    <a:pt x="3673368" y="18394"/>
                  </a:lnTo>
                  <a:lnTo>
                    <a:pt x="3698188" y="12263"/>
                  </a:lnTo>
                  <a:lnTo>
                    <a:pt x="3723008" y="6131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19529" y="2288422"/>
              <a:ext cx="3747828" cy="1413604"/>
            </a:xfrm>
            <a:custGeom>
              <a:avLst/>
              <a:pathLst>
                <a:path w="3747828" h="1413604">
                  <a:moveTo>
                    <a:pt x="3747828" y="0"/>
                  </a:moveTo>
                  <a:lnTo>
                    <a:pt x="3723008" y="4770"/>
                  </a:lnTo>
                  <a:lnTo>
                    <a:pt x="3698188" y="9541"/>
                  </a:lnTo>
                  <a:lnTo>
                    <a:pt x="3673368" y="14313"/>
                  </a:lnTo>
                  <a:lnTo>
                    <a:pt x="3648548" y="19084"/>
                  </a:lnTo>
                  <a:lnTo>
                    <a:pt x="3623728" y="23856"/>
                  </a:lnTo>
                  <a:lnTo>
                    <a:pt x="3598908" y="28629"/>
                  </a:lnTo>
                  <a:lnTo>
                    <a:pt x="3574088" y="33402"/>
                  </a:lnTo>
                  <a:lnTo>
                    <a:pt x="3549268" y="38175"/>
                  </a:lnTo>
                  <a:lnTo>
                    <a:pt x="3524448" y="42949"/>
                  </a:lnTo>
                  <a:lnTo>
                    <a:pt x="3499628" y="47724"/>
                  </a:lnTo>
                  <a:lnTo>
                    <a:pt x="3474808" y="52499"/>
                  </a:lnTo>
                  <a:lnTo>
                    <a:pt x="3449988" y="57274"/>
                  </a:lnTo>
                  <a:lnTo>
                    <a:pt x="3425168" y="62050"/>
                  </a:lnTo>
                  <a:lnTo>
                    <a:pt x="3400347" y="66827"/>
                  </a:lnTo>
                  <a:lnTo>
                    <a:pt x="3375527" y="71605"/>
                  </a:lnTo>
                  <a:lnTo>
                    <a:pt x="3350707" y="76384"/>
                  </a:lnTo>
                  <a:lnTo>
                    <a:pt x="3325887" y="81163"/>
                  </a:lnTo>
                  <a:lnTo>
                    <a:pt x="3301067" y="85943"/>
                  </a:lnTo>
                  <a:lnTo>
                    <a:pt x="3276247" y="90724"/>
                  </a:lnTo>
                  <a:lnTo>
                    <a:pt x="3251427" y="95507"/>
                  </a:lnTo>
                  <a:lnTo>
                    <a:pt x="3226607" y="100290"/>
                  </a:lnTo>
                  <a:lnTo>
                    <a:pt x="3201787" y="105075"/>
                  </a:lnTo>
                  <a:lnTo>
                    <a:pt x="3176967" y="109861"/>
                  </a:lnTo>
                  <a:lnTo>
                    <a:pt x="3152147" y="114649"/>
                  </a:lnTo>
                  <a:lnTo>
                    <a:pt x="3127327" y="119438"/>
                  </a:lnTo>
                  <a:lnTo>
                    <a:pt x="3102507" y="124229"/>
                  </a:lnTo>
                  <a:lnTo>
                    <a:pt x="3077687" y="129022"/>
                  </a:lnTo>
                  <a:lnTo>
                    <a:pt x="3052867" y="133818"/>
                  </a:lnTo>
                  <a:lnTo>
                    <a:pt x="3028047" y="138615"/>
                  </a:lnTo>
                  <a:lnTo>
                    <a:pt x="3003227" y="143416"/>
                  </a:lnTo>
                  <a:lnTo>
                    <a:pt x="2978406" y="148219"/>
                  </a:lnTo>
                  <a:lnTo>
                    <a:pt x="2953586" y="153025"/>
                  </a:lnTo>
                  <a:lnTo>
                    <a:pt x="2928766" y="157836"/>
                  </a:lnTo>
                  <a:lnTo>
                    <a:pt x="2903946" y="162650"/>
                  </a:lnTo>
                  <a:lnTo>
                    <a:pt x="2879126" y="167469"/>
                  </a:lnTo>
                  <a:lnTo>
                    <a:pt x="2854306" y="172293"/>
                  </a:lnTo>
                  <a:lnTo>
                    <a:pt x="2829486" y="177124"/>
                  </a:lnTo>
                  <a:lnTo>
                    <a:pt x="2804666" y="181969"/>
                  </a:lnTo>
                  <a:lnTo>
                    <a:pt x="2779846" y="186835"/>
                  </a:lnTo>
                  <a:lnTo>
                    <a:pt x="2755026" y="191729"/>
                  </a:lnTo>
                  <a:lnTo>
                    <a:pt x="2730206" y="196660"/>
                  </a:lnTo>
                  <a:lnTo>
                    <a:pt x="2705386" y="201634"/>
                  </a:lnTo>
                  <a:lnTo>
                    <a:pt x="2680566" y="206661"/>
                  </a:lnTo>
                  <a:lnTo>
                    <a:pt x="2655746" y="211749"/>
                  </a:lnTo>
                  <a:lnTo>
                    <a:pt x="2630926" y="216905"/>
                  </a:lnTo>
                  <a:lnTo>
                    <a:pt x="2606106" y="222138"/>
                  </a:lnTo>
                  <a:lnTo>
                    <a:pt x="2581286" y="227457"/>
                  </a:lnTo>
                  <a:lnTo>
                    <a:pt x="2556465" y="232869"/>
                  </a:lnTo>
                  <a:lnTo>
                    <a:pt x="2531645" y="238385"/>
                  </a:lnTo>
                  <a:lnTo>
                    <a:pt x="2506825" y="244012"/>
                  </a:lnTo>
                  <a:lnTo>
                    <a:pt x="2482005" y="249759"/>
                  </a:lnTo>
                  <a:lnTo>
                    <a:pt x="2457185" y="255635"/>
                  </a:lnTo>
                  <a:lnTo>
                    <a:pt x="2432365" y="261646"/>
                  </a:lnTo>
                  <a:lnTo>
                    <a:pt x="2407545" y="267800"/>
                  </a:lnTo>
                  <a:lnTo>
                    <a:pt x="2382725" y="274104"/>
                  </a:lnTo>
                  <a:lnTo>
                    <a:pt x="2357905" y="280561"/>
                  </a:lnTo>
                  <a:lnTo>
                    <a:pt x="2333085" y="287177"/>
                  </a:lnTo>
                  <a:lnTo>
                    <a:pt x="2308265" y="293955"/>
                  </a:lnTo>
                  <a:lnTo>
                    <a:pt x="2283445" y="300896"/>
                  </a:lnTo>
                  <a:lnTo>
                    <a:pt x="2258625" y="308003"/>
                  </a:lnTo>
                  <a:lnTo>
                    <a:pt x="2233805" y="315276"/>
                  </a:lnTo>
                  <a:lnTo>
                    <a:pt x="2208985" y="322716"/>
                  </a:lnTo>
                  <a:lnTo>
                    <a:pt x="2184165" y="330325"/>
                  </a:lnTo>
                  <a:lnTo>
                    <a:pt x="2159345" y="338103"/>
                  </a:lnTo>
                  <a:lnTo>
                    <a:pt x="2134524" y="346053"/>
                  </a:lnTo>
                  <a:lnTo>
                    <a:pt x="2109704" y="354176"/>
                  </a:lnTo>
                  <a:lnTo>
                    <a:pt x="2084884" y="362474"/>
                  </a:lnTo>
                  <a:lnTo>
                    <a:pt x="2060064" y="370950"/>
                  </a:lnTo>
                  <a:lnTo>
                    <a:pt x="2035244" y="379607"/>
                  </a:lnTo>
                  <a:lnTo>
                    <a:pt x="2010424" y="388449"/>
                  </a:lnTo>
                  <a:lnTo>
                    <a:pt x="1985604" y="397479"/>
                  </a:lnTo>
                  <a:lnTo>
                    <a:pt x="1960784" y="406702"/>
                  </a:lnTo>
                  <a:lnTo>
                    <a:pt x="1935964" y="416122"/>
                  </a:lnTo>
                  <a:lnTo>
                    <a:pt x="1911144" y="425745"/>
                  </a:lnTo>
                  <a:lnTo>
                    <a:pt x="1886324" y="435575"/>
                  </a:lnTo>
                  <a:lnTo>
                    <a:pt x="1861504" y="445606"/>
                  </a:lnTo>
                  <a:lnTo>
                    <a:pt x="1836684" y="455836"/>
                  </a:lnTo>
                  <a:lnTo>
                    <a:pt x="1811864" y="466259"/>
                  </a:lnTo>
                  <a:lnTo>
                    <a:pt x="1787044" y="476870"/>
                  </a:lnTo>
                  <a:lnTo>
                    <a:pt x="1762224" y="487666"/>
                  </a:lnTo>
                  <a:lnTo>
                    <a:pt x="1737404" y="498643"/>
                  </a:lnTo>
                  <a:lnTo>
                    <a:pt x="1712584" y="509796"/>
                  </a:lnTo>
                  <a:lnTo>
                    <a:pt x="1687763" y="521121"/>
                  </a:lnTo>
                  <a:lnTo>
                    <a:pt x="1662943" y="532615"/>
                  </a:lnTo>
                  <a:lnTo>
                    <a:pt x="1638123" y="544273"/>
                  </a:lnTo>
                  <a:lnTo>
                    <a:pt x="1613303" y="556092"/>
                  </a:lnTo>
                  <a:lnTo>
                    <a:pt x="1588483" y="568066"/>
                  </a:lnTo>
                  <a:lnTo>
                    <a:pt x="1563663" y="580191"/>
                  </a:lnTo>
                  <a:lnTo>
                    <a:pt x="1538843" y="592461"/>
                  </a:lnTo>
                  <a:lnTo>
                    <a:pt x="1514023" y="604870"/>
                  </a:lnTo>
                  <a:lnTo>
                    <a:pt x="1489203" y="617412"/>
                  </a:lnTo>
                  <a:lnTo>
                    <a:pt x="1464383" y="630078"/>
                  </a:lnTo>
                  <a:lnTo>
                    <a:pt x="1439563" y="642862"/>
                  </a:lnTo>
                  <a:lnTo>
                    <a:pt x="1414743" y="655753"/>
                  </a:lnTo>
                  <a:lnTo>
                    <a:pt x="1389923" y="668744"/>
                  </a:lnTo>
                  <a:lnTo>
                    <a:pt x="1365103" y="681824"/>
                  </a:lnTo>
                  <a:lnTo>
                    <a:pt x="1340283" y="694985"/>
                  </a:lnTo>
                  <a:lnTo>
                    <a:pt x="1315463" y="708215"/>
                  </a:lnTo>
                  <a:lnTo>
                    <a:pt x="1290643" y="721507"/>
                  </a:lnTo>
                  <a:lnTo>
                    <a:pt x="1265822" y="734849"/>
                  </a:lnTo>
                  <a:lnTo>
                    <a:pt x="1241002" y="748232"/>
                  </a:lnTo>
                  <a:lnTo>
                    <a:pt x="1216182" y="761646"/>
                  </a:lnTo>
                  <a:lnTo>
                    <a:pt x="1191362" y="775083"/>
                  </a:lnTo>
                  <a:lnTo>
                    <a:pt x="1166542" y="788533"/>
                  </a:lnTo>
                  <a:lnTo>
                    <a:pt x="1141722" y="801987"/>
                  </a:lnTo>
                  <a:lnTo>
                    <a:pt x="1116902" y="815437"/>
                  </a:lnTo>
                  <a:lnTo>
                    <a:pt x="1092082" y="828875"/>
                  </a:lnTo>
                  <a:lnTo>
                    <a:pt x="1067262" y="842293"/>
                  </a:lnTo>
                  <a:lnTo>
                    <a:pt x="1042442" y="855683"/>
                  </a:lnTo>
                  <a:lnTo>
                    <a:pt x="1017622" y="869040"/>
                  </a:lnTo>
                  <a:lnTo>
                    <a:pt x="992802" y="882357"/>
                  </a:lnTo>
                  <a:lnTo>
                    <a:pt x="967982" y="895629"/>
                  </a:lnTo>
                  <a:lnTo>
                    <a:pt x="943162" y="908851"/>
                  </a:lnTo>
                  <a:lnTo>
                    <a:pt x="918342" y="922022"/>
                  </a:lnTo>
                  <a:lnTo>
                    <a:pt x="893522" y="935149"/>
                  </a:lnTo>
                  <a:lnTo>
                    <a:pt x="868702" y="948240"/>
                  </a:lnTo>
                  <a:lnTo>
                    <a:pt x="843881" y="961305"/>
                  </a:lnTo>
                  <a:lnTo>
                    <a:pt x="819061" y="974353"/>
                  </a:lnTo>
                  <a:lnTo>
                    <a:pt x="794241" y="987392"/>
                  </a:lnTo>
                  <a:lnTo>
                    <a:pt x="769421" y="1000433"/>
                  </a:lnTo>
                  <a:lnTo>
                    <a:pt x="744601" y="1013483"/>
                  </a:lnTo>
                  <a:lnTo>
                    <a:pt x="719781" y="1026549"/>
                  </a:lnTo>
                  <a:lnTo>
                    <a:pt x="694961" y="1039635"/>
                  </a:lnTo>
                  <a:lnTo>
                    <a:pt x="670141" y="1052747"/>
                  </a:lnTo>
                  <a:lnTo>
                    <a:pt x="645321" y="1065885"/>
                  </a:lnTo>
                  <a:lnTo>
                    <a:pt x="620501" y="1079052"/>
                  </a:lnTo>
                  <a:lnTo>
                    <a:pt x="595681" y="1092246"/>
                  </a:lnTo>
                  <a:lnTo>
                    <a:pt x="570861" y="1105467"/>
                  </a:lnTo>
                  <a:lnTo>
                    <a:pt x="546041" y="1118714"/>
                  </a:lnTo>
                  <a:lnTo>
                    <a:pt x="521221" y="1131985"/>
                  </a:lnTo>
                  <a:lnTo>
                    <a:pt x="496401" y="1145278"/>
                  </a:lnTo>
                  <a:lnTo>
                    <a:pt x="471581" y="1158590"/>
                  </a:lnTo>
                  <a:lnTo>
                    <a:pt x="446761" y="1171921"/>
                  </a:lnTo>
                  <a:lnTo>
                    <a:pt x="421940" y="1185269"/>
                  </a:lnTo>
                  <a:lnTo>
                    <a:pt x="397120" y="1198631"/>
                  </a:lnTo>
                  <a:lnTo>
                    <a:pt x="372300" y="1212006"/>
                  </a:lnTo>
                  <a:lnTo>
                    <a:pt x="347480" y="1225393"/>
                  </a:lnTo>
                  <a:lnTo>
                    <a:pt x="322660" y="1238791"/>
                  </a:lnTo>
                  <a:lnTo>
                    <a:pt x="297840" y="1252199"/>
                  </a:lnTo>
                  <a:lnTo>
                    <a:pt x="273020" y="1265616"/>
                  </a:lnTo>
                  <a:lnTo>
                    <a:pt x="248200" y="1279040"/>
                  </a:lnTo>
                  <a:lnTo>
                    <a:pt x="223380" y="1292472"/>
                  </a:lnTo>
                  <a:lnTo>
                    <a:pt x="198560" y="1305911"/>
                  </a:lnTo>
                  <a:lnTo>
                    <a:pt x="173740" y="1319356"/>
                  </a:lnTo>
                  <a:lnTo>
                    <a:pt x="148920" y="1332806"/>
                  </a:lnTo>
                  <a:lnTo>
                    <a:pt x="124100" y="1346261"/>
                  </a:lnTo>
                  <a:lnTo>
                    <a:pt x="99280" y="1359721"/>
                  </a:lnTo>
                  <a:lnTo>
                    <a:pt x="74460" y="1373186"/>
                  </a:lnTo>
                  <a:lnTo>
                    <a:pt x="49640" y="1386655"/>
                  </a:lnTo>
                  <a:lnTo>
                    <a:pt x="24820" y="1400128"/>
                  </a:lnTo>
                  <a:lnTo>
                    <a:pt x="0" y="1413604"/>
                  </a:lnTo>
                  <a:lnTo>
                    <a:pt x="0" y="14136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819529" y="2067291"/>
              <a:ext cx="3747828" cy="1764853"/>
            </a:xfrm>
            <a:custGeom>
              <a:avLst/>
              <a:pathLst>
                <a:path w="3747828" h="1764853">
                  <a:moveTo>
                    <a:pt x="0" y="1687699"/>
                  </a:moveTo>
                  <a:lnTo>
                    <a:pt x="24820" y="1677808"/>
                  </a:lnTo>
                  <a:lnTo>
                    <a:pt x="49640" y="1667907"/>
                  </a:lnTo>
                  <a:lnTo>
                    <a:pt x="74460" y="1657990"/>
                  </a:lnTo>
                  <a:lnTo>
                    <a:pt x="99280" y="1648048"/>
                  </a:lnTo>
                  <a:lnTo>
                    <a:pt x="124100" y="1638076"/>
                  </a:lnTo>
                  <a:lnTo>
                    <a:pt x="148920" y="1628067"/>
                  </a:lnTo>
                  <a:lnTo>
                    <a:pt x="173740" y="1618013"/>
                  </a:lnTo>
                  <a:lnTo>
                    <a:pt x="198560" y="1607908"/>
                  </a:lnTo>
                  <a:lnTo>
                    <a:pt x="223380" y="1597746"/>
                  </a:lnTo>
                  <a:lnTo>
                    <a:pt x="248200" y="1587518"/>
                  </a:lnTo>
                  <a:lnTo>
                    <a:pt x="273020" y="1577218"/>
                  </a:lnTo>
                  <a:lnTo>
                    <a:pt x="297840" y="1566839"/>
                  </a:lnTo>
                  <a:lnTo>
                    <a:pt x="322660" y="1556373"/>
                  </a:lnTo>
                  <a:lnTo>
                    <a:pt x="347480" y="1545813"/>
                  </a:lnTo>
                  <a:lnTo>
                    <a:pt x="372300" y="1535152"/>
                  </a:lnTo>
                  <a:lnTo>
                    <a:pt x="397120" y="1524381"/>
                  </a:lnTo>
                  <a:lnTo>
                    <a:pt x="421940" y="1513493"/>
                  </a:lnTo>
                  <a:lnTo>
                    <a:pt x="446761" y="1502481"/>
                  </a:lnTo>
                  <a:lnTo>
                    <a:pt x="471581" y="1491336"/>
                  </a:lnTo>
                  <a:lnTo>
                    <a:pt x="496401" y="1480049"/>
                  </a:lnTo>
                  <a:lnTo>
                    <a:pt x="521221" y="1468613"/>
                  </a:lnTo>
                  <a:lnTo>
                    <a:pt x="546041" y="1457020"/>
                  </a:lnTo>
                  <a:lnTo>
                    <a:pt x="570861" y="1445261"/>
                  </a:lnTo>
                  <a:lnTo>
                    <a:pt x="595681" y="1433328"/>
                  </a:lnTo>
                  <a:lnTo>
                    <a:pt x="620501" y="1421213"/>
                  </a:lnTo>
                  <a:lnTo>
                    <a:pt x="645321" y="1408909"/>
                  </a:lnTo>
                  <a:lnTo>
                    <a:pt x="670141" y="1396411"/>
                  </a:lnTo>
                  <a:lnTo>
                    <a:pt x="694961" y="1383711"/>
                  </a:lnTo>
                  <a:lnTo>
                    <a:pt x="719781" y="1370808"/>
                  </a:lnTo>
                  <a:lnTo>
                    <a:pt x="744601" y="1357697"/>
                  </a:lnTo>
                  <a:lnTo>
                    <a:pt x="769421" y="1344377"/>
                  </a:lnTo>
                  <a:lnTo>
                    <a:pt x="794241" y="1330850"/>
                  </a:lnTo>
                  <a:lnTo>
                    <a:pt x="819061" y="1317117"/>
                  </a:lnTo>
                  <a:lnTo>
                    <a:pt x="843881" y="1303180"/>
                  </a:lnTo>
                  <a:lnTo>
                    <a:pt x="868702" y="1289043"/>
                  </a:lnTo>
                  <a:lnTo>
                    <a:pt x="893522" y="1274708"/>
                  </a:lnTo>
                  <a:lnTo>
                    <a:pt x="918342" y="1260180"/>
                  </a:lnTo>
                  <a:lnTo>
                    <a:pt x="943162" y="1245461"/>
                  </a:lnTo>
                  <a:lnTo>
                    <a:pt x="967982" y="1230555"/>
                  </a:lnTo>
                  <a:lnTo>
                    <a:pt x="992802" y="1215477"/>
                  </a:lnTo>
                  <a:lnTo>
                    <a:pt x="1017622" y="1200243"/>
                  </a:lnTo>
                  <a:lnTo>
                    <a:pt x="1042442" y="1184867"/>
                  </a:lnTo>
                  <a:lnTo>
                    <a:pt x="1067262" y="1169363"/>
                  </a:lnTo>
                  <a:lnTo>
                    <a:pt x="1092082" y="1153745"/>
                  </a:lnTo>
                  <a:lnTo>
                    <a:pt x="1116902" y="1138025"/>
                  </a:lnTo>
                  <a:lnTo>
                    <a:pt x="1141722" y="1122215"/>
                  </a:lnTo>
                  <a:lnTo>
                    <a:pt x="1166542" y="1106327"/>
                  </a:lnTo>
                  <a:lnTo>
                    <a:pt x="1191362" y="1090372"/>
                  </a:lnTo>
                  <a:lnTo>
                    <a:pt x="1216182" y="1074360"/>
                  </a:lnTo>
                  <a:lnTo>
                    <a:pt x="1241002" y="1058303"/>
                  </a:lnTo>
                  <a:lnTo>
                    <a:pt x="1265822" y="1042210"/>
                  </a:lnTo>
                  <a:lnTo>
                    <a:pt x="1290643" y="1026091"/>
                  </a:lnTo>
                  <a:lnTo>
                    <a:pt x="1315463" y="1009956"/>
                  </a:lnTo>
                  <a:lnTo>
                    <a:pt x="1340283" y="993814"/>
                  </a:lnTo>
                  <a:lnTo>
                    <a:pt x="1365103" y="977675"/>
                  </a:lnTo>
                  <a:lnTo>
                    <a:pt x="1389923" y="961548"/>
                  </a:lnTo>
                  <a:lnTo>
                    <a:pt x="1414743" y="945443"/>
                  </a:lnTo>
                  <a:lnTo>
                    <a:pt x="1439563" y="929368"/>
                  </a:lnTo>
                  <a:lnTo>
                    <a:pt x="1464383" y="913334"/>
                  </a:lnTo>
                  <a:lnTo>
                    <a:pt x="1489203" y="897350"/>
                  </a:lnTo>
                  <a:lnTo>
                    <a:pt x="1514023" y="881428"/>
                  </a:lnTo>
                  <a:lnTo>
                    <a:pt x="1538843" y="865579"/>
                  </a:lnTo>
                  <a:lnTo>
                    <a:pt x="1563663" y="849814"/>
                  </a:lnTo>
                  <a:lnTo>
                    <a:pt x="1588483" y="834148"/>
                  </a:lnTo>
                  <a:lnTo>
                    <a:pt x="1613303" y="818592"/>
                  </a:lnTo>
                  <a:lnTo>
                    <a:pt x="1638123" y="803162"/>
                  </a:lnTo>
                  <a:lnTo>
                    <a:pt x="1662943" y="787872"/>
                  </a:lnTo>
                  <a:lnTo>
                    <a:pt x="1687763" y="772737"/>
                  </a:lnTo>
                  <a:lnTo>
                    <a:pt x="1712584" y="757774"/>
                  </a:lnTo>
                  <a:lnTo>
                    <a:pt x="1737404" y="742997"/>
                  </a:lnTo>
                  <a:lnTo>
                    <a:pt x="1762224" y="728424"/>
                  </a:lnTo>
                  <a:lnTo>
                    <a:pt x="1787044" y="714068"/>
                  </a:lnTo>
                  <a:lnTo>
                    <a:pt x="1811864" y="699947"/>
                  </a:lnTo>
                  <a:lnTo>
                    <a:pt x="1836684" y="686075"/>
                  </a:lnTo>
                  <a:lnTo>
                    <a:pt x="1861504" y="672469"/>
                  </a:lnTo>
                  <a:lnTo>
                    <a:pt x="1886324" y="659143"/>
                  </a:lnTo>
                  <a:lnTo>
                    <a:pt x="1911144" y="646112"/>
                  </a:lnTo>
                  <a:lnTo>
                    <a:pt x="1935964" y="633387"/>
                  </a:lnTo>
                  <a:lnTo>
                    <a:pt x="1960784" y="620963"/>
                  </a:lnTo>
                  <a:lnTo>
                    <a:pt x="1985604" y="608832"/>
                  </a:lnTo>
                  <a:lnTo>
                    <a:pt x="2010424" y="596985"/>
                  </a:lnTo>
                  <a:lnTo>
                    <a:pt x="2035244" y="585412"/>
                  </a:lnTo>
                  <a:lnTo>
                    <a:pt x="2060064" y="574103"/>
                  </a:lnTo>
                  <a:lnTo>
                    <a:pt x="2084884" y="563048"/>
                  </a:lnTo>
                  <a:lnTo>
                    <a:pt x="2109704" y="552235"/>
                  </a:lnTo>
                  <a:lnTo>
                    <a:pt x="2134524" y="541653"/>
                  </a:lnTo>
                  <a:lnTo>
                    <a:pt x="2159345" y="531290"/>
                  </a:lnTo>
                  <a:lnTo>
                    <a:pt x="2184165" y="521135"/>
                  </a:lnTo>
                  <a:lnTo>
                    <a:pt x="2208985" y="511173"/>
                  </a:lnTo>
                  <a:lnTo>
                    <a:pt x="2233805" y="501392"/>
                  </a:lnTo>
                  <a:lnTo>
                    <a:pt x="2258625" y="491780"/>
                  </a:lnTo>
                  <a:lnTo>
                    <a:pt x="2283445" y="482323"/>
                  </a:lnTo>
                  <a:lnTo>
                    <a:pt x="2308265" y="473009"/>
                  </a:lnTo>
                  <a:lnTo>
                    <a:pt x="2333085" y="463825"/>
                  </a:lnTo>
                  <a:lnTo>
                    <a:pt x="2357905" y="454763"/>
                  </a:lnTo>
                  <a:lnTo>
                    <a:pt x="2382725" y="445811"/>
                  </a:lnTo>
                  <a:lnTo>
                    <a:pt x="2407545" y="436961"/>
                  </a:lnTo>
                  <a:lnTo>
                    <a:pt x="2432365" y="428207"/>
                  </a:lnTo>
                  <a:lnTo>
                    <a:pt x="2457185" y="419540"/>
                  </a:lnTo>
                  <a:lnTo>
                    <a:pt x="2482005" y="410956"/>
                  </a:lnTo>
                  <a:lnTo>
                    <a:pt x="2506825" y="402450"/>
                  </a:lnTo>
                  <a:lnTo>
                    <a:pt x="2531645" y="394015"/>
                  </a:lnTo>
                  <a:lnTo>
                    <a:pt x="2556465" y="385648"/>
                  </a:lnTo>
                  <a:lnTo>
                    <a:pt x="2581286" y="377343"/>
                  </a:lnTo>
                  <a:lnTo>
                    <a:pt x="2606106" y="369095"/>
                  </a:lnTo>
                  <a:lnTo>
                    <a:pt x="2630926" y="360899"/>
                  </a:lnTo>
                  <a:lnTo>
                    <a:pt x="2655746" y="352751"/>
                  </a:lnTo>
                  <a:lnTo>
                    <a:pt x="2680566" y="344644"/>
                  </a:lnTo>
                  <a:lnTo>
                    <a:pt x="2705386" y="336574"/>
                  </a:lnTo>
                  <a:lnTo>
                    <a:pt x="2730206" y="328534"/>
                  </a:lnTo>
                  <a:lnTo>
                    <a:pt x="2755026" y="320519"/>
                  </a:lnTo>
                  <a:lnTo>
                    <a:pt x="2779846" y="312523"/>
                  </a:lnTo>
                  <a:lnTo>
                    <a:pt x="2804666" y="304540"/>
                  </a:lnTo>
                  <a:lnTo>
                    <a:pt x="2829486" y="296564"/>
                  </a:lnTo>
                  <a:lnTo>
                    <a:pt x="2854306" y="288588"/>
                  </a:lnTo>
                  <a:lnTo>
                    <a:pt x="2879126" y="280608"/>
                  </a:lnTo>
                  <a:lnTo>
                    <a:pt x="2903946" y="272624"/>
                  </a:lnTo>
                  <a:lnTo>
                    <a:pt x="2928766" y="264635"/>
                  </a:lnTo>
                  <a:lnTo>
                    <a:pt x="2953586" y="256642"/>
                  </a:lnTo>
                  <a:lnTo>
                    <a:pt x="2978406" y="248646"/>
                  </a:lnTo>
                  <a:lnTo>
                    <a:pt x="3003227" y="240646"/>
                  </a:lnTo>
                  <a:lnTo>
                    <a:pt x="3028047" y="232644"/>
                  </a:lnTo>
                  <a:lnTo>
                    <a:pt x="3052867" y="224639"/>
                  </a:lnTo>
                  <a:lnTo>
                    <a:pt x="3077687" y="216632"/>
                  </a:lnTo>
                  <a:lnTo>
                    <a:pt x="3102507" y="208623"/>
                  </a:lnTo>
                  <a:lnTo>
                    <a:pt x="3127327" y="200612"/>
                  </a:lnTo>
                  <a:lnTo>
                    <a:pt x="3152147" y="192599"/>
                  </a:lnTo>
                  <a:lnTo>
                    <a:pt x="3176967" y="184585"/>
                  </a:lnTo>
                  <a:lnTo>
                    <a:pt x="3201787" y="176569"/>
                  </a:lnTo>
                  <a:lnTo>
                    <a:pt x="3226607" y="168552"/>
                  </a:lnTo>
                  <a:lnTo>
                    <a:pt x="3251427" y="160533"/>
                  </a:lnTo>
                  <a:lnTo>
                    <a:pt x="3276247" y="152514"/>
                  </a:lnTo>
                  <a:lnTo>
                    <a:pt x="3301067" y="144493"/>
                  </a:lnTo>
                  <a:lnTo>
                    <a:pt x="3325887" y="136471"/>
                  </a:lnTo>
                  <a:lnTo>
                    <a:pt x="3350707" y="128449"/>
                  </a:lnTo>
                  <a:lnTo>
                    <a:pt x="3375527" y="120425"/>
                  </a:lnTo>
                  <a:lnTo>
                    <a:pt x="3400347" y="112401"/>
                  </a:lnTo>
                  <a:lnTo>
                    <a:pt x="3425168" y="104376"/>
                  </a:lnTo>
                  <a:lnTo>
                    <a:pt x="3449988" y="96350"/>
                  </a:lnTo>
                  <a:lnTo>
                    <a:pt x="3474808" y="88324"/>
                  </a:lnTo>
                  <a:lnTo>
                    <a:pt x="3499628" y="80297"/>
                  </a:lnTo>
                  <a:lnTo>
                    <a:pt x="3524448" y="72269"/>
                  </a:lnTo>
                  <a:lnTo>
                    <a:pt x="3549268" y="64241"/>
                  </a:lnTo>
                  <a:lnTo>
                    <a:pt x="3574088" y="56212"/>
                  </a:lnTo>
                  <a:lnTo>
                    <a:pt x="3598908" y="48183"/>
                  </a:lnTo>
                  <a:lnTo>
                    <a:pt x="3623728" y="40154"/>
                  </a:lnTo>
                  <a:lnTo>
                    <a:pt x="3648548" y="32124"/>
                  </a:lnTo>
                  <a:lnTo>
                    <a:pt x="3673368" y="24093"/>
                  </a:lnTo>
                  <a:lnTo>
                    <a:pt x="3698188" y="16062"/>
                  </a:lnTo>
                  <a:lnTo>
                    <a:pt x="3723008" y="8031"/>
                  </a:lnTo>
                  <a:lnTo>
                    <a:pt x="3747828" y="0"/>
                  </a:lnTo>
                  <a:lnTo>
                    <a:pt x="3747828" y="83480"/>
                  </a:lnTo>
                  <a:lnTo>
                    <a:pt x="3723008" y="90060"/>
                  </a:lnTo>
                  <a:lnTo>
                    <a:pt x="3698188" y="96640"/>
                  </a:lnTo>
                  <a:lnTo>
                    <a:pt x="3673368" y="103221"/>
                  </a:lnTo>
                  <a:lnTo>
                    <a:pt x="3648548" y="109801"/>
                  </a:lnTo>
                  <a:lnTo>
                    <a:pt x="3623728" y="116382"/>
                  </a:lnTo>
                  <a:lnTo>
                    <a:pt x="3598908" y="122964"/>
                  </a:lnTo>
                  <a:lnTo>
                    <a:pt x="3574088" y="129546"/>
                  </a:lnTo>
                  <a:lnTo>
                    <a:pt x="3549268" y="136128"/>
                  </a:lnTo>
                  <a:lnTo>
                    <a:pt x="3524448" y="142711"/>
                  </a:lnTo>
                  <a:lnTo>
                    <a:pt x="3499628" y="149294"/>
                  </a:lnTo>
                  <a:lnTo>
                    <a:pt x="3474808" y="155878"/>
                  </a:lnTo>
                  <a:lnTo>
                    <a:pt x="3449988" y="162462"/>
                  </a:lnTo>
                  <a:lnTo>
                    <a:pt x="3425168" y="169047"/>
                  </a:lnTo>
                  <a:lnTo>
                    <a:pt x="3400347" y="175633"/>
                  </a:lnTo>
                  <a:lnTo>
                    <a:pt x="3375527" y="182219"/>
                  </a:lnTo>
                  <a:lnTo>
                    <a:pt x="3350707" y="188806"/>
                  </a:lnTo>
                  <a:lnTo>
                    <a:pt x="3325887" y="195394"/>
                  </a:lnTo>
                  <a:lnTo>
                    <a:pt x="3301067" y="201982"/>
                  </a:lnTo>
                  <a:lnTo>
                    <a:pt x="3276247" y="208572"/>
                  </a:lnTo>
                  <a:lnTo>
                    <a:pt x="3251427" y="215163"/>
                  </a:lnTo>
                  <a:lnTo>
                    <a:pt x="3226607" y="221754"/>
                  </a:lnTo>
                  <a:lnTo>
                    <a:pt x="3201787" y="228347"/>
                  </a:lnTo>
                  <a:lnTo>
                    <a:pt x="3176967" y="234941"/>
                  </a:lnTo>
                  <a:lnTo>
                    <a:pt x="3152147" y="241536"/>
                  </a:lnTo>
                  <a:lnTo>
                    <a:pt x="3127327" y="248133"/>
                  </a:lnTo>
                  <a:lnTo>
                    <a:pt x="3102507" y="254732"/>
                  </a:lnTo>
                  <a:lnTo>
                    <a:pt x="3077687" y="261332"/>
                  </a:lnTo>
                  <a:lnTo>
                    <a:pt x="3052867" y="267934"/>
                  </a:lnTo>
                  <a:lnTo>
                    <a:pt x="3028047" y="274539"/>
                  </a:lnTo>
                  <a:lnTo>
                    <a:pt x="3003227" y="281146"/>
                  </a:lnTo>
                  <a:lnTo>
                    <a:pt x="2978406" y="287755"/>
                  </a:lnTo>
                  <a:lnTo>
                    <a:pt x="2953586" y="294368"/>
                  </a:lnTo>
                  <a:lnTo>
                    <a:pt x="2928766" y="300984"/>
                  </a:lnTo>
                  <a:lnTo>
                    <a:pt x="2903946" y="307603"/>
                  </a:lnTo>
                  <a:lnTo>
                    <a:pt x="2879126" y="314227"/>
                  </a:lnTo>
                  <a:lnTo>
                    <a:pt x="2854306" y="320855"/>
                  </a:lnTo>
                  <a:lnTo>
                    <a:pt x="2829486" y="327490"/>
                  </a:lnTo>
                  <a:lnTo>
                    <a:pt x="2804666" y="334140"/>
                  </a:lnTo>
                  <a:lnTo>
                    <a:pt x="2779846" y="340813"/>
                  </a:lnTo>
                  <a:lnTo>
                    <a:pt x="2755026" y="347520"/>
                  </a:lnTo>
                  <a:lnTo>
                    <a:pt x="2730206" y="354269"/>
                  </a:lnTo>
                  <a:lnTo>
                    <a:pt x="2705386" y="361070"/>
                  </a:lnTo>
                  <a:lnTo>
                    <a:pt x="2680566" y="367933"/>
                  </a:lnTo>
                  <a:lnTo>
                    <a:pt x="2655746" y="374867"/>
                  </a:lnTo>
                  <a:lnTo>
                    <a:pt x="2630926" y="381883"/>
                  </a:lnTo>
                  <a:lnTo>
                    <a:pt x="2606106" y="388990"/>
                  </a:lnTo>
                  <a:lnTo>
                    <a:pt x="2581286" y="396199"/>
                  </a:lnTo>
                  <a:lnTo>
                    <a:pt x="2556465" y="403520"/>
                  </a:lnTo>
                  <a:lnTo>
                    <a:pt x="2531645" y="410963"/>
                  </a:lnTo>
                  <a:lnTo>
                    <a:pt x="2506825" y="418539"/>
                  </a:lnTo>
                  <a:lnTo>
                    <a:pt x="2482005" y="426259"/>
                  </a:lnTo>
                  <a:lnTo>
                    <a:pt x="2457185" y="434133"/>
                  </a:lnTo>
                  <a:lnTo>
                    <a:pt x="2432365" y="442170"/>
                  </a:lnTo>
                  <a:lnTo>
                    <a:pt x="2407545" y="450381"/>
                  </a:lnTo>
                  <a:lnTo>
                    <a:pt x="2382725" y="458774"/>
                  </a:lnTo>
                  <a:lnTo>
                    <a:pt x="2357905" y="467357"/>
                  </a:lnTo>
                  <a:lnTo>
                    <a:pt x="2333085" y="476137"/>
                  </a:lnTo>
                  <a:lnTo>
                    <a:pt x="2308265" y="485120"/>
                  </a:lnTo>
                  <a:lnTo>
                    <a:pt x="2283445" y="494310"/>
                  </a:lnTo>
                  <a:lnTo>
                    <a:pt x="2258625" y="503712"/>
                  </a:lnTo>
                  <a:lnTo>
                    <a:pt x="2233805" y="513327"/>
                  </a:lnTo>
                  <a:lnTo>
                    <a:pt x="2208985" y="523159"/>
                  </a:lnTo>
                  <a:lnTo>
                    <a:pt x="2184165" y="533210"/>
                  </a:lnTo>
                  <a:lnTo>
                    <a:pt x="2159345" y="543481"/>
                  </a:lnTo>
                  <a:lnTo>
                    <a:pt x="2134524" y="553977"/>
                  </a:lnTo>
                  <a:lnTo>
                    <a:pt x="2109704" y="564699"/>
                  </a:lnTo>
                  <a:lnTo>
                    <a:pt x="2084884" y="575651"/>
                  </a:lnTo>
                  <a:lnTo>
                    <a:pt x="2060064" y="586837"/>
                  </a:lnTo>
                  <a:lnTo>
                    <a:pt x="2035244" y="598261"/>
                  </a:lnTo>
                  <a:lnTo>
                    <a:pt x="2010424" y="609928"/>
                  </a:lnTo>
                  <a:lnTo>
                    <a:pt x="1985604" y="621843"/>
                  </a:lnTo>
                  <a:lnTo>
                    <a:pt x="1960784" y="634011"/>
                  </a:lnTo>
                  <a:lnTo>
                    <a:pt x="1935964" y="646440"/>
                  </a:lnTo>
                  <a:lnTo>
                    <a:pt x="1911144" y="659135"/>
                  </a:lnTo>
                  <a:lnTo>
                    <a:pt x="1886324" y="672101"/>
                  </a:lnTo>
                  <a:lnTo>
                    <a:pt x="1861504" y="685330"/>
                  </a:lnTo>
                  <a:lnTo>
                    <a:pt x="1836684" y="698812"/>
                  </a:lnTo>
                  <a:lnTo>
                    <a:pt x="1811864" y="712537"/>
                  </a:lnTo>
                  <a:lnTo>
                    <a:pt x="1787044" y="726496"/>
                  </a:lnTo>
                  <a:lnTo>
                    <a:pt x="1762224" y="740679"/>
                  </a:lnTo>
                  <a:lnTo>
                    <a:pt x="1737404" y="755078"/>
                  </a:lnTo>
                  <a:lnTo>
                    <a:pt x="1712584" y="769683"/>
                  </a:lnTo>
                  <a:lnTo>
                    <a:pt x="1687763" y="784486"/>
                  </a:lnTo>
                  <a:lnTo>
                    <a:pt x="1662943" y="799478"/>
                  </a:lnTo>
                  <a:lnTo>
                    <a:pt x="1638123" y="814650"/>
                  </a:lnTo>
                  <a:lnTo>
                    <a:pt x="1613303" y="829992"/>
                  </a:lnTo>
                  <a:lnTo>
                    <a:pt x="1588483" y="845496"/>
                  </a:lnTo>
                  <a:lnTo>
                    <a:pt x="1563663" y="861151"/>
                  </a:lnTo>
                  <a:lnTo>
                    <a:pt x="1538843" y="876945"/>
                  </a:lnTo>
                  <a:lnTo>
                    <a:pt x="1514023" y="892869"/>
                  </a:lnTo>
                  <a:lnTo>
                    <a:pt x="1489203" y="908908"/>
                  </a:lnTo>
                  <a:lnTo>
                    <a:pt x="1464383" y="925051"/>
                  </a:lnTo>
                  <a:lnTo>
                    <a:pt x="1439563" y="941284"/>
                  </a:lnTo>
                  <a:lnTo>
                    <a:pt x="1414743" y="957593"/>
                  </a:lnTo>
                  <a:lnTo>
                    <a:pt x="1389923" y="973962"/>
                  </a:lnTo>
                  <a:lnTo>
                    <a:pt x="1365103" y="990377"/>
                  </a:lnTo>
                  <a:lnTo>
                    <a:pt x="1340283" y="1006823"/>
                  </a:lnTo>
                  <a:lnTo>
                    <a:pt x="1315463" y="1023284"/>
                  </a:lnTo>
                  <a:lnTo>
                    <a:pt x="1290643" y="1039745"/>
                  </a:lnTo>
                  <a:lnTo>
                    <a:pt x="1265822" y="1056191"/>
                  </a:lnTo>
                  <a:lnTo>
                    <a:pt x="1241002" y="1072606"/>
                  </a:lnTo>
                  <a:lnTo>
                    <a:pt x="1216182" y="1088977"/>
                  </a:lnTo>
                  <a:lnTo>
                    <a:pt x="1191362" y="1105287"/>
                  </a:lnTo>
                  <a:lnTo>
                    <a:pt x="1166542" y="1121523"/>
                  </a:lnTo>
                  <a:lnTo>
                    <a:pt x="1141722" y="1137671"/>
                  </a:lnTo>
                  <a:lnTo>
                    <a:pt x="1116902" y="1153716"/>
                  </a:lnTo>
                  <a:lnTo>
                    <a:pt x="1092082" y="1169645"/>
                  </a:lnTo>
                  <a:lnTo>
                    <a:pt x="1067262" y="1185446"/>
                  </a:lnTo>
                  <a:lnTo>
                    <a:pt x="1042442" y="1201105"/>
                  </a:lnTo>
                  <a:lnTo>
                    <a:pt x="1017622" y="1216612"/>
                  </a:lnTo>
                  <a:lnTo>
                    <a:pt x="992802" y="1231954"/>
                  </a:lnTo>
                  <a:lnTo>
                    <a:pt x="967982" y="1247121"/>
                  </a:lnTo>
                  <a:lnTo>
                    <a:pt x="943162" y="1262105"/>
                  </a:lnTo>
                  <a:lnTo>
                    <a:pt x="918342" y="1276900"/>
                  </a:lnTo>
                  <a:lnTo>
                    <a:pt x="893522" y="1291516"/>
                  </a:lnTo>
                  <a:lnTo>
                    <a:pt x="868702" y="1305963"/>
                  </a:lnTo>
                  <a:lnTo>
                    <a:pt x="843881" y="1320257"/>
                  </a:lnTo>
                  <a:lnTo>
                    <a:pt x="819061" y="1334410"/>
                  </a:lnTo>
                  <a:lnTo>
                    <a:pt x="794241" y="1348436"/>
                  </a:lnTo>
                  <a:lnTo>
                    <a:pt x="769421" y="1362346"/>
                  </a:lnTo>
                  <a:lnTo>
                    <a:pt x="744601" y="1376153"/>
                  </a:lnTo>
                  <a:lnTo>
                    <a:pt x="719781" y="1389866"/>
                  </a:lnTo>
                  <a:lnTo>
                    <a:pt x="694961" y="1403495"/>
                  </a:lnTo>
                  <a:lnTo>
                    <a:pt x="670141" y="1417048"/>
                  </a:lnTo>
                  <a:lnTo>
                    <a:pt x="645321" y="1430529"/>
                  </a:lnTo>
                  <a:lnTo>
                    <a:pt x="620501" y="1443945"/>
                  </a:lnTo>
                  <a:lnTo>
                    <a:pt x="595681" y="1457298"/>
                  </a:lnTo>
                  <a:lnTo>
                    <a:pt x="570861" y="1470591"/>
                  </a:lnTo>
                  <a:lnTo>
                    <a:pt x="546041" y="1483826"/>
                  </a:lnTo>
                  <a:lnTo>
                    <a:pt x="521221" y="1497006"/>
                  </a:lnTo>
                  <a:lnTo>
                    <a:pt x="496401" y="1510133"/>
                  </a:lnTo>
                  <a:lnTo>
                    <a:pt x="471581" y="1523208"/>
                  </a:lnTo>
                  <a:lnTo>
                    <a:pt x="446761" y="1536232"/>
                  </a:lnTo>
                  <a:lnTo>
                    <a:pt x="421940" y="1549209"/>
                  </a:lnTo>
                  <a:lnTo>
                    <a:pt x="397120" y="1562139"/>
                  </a:lnTo>
                  <a:lnTo>
                    <a:pt x="372300" y="1575025"/>
                  </a:lnTo>
                  <a:lnTo>
                    <a:pt x="347480" y="1587870"/>
                  </a:lnTo>
                  <a:lnTo>
                    <a:pt x="322660" y="1600675"/>
                  </a:lnTo>
                  <a:lnTo>
                    <a:pt x="297840" y="1613443"/>
                  </a:lnTo>
                  <a:lnTo>
                    <a:pt x="273020" y="1626177"/>
                  </a:lnTo>
                  <a:lnTo>
                    <a:pt x="248200" y="1638880"/>
                  </a:lnTo>
                  <a:lnTo>
                    <a:pt x="223380" y="1651554"/>
                  </a:lnTo>
                  <a:lnTo>
                    <a:pt x="198560" y="1664203"/>
                  </a:lnTo>
                  <a:lnTo>
                    <a:pt x="173740" y="1676830"/>
                  </a:lnTo>
                  <a:lnTo>
                    <a:pt x="148920" y="1689437"/>
                  </a:lnTo>
                  <a:lnTo>
                    <a:pt x="124100" y="1702028"/>
                  </a:lnTo>
                  <a:lnTo>
                    <a:pt x="99280" y="1714606"/>
                  </a:lnTo>
                  <a:lnTo>
                    <a:pt x="74460" y="1727174"/>
                  </a:lnTo>
                  <a:lnTo>
                    <a:pt x="49640" y="1739735"/>
                  </a:lnTo>
                  <a:lnTo>
                    <a:pt x="24820" y="1752294"/>
                  </a:lnTo>
                  <a:lnTo>
                    <a:pt x="0" y="17648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19529" y="2067291"/>
              <a:ext cx="3747828" cy="1687699"/>
            </a:xfrm>
            <a:custGeom>
              <a:avLst/>
              <a:pathLst>
                <a:path w="3747828" h="1687699">
                  <a:moveTo>
                    <a:pt x="0" y="1687699"/>
                  </a:moveTo>
                  <a:lnTo>
                    <a:pt x="24820" y="1677808"/>
                  </a:lnTo>
                  <a:lnTo>
                    <a:pt x="49640" y="1667907"/>
                  </a:lnTo>
                  <a:lnTo>
                    <a:pt x="74460" y="1657990"/>
                  </a:lnTo>
                  <a:lnTo>
                    <a:pt x="99280" y="1648048"/>
                  </a:lnTo>
                  <a:lnTo>
                    <a:pt x="124100" y="1638076"/>
                  </a:lnTo>
                  <a:lnTo>
                    <a:pt x="148920" y="1628067"/>
                  </a:lnTo>
                  <a:lnTo>
                    <a:pt x="173740" y="1618013"/>
                  </a:lnTo>
                  <a:lnTo>
                    <a:pt x="198560" y="1607908"/>
                  </a:lnTo>
                  <a:lnTo>
                    <a:pt x="223380" y="1597746"/>
                  </a:lnTo>
                  <a:lnTo>
                    <a:pt x="248200" y="1587518"/>
                  </a:lnTo>
                  <a:lnTo>
                    <a:pt x="273020" y="1577218"/>
                  </a:lnTo>
                  <a:lnTo>
                    <a:pt x="297840" y="1566839"/>
                  </a:lnTo>
                  <a:lnTo>
                    <a:pt x="322660" y="1556373"/>
                  </a:lnTo>
                  <a:lnTo>
                    <a:pt x="347480" y="1545813"/>
                  </a:lnTo>
                  <a:lnTo>
                    <a:pt x="372300" y="1535152"/>
                  </a:lnTo>
                  <a:lnTo>
                    <a:pt x="397120" y="1524381"/>
                  </a:lnTo>
                  <a:lnTo>
                    <a:pt x="421940" y="1513493"/>
                  </a:lnTo>
                  <a:lnTo>
                    <a:pt x="446761" y="1502481"/>
                  </a:lnTo>
                  <a:lnTo>
                    <a:pt x="471581" y="1491336"/>
                  </a:lnTo>
                  <a:lnTo>
                    <a:pt x="496401" y="1480049"/>
                  </a:lnTo>
                  <a:lnTo>
                    <a:pt x="521221" y="1468613"/>
                  </a:lnTo>
                  <a:lnTo>
                    <a:pt x="546041" y="1457020"/>
                  </a:lnTo>
                  <a:lnTo>
                    <a:pt x="570861" y="1445261"/>
                  </a:lnTo>
                  <a:lnTo>
                    <a:pt x="595681" y="1433328"/>
                  </a:lnTo>
                  <a:lnTo>
                    <a:pt x="620501" y="1421213"/>
                  </a:lnTo>
                  <a:lnTo>
                    <a:pt x="645321" y="1408909"/>
                  </a:lnTo>
                  <a:lnTo>
                    <a:pt x="670141" y="1396411"/>
                  </a:lnTo>
                  <a:lnTo>
                    <a:pt x="694961" y="1383711"/>
                  </a:lnTo>
                  <a:lnTo>
                    <a:pt x="719781" y="1370808"/>
                  </a:lnTo>
                  <a:lnTo>
                    <a:pt x="744601" y="1357697"/>
                  </a:lnTo>
                  <a:lnTo>
                    <a:pt x="769421" y="1344377"/>
                  </a:lnTo>
                  <a:lnTo>
                    <a:pt x="794241" y="1330850"/>
                  </a:lnTo>
                  <a:lnTo>
                    <a:pt x="819061" y="1317117"/>
                  </a:lnTo>
                  <a:lnTo>
                    <a:pt x="843881" y="1303180"/>
                  </a:lnTo>
                  <a:lnTo>
                    <a:pt x="868702" y="1289043"/>
                  </a:lnTo>
                  <a:lnTo>
                    <a:pt x="893522" y="1274708"/>
                  </a:lnTo>
                  <a:lnTo>
                    <a:pt x="918342" y="1260180"/>
                  </a:lnTo>
                  <a:lnTo>
                    <a:pt x="943162" y="1245461"/>
                  </a:lnTo>
                  <a:lnTo>
                    <a:pt x="967982" y="1230555"/>
                  </a:lnTo>
                  <a:lnTo>
                    <a:pt x="992802" y="1215477"/>
                  </a:lnTo>
                  <a:lnTo>
                    <a:pt x="1017622" y="1200243"/>
                  </a:lnTo>
                  <a:lnTo>
                    <a:pt x="1042442" y="1184867"/>
                  </a:lnTo>
                  <a:lnTo>
                    <a:pt x="1067262" y="1169363"/>
                  </a:lnTo>
                  <a:lnTo>
                    <a:pt x="1092082" y="1153745"/>
                  </a:lnTo>
                  <a:lnTo>
                    <a:pt x="1116902" y="1138025"/>
                  </a:lnTo>
                  <a:lnTo>
                    <a:pt x="1141722" y="1122215"/>
                  </a:lnTo>
                  <a:lnTo>
                    <a:pt x="1166542" y="1106327"/>
                  </a:lnTo>
                  <a:lnTo>
                    <a:pt x="1191362" y="1090372"/>
                  </a:lnTo>
                  <a:lnTo>
                    <a:pt x="1216182" y="1074360"/>
                  </a:lnTo>
                  <a:lnTo>
                    <a:pt x="1241002" y="1058303"/>
                  </a:lnTo>
                  <a:lnTo>
                    <a:pt x="1265822" y="1042210"/>
                  </a:lnTo>
                  <a:lnTo>
                    <a:pt x="1290643" y="1026091"/>
                  </a:lnTo>
                  <a:lnTo>
                    <a:pt x="1315463" y="1009956"/>
                  </a:lnTo>
                  <a:lnTo>
                    <a:pt x="1340283" y="993814"/>
                  </a:lnTo>
                  <a:lnTo>
                    <a:pt x="1365103" y="977675"/>
                  </a:lnTo>
                  <a:lnTo>
                    <a:pt x="1389923" y="961548"/>
                  </a:lnTo>
                  <a:lnTo>
                    <a:pt x="1414743" y="945443"/>
                  </a:lnTo>
                  <a:lnTo>
                    <a:pt x="1439563" y="929368"/>
                  </a:lnTo>
                  <a:lnTo>
                    <a:pt x="1464383" y="913334"/>
                  </a:lnTo>
                  <a:lnTo>
                    <a:pt x="1489203" y="897350"/>
                  </a:lnTo>
                  <a:lnTo>
                    <a:pt x="1514023" y="881428"/>
                  </a:lnTo>
                  <a:lnTo>
                    <a:pt x="1538843" y="865579"/>
                  </a:lnTo>
                  <a:lnTo>
                    <a:pt x="1563663" y="849814"/>
                  </a:lnTo>
                  <a:lnTo>
                    <a:pt x="1588483" y="834148"/>
                  </a:lnTo>
                  <a:lnTo>
                    <a:pt x="1613303" y="818592"/>
                  </a:lnTo>
                  <a:lnTo>
                    <a:pt x="1638123" y="803162"/>
                  </a:lnTo>
                  <a:lnTo>
                    <a:pt x="1662943" y="787872"/>
                  </a:lnTo>
                  <a:lnTo>
                    <a:pt x="1687763" y="772737"/>
                  </a:lnTo>
                  <a:lnTo>
                    <a:pt x="1712584" y="757774"/>
                  </a:lnTo>
                  <a:lnTo>
                    <a:pt x="1737404" y="742997"/>
                  </a:lnTo>
                  <a:lnTo>
                    <a:pt x="1762224" y="728424"/>
                  </a:lnTo>
                  <a:lnTo>
                    <a:pt x="1787044" y="714068"/>
                  </a:lnTo>
                  <a:lnTo>
                    <a:pt x="1811864" y="699947"/>
                  </a:lnTo>
                  <a:lnTo>
                    <a:pt x="1836684" y="686075"/>
                  </a:lnTo>
                  <a:lnTo>
                    <a:pt x="1861504" y="672469"/>
                  </a:lnTo>
                  <a:lnTo>
                    <a:pt x="1886324" y="659143"/>
                  </a:lnTo>
                  <a:lnTo>
                    <a:pt x="1911144" y="646112"/>
                  </a:lnTo>
                  <a:lnTo>
                    <a:pt x="1935964" y="633387"/>
                  </a:lnTo>
                  <a:lnTo>
                    <a:pt x="1960784" y="620963"/>
                  </a:lnTo>
                  <a:lnTo>
                    <a:pt x="1985604" y="608832"/>
                  </a:lnTo>
                  <a:lnTo>
                    <a:pt x="2010424" y="596985"/>
                  </a:lnTo>
                  <a:lnTo>
                    <a:pt x="2035244" y="585412"/>
                  </a:lnTo>
                  <a:lnTo>
                    <a:pt x="2060064" y="574103"/>
                  </a:lnTo>
                  <a:lnTo>
                    <a:pt x="2084884" y="563048"/>
                  </a:lnTo>
                  <a:lnTo>
                    <a:pt x="2109704" y="552235"/>
                  </a:lnTo>
                  <a:lnTo>
                    <a:pt x="2134524" y="541653"/>
                  </a:lnTo>
                  <a:lnTo>
                    <a:pt x="2159345" y="531290"/>
                  </a:lnTo>
                  <a:lnTo>
                    <a:pt x="2184165" y="521135"/>
                  </a:lnTo>
                  <a:lnTo>
                    <a:pt x="2208985" y="511173"/>
                  </a:lnTo>
                  <a:lnTo>
                    <a:pt x="2233805" y="501392"/>
                  </a:lnTo>
                  <a:lnTo>
                    <a:pt x="2258625" y="491780"/>
                  </a:lnTo>
                  <a:lnTo>
                    <a:pt x="2283445" y="482323"/>
                  </a:lnTo>
                  <a:lnTo>
                    <a:pt x="2308265" y="473009"/>
                  </a:lnTo>
                  <a:lnTo>
                    <a:pt x="2333085" y="463825"/>
                  </a:lnTo>
                  <a:lnTo>
                    <a:pt x="2357905" y="454763"/>
                  </a:lnTo>
                  <a:lnTo>
                    <a:pt x="2382725" y="445811"/>
                  </a:lnTo>
                  <a:lnTo>
                    <a:pt x="2407545" y="436961"/>
                  </a:lnTo>
                  <a:lnTo>
                    <a:pt x="2432365" y="428207"/>
                  </a:lnTo>
                  <a:lnTo>
                    <a:pt x="2457185" y="419540"/>
                  </a:lnTo>
                  <a:lnTo>
                    <a:pt x="2482005" y="410956"/>
                  </a:lnTo>
                  <a:lnTo>
                    <a:pt x="2506825" y="402450"/>
                  </a:lnTo>
                  <a:lnTo>
                    <a:pt x="2531645" y="394015"/>
                  </a:lnTo>
                  <a:lnTo>
                    <a:pt x="2556465" y="385648"/>
                  </a:lnTo>
                  <a:lnTo>
                    <a:pt x="2581286" y="377343"/>
                  </a:lnTo>
                  <a:lnTo>
                    <a:pt x="2606106" y="369095"/>
                  </a:lnTo>
                  <a:lnTo>
                    <a:pt x="2630926" y="360899"/>
                  </a:lnTo>
                  <a:lnTo>
                    <a:pt x="2655746" y="352751"/>
                  </a:lnTo>
                  <a:lnTo>
                    <a:pt x="2680566" y="344644"/>
                  </a:lnTo>
                  <a:lnTo>
                    <a:pt x="2705386" y="336574"/>
                  </a:lnTo>
                  <a:lnTo>
                    <a:pt x="2730206" y="328534"/>
                  </a:lnTo>
                  <a:lnTo>
                    <a:pt x="2755026" y="320519"/>
                  </a:lnTo>
                  <a:lnTo>
                    <a:pt x="2779846" y="312523"/>
                  </a:lnTo>
                  <a:lnTo>
                    <a:pt x="2804666" y="304540"/>
                  </a:lnTo>
                  <a:lnTo>
                    <a:pt x="2829486" y="296564"/>
                  </a:lnTo>
                  <a:lnTo>
                    <a:pt x="2854306" y="288588"/>
                  </a:lnTo>
                  <a:lnTo>
                    <a:pt x="2879126" y="280608"/>
                  </a:lnTo>
                  <a:lnTo>
                    <a:pt x="2903946" y="272624"/>
                  </a:lnTo>
                  <a:lnTo>
                    <a:pt x="2928766" y="264635"/>
                  </a:lnTo>
                  <a:lnTo>
                    <a:pt x="2953586" y="256642"/>
                  </a:lnTo>
                  <a:lnTo>
                    <a:pt x="2978406" y="248646"/>
                  </a:lnTo>
                  <a:lnTo>
                    <a:pt x="3003227" y="240646"/>
                  </a:lnTo>
                  <a:lnTo>
                    <a:pt x="3028047" y="232644"/>
                  </a:lnTo>
                  <a:lnTo>
                    <a:pt x="3052867" y="224639"/>
                  </a:lnTo>
                  <a:lnTo>
                    <a:pt x="3077687" y="216632"/>
                  </a:lnTo>
                  <a:lnTo>
                    <a:pt x="3102507" y="208623"/>
                  </a:lnTo>
                  <a:lnTo>
                    <a:pt x="3127327" y="200612"/>
                  </a:lnTo>
                  <a:lnTo>
                    <a:pt x="3152147" y="192599"/>
                  </a:lnTo>
                  <a:lnTo>
                    <a:pt x="3176967" y="184585"/>
                  </a:lnTo>
                  <a:lnTo>
                    <a:pt x="3201787" y="176569"/>
                  </a:lnTo>
                  <a:lnTo>
                    <a:pt x="3226607" y="168552"/>
                  </a:lnTo>
                  <a:lnTo>
                    <a:pt x="3251427" y="160533"/>
                  </a:lnTo>
                  <a:lnTo>
                    <a:pt x="3276247" y="152514"/>
                  </a:lnTo>
                  <a:lnTo>
                    <a:pt x="3301067" y="144493"/>
                  </a:lnTo>
                  <a:lnTo>
                    <a:pt x="3325887" y="136471"/>
                  </a:lnTo>
                  <a:lnTo>
                    <a:pt x="3350707" y="128449"/>
                  </a:lnTo>
                  <a:lnTo>
                    <a:pt x="3375527" y="120425"/>
                  </a:lnTo>
                  <a:lnTo>
                    <a:pt x="3400347" y="112401"/>
                  </a:lnTo>
                  <a:lnTo>
                    <a:pt x="3425168" y="104376"/>
                  </a:lnTo>
                  <a:lnTo>
                    <a:pt x="3449988" y="96350"/>
                  </a:lnTo>
                  <a:lnTo>
                    <a:pt x="3474808" y="88324"/>
                  </a:lnTo>
                  <a:lnTo>
                    <a:pt x="3499628" y="80297"/>
                  </a:lnTo>
                  <a:lnTo>
                    <a:pt x="3524448" y="72269"/>
                  </a:lnTo>
                  <a:lnTo>
                    <a:pt x="3549268" y="64241"/>
                  </a:lnTo>
                  <a:lnTo>
                    <a:pt x="3574088" y="56212"/>
                  </a:lnTo>
                  <a:lnTo>
                    <a:pt x="3598908" y="48183"/>
                  </a:lnTo>
                  <a:lnTo>
                    <a:pt x="3623728" y="40154"/>
                  </a:lnTo>
                  <a:lnTo>
                    <a:pt x="3648548" y="32124"/>
                  </a:lnTo>
                  <a:lnTo>
                    <a:pt x="3673368" y="24093"/>
                  </a:lnTo>
                  <a:lnTo>
                    <a:pt x="3698188" y="16062"/>
                  </a:lnTo>
                  <a:lnTo>
                    <a:pt x="3723008" y="8031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19529" y="2150772"/>
              <a:ext cx="3747828" cy="1681372"/>
            </a:xfrm>
            <a:custGeom>
              <a:avLst/>
              <a:pathLst>
                <a:path w="3747828" h="1681372">
                  <a:moveTo>
                    <a:pt x="3747828" y="0"/>
                  </a:moveTo>
                  <a:lnTo>
                    <a:pt x="3723008" y="6579"/>
                  </a:lnTo>
                  <a:lnTo>
                    <a:pt x="3698188" y="13159"/>
                  </a:lnTo>
                  <a:lnTo>
                    <a:pt x="3673368" y="19740"/>
                  </a:lnTo>
                  <a:lnTo>
                    <a:pt x="3648548" y="26320"/>
                  </a:lnTo>
                  <a:lnTo>
                    <a:pt x="3623728" y="32901"/>
                  </a:lnTo>
                  <a:lnTo>
                    <a:pt x="3598908" y="39483"/>
                  </a:lnTo>
                  <a:lnTo>
                    <a:pt x="3574088" y="46065"/>
                  </a:lnTo>
                  <a:lnTo>
                    <a:pt x="3549268" y="52647"/>
                  </a:lnTo>
                  <a:lnTo>
                    <a:pt x="3524448" y="59230"/>
                  </a:lnTo>
                  <a:lnTo>
                    <a:pt x="3499628" y="65813"/>
                  </a:lnTo>
                  <a:lnTo>
                    <a:pt x="3474808" y="72397"/>
                  </a:lnTo>
                  <a:lnTo>
                    <a:pt x="3449988" y="78981"/>
                  </a:lnTo>
                  <a:lnTo>
                    <a:pt x="3425168" y="85566"/>
                  </a:lnTo>
                  <a:lnTo>
                    <a:pt x="3400347" y="92152"/>
                  </a:lnTo>
                  <a:lnTo>
                    <a:pt x="3375527" y="98738"/>
                  </a:lnTo>
                  <a:lnTo>
                    <a:pt x="3350707" y="105325"/>
                  </a:lnTo>
                  <a:lnTo>
                    <a:pt x="3325887" y="111913"/>
                  </a:lnTo>
                  <a:lnTo>
                    <a:pt x="3301067" y="118502"/>
                  </a:lnTo>
                  <a:lnTo>
                    <a:pt x="3276247" y="125091"/>
                  </a:lnTo>
                  <a:lnTo>
                    <a:pt x="3251427" y="131682"/>
                  </a:lnTo>
                  <a:lnTo>
                    <a:pt x="3226607" y="138273"/>
                  </a:lnTo>
                  <a:lnTo>
                    <a:pt x="3201787" y="144866"/>
                  </a:lnTo>
                  <a:lnTo>
                    <a:pt x="3176967" y="151460"/>
                  </a:lnTo>
                  <a:lnTo>
                    <a:pt x="3152147" y="158056"/>
                  </a:lnTo>
                  <a:lnTo>
                    <a:pt x="3127327" y="164652"/>
                  </a:lnTo>
                  <a:lnTo>
                    <a:pt x="3102507" y="171251"/>
                  </a:lnTo>
                  <a:lnTo>
                    <a:pt x="3077687" y="177851"/>
                  </a:lnTo>
                  <a:lnTo>
                    <a:pt x="3052867" y="184454"/>
                  </a:lnTo>
                  <a:lnTo>
                    <a:pt x="3028047" y="191058"/>
                  </a:lnTo>
                  <a:lnTo>
                    <a:pt x="3003227" y="197665"/>
                  </a:lnTo>
                  <a:lnTo>
                    <a:pt x="2978406" y="204274"/>
                  </a:lnTo>
                  <a:lnTo>
                    <a:pt x="2953586" y="210887"/>
                  </a:lnTo>
                  <a:lnTo>
                    <a:pt x="2928766" y="217503"/>
                  </a:lnTo>
                  <a:lnTo>
                    <a:pt x="2903946" y="224122"/>
                  </a:lnTo>
                  <a:lnTo>
                    <a:pt x="2879126" y="230746"/>
                  </a:lnTo>
                  <a:lnTo>
                    <a:pt x="2854306" y="237374"/>
                  </a:lnTo>
                  <a:lnTo>
                    <a:pt x="2829486" y="244010"/>
                  </a:lnTo>
                  <a:lnTo>
                    <a:pt x="2804666" y="250659"/>
                  </a:lnTo>
                  <a:lnTo>
                    <a:pt x="2779846" y="257333"/>
                  </a:lnTo>
                  <a:lnTo>
                    <a:pt x="2755026" y="264039"/>
                  </a:lnTo>
                  <a:lnTo>
                    <a:pt x="2730206" y="270788"/>
                  </a:lnTo>
                  <a:lnTo>
                    <a:pt x="2705386" y="277589"/>
                  </a:lnTo>
                  <a:lnTo>
                    <a:pt x="2680566" y="284452"/>
                  </a:lnTo>
                  <a:lnTo>
                    <a:pt x="2655746" y="291386"/>
                  </a:lnTo>
                  <a:lnTo>
                    <a:pt x="2630926" y="298402"/>
                  </a:lnTo>
                  <a:lnTo>
                    <a:pt x="2606106" y="305509"/>
                  </a:lnTo>
                  <a:lnTo>
                    <a:pt x="2581286" y="312718"/>
                  </a:lnTo>
                  <a:lnTo>
                    <a:pt x="2556465" y="320039"/>
                  </a:lnTo>
                  <a:lnTo>
                    <a:pt x="2531645" y="327482"/>
                  </a:lnTo>
                  <a:lnTo>
                    <a:pt x="2506825" y="335058"/>
                  </a:lnTo>
                  <a:lnTo>
                    <a:pt x="2482005" y="342778"/>
                  </a:lnTo>
                  <a:lnTo>
                    <a:pt x="2457185" y="350652"/>
                  </a:lnTo>
                  <a:lnTo>
                    <a:pt x="2432365" y="358689"/>
                  </a:lnTo>
                  <a:lnTo>
                    <a:pt x="2407545" y="366900"/>
                  </a:lnTo>
                  <a:lnTo>
                    <a:pt x="2382725" y="375293"/>
                  </a:lnTo>
                  <a:lnTo>
                    <a:pt x="2357905" y="383876"/>
                  </a:lnTo>
                  <a:lnTo>
                    <a:pt x="2333085" y="392656"/>
                  </a:lnTo>
                  <a:lnTo>
                    <a:pt x="2308265" y="401639"/>
                  </a:lnTo>
                  <a:lnTo>
                    <a:pt x="2283445" y="410830"/>
                  </a:lnTo>
                  <a:lnTo>
                    <a:pt x="2258625" y="420231"/>
                  </a:lnTo>
                  <a:lnTo>
                    <a:pt x="2233805" y="429846"/>
                  </a:lnTo>
                  <a:lnTo>
                    <a:pt x="2208985" y="439678"/>
                  </a:lnTo>
                  <a:lnTo>
                    <a:pt x="2184165" y="449729"/>
                  </a:lnTo>
                  <a:lnTo>
                    <a:pt x="2159345" y="460000"/>
                  </a:lnTo>
                  <a:lnTo>
                    <a:pt x="2134524" y="470496"/>
                  </a:lnTo>
                  <a:lnTo>
                    <a:pt x="2109704" y="481218"/>
                  </a:lnTo>
                  <a:lnTo>
                    <a:pt x="2084884" y="492170"/>
                  </a:lnTo>
                  <a:lnTo>
                    <a:pt x="2060064" y="503356"/>
                  </a:lnTo>
                  <a:lnTo>
                    <a:pt x="2035244" y="514780"/>
                  </a:lnTo>
                  <a:lnTo>
                    <a:pt x="2010424" y="526447"/>
                  </a:lnTo>
                  <a:lnTo>
                    <a:pt x="1985604" y="538362"/>
                  </a:lnTo>
                  <a:lnTo>
                    <a:pt x="1960784" y="550531"/>
                  </a:lnTo>
                  <a:lnTo>
                    <a:pt x="1935964" y="562959"/>
                  </a:lnTo>
                  <a:lnTo>
                    <a:pt x="1911144" y="575654"/>
                  </a:lnTo>
                  <a:lnTo>
                    <a:pt x="1886324" y="588620"/>
                  </a:lnTo>
                  <a:lnTo>
                    <a:pt x="1861504" y="601849"/>
                  </a:lnTo>
                  <a:lnTo>
                    <a:pt x="1836684" y="615331"/>
                  </a:lnTo>
                  <a:lnTo>
                    <a:pt x="1811864" y="629056"/>
                  </a:lnTo>
                  <a:lnTo>
                    <a:pt x="1787044" y="643015"/>
                  </a:lnTo>
                  <a:lnTo>
                    <a:pt x="1762224" y="657198"/>
                  </a:lnTo>
                  <a:lnTo>
                    <a:pt x="1737404" y="671597"/>
                  </a:lnTo>
                  <a:lnTo>
                    <a:pt x="1712584" y="686202"/>
                  </a:lnTo>
                  <a:lnTo>
                    <a:pt x="1687763" y="701005"/>
                  </a:lnTo>
                  <a:lnTo>
                    <a:pt x="1662943" y="715997"/>
                  </a:lnTo>
                  <a:lnTo>
                    <a:pt x="1638123" y="731169"/>
                  </a:lnTo>
                  <a:lnTo>
                    <a:pt x="1613303" y="746512"/>
                  </a:lnTo>
                  <a:lnTo>
                    <a:pt x="1588483" y="762015"/>
                  </a:lnTo>
                  <a:lnTo>
                    <a:pt x="1563663" y="777670"/>
                  </a:lnTo>
                  <a:lnTo>
                    <a:pt x="1538843" y="793464"/>
                  </a:lnTo>
                  <a:lnTo>
                    <a:pt x="1514023" y="809388"/>
                  </a:lnTo>
                  <a:lnTo>
                    <a:pt x="1489203" y="825427"/>
                  </a:lnTo>
                  <a:lnTo>
                    <a:pt x="1464383" y="841571"/>
                  </a:lnTo>
                  <a:lnTo>
                    <a:pt x="1439563" y="857803"/>
                  </a:lnTo>
                  <a:lnTo>
                    <a:pt x="1414743" y="874112"/>
                  </a:lnTo>
                  <a:lnTo>
                    <a:pt x="1389923" y="890481"/>
                  </a:lnTo>
                  <a:lnTo>
                    <a:pt x="1365103" y="906896"/>
                  </a:lnTo>
                  <a:lnTo>
                    <a:pt x="1340283" y="923342"/>
                  </a:lnTo>
                  <a:lnTo>
                    <a:pt x="1315463" y="939803"/>
                  </a:lnTo>
                  <a:lnTo>
                    <a:pt x="1290643" y="956264"/>
                  </a:lnTo>
                  <a:lnTo>
                    <a:pt x="1265822" y="972710"/>
                  </a:lnTo>
                  <a:lnTo>
                    <a:pt x="1241002" y="989126"/>
                  </a:lnTo>
                  <a:lnTo>
                    <a:pt x="1216182" y="1005496"/>
                  </a:lnTo>
                  <a:lnTo>
                    <a:pt x="1191362" y="1021806"/>
                  </a:lnTo>
                  <a:lnTo>
                    <a:pt x="1166542" y="1038042"/>
                  </a:lnTo>
                  <a:lnTo>
                    <a:pt x="1141722" y="1054190"/>
                  </a:lnTo>
                  <a:lnTo>
                    <a:pt x="1116902" y="1070235"/>
                  </a:lnTo>
                  <a:lnTo>
                    <a:pt x="1092082" y="1086164"/>
                  </a:lnTo>
                  <a:lnTo>
                    <a:pt x="1067262" y="1101965"/>
                  </a:lnTo>
                  <a:lnTo>
                    <a:pt x="1042442" y="1117624"/>
                  </a:lnTo>
                  <a:lnTo>
                    <a:pt x="1017622" y="1133131"/>
                  </a:lnTo>
                  <a:lnTo>
                    <a:pt x="992802" y="1148473"/>
                  </a:lnTo>
                  <a:lnTo>
                    <a:pt x="967982" y="1163641"/>
                  </a:lnTo>
                  <a:lnTo>
                    <a:pt x="943162" y="1178624"/>
                  </a:lnTo>
                  <a:lnTo>
                    <a:pt x="918342" y="1193420"/>
                  </a:lnTo>
                  <a:lnTo>
                    <a:pt x="893522" y="1208035"/>
                  </a:lnTo>
                  <a:lnTo>
                    <a:pt x="868702" y="1222483"/>
                  </a:lnTo>
                  <a:lnTo>
                    <a:pt x="843881" y="1236776"/>
                  </a:lnTo>
                  <a:lnTo>
                    <a:pt x="819061" y="1250929"/>
                  </a:lnTo>
                  <a:lnTo>
                    <a:pt x="794241" y="1264955"/>
                  </a:lnTo>
                  <a:lnTo>
                    <a:pt x="769421" y="1278865"/>
                  </a:lnTo>
                  <a:lnTo>
                    <a:pt x="744601" y="1292672"/>
                  </a:lnTo>
                  <a:lnTo>
                    <a:pt x="719781" y="1306385"/>
                  </a:lnTo>
                  <a:lnTo>
                    <a:pt x="694961" y="1320015"/>
                  </a:lnTo>
                  <a:lnTo>
                    <a:pt x="670141" y="1333567"/>
                  </a:lnTo>
                  <a:lnTo>
                    <a:pt x="645321" y="1347048"/>
                  </a:lnTo>
                  <a:lnTo>
                    <a:pt x="620501" y="1360464"/>
                  </a:lnTo>
                  <a:lnTo>
                    <a:pt x="595681" y="1373817"/>
                  </a:lnTo>
                  <a:lnTo>
                    <a:pt x="570861" y="1387110"/>
                  </a:lnTo>
                  <a:lnTo>
                    <a:pt x="546041" y="1400345"/>
                  </a:lnTo>
                  <a:lnTo>
                    <a:pt x="521221" y="1413526"/>
                  </a:lnTo>
                  <a:lnTo>
                    <a:pt x="496401" y="1426652"/>
                  </a:lnTo>
                  <a:lnTo>
                    <a:pt x="471581" y="1439727"/>
                  </a:lnTo>
                  <a:lnTo>
                    <a:pt x="446761" y="1452752"/>
                  </a:lnTo>
                  <a:lnTo>
                    <a:pt x="421940" y="1465728"/>
                  </a:lnTo>
                  <a:lnTo>
                    <a:pt x="397120" y="1478658"/>
                  </a:lnTo>
                  <a:lnTo>
                    <a:pt x="372300" y="1491544"/>
                  </a:lnTo>
                  <a:lnTo>
                    <a:pt x="347480" y="1504389"/>
                  </a:lnTo>
                  <a:lnTo>
                    <a:pt x="322660" y="1517194"/>
                  </a:lnTo>
                  <a:lnTo>
                    <a:pt x="297840" y="1529962"/>
                  </a:lnTo>
                  <a:lnTo>
                    <a:pt x="273020" y="1542696"/>
                  </a:lnTo>
                  <a:lnTo>
                    <a:pt x="248200" y="1555399"/>
                  </a:lnTo>
                  <a:lnTo>
                    <a:pt x="223380" y="1568074"/>
                  </a:lnTo>
                  <a:lnTo>
                    <a:pt x="198560" y="1580722"/>
                  </a:lnTo>
                  <a:lnTo>
                    <a:pt x="173740" y="1593349"/>
                  </a:lnTo>
                  <a:lnTo>
                    <a:pt x="148920" y="1605956"/>
                  </a:lnTo>
                  <a:lnTo>
                    <a:pt x="124100" y="1618547"/>
                  </a:lnTo>
                  <a:lnTo>
                    <a:pt x="99280" y="1631125"/>
                  </a:lnTo>
                  <a:lnTo>
                    <a:pt x="74460" y="1643693"/>
                  </a:lnTo>
                  <a:lnTo>
                    <a:pt x="49640" y="1656255"/>
                  </a:lnTo>
                  <a:lnTo>
                    <a:pt x="24820" y="1668813"/>
                  </a:lnTo>
                  <a:lnTo>
                    <a:pt x="0" y="1681372"/>
                  </a:lnTo>
                  <a:lnTo>
                    <a:pt x="0" y="16813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819529" y="2198507"/>
              <a:ext cx="3747828" cy="1785363"/>
            </a:xfrm>
            <a:custGeom>
              <a:avLst/>
              <a:pathLst>
                <a:path w="3747828" h="1785363">
                  <a:moveTo>
                    <a:pt x="0" y="1641407"/>
                  </a:moveTo>
                  <a:lnTo>
                    <a:pt x="24820" y="1630592"/>
                  </a:lnTo>
                  <a:lnTo>
                    <a:pt x="49640" y="1619766"/>
                  </a:lnTo>
                  <a:lnTo>
                    <a:pt x="74460" y="1608922"/>
                  </a:lnTo>
                  <a:lnTo>
                    <a:pt x="99280" y="1598052"/>
                  </a:lnTo>
                  <a:lnTo>
                    <a:pt x="124100" y="1587150"/>
                  </a:lnTo>
                  <a:lnTo>
                    <a:pt x="148920" y="1576207"/>
                  </a:lnTo>
                  <a:lnTo>
                    <a:pt x="173740" y="1565217"/>
                  </a:lnTo>
                  <a:lnTo>
                    <a:pt x="198560" y="1554173"/>
                  </a:lnTo>
                  <a:lnTo>
                    <a:pt x="223380" y="1543065"/>
                  </a:lnTo>
                  <a:lnTo>
                    <a:pt x="248200" y="1531889"/>
                  </a:lnTo>
                  <a:lnTo>
                    <a:pt x="273020" y="1520634"/>
                  </a:lnTo>
                  <a:lnTo>
                    <a:pt x="297840" y="1509295"/>
                  </a:lnTo>
                  <a:lnTo>
                    <a:pt x="322660" y="1497863"/>
                  </a:lnTo>
                  <a:lnTo>
                    <a:pt x="347480" y="1486330"/>
                  </a:lnTo>
                  <a:lnTo>
                    <a:pt x="372300" y="1474689"/>
                  </a:lnTo>
                  <a:lnTo>
                    <a:pt x="397120" y="1462932"/>
                  </a:lnTo>
                  <a:lnTo>
                    <a:pt x="421940" y="1451050"/>
                  </a:lnTo>
                  <a:lnTo>
                    <a:pt x="446761" y="1439036"/>
                  </a:lnTo>
                  <a:lnTo>
                    <a:pt x="471581" y="1426880"/>
                  </a:lnTo>
                  <a:lnTo>
                    <a:pt x="496401" y="1414575"/>
                  </a:lnTo>
                  <a:lnTo>
                    <a:pt x="521221" y="1402112"/>
                  </a:lnTo>
                  <a:lnTo>
                    <a:pt x="546041" y="1389482"/>
                  </a:lnTo>
                  <a:lnTo>
                    <a:pt x="570861" y="1376675"/>
                  </a:lnTo>
                  <a:lnTo>
                    <a:pt x="595681" y="1363683"/>
                  </a:lnTo>
                  <a:lnTo>
                    <a:pt x="620501" y="1350497"/>
                  </a:lnTo>
                  <a:lnTo>
                    <a:pt x="645321" y="1337107"/>
                  </a:lnTo>
                  <a:lnTo>
                    <a:pt x="670141" y="1323504"/>
                  </a:lnTo>
                  <a:lnTo>
                    <a:pt x="694961" y="1309678"/>
                  </a:lnTo>
                  <a:lnTo>
                    <a:pt x="719781" y="1295622"/>
                  </a:lnTo>
                  <a:lnTo>
                    <a:pt x="744601" y="1281327"/>
                  </a:lnTo>
                  <a:lnTo>
                    <a:pt x="769421" y="1266786"/>
                  </a:lnTo>
                  <a:lnTo>
                    <a:pt x="794241" y="1251995"/>
                  </a:lnTo>
                  <a:lnTo>
                    <a:pt x="819061" y="1236950"/>
                  </a:lnTo>
                  <a:lnTo>
                    <a:pt x="843881" y="1221650"/>
                  </a:lnTo>
                  <a:lnTo>
                    <a:pt x="868702" y="1206096"/>
                  </a:lnTo>
                  <a:lnTo>
                    <a:pt x="893522" y="1190293"/>
                  </a:lnTo>
                  <a:lnTo>
                    <a:pt x="918342" y="1174246"/>
                  </a:lnTo>
                  <a:lnTo>
                    <a:pt x="943162" y="1157963"/>
                  </a:lnTo>
                  <a:lnTo>
                    <a:pt x="967982" y="1141456"/>
                  </a:lnTo>
                  <a:lnTo>
                    <a:pt x="992802" y="1124747"/>
                  </a:lnTo>
                  <a:lnTo>
                    <a:pt x="1017622" y="1107863"/>
                  </a:lnTo>
                  <a:lnTo>
                    <a:pt x="1042442" y="1090828"/>
                  </a:lnTo>
                  <a:lnTo>
                    <a:pt x="1067262" y="1073663"/>
                  </a:lnTo>
                  <a:lnTo>
                    <a:pt x="1092082" y="1056389"/>
                  </a:lnTo>
                  <a:lnTo>
                    <a:pt x="1116902" y="1039027"/>
                  </a:lnTo>
                  <a:lnTo>
                    <a:pt x="1141722" y="1021594"/>
                  </a:lnTo>
                  <a:lnTo>
                    <a:pt x="1166542" y="1004108"/>
                  </a:lnTo>
                  <a:lnTo>
                    <a:pt x="1191362" y="986585"/>
                  </a:lnTo>
                  <a:lnTo>
                    <a:pt x="1216182" y="969041"/>
                  </a:lnTo>
                  <a:lnTo>
                    <a:pt x="1241002" y="951489"/>
                  </a:lnTo>
                  <a:lnTo>
                    <a:pt x="1265822" y="933944"/>
                  </a:lnTo>
                  <a:lnTo>
                    <a:pt x="1290643" y="916418"/>
                  </a:lnTo>
                  <a:lnTo>
                    <a:pt x="1315463" y="898925"/>
                  </a:lnTo>
                  <a:lnTo>
                    <a:pt x="1340283" y="881477"/>
                  </a:lnTo>
                  <a:lnTo>
                    <a:pt x="1365103" y="864084"/>
                  </a:lnTo>
                  <a:lnTo>
                    <a:pt x="1389923" y="846759"/>
                  </a:lnTo>
                  <a:lnTo>
                    <a:pt x="1414743" y="829511"/>
                  </a:lnTo>
                  <a:lnTo>
                    <a:pt x="1439563" y="812353"/>
                  </a:lnTo>
                  <a:lnTo>
                    <a:pt x="1464383" y="795293"/>
                  </a:lnTo>
                  <a:lnTo>
                    <a:pt x="1489203" y="778342"/>
                  </a:lnTo>
                  <a:lnTo>
                    <a:pt x="1514023" y="761511"/>
                  </a:lnTo>
                  <a:lnTo>
                    <a:pt x="1538843" y="744811"/>
                  </a:lnTo>
                  <a:lnTo>
                    <a:pt x="1563663" y="728254"/>
                  </a:lnTo>
                  <a:lnTo>
                    <a:pt x="1588483" y="711850"/>
                  </a:lnTo>
                  <a:lnTo>
                    <a:pt x="1613303" y="695614"/>
                  </a:lnTo>
                  <a:lnTo>
                    <a:pt x="1638123" y="679561"/>
                  </a:lnTo>
                  <a:lnTo>
                    <a:pt x="1662943" y="663705"/>
                  </a:lnTo>
                  <a:lnTo>
                    <a:pt x="1687763" y="648063"/>
                  </a:lnTo>
                  <a:lnTo>
                    <a:pt x="1712584" y="632653"/>
                  </a:lnTo>
                  <a:lnTo>
                    <a:pt x="1737404" y="617495"/>
                  </a:lnTo>
                  <a:lnTo>
                    <a:pt x="1762224" y="602606"/>
                  </a:lnTo>
                  <a:lnTo>
                    <a:pt x="1787044" y="588007"/>
                  </a:lnTo>
                  <a:lnTo>
                    <a:pt x="1811864" y="573717"/>
                  </a:lnTo>
                  <a:lnTo>
                    <a:pt x="1836684" y="559757"/>
                  </a:lnTo>
                  <a:lnTo>
                    <a:pt x="1861504" y="546145"/>
                  </a:lnTo>
                  <a:lnTo>
                    <a:pt x="1886324" y="532902"/>
                  </a:lnTo>
                  <a:lnTo>
                    <a:pt x="1911144" y="520046"/>
                  </a:lnTo>
                  <a:lnTo>
                    <a:pt x="1935964" y="507592"/>
                  </a:lnTo>
                  <a:lnTo>
                    <a:pt x="1960784" y="495535"/>
                  </a:lnTo>
                  <a:lnTo>
                    <a:pt x="1985604" y="483864"/>
                  </a:lnTo>
                  <a:lnTo>
                    <a:pt x="2010424" y="472568"/>
                  </a:lnTo>
                  <a:lnTo>
                    <a:pt x="2035244" y="461637"/>
                  </a:lnTo>
                  <a:lnTo>
                    <a:pt x="2060064" y="451057"/>
                  </a:lnTo>
                  <a:lnTo>
                    <a:pt x="2084884" y="440817"/>
                  </a:lnTo>
                  <a:lnTo>
                    <a:pt x="2109704" y="430902"/>
                  </a:lnTo>
                  <a:lnTo>
                    <a:pt x="2134524" y="421300"/>
                  </a:lnTo>
                  <a:lnTo>
                    <a:pt x="2159345" y="411995"/>
                  </a:lnTo>
                  <a:lnTo>
                    <a:pt x="2184165" y="402972"/>
                  </a:lnTo>
                  <a:lnTo>
                    <a:pt x="2208985" y="394216"/>
                  </a:lnTo>
                  <a:lnTo>
                    <a:pt x="2233805" y="385711"/>
                  </a:lnTo>
                  <a:lnTo>
                    <a:pt x="2258625" y="377440"/>
                  </a:lnTo>
                  <a:lnTo>
                    <a:pt x="2283445" y="369386"/>
                  </a:lnTo>
                  <a:lnTo>
                    <a:pt x="2308265" y="361534"/>
                  </a:lnTo>
                  <a:lnTo>
                    <a:pt x="2333085" y="353866"/>
                  </a:lnTo>
                  <a:lnTo>
                    <a:pt x="2357905" y="346369"/>
                  </a:lnTo>
                  <a:lnTo>
                    <a:pt x="2382725" y="339029"/>
                  </a:lnTo>
                  <a:lnTo>
                    <a:pt x="2407545" y="331832"/>
                  </a:lnTo>
                  <a:lnTo>
                    <a:pt x="2432365" y="324769"/>
                  </a:lnTo>
                  <a:lnTo>
                    <a:pt x="2457185" y="317828"/>
                  </a:lnTo>
                  <a:lnTo>
                    <a:pt x="2482005" y="311002"/>
                  </a:lnTo>
                  <a:lnTo>
                    <a:pt x="2506825" y="304282"/>
                  </a:lnTo>
                  <a:lnTo>
                    <a:pt x="2531645" y="297661"/>
                  </a:lnTo>
                  <a:lnTo>
                    <a:pt x="2556465" y="291132"/>
                  </a:lnTo>
                  <a:lnTo>
                    <a:pt x="2581286" y="284689"/>
                  </a:lnTo>
                  <a:lnTo>
                    <a:pt x="2606106" y="278324"/>
                  </a:lnTo>
                  <a:lnTo>
                    <a:pt x="2630926" y="272031"/>
                  </a:lnTo>
                  <a:lnTo>
                    <a:pt x="2655746" y="265802"/>
                  </a:lnTo>
                  <a:lnTo>
                    <a:pt x="2680566" y="259630"/>
                  </a:lnTo>
                  <a:lnTo>
                    <a:pt x="2705386" y="253507"/>
                  </a:lnTo>
                  <a:lnTo>
                    <a:pt x="2730206" y="247427"/>
                  </a:lnTo>
                  <a:lnTo>
                    <a:pt x="2755026" y="241381"/>
                  </a:lnTo>
                  <a:lnTo>
                    <a:pt x="2779846" y="235361"/>
                  </a:lnTo>
                  <a:lnTo>
                    <a:pt x="2804666" y="229360"/>
                  </a:lnTo>
                  <a:lnTo>
                    <a:pt x="2829486" y="223369"/>
                  </a:lnTo>
                  <a:lnTo>
                    <a:pt x="2854306" y="217379"/>
                  </a:lnTo>
                  <a:lnTo>
                    <a:pt x="2879126" y="211384"/>
                  </a:lnTo>
                  <a:lnTo>
                    <a:pt x="2903946" y="205383"/>
                  </a:lnTo>
                  <a:lnTo>
                    <a:pt x="2928766" y="199377"/>
                  </a:lnTo>
                  <a:lnTo>
                    <a:pt x="2953586" y="193367"/>
                  </a:lnTo>
                  <a:lnTo>
                    <a:pt x="2978406" y="187352"/>
                  </a:lnTo>
                  <a:lnTo>
                    <a:pt x="3003227" y="181334"/>
                  </a:lnTo>
                  <a:lnTo>
                    <a:pt x="3028047" y="175312"/>
                  </a:lnTo>
                  <a:lnTo>
                    <a:pt x="3052867" y="169287"/>
                  </a:lnTo>
                  <a:lnTo>
                    <a:pt x="3077687" y="163259"/>
                  </a:lnTo>
                  <a:lnTo>
                    <a:pt x="3102507" y="157229"/>
                  </a:lnTo>
                  <a:lnTo>
                    <a:pt x="3127327" y="151197"/>
                  </a:lnTo>
                  <a:lnTo>
                    <a:pt x="3152147" y="145163"/>
                  </a:lnTo>
                  <a:lnTo>
                    <a:pt x="3176967" y="139127"/>
                  </a:lnTo>
                  <a:lnTo>
                    <a:pt x="3201787" y="133089"/>
                  </a:lnTo>
                  <a:lnTo>
                    <a:pt x="3226607" y="127049"/>
                  </a:lnTo>
                  <a:lnTo>
                    <a:pt x="3251427" y="121008"/>
                  </a:lnTo>
                  <a:lnTo>
                    <a:pt x="3276247" y="114966"/>
                  </a:lnTo>
                  <a:lnTo>
                    <a:pt x="3301067" y="108922"/>
                  </a:lnTo>
                  <a:lnTo>
                    <a:pt x="3325887" y="102878"/>
                  </a:lnTo>
                  <a:lnTo>
                    <a:pt x="3350707" y="96832"/>
                  </a:lnTo>
                  <a:lnTo>
                    <a:pt x="3375527" y="90785"/>
                  </a:lnTo>
                  <a:lnTo>
                    <a:pt x="3400347" y="84738"/>
                  </a:lnTo>
                  <a:lnTo>
                    <a:pt x="3425168" y="78689"/>
                  </a:lnTo>
                  <a:lnTo>
                    <a:pt x="3449988" y="72640"/>
                  </a:lnTo>
                  <a:lnTo>
                    <a:pt x="3474808" y="66590"/>
                  </a:lnTo>
                  <a:lnTo>
                    <a:pt x="3499628" y="60539"/>
                  </a:lnTo>
                  <a:lnTo>
                    <a:pt x="3524448" y="54487"/>
                  </a:lnTo>
                  <a:lnTo>
                    <a:pt x="3549268" y="48435"/>
                  </a:lnTo>
                  <a:lnTo>
                    <a:pt x="3574088" y="42382"/>
                  </a:lnTo>
                  <a:lnTo>
                    <a:pt x="3598908" y="36329"/>
                  </a:lnTo>
                  <a:lnTo>
                    <a:pt x="3623728" y="30275"/>
                  </a:lnTo>
                  <a:lnTo>
                    <a:pt x="3648548" y="24221"/>
                  </a:lnTo>
                  <a:lnTo>
                    <a:pt x="3673368" y="18166"/>
                  </a:lnTo>
                  <a:lnTo>
                    <a:pt x="3698188" y="12111"/>
                  </a:lnTo>
                  <a:lnTo>
                    <a:pt x="3723008" y="6056"/>
                  </a:lnTo>
                  <a:lnTo>
                    <a:pt x="3747828" y="0"/>
                  </a:lnTo>
                  <a:lnTo>
                    <a:pt x="3747828" y="92549"/>
                  </a:lnTo>
                  <a:lnTo>
                    <a:pt x="3723008" y="96969"/>
                  </a:lnTo>
                  <a:lnTo>
                    <a:pt x="3698188" y="101389"/>
                  </a:lnTo>
                  <a:lnTo>
                    <a:pt x="3673368" y="105809"/>
                  </a:lnTo>
                  <a:lnTo>
                    <a:pt x="3648548" y="110230"/>
                  </a:lnTo>
                  <a:lnTo>
                    <a:pt x="3623728" y="114652"/>
                  </a:lnTo>
                  <a:lnTo>
                    <a:pt x="3598908" y="119073"/>
                  </a:lnTo>
                  <a:lnTo>
                    <a:pt x="3574088" y="123496"/>
                  </a:lnTo>
                  <a:lnTo>
                    <a:pt x="3549268" y="127918"/>
                  </a:lnTo>
                  <a:lnTo>
                    <a:pt x="3524448" y="132342"/>
                  </a:lnTo>
                  <a:lnTo>
                    <a:pt x="3499628" y="136765"/>
                  </a:lnTo>
                  <a:lnTo>
                    <a:pt x="3474808" y="141190"/>
                  </a:lnTo>
                  <a:lnTo>
                    <a:pt x="3449988" y="145615"/>
                  </a:lnTo>
                  <a:lnTo>
                    <a:pt x="3425168" y="150041"/>
                  </a:lnTo>
                  <a:lnTo>
                    <a:pt x="3400347" y="154467"/>
                  </a:lnTo>
                  <a:lnTo>
                    <a:pt x="3375527" y="158895"/>
                  </a:lnTo>
                  <a:lnTo>
                    <a:pt x="3350707" y="163323"/>
                  </a:lnTo>
                  <a:lnTo>
                    <a:pt x="3325887" y="167752"/>
                  </a:lnTo>
                  <a:lnTo>
                    <a:pt x="3301067" y="172182"/>
                  </a:lnTo>
                  <a:lnTo>
                    <a:pt x="3276247" y="176613"/>
                  </a:lnTo>
                  <a:lnTo>
                    <a:pt x="3251427" y="181046"/>
                  </a:lnTo>
                  <a:lnTo>
                    <a:pt x="3226607" y="185479"/>
                  </a:lnTo>
                  <a:lnTo>
                    <a:pt x="3201787" y="189914"/>
                  </a:lnTo>
                  <a:lnTo>
                    <a:pt x="3176967" y="194351"/>
                  </a:lnTo>
                  <a:lnTo>
                    <a:pt x="3152147" y="198789"/>
                  </a:lnTo>
                  <a:lnTo>
                    <a:pt x="3127327" y="203229"/>
                  </a:lnTo>
                  <a:lnTo>
                    <a:pt x="3102507" y="207670"/>
                  </a:lnTo>
                  <a:lnTo>
                    <a:pt x="3077687" y="212114"/>
                  </a:lnTo>
                  <a:lnTo>
                    <a:pt x="3052867" y="216561"/>
                  </a:lnTo>
                  <a:lnTo>
                    <a:pt x="3028047" y="221010"/>
                  </a:lnTo>
                  <a:lnTo>
                    <a:pt x="3003227" y="225462"/>
                  </a:lnTo>
                  <a:lnTo>
                    <a:pt x="2978406" y="229917"/>
                  </a:lnTo>
                  <a:lnTo>
                    <a:pt x="2953586" y="234376"/>
                  </a:lnTo>
                  <a:lnTo>
                    <a:pt x="2928766" y="238838"/>
                  </a:lnTo>
                  <a:lnTo>
                    <a:pt x="2903946" y="243306"/>
                  </a:lnTo>
                  <a:lnTo>
                    <a:pt x="2879126" y="247778"/>
                  </a:lnTo>
                  <a:lnTo>
                    <a:pt x="2854306" y="252256"/>
                  </a:lnTo>
                  <a:lnTo>
                    <a:pt x="2829486" y="256743"/>
                  </a:lnTo>
                  <a:lnTo>
                    <a:pt x="2804666" y="261248"/>
                  </a:lnTo>
                  <a:lnTo>
                    <a:pt x="2779846" y="265784"/>
                  </a:lnTo>
                  <a:lnTo>
                    <a:pt x="2755026" y="270363"/>
                  </a:lnTo>
                  <a:lnTo>
                    <a:pt x="2730206" y="274997"/>
                  </a:lnTo>
                  <a:lnTo>
                    <a:pt x="2705386" y="279700"/>
                  </a:lnTo>
                  <a:lnTo>
                    <a:pt x="2680566" y="284483"/>
                  </a:lnTo>
                  <a:lnTo>
                    <a:pt x="2655746" y="289359"/>
                  </a:lnTo>
                  <a:lnTo>
                    <a:pt x="2630926" y="294342"/>
                  </a:lnTo>
                  <a:lnTo>
                    <a:pt x="2606106" y="299444"/>
                  </a:lnTo>
                  <a:lnTo>
                    <a:pt x="2581286" y="304680"/>
                  </a:lnTo>
                  <a:lnTo>
                    <a:pt x="2556465" y="310062"/>
                  </a:lnTo>
                  <a:lnTo>
                    <a:pt x="2531645" y="315604"/>
                  </a:lnTo>
                  <a:lnTo>
                    <a:pt x="2506825" y="321320"/>
                  </a:lnTo>
                  <a:lnTo>
                    <a:pt x="2482005" y="327223"/>
                  </a:lnTo>
                  <a:lnTo>
                    <a:pt x="2457185" y="333326"/>
                  </a:lnTo>
                  <a:lnTo>
                    <a:pt x="2432365" y="339642"/>
                  </a:lnTo>
                  <a:lnTo>
                    <a:pt x="2407545" y="346182"/>
                  </a:lnTo>
                  <a:lnTo>
                    <a:pt x="2382725" y="352958"/>
                  </a:lnTo>
                  <a:lnTo>
                    <a:pt x="2357905" y="359978"/>
                  </a:lnTo>
                  <a:lnTo>
                    <a:pt x="2333085" y="367250"/>
                  </a:lnTo>
                  <a:lnTo>
                    <a:pt x="2308265" y="374782"/>
                  </a:lnTo>
                  <a:lnTo>
                    <a:pt x="2283445" y="382577"/>
                  </a:lnTo>
                  <a:lnTo>
                    <a:pt x="2258625" y="390642"/>
                  </a:lnTo>
                  <a:lnTo>
                    <a:pt x="2233805" y="398979"/>
                  </a:lnTo>
                  <a:lnTo>
                    <a:pt x="2208985" y="407593"/>
                  </a:lnTo>
                  <a:lnTo>
                    <a:pt x="2184165" y="416488"/>
                  </a:lnTo>
                  <a:lnTo>
                    <a:pt x="2159345" y="425667"/>
                  </a:lnTo>
                  <a:lnTo>
                    <a:pt x="2134524" y="435136"/>
                  </a:lnTo>
                  <a:lnTo>
                    <a:pt x="2109704" y="444900"/>
                  </a:lnTo>
                  <a:lnTo>
                    <a:pt x="2084884" y="454964"/>
                  </a:lnTo>
                  <a:lnTo>
                    <a:pt x="2060064" y="465335"/>
                  </a:lnTo>
                  <a:lnTo>
                    <a:pt x="2035244" y="476020"/>
                  </a:lnTo>
                  <a:lnTo>
                    <a:pt x="2010424" y="487026"/>
                  </a:lnTo>
                  <a:lnTo>
                    <a:pt x="1985604" y="498362"/>
                  </a:lnTo>
                  <a:lnTo>
                    <a:pt x="1960784" y="510036"/>
                  </a:lnTo>
                  <a:lnTo>
                    <a:pt x="1935964" y="522058"/>
                  </a:lnTo>
                  <a:lnTo>
                    <a:pt x="1911144" y="534438"/>
                  </a:lnTo>
                  <a:lnTo>
                    <a:pt x="1886324" y="547183"/>
                  </a:lnTo>
                  <a:lnTo>
                    <a:pt x="1861504" y="560285"/>
                  </a:lnTo>
                  <a:lnTo>
                    <a:pt x="1836684" y="573735"/>
                  </a:lnTo>
                  <a:lnTo>
                    <a:pt x="1811864" y="587523"/>
                  </a:lnTo>
                  <a:lnTo>
                    <a:pt x="1787044" y="601638"/>
                  </a:lnTo>
                  <a:lnTo>
                    <a:pt x="1762224" y="616071"/>
                  </a:lnTo>
                  <a:lnTo>
                    <a:pt x="1737404" y="630814"/>
                  </a:lnTo>
                  <a:lnTo>
                    <a:pt x="1712584" y="645856"/>
                  </a:lnTo>
                  <a:lnTo>
                    <a:pt x="1687763" y="661188"/>
                  </a:lnTo>
                  <a:lnTo>
                    <a:pt x="1662943" y="676798"/>
                  </a:lnTo>
                  <a:lnTo>
                    <a:pt x="1638123" y="692677"/>
                  </a:lnTo>
                  <a:lnTo>
                    <a:pt x="1613303" y="708811"/>
                  </a:lnTo>
                  <a:lnTo>
                    <a:pt x="1588483" y="725189"/>
                  </a:lnTo>
                  <a:lnTo>
                    <a:pt x="1563663" y="741794"/>
                  </a:lnTo>
                  <a:lnTo>
                    <a:pt x="1538843" y="758613"/>
                  </a:lnTo>
                  <a:lnTo>
                    <a:pt x="1514023" y="775627"/>
                  </a:lnTo>
                  <a:lnTo>
                    <a:pt x="1489203" y="792821"/>
                  </a:lnTo>
                  <a:lnTo>
                    <a:pt x="1464383" y="810177"/>
                  </a:lnTo>
                  <a:lnTo>
                    <a:pt x="1439563" y="827676"/>
                  </a:lnTo>
                  <a:lnTo>
                    <a:pt x="1414743" y="845299"/>
                  </a:lnTo>
                  <a:lnTo>
                    <a:pt x="1389923" y="863029"/>
                  </a:lnTo>
                  <a:lnTo>
                    <a:pt x="1365103" y="880847"/>
                  </a:lnTo>
                  <a:lnTo>
                    <a:pt x="1340283" y="898735"/>
                  </a:lnTo>
                  <a:lnTo>
                    <a:pt x="1315463" y="916676"/>
                  </a:lnTo>
                  <a:lnTo>
                    <a:pt x="1290643" y="934651"/>
                  </a:lnTo>
                  <a:lnTo>
                    <a:pt x="1265822" y="952643"/>
                  </a:lnTo>
                  <a:lnTo>
                    <a:pt x="1241002" y="970636"/>
                  </a:lnTo>
                  <a:lnTo>
                    <a:pt x="1216182" y="988614"/>
                  </a:lnTo>
                  <a:lnTo>
                    <a:pt x="1191362" y="1006560"/>
                  </a:lnTo>
                  <a:lnTo>
                    <a:pt x="1166542" y="1024461"/>
                  </a:lnTo>
                  <a:lnTo>
                    <a:pt x="1141722" y="1042302"/>
                  </a:lnTo>
                  <a:lnTo>
                    <a:pt x="1116902" y="1060069"/>
                  </a:lnTo>
                  <a:lnTo>
                    <a:pt x="1092082" y="1077751"/>
                  </a:lnTo>
                  <a:lnTo>
                    <a:pt x="1067262" y="1095336"/>
                  </a:lnTo>
                  <a:lnTo>
                    <a:pt x="1042442" y="1112815"/>
                  </a:lnTo>
                  <a:lnTo>
                    <a:pt x="1017622" y="1130178"/>
                  </a:lnTo>
                  <a:lnTo>
                    <a:pt x="992802" y="1147418"/>
                  </a:lnTo>
                  <a:lnTo>
                    <a:pt x="967982" y="1164531"/>
                  </a:lnTo>
                  <a:lnTo>
                    <a:pt x="943162" y="1181511"/>
                  </a:lnTo>
                  <a:lnTo>
                    <a:pt x="918342" y="1198360"/>
                  </a:lnTo>
                  <a:lnTo>
                    <a:pt x="893522" y="1215091"/>
                  </a:lnTo>
                  <a:lnTo>
                    <a:pt x="868702" y="1231721"/>
                  </a:lnTo>
                  <a:lnTo>
                    <a:pt x="843881" y="1248268"/>
                  </a:lnTo>
                  <a:lnTo>
                    <a:pt x="819061" y="1264742"/>
                  </a:lnTo>
                  <a:lnTo>
                    <a:pt x="794241" y="1281156"/>
                  </a:lnTo>
                  <a:lnTo>
                    <a:pt x="769421" y="1297518"/>
                  </a:lnTo>
                  <a:lnTo>
                    <a:pt x="744601" y="1313835"/>
                  </a:lnTo>
                  <a:lnTo>
                    <a:pt x="719781" y="1330109"/>
                  </a:lnTo>
                  <a:lnTo>
                    <a:pt x="694961" y="1346344"/>
                  </a:lnTo>
                  <a:lnTo>
                    <a:pt x="670141" y="1362543"/>
                  </a:lnTo>
                  <a:lnTo>
                    <a:pt x="645321" y="1378705"/>
                  </a:lnTo>
                  <a:lnTo>
                    <a:pt x="620501" y="1394831"/>
                  </a:lnTo>
                  <a:lnTo>
                    <a:pt x="595681" y="1410921"/>
                  </a:lnTo>
                  <a:lnTo>
                    <a:pt x="570861" y="1426977"/>
                  </a:lnTo>
                  <a:lnTo>
                    <a:pt x="546041" y="1442997"/>
                  </a:lnTo>
                  <a:lnTo>
                    <a:pt x="521221" y="1458982"/>
                  </a:lnTo>
                  <a:lnTo>
                    <a:pt x="496401" y="1474934"/>
                  </a:lnTo>
                  <a:lnTo>
                    <a:pt x="471581" y="1490852"/>
                  </a:lnTo>
                  <a:lnTo>
                    <a:pt x="446761" y="1506737"/>
                  </a:lnTo>
                  <a:lnTo>
                    <a:pt x="421940" y="1522591"/>
                  </a:lnTo>
                  <a:lnTo>
                    <a:pt x="397120" y="1538415"/>
                  </a:lnTo>
                  <a:lnTo>
                    <a:pt x="372300" y="1554209"/>
                  </a:lnTo>
                  <a:lnTo>
                    <a:pt x="347480" y="1569977"/>
                  </a:lnTo>
                  <a:lnTo>
                    <a:pt x="322660" y="1585718"/>
                  </a:lnTo>
                  <a:lnTo>
                    <a:pt x="297840" y="1601436"/>
                  </a:lnTo>
                  <a:lnTo>
                    <a:pt x="273020" y="1617131"/>
                  </a:lnTo>
                  <a:lnTo>
                    <a:pt x="248200" y="1632805"/>
                  </a:lnTo>
                  <a:lnTo>
                    <a:pt x="223380" y="1648462"/>
                  </a:lnTo>
                  <a:lnTo>
                    <a:pt x="198560" y="1664102"/>
                  </a:lnTo>
                  <a:lnTo>
                    <a:pt x="173740" y="1679727"/>
                  </a:lnTo>
                  <a:lnTo>
                    <a:pt x="148920" y="1695340"/>
                  </a:lnTo>
                  <a:lnTo>
                    <a:pt x="124100" y="1710943"/>
                  </a:lnTo>
                  <a:lnTo>
                    <a:pt x="99280" y="1726539"/>
                  </a:lnTo>
                  <a:lnTo>
                    <a:pt x="74460" y="1742128"/>
                  </a:lnTo>
                  <a:lnTo>
                    <a:pt x="49640" y="1757715"/>
                  </a:lnTo>
                  <a:lnTo>
                    <a:pt x="24820" y="1773300"/>
                  </a:lnTo>
                  <a:lnTo>
                    <a:pt x="5610" y="1785363"/>
                  </a:lnTo>
                  <a:close/>
                </a:path>
              </a:pathLst>
            </a:custGeom>
            <a:solidFill>
              <a:srgbClr val="EF2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19529" y="2198507"/>
              <a:ext cx="3747828" cy="1641407"/>
            </a:xfrm>
            <a:custGeom>
              <a:avLst/>
              <a:pathLst>
                <a:path w="3747828" h="1641407">
                  <a:moveTo>
                    <a:pt x="0" y="1641407"/>
                  </a:moveTo>
                  <a:lnTo>
                    <a:pt x="24820" y="1630592"/>
                  </a:lnTo>
                  <a:lnTo>
                    <a:pt x="49640" y="1619766"/>
                  </a:lnTo>
                  <a:lnTo>
                    <a:pt x="74460" y="1608922"/>
                  </a:lnTo>
                  <a:lnTo>
                    <a:pt x="99280" y="1598052"/>
                  </a:lnTo>
                  <a:lnTo>
                    <a:pt x="124100" y="1587150"/>
                  </a:lnTo>
                  <a:lnTo>
                    <a:pt x="148920" y="1576207"/>
                  </a:lnTo>
                  <a:lnTo>
                    <a:pt x="173740" y="1565217"/>
                  </a:lnTo>
                  <a:lnTo>
                    <a:pt x="198560" y="1554173"/>
                  </a:lnTo>
                  <a:lnTo>
                    <a:pt x="223380" y="1543065"/>
                  </a:lnTo>
                  <a:lnTo>
                    <a:pt x="248200" y="1531889"/>
                  </a:lnTo>
                  <a:lnTo>
                    <a:pt x="273020" y="1520634"/>
                  </a:lnTo>
                  <a:lnTo>
                    <a:pt x="297840" y="1509295"/>
                  </a:lnTo>
                  <a:lnTo>
                    <a:pt x="322660" y="1497863"/>
                  </a:lnTo>
                  <a:lnTo>
                    <a:pt x="347480" y="1486330"/>
                  </a:lnTo>
                  <a:lnTo>
                    <a:pt x="372300" y="1474689"/>
                  </a:lnTo>
                  <a:lnTo>
                    <a:pt x="397120" y="1462932"/>
                  </a:lnTo>
                  <a:lnTo>
                    <a:pt x="421940" y="1451050"/>
                  </a:lnTo>
                  <a:lnTo>
                    <a:pt x="446761" y="1439036"/>
                  </a:lnTo>
                  <a:lnTo>
                    <a:pt x="471581" y="1426880"/>
                  </a:lnTo>
                  <a:lnTo>
                    <a:pt x="496401" y="1414575"/>
                  </a:lnTo>
                  <a:lnTo>
                    <a:pt x="521221" y="1402112"/>
                  </a:lnTo>
                  <a:lnTo>
                    <a:pt x="546041" y="1389482"/>
                  </a:lnTo>
                  <a:lnTo>
                    <a:pt x="570861" y="1376675"/>
                  </a:lnTo>
                  <a:lnTo>
                    <a:pt x="595681" y="1363683"/>
                  </a:lnTo>
                  <a:lnTo>
                    <a:pt x="620501" y="1350497"/>
                  </a:lnTo>
                  <a:lnTo>
                    <a:pt x="645321" y="1337107"/>
                  </a:lnTo>
                  <a:lnTo>
                    <a:pt x="670141" y="1323504"/>
                  </a:lnTo>
                  <a:lnTo>
                    <a:pt x="694961" y="1309678"/>
                  </a:lnTo>
                  <a:lnTo>
                    <a:pt x="719781" y="1295622"/>
                  </a:lnTo>
                  <a:lnTo>
                    <a:pt x="744601" y="1281327"/>
                  </a:lnTo>
                  <a:lnTo>
                    <a:pt x="769421" y="1266786"/>
                  </a:lnTo>
                  <a:lnTo>
                    <a:pt x="794241" y="1251995"/>
                  </a:lnTo>
                  <a:lnTo>
                    <a:pt x="819061" y="1236950"/>
                  </a:lnTo>
                  <a:lnTo>
                    <a:pt x="843881" y="1221650"/>
                  </a:lnTo>
                  <a:lnTo>
                    <a:pt x="868702" y="1206096"/>
                  </a:lnTo>
                  <a:lnTo>
                    <a:pt x="893522" y="1190293"/>
                  </a:lnTo>
                  <a:lnTo>
                    <a:pt x="918342" y="1174246"/>
                  </a:lnTo>
                  <a:lnTo>
                    <a:pt x="943162" y="1157963"/>
                  </a:lnTo>
                  <a:lnTo>
                    <a:pt x="967982" y="1141456"/>
                  </a:lnTo>
                  <a:lnTo>
                    <a:pt x="992802" y="1124747"/>
                  </a:lnTo>
                  <a:lnTo>
                    <a:pt x="1017622" y="1107863"/>
                  </a:lnTo>
                  <a:lnTo>
                    <a:pt x="1042442" y="1090828"/>
                  </a:lnTo>
                  <a:lnTo>
                    <a:pt x="1067262" y="1073663"/>
                  </a:lnTo>
                  <a:lnTo>
                    <a:pt x="1092082" y="1056389"/>
                  </a:lnTo>
                  <a:lnTo>
                    <a:pt x="1116902" y="1039027"/>
                  </a:lnTo>
                  <a:lnTo>
                    <a:pt x="1141722" y="1021594"/>
                  </a:lnTo>
                  <a:lnTo>
                    <a:pt x="1166542" y="1004108"/>
                  </a:lnTo>
                  <a:lnTo>
                    <a:pt x="1191362" y="986585"/>
                  </a:lnTo>
                  <a:lnTo>
                    <a:pt x="1216182" y="969041"/>
                  </a:lnTo>
                  <a:lnTo>
                    <a:pt x="1241002" y="951489"/>
                  </a:lnTo>
                  <a:lnTo>
                    <a:pt x="1265822" y="933944"/>
                  </a:lnTo>
                  <a:lnTo>
                    <a:pt x="1290643" y="916418"/>
                  </a:lnTo>
                  <a:lnTo>
                    <a:pt x="1315463" y="898925"/>
                  </a:lnTo>
                  <a:lnTo>
                    <a:pt x="1340283" y="881477"/>
                  </a:lnTo>
                  <a:lnTo>
                    <a:pt x="1365103" y="864084"/>
                  </a:lnTo>
                  <a:lnTo>
                    <a:pt x="1389923" y="846759"/>
                  </a:lnTo>
                  <a:lnTo>
                    <a:pt x="1414743" y="829511"/>
                  </a:lnTo>
                  <a:lnTo>
                    <a:pt x="1439563" y="812353"/>
                  </a:lnTo>
                  <a:lnTo>
                    <a:pt x="1464383" y="795293"/>
                  </a:lnTo>
                  <a:lnTo>
                    <a:pt x="1489203" y="778342"/>
                  </a:lnTo>
                  <a:lnTo>
                    <a:pt x="1514023" y="761511"/>
                  </a:lnTo>
                  <a:lnTo>
                    <a:pt x="1538843" y="744811"/>
                  </a:lnTo>
                  <a:lnTo>
                    <a:pt x="1563663" y="728254"/>
                  </a:lnTo>
                  <a:lnTo>
                    <a:pt x="1588483" y="711850"/>
                  </a:lnTo>
                  <a:lnTo>
                    <a:pt x="1613303" y="695614"/>
                  </a:lnTo>
                  <a:lnTo>
                    <a:pt x="1638123" y="679561"/>
                  </a:lnTo>
                  <a:lnTo>
                    <a:pt x="1662943" y="663705"/>
                  </a:lnTo>
                  <a:lnTo>
                    <a:pt x="1687763" y="648063"/>
                  </a:lnTo>
                  <a:lnTo>
                    <a:pt x="1712584" y="632653"/>
                  </a:lnTo>
                  <a:lnTo>
                    <a:pt x="1737404" y="617495"/>
                  </a:lnTo>
                  <a:lnTo>
                    <a:pt x="1762224" y="602606"/>
                  </a:lnTo>
                  <a:lnTo>
                    <a:pt x="1787044" y="588007"/>
                  </a:lnTo>
                  <a:lnTo>
                    <a:pt x="1811864" y="573717"/>
                  </a:lnTo>
                  <a:lnTo>
                    <a:pt x="1836684" y="559757"/>
                  </a:lnTo>
                  <a:lnTo>
                    <a:pt x="1861504" y="546145"/>
                  </a:lnTo>
                  <a:lnTo>
                    <a:pt x="1886324" y="532902"/>
                  </a:lnTo>
                  <a:lnTo>
                    <a:pt x="1911144" y="520046"/>
                  </a:lnTo>
                  <a:lnTo>
                    <a:pt x="1935964" y="507592"/>
                  </a:lnTo>
                  <a:lnTo>
                    <a:pt x="1960784" y="495535"/>
                  </a:lnTo>
                  <a:lnTo>
                    <a:pt x="1985604" y="483864"/>
                  </a:lnTo>
                  <a:lnTo>
                    <a:pt x="2010424" y="472568"/>
                  </a:lnTo>
                  <a:lnTo>
                    <a:pt x="2035244" y="461637"/>
                  </a:lnTo>
                  <a:lnTo>
                    <a:pt x="2060064" y="451057"/>
                  </a:lnTo>
                  <a:lnTo>
                    <a:pt x="2084884" y="440817"/>
                  </a:lnTo>
                  <a:lnTo>
                    <a:pt x="2109704" y="430902"/>
                  </a:lnTo>
                  <a:lnTo>
                    <a:pt x="2134524" y="421300"/>
                  </a:lnTo>
                  <a:lnTo>
                    <a:pt x="2159345" y="411995"/>
                  </a:lnTo>
                  <a:lnTo>
                    <a:pt x="2184165" y="402972"/>
                  </a:lnTo>
                  <a:lnTo>
                    <a:pt x="2208985" y="394216"/>
                  </a:lnTo>
                  <a:lnTo>
                    <a:pt x="2233805" y="385711"/>
                  </a:lnTo>
                  <a:lnTo>
                    <a:pt x="2258625" y="377440"/>
                  </a:lnTo>
                  <a:lnTo>
                    <a:pt x="2283445" y="369386"/>
                  </a:lnTo>
                  <a:lnTo>
                    <a:pt x="2308265" y="361534"/>
                  </a:lnTo>
                  <a:lnTo>
                    <a:pt x="2333085" y="353866"/>
                  </a:lnTo>
                  <a:lnTo>
                    <a:pt x="2357905" y="346369"/>
                  </a:lnTo>
                  <a:lnTo>
                    <a:pt x="2382725" y="339029"/>
                  </a:lnTo>
                  <a:lnTo>
                    <a:pt x="2407545" y="331832"/>
                  </a:lnTo>
                  <a:lnTo>
                    <a:pt x="2432365" y="324769"/>
                  </a:lnTo>
                  <a:lnTo>
                    <a:pt x="2457185" y="317828"/>
                  </a:lnTo>
                  <a:lnTo>
                    <a:pt x="2482005" y="311002"/>
                  </a:lnTo>
                  <a:lnTo>
                    <a:pt x="2506825" y="304282"/>
                  </a:lnTo>
                  <a:lnTo>
                    <a:pt x="2531645" y="297661"/>
                  </a:lnTo>
                  <a:lnTo>
                    <a:pt x="2556465" y="291132"/>
                  </a:lnTo>
                  <a:lnTo>
                    <a:pt x="2581286" y="284689"/>
                  </a:lnTo>
                  <a:lnTo>
                    <a:pt x="2606106" y="278324"/>
                  </a:lnTo>
                  <a:lnTo>
                    <a:pt x="2630926" y="272031"/>
                  </a:lnTo>
                  <a:lnTo>
                    <a:pt x="2655746" y="265802"/>
                  </a:lnTo>
                  <a:lnTo>
                    <a:pt x="2680566" y="259630"/>
                  </a:lnTo>
                  <a:lnTo>
                    <a:pt x="2705386" y="253507"/>
                  </a:lnTo>
                  <a:lnTo>
                    <a:pt x="2730206" y="247427"/>
                  </a:lnTo>
                  <a:lnTo>
                    <a:pt x="2755026" y="241381"/>
                  </a:lnTo>
                  <a:lnTo>
                    <a:pt x="2779846" y="235361"/>
                  </a:lnTo>
                  <a:lnTo>
                    <a:pt x="2804666" y="229360"/>
                  </a:lnTo>
                  <a:lnTo>
                    <a:pt x="2829486" y="223369"/>
                  </a:lnTo>
                  <a:lnTo>
                    <a:pt x="2854306" y="217379"/>
                  </a:lnTo>
                  <a:lnTo>
                    <a:pt x="2879126" y="211384"/>
                  </a:lnTo>
                  <a:lnTo>
                    <a:pt x="2903946" y="205383"/>
                  </a:lnTo>
                  <a:lnTo>
                    <a:pt x="2928766" y="199377"/>
                  </a:lnTo>
                  <a:lnTo>
                    <a:pt x="2953586" y="193367"/>
                  </a:lnTo>
                  <a:lnTo>
                    <a:pt x="2978406" y="187352"/>
                  </a:lnTo>
                  <a:lnTo>
                    <a:pt x="3003227" y="181334"/>
                  </a:lnTo>
                  <a:lnTo>
                    <a:pt x="3028047" y="175312"/>
                  </a:lnTo>
                  <a:lnTo>
                    <a:pt x="3052867" y="169287"/>
                  </a:lnTo>
                  <a:lnTo>
                    <a:pt x="3077687" y="163259"/>
                  </a:lnTo>
                  <a:lnTo>
                    <a:pt x="3102507" y="157229"/>
                  </a:lnTo>
                  <a:lnTo>
                    <a:pt x="3127327" y="151197"/>
                  </a:lnTo>
                  <a:lnTo>
                    <a:pt x="3152147" y="145163"/>
                  </a:lnTo>
                  <a:lnTo>
                    <a:pt x="3176967" y="139127"/>
                  </a:lnTo>
                  <a:lnTo>
                    <a:pt x="3201787" y="133089"/>
                  </a:lnTo>
                  <a:lnTo>
                    <a:pt x="3226607" y="127049"/>
                  </a:lnTo>
                  <a:lnTo>
                    <a:pt x="3251427" y="121008"/>
                  </a:lnTo>
                  <a:lnTo>
                    <a:pt x="3276247" y="114966"/>
                  </a:lnTo>
                  <a:lnTo>
                    <a:pt x="3301067" y="108922"/>
                  </a:lnTo>
                  <a:lnTo>
                    <a:pt x="3325887" y="102878"/>
                  </a:lnTo>
                  <a:lnTo>
                    <a:pt x="3350707" y="96832"/>
                  </a:lnTo>
                  <a:lnTo>
                    <a:pt x="3375527" y="90785"/>
                  </a:lnTo>
                  <a:lnTo>
                    <a:pt x="3400347" y="84738"/>
                  </a:lnTo>
                  <a:lnTo>
                    <a:pt x="3425168" y="78689"/>
                  </a:lnTo>
                  <a:lnTo>
                    <a:pt x="3449988" y="72640"/>
                  </a:lnTo>
                  <a:lnTo>
                    <a:pt x="3474808" y="66590"/>
                  </a:lnTo>
                  <a:lnTo>
                    <a:pt x="3499628" y="60539"/>
                  </a:lnTo>
                  <a:lnTo>
                    <a:pt x="3524448" y="54487"/>
                  </a:lnTo>
                  <a:lnTo>
                    <a:pt x="3549268" y="48435"/>
                  </a:lnTo>
                  <a:lnTo>
                    <a:pt x="3574088" y="42382"/>
                  </a:lnTo>
                  <a:lnTo>
                    <a:pt x="3598908" y="36329"/>
                  </a:lnTo>
                  <a:lnTo>
                    <a:pt x="3623728" y="30275"/>
                  </a:lnTo>
                  <a:lnTo>
                    <a:pt x="3648548" y="24221"/>
                  </a:lnTo>
                  <a:lnTo>
                    <a:pt x="3673368" y="18166"/>
                  </a:lnTo>
                  <a:lnTo>
                    <a:pt x="3698188" y="12111"/>
                  </a:lnTo>
                  <a:lnTo>
                    <a:pt x="3723008" y="6056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25140" y="2291057"/>
              <a:ext cx="3742218" cy="1692814"/>
            </a:xfrm>
            <a:custGeom>
              <a:avLst/>
              <a:pathLst>
                <a:path w="3742218" h="1692814">
                  <a:moveTo>
                    <a:pt x="3742218" y="0"/>
                  </a:moveTo>
                  <a:lnTo>
                    <a:pt x="3717398" y="4419"/>
                  </a:lnTo>
                  <a:lnTo>
                    <a:pt x="3692578" y="8839"/>
                  </a:lnTo>
                  <a:lnTo>
                    <a:pt x="3667758" y="13260"/>
                  </a:lnTo>
                  <a:lnTo>
                    <a:pt x="3642938" y="17681"/>
                  </a:lnTo>
                  <a:lnTo>
                    <a:pt x="3618118" y="22102"/>
                  </a:lnTo>
                  <a:lnTo>
                    <a:pt x="3593298" y="26524"/>
                  </a:lnTo>
                  <a:lnTo>
                    <a:pt x="3568477" y="30946"/>
                  </a:lnTo>
                  <a:lnTo>
                    <a:pt x="3543657" y="35369"/>
                  </a:lnTo>
                  <a:lnTo>
                    <a:pt x="3518837" y="39792"/>
                  </a:lnTo>
                  <a:lnTo>
                    <a:pt x="3494017" y="44216"/>
                  </a:lnTo>
                  <a:lnTo>
                    <a:pt x="3469197" y="48640"/>
                  </a:lnTo>
                  <a:lnTo>
                    <a:pt x="3444377" y="53065"/>
                  </a:lnTo>
                  <a:lnTo>
                    <a:pt x="3419557" y="57491"/>
                  </a:lnTo>
                  <a:lnTo>
                    <a:pt x="3394737" y="61918"/>
                  </a:lnTo>
                  <a:lnTo>
                    <a:pt x="3369917" y="66345"/>
                  </a:lnTo>
                  <a:lnTo>
                    <a:pt x="3345097" y="70773"/>
                  </a:lnTo>
                  <a:lnTo>
                    <a:pt x="3320277" y="75202"/>
                  </a:lnTo>
                  <a:lnTo>
                    <a:pt x="3295457" y="79632"/>
                  </a:lnTo>
                  <a:lnTo>
                    <a:pt x="3270637" y="84064"/>
                  </a:lnTo>
                  <a:lnTo>
                    <a:pt x="3245817" y="88496"/>
                  </a:lnTo>
                  <a:lnTo>
                    <a:pt x="3220997" y="92930"/>
                  </a:lnTo>
                  <a:lnTo>
                    <a:pt x="3196177" y="97365"/>
                  </a:lnTo>
                  <a:lnTo>
                    <a:pt x="3171357" y="101801"/>
                  </a:lnTo>
                  <a:lnTo>
                    <a:pt x="3146536" y="106239"/>
                  </a:lnTo>
                  <a:lnTo>
                    <a:pt x="3121716" y="110679"/>
                  </a:lnTo>
                  <a:lnTo>
                    <a:pt x="3096896" y="115121"/>
                  </a:lnTo>
                  <a:lnTo>
                    <a:pt x="3072076" y="119565"/>
                  </a:lnTo>
                  <a:lnTo>
                    <a:pt x="3047256" y="124011"/>
                  </a:lnTo>
                  <a:lnTo>
                    <a:pt x="3022436" y="128460"/>
                  </a:lnTo>
                  <a:lnTo>
                    <a:pt x="2997616" y="132912"/>
                  </a:lnTo>
                  <a:lnTo>
                    <a:pt x="2972796" y="137367"/>
                  </a:lnTo>
                  <a:lnTo>
                    <a:pt x="2947976" y="141826"/>
                  </a:lnTo>
                  <a:lnTo>
                    <a:pt x="2923156" y="146289"/>
                  </a:lnTo>
                  <a:lnTo>
                    <a:pt x="2898336" y="150756"/>
                  </a:lnTo>
                  <a:lnTo>
                    <a:pt x="2873516" y="155228"/>
                  </a:lnTo>
                  <a:lnTo>
                    <a:pt x="2848696" y="159706"/>
                  </a:lnTo>
                  <a:lnTo>
                    <a:pt x="2823876" y="164193"/>
                  </a:lnTo>
                  <a:lnTo>
                    <a:pt x="2799056" y="168698"/>
                  </a:lnTo>
                  <a:lnTo>
                    <a:pt x="2774236" y="173234"/>
                  </a:lnTo>
                  <a:lnTo>
                    <a:pt x="2749416" y="177813"/>
                  </a:lnTo>
                  <a:lnTo>
                    <a:pt x="2724595" y="182448"/>
                  </a:lnTo>
                  <a:lnTo>
                    <a:pt x="2699775" y="187150"/>
                  </a:lnTo>
                  <a:lnTo>
                    <a:pt x="2674955" y="191933"/>
                  </a:lnTo>
                  <a:lnTo>
                    <a:pt x="2650135" y="196810"/>
                  </a:lnTo>
                  <a:lnTo>
                    <a:pt x="2625315" y="201792"/>
                  </a:lnTo>
                  <a:lnTo>
                    <a:pt x="2600495" y="206895"/>
                  </a:lnTo>
                  <a:lnTo>
                    <a:pt x="2575675" y="212130"/>
                  </a:lnTo>
                  <a:lnTo>
                    <a:pt x="2550855" y="217512"/>
                  </a:lnTo>
                  <a:lnTo>
                    <a:pt x="2526035" y="223054"/>
                  </a:lnTo>
                  <a:lnTo>
                    <a:pt x="2501215" y="228770"/>
                  </a:lnTo>
                  <a:lnTo>
                    <a:pt x="2476395" y="234673"/>
                  </a:lnTo>
                  <a:lnTo>
                    <a:pt x="2451575" y="240776"/>
                  </a:lnTo>
                  <a:lnTo>
                    <a:pt x="2426755" y="247092"/>
                  </a:lnTo>
                  <a:lnTo>
                    <a:pt x="2401935" y="253633"/>
                  </a:lnTo>
                  <a:lnTo>
                    <a:pt x="2377115" y="260408"/>
                  </a:lnTo>
                  <a:lnTo>
                    <a:pt x="2352295" y="267428"/>
                  </a:lnTo>
                  <a:lnTo>
                    <a:pt x="2327475" y="274701"/>
                  </a:lnTo>
                  <a:lnTo>
                    <a:pt x="2302654" y="282232"/>
                  </a:lnTo>
                  <a:lnTo>
                    <a:pt x="2277834" y="290028"/>
                  </a:lnTo>
                  <a:lnTo>
                    <a:pt x="2253014" y="298092"/>
                  </a:lnTo>
                  <a:lnTo>
                    <a:pt x="2228194" y="306429"/>
                  </a:lnTo>
                  <a:lnTo>
                    <a:pt x="2203374" y="315044"/>
                  </a:lnTo>
                  <a:lnTo>
                    <a:pt x="2178554" y="323938"/>
                  </a:lnTo>
                  <a:lnTo>
                    <a:pt x="2153734" y="333118"/>
                  </a:lnTo>
                  <a:lnTo>
                    <a:pt x="2128914" y="342586"/>
                  </a:lnTo>
                  <a:lnTo>
                    <a:pt x="2104094" y="352350"/>
                  </a:lnTo>
                  <a:lnTo>
                    <a:pt x="2079274" y="362414"/>
                  </a:lnTo>
                  <a:lnTo>
                    <a:pt x="2054454" y="372785"/>
                  </a:lnTo>
                  <a:lnTo>
                    <a:pt x="2029634" y="383470"/>
                  </a:lnTo>
                  <a:lnTo>
                    <a:pt x="2004814" y="394476"/>
                  </a:lnTo>
                  <a:lnTo>
                    <a:pt x="1979994" y="405812"/>
                  </a:lnTo>
                  <a:lnTo>
                    <a:pt x="1955174" y="417487"/>
                  </a:lnTo>
                  <a:lnTo>
                    <a:pt x="1930354" y="429509"/>
                  </a:lnTo>
                  <a:lnTo>
                    <a:pt x="1905534" y="441888"/>
                  </a:lnTo>
                  <a:lnTo>
                    <a:pt x="1880714" y="454633"/>
                  </a:lnTo>
                  <a:lnTo>
                    <a:pt x="1855893" y="467736"/>
                  </a:lnTo>
                  <a:lnTo>
                    <a:pt x="1831073" y="481186"/>
                  </a:lnTo>
                  <a:lnTo>
                    <a:pt x="1806253" y="494973"/>
                  </a:lnTo>
                  <a:lnTo>
                    <a:pt x="1781433" y="509088"/>
                  </a:lnTo>
                  <a:lnTo>
                    <a:pt x="1756613" y="523522"/>
                  </a:lnTo>
                  <a:lnTo>
                    <a:pt x="1731793" y="538264"/>
                  </a:lnTo>
                  <a:lnTo>
                    <a:pt x="1706973" y="553306"/>
                  </a:lnTo>
                  <a:lnTo>
                    <a:pt x="1682153" y="568638"/>
                  </a:lnTo>
                  <a:lnTo>
                    <a:pt x="1657333" y="584249"/>
                  </a:lnTo>
                  <a:lnTo>
                    <a:pt x="1632513" y="600127"/>
                  </a:lnTo>
                  <a:lnTo>
                    <a:pt x="1607693" y="616262"/>
                  </a:lnTo>
                  <a:lnTo>
                    <a:pt x="1582873" y="632639"/>
                  </a:lnTo>
                  <a:lnTo>
                    <a:pt x="1558053" y="649245"/>
                  </a:lnTo>
                  <a:lnTo>
                    <a:pt x="1533233" y="666063"/>
                  </a:lnTo>
                  <a:lnTo>
                    <a:pt x="1508413" y="683078"/>
                  </a:lnTo>
                  <a:lnTo>
                    <a:pt x="1483593" y="700272"/>
                  </a:lnTo>
                  <a:lnTo>
                    <a:pt x="1458773" y="717627"/>
                  </a:lnTo>
                  <a:lnTo>
                    <a:pt x="1433952" y="735126"/>
                  </a:lnTo>
                  <a:lnTo>
                    <a:pt x="1409132" y="752750"/>
                  </a:lnTo>
                  <a:lnTo>
                    <a:pt x="1384312" y="770480"/>
                  </a:lnTo>
                  <a:lnTo>
                    <a:pt x="1359492" y="788298"/>
                  </a:lnTo>
                  <a:lnTo>
                    <a:pt x="1334672" y="806186"/>
                  </a:lnTo>
                  <a:lnTo>
                    <a:pt x="1309852" y="824126"/>
                  </a:lnTo>
                  <a:lnTo>
                    <a:pt x="1285032" y="842101"/>
                  </a:lnTo>
                  <a:lnTo>
                    <a:pt x="1260212" y="860093"/>
                  </a:lnTo>
                  <a:lnTo>
                    <a:pt x="1235392" y="878086"/>
                  </a:lnTo>
                  <a:lnTo>
                    <a:pt x="1210572" y="896064"/>
                  </a:lnTo>
                  <a:lnTo>
                    <a:pt x="1185752" y="914011"/>
                  </a:lnTo>
                  <a:lnTo>
                    <a:pt x="1160932" y="931911"/>
                  </a:lnTo>
                  <a:lnTo>
                    <a:pt x="1136112" y="949752"/>
                  </a:lnTo>
                  <a:lnTo>
                    <a:pt x="1111292" y="967520"/>
                  </a:lnTo>
                  <a:lnTo>
                    <a:pt x="1086472" y="985201"/>
                  </a:lnTo>
                  <a:lnTo>
                    <a:pt x="1061652" y="1002787"/>
                  </a:lnTo>
                  <a:lnTo>
                    <a:pt x="1036832" y="1020265"/>
                  </a:lnTo>
                  <a:lnTo>
                    <a:pt x="1012011" y="1037628"/>
                  </a:lnTo>
                  <a:lnTo>
                    <a:pt x="987191" y="1054869"/>
                  </a:lnTo>
                  <a:lnTo>
                    <a:pt x="962371" y="1071981"/>
                  </a:lnTo>
                  <a:lnTo>
                    <a:pt x="937551" y="1088962"/>
                  </a:lnTo>
                  <a:lnTo>
                    <a:pt x="912731" y="1105810"/>
                  </a:lnTo>
                  <a:lnTo>
                    <a:pt x="887911" y="1122541"/>
                  </a:lnTo>
                  <a:lnTo>
                    <a:pt x="863091" y="1139172"/>
                  </a:lnTo>
                  <a:lnTo>
                    <a:pt x="838271" y="1155718"/>
                  </a:lnTo>
                  <a:lnTo>
                    <a:pt x="813451" y="1172193"/>
                  </a:lnTo>
                  <a:lnTo>
                    <a:pt x="788631" y="1188607"/>
                  </a:lnTo>
                  <a:lnTo>
                    <a:pt x="763811" y="1204969"/>
                  </a:lnTo>
                  <a:lnTo>
                    <a:pt x="738991" y="1221285"/>
                  </a:lnTo>
                  <a:lnTo>
                    <a:pt x="714171" y="1237559"/>
                  </a:lnTo>
                  <a:lnTo>
                    <a:pt x="689351" y="1253795"/>
                  </a:lnTo>
                  <a:lnTo>
                    <a:pt x="664531" y="1269993"/>
                  </a:lnTo>
                  <a:lnTo>
                    <a:pt x="639711" y="1286155"/>
                  </a:lnTo>
                  <a:lnTo>
                    <a:pt x="614891" y="1302281"/>
                  </a:lnTo>
                  <a:lnTo>
                    <a:pt x="590070" y="1318372"/>
                  </a:lnTo>
                  <a:lnTo>
                    <a:pt x="565250" y="1334427"/>
                  </a:lnTo>
                  <a:lnTo>
                    <a:pt x="540430" y="1350447"/>
                  </a:lnTo>
                  <a:lnTo>
                    <a:pt x="515610" y="1366433"/>
                  </a:lnTo>
                  <a:lnTo>
                    <a:pt x="490790" y="1382384"/>
                  </a:lnTo>
                  <a:lnTo>
                    <a:pt x="465970" y="1398302"/>
                  </a:lnTo>
                  <a:lnTo>
                    <a:pt x="441150" y="1414187"/>
                  </a:lnTo>
                  <a:lnTo>
                    <a:pt x="416330" y="1430041"/>
                  </a:lnTo>
                  <a:lnTo>
                    <a:pt x="391510" y="1445865"/>
                  </a:lnTo>
                  <a:lnTo>
                    <a:pt x="366690" y="1461660"/>
                  </a:lnTo>
                  <a:lnTo>
                    <a:pt x="341870" y="1477427"/>
                  </a:lnTo>
                  <a:lnTo>
                    <a:pt x="317050" y="1493169"/>
                  </a:lnTo>
                  <a:lnTo>
                    <a:pt x="292230" y="1508886"/>
                  </a:lnTo>
                  <a:lnTo>
                    <a:pt x="267410" y="1524581"/>
                  </a:lnTo>
                  <a:lnTo>
                    <a:pt x="242590" y="1540256"/>
                  </a:lnTo>
                  <a:lnTo>
                    <a:pt x="217770" y="1555912"/>
                  </a:lnTo>
                  <a:lnTo>
                    <a:pt x="192950" y="1571552"/>
                  </a:lnTo>
                  <a:lnTo>
                    <a:pt x="168129" y="1587177"/>
                  </a:lnTo>
                  <a:lnTo>
                    <a:pt x="143309" y="1602791"/>
                  </a:lnTo>
                  <a:lnTo>
                    <a:pt x="118489" y="1618394"/>
                  </a:lnTo>
                  <a:lnTo>
                    <a:pt x="93669" y="1633989"/>
                  </a:lnTo>
                  <a:lnTo>
                    <a:pt x="68849" y="1649579"/>
                  </a:lnTo>
                  <a:lnTo>
                    <a:pt x="44029" y="1665165"/>
                  </a:lnTo>
                  <a:lnTo>
                    <a:pt x="19209" y="1680750"/>
                  </a:lnTo>
                  <a:lnTo>
                    <a:pt x="0" y="16928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819529" y="2062705"/>
              <a:ext cx="3747828" cy="1921166"/>
            </a:xfrm>
            <a:custGeom>
              <a:avLst/>
              <a:pathLst>
                <a:path w="3747828" h="1921166">
                  <a:moveTo>
                    <a:pt x="0" y="1872861"/>
                  </a:moveTo>
                  <a:lnTo>
                    <a:pt x="24820" y="1865000"/>
                  </a:lnTo>
                  <a:lnTo>
                    <a:pt x="49640" y="1857127"/>
                  </a:lnTo>
                  <a:lnTo>
                    <a:pt x="74460" y="1849233"/>
                  </a:lnTo>
                  <a:lnTo>
                    <a:pt x="99280" y="1841312"/>
                  </a:lnTo>
                  <a:lnTo>
                    <a:pt x="124100" y="1833357"/>
                  </a:lnTo>
                  <a:lnTo>
                    <a:pt x="148920" y="1825359"/>
                  </a:lnTo>
                  <a:lnTo>
                    <a:pt x="173740" y="1817312"/>
                  </a:lnTo>
                  <a:lnTo>
                    <a:pt x="198560" y="1809208"/>
                  </a:lnTo>
                  <a:lnTo>
                    <a:pt x="223380" y="1801040"/>
                  </a:lnTo>
                  <a:lnTo>
                    <a:pt x="248200" y="1792799"/>
                  </a:lnTo>
                  <a:lnTo>
                    <a:pt x="273020" y="1784479"/>
                  </a:lnTo>
                  <a:lnTo>
                    <a:pt x="297840" y="1776071"/>
                  </a:lnTo>
                  <a:lnTo>
                    <a:pt x="322660" y="1767569"/>
                  </a:lnTo>
                  <a:lnTo>
                    <a:pt x="347480" y="1758962"/>
                  </a:lnTo>
                  <a:lnTo>
                    <a:pt x="372300" y="1750245"/>
                  </a:lnTo>
                  <a:lnTo>
                    <a:pt x="397120" y="1741408"/>
                  </a:lnTo>
                  <a:lnTo>
                    <a:pt x="421940" y="1732444"/>
                  </a:lnTo>
                  <a:lnTo>
                    <a:pt x="446761" y="1723344"/>
                  </a:lnTo>
                  <a:lnTo>
                    <a:pt x="471581" y="1714098"/>
                  </a:lnTo>
                  <a:lnTo>
                    <a:pt x="496401" y="1704699"/>
                  </a:lnTo>
                  <a:lnTo>
                    <a:pt x="521221" y="1695138"/>
                  </a:lnTo>
                  <a:lnTo>
                    <a:pt x="546041" y="1685405"/>
                  </a:lnTo>
                  <a:lnTo>
                    <a:pt x="570861" y="1675490"/>
                  </a:lnTo>
                  <a:lnTo>
                    <a:pt x="595681" y="1665384"/>
                  </a:lnTo>
                  <a:lnTo>
                    <a:pt x="620501" y="1655078"/>
                  </a:lnTo>
                  <a:lnTo>
                    <a:pt x="645321" y="1644560"/>
                  </a:lnTo>
                  <a:lnTo>
                    <a:pt x="670141" y="1633822"/>
                  </a:lnTo>
                  <a:lnTo>
                    <a:pt x="694961" y="1622852"/>
                  </a:lnTo>
                  <a:lnTo>
                    <a:pt x="719781" y="1611640"/>
                  </a:lnTo>
                  <a:lnTo>
                    <a:pt x="744601" y="1600178"/>
                  </a:lnTo>
                  <a:lnTo>
                    <a:pt x="769421" y="1588456"/>
                  </a:lnTo>
                  <a:lnTo>
                    <a:pt x="794241" y="1576468"/>
                  </a:lnTo>
                  <a:lnTo>
                    <a:pt x="819061" y="1564206"/>
                  </a:lnTo>
                  <a:lnTo>
                    <a:pt x="843881" y="1551670"/>
                  </a:lnTo>
                  <a:lnTo>
                    <a:pt x="868702" y="1538857"/>
                  </a:lnTo>
                  <a:lnTo>
                    <a:pt x="893522" y="1525772"/>
                  </a:lnTo>
                  <a:lnTo>
                    <a:pt x="918342" y="1512423"/>
                  </a:lnTo>
                  <a:lnTo>
                    <a:pt x="943162" y="1498820"/>
                  </a:lnTo>
                  <a:lnTo>
                    <a:pt x="967982" y="1484980"/>
                  </a:lnTo>
                  <a:lnTo>
                    <a:pt x="992802" y="1470928"/>
                  </a:lnTo>
                  <a:lnTo>
                    <a:pt x="1017622" y="1456687"/>
                  </a:lnTo>
                  <a:lnTo>
                    <a:pt x="1042442" y="1442284"/>
                  </a:lnTo>
                  <a:lnTo>
                    <a:pt x="1067262" y="1427741"/>
                  </a:lnTo>
                  <a:lnTo>
                    <a:pt x="1092082" y="1413079"/>
                  </a:lnTo>
                  <a:lnTo>
                    <a:pt x="1116902" y="1398319"/>
                  </a:lnTo>
                  <a:lnTo>
                    <a:pt x="1141722" y="1383477"/>
                  </a:lnTo>
                  <a:lnTo>
                    <a:pt x="1166542" y="1368569"/>
                  </a:lnTo>
                  <a:lnTo>
                    <a:pt x="1191362" y="1353610"/>
                  </a:lnTo>
                  <a:lnTo>
                    <a:pt x="1216182" y="1338611"/>
                  </a:lnTo>
                  <a:lnTo>
                    <a:pt x="1241002" y="1323584"/>
                  </a:lnTo>
                  <a:lnTo>
                    <a:pt x="1265822" y="1308536"/>
                  </a:lnTo>
                  <a:lnTo>
                    <a:pt x="1290643" y="1293475"/>
                  </a:lnTo>
                  <a:lnTo>
                    <a:pt x="1315463" y="1278409"/>
                  </a:lnTo>
                  <a:lnTo>
                    <a:pt x="1340283" y="1263343"/>
                  </a:lnTo>
                  <a:lnTo>
                    <a:pt x="1365103" y="1248282"/>
                  </a:lnTo>
                  <a:lnTo>
                    <a:pt x="1389923" y="1233230"/>
                  </a:lnTo>
                  <a:lnTo>
                    <a:pt x="1414743" y="1218189"/>
                  </a:lnTo>
                  <a:lnTo>
                    <a:pt x="1439563" y="1203163"/>
                  </a:lnTo>
                  <a:lnTo>
                    <a:pt x="1464383" y="1188153"/>
                  </a:lnTo>
                  <a:lnTo>
                    <a:pt x="1489203" y="1173160"/>
                  </a:lnTo>
                  <a:lnTo>
                    <a:pt x="1514023" y="1158187"/>
                  </a:lnTo>
                  <a:lnTo>
                    <a:pt x="1538843" y="1143233"/>
                  </a:lnTo>
                  <a:lnTo>
                    <a:pt x="1563663" y="1128300"/>
                  </a:lnTo>
                  <a:lnTo>
                    <a:pt x="1588483" y="1113388"/>
                  </a:lnTo>
                  <a:lnTo>
                    <a:pt x="1613303" y="1098498"/>
                  </a:lnTo>
                  <a:lnTo>
                    <a:pt x="1638123" y="1083633"/>
                  </a:lnTo>
                  <a:lnTo>
                    <a:pt x="1662943" y="1068796"/>
                  </a:lnTo>
                  <a:lnTo>
                    <a:pt x="1687763" y="1053990"/>
                  </a:lnTo>
                  <a:lnTo>
                    <a:pt x="1712584" y="1039222"/>
                  </a:lnTo>
                  <a:lnTo>
                    <a:pt x="1737404" y="1024498"/>
                  </a:lnTo>
                  <a:lnTo>
                    <a:pt x="1762224" y="1009829"/>
                  </a:lnTo>
                  <a:lnTo>
                    <a:pt x="1787044" y="995225"/>
                  </a:lnTo>
                  <a:lnTo>
                    <a:pt x="1811864" y="980699"/>
                  </a:lnTo>
                  <a:lnTo>
                    <a:pt x="1836684" y="966265"/>
                  </a:lnTo>
                  <a:lnTo>
                    <a:pt x="1861504" y="951936"/>
                  </a:lnTo>
                  <a:lnTo>
                    <a:pt x="1886324" y="937727"/>
                  </a:lnTo>
                  <a:lnTo>
                    <a:pt x="1911144" y="923654"/>
                  </a:lnTo>
                  <a:lnTo>
                    <a:pt x="1935964" y="909728"/>
                  </a:lnTo>
                  <a:lnTo>
                    <a:pt x="1960784" y="895953"/>
                  </a:lnTo>
                  <a:lnTo>
                    <a:pt x="1985604" y="882327"/>
                  </a:lnTo>
                  <a:lnTo>
                    <a:pt x="2010424" y="868848"/>
                  </a:lnTo>
                  <a:lnTo>
                    <a:pt x="2035244" y="855514"/>
                  </a:lnTo>
                  <a:lnTo>
                    <a:pt x="2060064" y="842321"/>
                  </a:lnTo>
                  <a:lnTo>
                    <a:pt x="2084884" y="829263"/>
                  </a:lnTo>
                  <a:lnTo>
                    <a:pt x="2109704" y="816334"/>
                  </a:lnTo>
                  <a:lnTo>
                    <a:pt x="2134524" y="803528"/>
                  </a:lnTo>
                  <a:lnTo>
                    <a:pt x="2159345" y="790836"/>
                  </a:lnTo>
                  <a:lnTo>
                    <a:pt x="2184165" y="778251"/>
                  </a:lnTo>
                  <a:lnTo>
                    <a:pt x="2208985" y="765761"/>
                  </a:lnTo>
                  <a:lnTo>
                    <a:pt x="2233805" y="753357"/>
                  </a:lnTo>
                  <a:lnTo>
                    <a:pt x="2258625" y="741027"/>
                  </a:lnTo>
                  <a:lnTo>
                    <a:pt x="2283445" y="728757"/>
                  </a:lnTo>
                  <a:lnTo>
                    <a:pt x="2308265" y="716535"/>
                  </a:lnTo>
                  <a:lnTo>
                    <a:pt x="2333085" y="704348"/>
                  </a:lnTo>
                  <a:lnTo>
                    <a:pt x="2357905" y="692182"/>
                  </a:lnTo>
                  <a:lnTo>
                    <a:pt x="2382725" y="680025"/>
                  </a:lnTo>
                  <a:lnTo>
                    <a:pt x="2407545" y="667869"/>
                  </a:lnTo>
                  <a:lnTo>
                    <a:pt x="2432365" y="655704"/>
                  </a:lnTo>
                  <a:lnTo>
                    <a:pt x="2457185" y="643525"/>
                  </a:lnTo>
                  <a:lnTo>
                    <a:pt x="2482005" y="631330"/>
                  </a:lnTo>
                  <a:lnTo>
                    <a:pt x="2506825" y="619117"/>
                  </a:lnTo>
                  <a:lnTo>
                    <a:pt x="2531645" y="606887"/>
                  </a:lnTo>
                  <a:lnTo>
                    <a:pt x="2556465" y="594641"/>
                  </a:lnTo>
                  <a:lnTo>
                    <a:pt x="2581286" y="582381"/>
                  </a:lnTo>
                  <a:lnTo>
                    <a:pt x="2606106" y="570109"/>
                  </a:lnTo>
                  <a:lnTo>
                    <a:pt x="2630926" y="557827"/>
                  </a:lnTo>
                  <a:lnTo>
                    <a:pt x="2655746" y="545536"/>
                  </a:lnTo>
                  <a:lnTo>
                    <a:pt x="2680566" y="533237"/>
                  </a:lnTo>
                  <a:lnTo>
                    <a:pt x="2705386" y="520932"/>
                  </a:lnTo>
                  <a:lnTo>
                    <a:pt x="2730206" y="508620"/>
                  </a:lnTo>
                  <a:lnTo>
                    <a:pt x="2755026" y="496301"/>
                  </a:lnTo>
                  <a:lnTo>
                    <a:pt x="2779846" y="483977"/>
                  </a:lnTo>
                  <a:lnTo>
                    <a:pt x="2804666" y="471645"/>
                  </a:lnTo>
                  <a:lnTo>
                    <a:pt x="2829486" y="459305"/>
                  </a:lnTo>
                  <a:lnTo>
                    <a:pt x="2854306" y="446958"/>
                  </a:lnTo>
                  <a:lnTo>
                    <a:pt x="2879126" y="434601"/>
                  </a:lnTo>
                  <a:lnTo>
                    <a:pt x="2903946" y="422236"/>
                  </a:lnTo>
                  <a:lnTo>
                    <a:pt x="2928766" y="409863"/>
                  </a:lnTo>
                  <a:lnTo>
                    <a:pt x="2953586" y="397484"/>
                  </a:lnTo>
                  <a:lnTo>
                    <a:pt x="2978406" y="385100"/>
                  </a:lnTo>
                  <a:lnTo>
                    <a:pt x="3003227" y="372711"/>
                  </a:lnTo>
                  <a:lnTo>
                    <a:pt x="3028047" y="360316"/>
                  </a:lnTo>
                  <a:lnTo>
                    <a:pt x="3052867" y="347918"/>
                  </a:lnTo>
                  <a:lnTo>
                    <a:pt x="3077687" y="335517"/>
                  </a:lnTo>
                  <a:lnTo>
                    <a:pt x="3102507" y="323112"/>
                  </a:lnTo>
                  <a:lnTo>
                    <a:pt x="3127327" y="310704"/>
                  </a:lnTo>
                  <a:lnTo>
                    <a:pt x="3152147" y="298293"/>
                  </a:lnTo>
                  <a:lnTo>
                    <a:pt x="3176967" y="285880"/>
                  </a:lnTo>
                  <a:lnTo>
                    <a:pt x="3201787" y="273464"/>
                  </a:lnTo>
                  <a:lnTo>
                    <a:pt x="3226607" y="261047"/>
                  </a:lnTo>
                  <a:lnTo>
                    <a:pt x="3251427" y="248628"/>
                  </a:lnTo>
                  <a:lnTo>
                    <a:pt x="3276247" y="236206"/>
                  </a:lnTo>
                  <a:lnTo>
                    <a:pt x="3301067" y="223784"/>
                  </a:lnTo>
                  <a:lnTo>
                    <a:pt x="3325887" y="211359"/>
                  </a:lnTo>
                  <a:lnTo>
                    <a:pt x="3350707" y="198934"/>
                  </a:lnTo>
                  <a:lnTo>
                    <a:pt x="3375527" y="186507"/>
                  </a:lnTo>
                  <a:lnTo>
                    <a:pt x="3400347" y="174079"/>
                  </a:lnTo>
                  <a:lnTo>
                    <a:pt x="3425168" y="161650"/>
                  </a:lnTo>
                  <a:lnTo>
                    <a:pt x="3449988" y="149220"/>
                  </a:lnTo>
                  <a:lnTo>
                    <a:pt x="3474808" y="136789"/>
                  </a:lnTo>
                  <a:lnTo>
                    <a:pt x="3499628" y="124357"/>
                  </a:lnTo>
                  <a:lnTo>
                    <a:pt x="3524448" y="111924"/>
                  </a:lnTo>
                  <a:lnTo>
                    <a:pt x="3549268" y="99490"/>
                  </a:lnTo>
                  <a:lnTo>
                    <a:pt x="3574088" y="87056"/>
                  </a:lnTo>
                  <a:lnTo>
                    <a:pt x="3598908" y="74621"/>
                  </a:lnTo>
                  <a:lnTo>
                    <a:pt x="3623728" y="62186"/>
                  </a:lnTo>
                  <a:lnTo>
                    <a:pt x="3648548" y="49749"/>
                  </a:lnTo>
                  <a:lnTo>
                    <a:pt x="3673368" y="37313"/>
                  </a:lnTo>
                  <a:lnTo>
                    <a:pt x="3698188" y="24875"/>
                  </a:lnTo>
                  <a:lnTo>
                    <a:pt x="3723008" y="12438"/>
                  </a:lnTo>
                  <a:lnTo>
                    <a:pt x="3747828" y="0"/>
                  </a:lnTo>
                  <a:lnTo>
                    <a:pt x="3747828" y="113412"/>
                  </a:lnTo>
                  <a:lnTo>
                    <a:pt x="3723008" y="123783"/>
                  </a:lnTo>
                  <a:lnTo>
                    <a:pt x="3698188" y="134155"/>
                  </a:lnTo>
                  <a:lnTo>
                    <a:pt x="3673368" y="144527"/>
                  </a:lnTo>
                  <a:lnTo>
                    <a:pt x="3648548" y="154900"/>
                  </a:lnTo>
                  <a:lnTo>
                    <a:pt x="3623728" y="165273"/>
                  </a:lnTo>
                  <a:lnTo>
                    <a:pt x="3598908" y="175646"/>
                  </a:lnTo>
                  <a:lnTo>
                    <a:pt x="3574088" y="186020"/>
                  </a:lnTo>
                  <a:lnTo>
                    <a:pt x="3549268" y="196395"/>
                  </a:lnTo>
                  <a:lnTo>
                    <a:pt x="3524448" y="206770"/>
                  </a:lnTo>
                  <a:lnTo>
                    <a:pt x="3499628" y="217145"/>
                  </a:lnTo>
                  <a:lnTo>
                    <a:pt x="3474808" y="227522"/>
                  </a:lnTo>
                  <a:lnTo>
                    <a:pt x="3449988" y="237899"/>
                  </a:lnTo>
                  <a:lnTo>
                    <a:pt x="3425168" y="248276"/>
                  </a:lnTo>
                  <a:lnTo>
                    <a:pt x="3400347" y="258655"/>
                  </a:lnTo>
                  <a:lnTo>
                    <a:pt x="3375527" y="269034"/>
                  </a:lnTo>
                  <a:lnTo>
                    <a:pt x="3350707" y="279414"/>
                  </a:lnTo>
                  <a:lnTo>
                    <a:pt x="3325887" y="289795"/>
                  </a:lnTo>
                  <a:lnTo>
                    <a:pt x="3301067" y="300178"/>
                  </a:lnTo>
                  <a:lnTo>
                    <a:pt x="3276247" y="310561"/>
                  </a:lnTo>
                  <a:lnTo>
                    <a:pt x="3251427" y="320946"/>
                  </a:lnTo>
                  <a:lnTo>
                    <a:pt x="3226607" y="331332"/>
                  </a:lnTo>
                  <a:lnTo>
                    <a:pt x="3201787" y="341719"/>
                  </a:lnTo>
                  <a:lnTo>
                    <a:pt x="3176967" y="352108"/>
                  </a:lnTo>
                  <a:lnTo>
                    <a:pt x="3152147" y="362499"/>
                  </a:lnTo>
                  <a:lnTo>
                    <a:pt x="3127327" y="372892"/>
                  </a:lnTo>
                  <a:lnTo>
                    <a:pt x="3102507" y="383287"/>
                  </a:lnTo>
                  <a:lnTo>
                    <a:pt x="3077687" y="393685"/>
                  </a:lnTo>
                  <a:lnTo>
                    <a:pt x="3052867" y="404085"/>
                  </a:lnTo>
                  <a:lnTo>
                    <a:pt x="3028047" y="414488"/>
                  </a:lnTo>
                  <a:lnTo>
                    <a:pt x="3003227" y="424895"/>
                  </a:lnTo>
                  <a:lnTo>
                    <a:pt x="2978406" y="435305"/>
                  </a:lnTo>
                  <a:lnTo>
                    <a:pt x="2953586" y="445720"/>
                  </a:lnTo>
                  <a:lnTo>
                    <a:pt x="2928766" y="456139"/>
                  </a:lnTo>
                  <a:lnTo>
                    <a:pt x="2903946" y="466564"/>
                  </a:lnTo>
                  <a:lnTo>
                    <a:pt x="2879126" y="476996"/>
                  </a:lnTo>
                  <a:lnTo>
                    <a:pt x="2854306" y="487434"/>
                  </a:lnTo>
                  <a:lnTo>
                    <a:pt x="2829486" y="497882"/>
                  </a:lnTo>
                  <a:lnTo>
                    <a:pt x="2804666" y="508345"/>
                  </a:lnTo>
                  <a:lnTo>
                    <a:pt x="2779846" y="518828"/>
                  </a:lnTo>
                  <a:lnTo>
                    <a:pt x="2755026" y="529339"/>
                  </a:lnTo>
                  <a:lnTo>
                    <a:pt x="2730206" y="539884"/>
                  </a:lnTo>
                  <a:lnTo>
                    <a:pt x="2705386" y="550471"/>
                  </a:lnTo>
                  <a:lnTo>
                    <a:pt x="2680566" y="561107"/>
                  </a:lnTo>
                  <a:lnTo>
                    <a:pt x="2655746" y="571798"/>
                  </a:lnTo>
                  <a:lnTo>
                    <a:pt x="2630926" y="582554"/>
                  </a:lnTo>
                  <a:lnTo>
                    <a:pt x="2606106" y="593383"/>
                  </a:lnTo>
                  <a:lnTo>
                    <a:pt x="2581286" y="604293"/>
                  </a:lnTo>
                  <a:lnTo>
                    <a:pt x="2556465" y="615294"/>
                  </a:lnTo>
                  <a:lnTo>
                    <a:pt x="2531645" y="626393"/>
                  </a:lnTo>
                  <a:lnTo>
                    <a:pt x="2506825" y="637602"/>
                  </a:lnTo>
                  <a:lnTo>
                    <a:pt x="2482005" y="648927"/>
                  </a:lnTo>
                  <a:lnTo>
                    <a:pt x="2457185" y="660377"/>
                  </a:lnTo>
                  <a:lnTo>
                    <a:pt x="2432365" y="671958"/>
                  </a:lnTo>
                  <a:lnTo>
                    <a:pt x="2407545" y="683674"/>
                  </a:lnTo>
                  <a:lnTo>
                    <a:pt x="2382725" y="695527"/>
                  </a:lnTo>
                  <a:lnTo>
                    <a:pt x="2357905" y="707516"/>
                  </a:lnTo>
                  <a:lnTo>
                    <a:pt x="2333085" y="719640"/>
                  </a:lnTo>
                  <a:lnTo>
                    <a:pt x="2308265" y="731892"/>
                  </a:lnTo>
                  <a:lnTo>
                    <a:pt x="2283445" y="744268"/>
                  </a:lnTo>
                  <a:lnTo>
                    <a:pt x="2258625" y="756761"/>
                  </a:lnTo>
                  <a:lnTo>
                    <a:pt x="2233805" y="769366"/>
                  </a:lnTo>
                  <a:lnTo>
                    <a:pt x="2208985" y="782077"/>
                  </a:lnTo>
                  <a:lnTo>
                    <a:pt x="2184165" y="794891"/>
                  </a:lnTo>
                  <a:lnTo>
                    <a:pt x="2159345" y="807802"/>
                  </a:lnTo>
                  <a:lnTo>
                    <a:pt x="2134524" y="820810"/>
                  </a:lnTo>
                  <a:lnTo>
                    <a:pt x="2109704" y="833913"/>
                  </a:lnTo>
                  <a:lnTo>
                    <a:pt x="2084884" y="847110"/>
                  </a:lnTo>
                  <a:lnTo>
                    <a:pt x="2060064" y="860402"/>
                  </a:lnTo>
                  <a:lnTo>
                    <a:pt x="2035244" y="873791"/>
                  </a:lnTo>
                  <a:lnTo>
                    <a:pt x="2010424" y="887279"/>
                  </a:lnTo>
                  <a:lnTo>
                    <a:pt x="1985604" y="900870"/>
                  </a:lnTo>
                  <a:lnTo>
                    <a:pt x="1960784" y="914567"/>
                  </a:lnTo>
                  <a:lnTo>
                    <a:pt x="1935964" y="928378"/>
                  </a:lnTo>
                  <a:lnTo>
                    <a:pt x="1911144" y="942308"/>
                  </a:lnTo>
                  <a:lnTo>
                    <a:pt x="1886324" y="956364"/>
                  </a:lnTo>
                  <a:lnTo>
                    <a:pt x="1861504" y="970550"/>
                  </a:lnTo>
                  <a:lnTo>
                    <a:pt x="1836684" y="984867"/>
                  </a:lnTo>
                  <a:lnTo>
                    <a:pt x="1811864" y="999319"/>
                  </a:lnTo>
                  <a:lnTo>
                    <a:pt x="1787044" y="1013907"/>
                  </a:lnTo>
                  <a:lnTo>
                    <a:pt x="1762224" y="1028631"/>
                  </a:lnTo>
                  <a:lnTo>
                    <a:pt x="1737404" y="1043492"/>
                  </a:lnTo>
                  <a:lnTo>
                    <a:pt x="1712584" y="1058487"/>
                  </a:lnTo>
                  <a:lnTo>
                    <a:pt x="1687763" y="1073614"/>
                  </a:lnTo>
                  <a:lnTo>
                    <a:pt x="1662943" y="1088867"/>
                  </a:lnTo>
                  <a:lnTo>
                    <a:pt x="1638123" y="1104240"/>
                  </a:lnTo>
                  <a:lnTo>
                    <a:pt x="1613303" y="1119723"/>
                  </a:lnTo>
                  <a:lnTo>
                    <a:pt x="1588483" y="1135307"/>
                  </a:lnTo>
                  <a:lnTo>
                    <a:pt x="1563663" y="1150980"/>
                  </a:lnTo>
                  <a:lnTo>
                    <a:pt x="1538843" y="1166732"/>
                  </a:lnTo>
                  <a:lnTo>
                    <a:pt x="1514023" y="1182550"/>
                  </a:lnTo>
                  <a:lnTo>
                    <a:pt x="1489203" y="1198421"/>
                  </a:lnTo>
                  <a:lnTo>
                    <a:pt x="1464383" y="1214334"/>
                  </a:lnTo>
                  <a:lnTo>
                    <a:pt x="1439563" y="1230277"/>
                  </a:lnTo>
                  <a:lnTo>
                    <a:pt x="1414743" y="1246239"/>
                  </a:lnTo>
                  <a:lnTo>
                    <a:pt x="1389923" y="1262208"/>
                  </a:lnTo>
                  <a:lnTo>
                    <a:pt x="1365103" y="1278173"/>
                  </a:lnTo>
                  <a:lnTo>
                    <a:pt x="1340283" y="1294126"/>
                  </a:lnTo>
                  <a:lnTo>
                    <a:pt x="1315463" y="1310057"/>
                  </a:lnTo>
                  <a:lnTo>
                    <a:pt x="1290643" y="1325958"/>
                  </a:lnTo>
                  <a:lnTo>
                    <a:pt x="1265822" y="1341821"/>
                  </a:lnTo>
                  <a:lnTo>
                    <a:pt x="1241002" y="1357640"/>
                  </a:lnTo>
                  <a:lnTo>
                    <a:pt x="1216182" y="1373410"/>
                  </a:lnTo>
                  <a:lnTo>
                    <a:pt x="1191362" y="1389127"/>
                  </a:lnTo>
                  <a:lnTo>
                    <a:pt x="1166542" y="1404789"/>
                  </a:lnTo>
                  <a:lnTo>
                    <a:pt x="1141722" y="1420394"/>
                  </a:lnTo>
                  <a:lnTo>
                    <a:pt x="1116902" y="1435944"/>
                  </a:lnTo>
                  <a:lnTo>
                    <a:pt x="1092082" y="1451442"/>
                  </a:lnTo>
                  <a:lnTo>
                    <a:pt x="1067262" y="1466892"/>
                  </a:lnTo>
                  <a:lnTo>
                    <a:pt x="1042442" y="1482301"/>
                  </a:lnTo>
                  <a:lnTo>
                    <a:pt x="1017622" y="1497677"/>
                  </a:lnTo>
                  <a:lnTo>
                    <a:pt x="992802" y="1513031"/>
                  </a:lnTo>
                  <a:lnTo>
                    <a:pt x="967982" y="1528374"/>
                  </a:lnTo>
                  <a:lnTo>
                    <a:pt x="943162" y="1543719"/>
                  </a:lnTo>
                  <a:lnTo>
                    <a:pt x="918342" y="1559080"/>
                  </a:lnTo>
                  <a:lnTo>
                    <a:pt x="893522" y="1574475"/>
                  </a:lnTo>
                  <a:lnTo>
                    <a:pt x="868702" y="1589923"/>
                  </a:lnTo>
                  <a:lnTo>
                    <a:pt x="843881" y="1605437"/>
                  </a:lnTo>
                  <a:lnTo>
                    <a:pt x="819061" y="1621026"/>
                  </a:lnTo>
                  <a:lnTo>
                    <a:pt x="794241" y="1636695"/>
                  </a:lnTo>
                  <a:lnTo>
                    <a:pt x="769421" y="1652449"/>
                  </a:lnTo>
                  <a:lnTo>
                    <a:pt x="744601" y="1668286"/>
                  </a:lnTo>
                  <a:lnTo>
                    <a:pt x="719781" y="1684206"/>
                  </a:lnTo>
                  <a:lnTo>
                    <a:pt x="694961" y="1700205"/>
                  </a:lnTo>
                  <a:lnTo>
                    <a:pt x="670141" y="1716281"/>
                  </a:lnTo>
                  <a:lnTo>
                    <a:pt x="645321" y="1732428"/>
                  </a:lnTo>
                  <a:lnTo>
                    <a:pt x="620501" y="1748643"/>
                  </a:lnTo>
                  <a:lnTo>
                    <a:pt x="595681" y="1764921"/>
                  </a:lnTo>
                  <a:lnTo>
                    <a:pt x="570861" y="1781259"/>
                  </a:lnTo>
                  <a:lnTo>
                    <a:pt x="546041" y="1797652"/>
                  </a:lnTo>
                  <a:lnTo>
                    <a:pt x="521221" y="1814096"/>
                  </a:lnTo>
                  <a:lnTo>
                    <a:pt x="496401" y="1830588"/>
                  </a:lnTo>
                  <a:lnTo>
                    <a:pt x="471581" y="1847124"/>
                  </a:lnTo>
                  <a:lnTo>
                    <a:pt x="446761" y="1863702"/>
                  </a:lnTo>
                  <a:lnTo>
                    <a:pt x="421940" y="1880318"/>
                  </a:lnTo>
                  <a:lnTo>
                    <a:pt x="397120" y="1896970"/>
                  </a:lnTo>
                  <a:lnTo>
                    <a:pt x="372300" y="1913656"/>
                  </a:lnTo>
                  <a:lnTo>
                    <a:pt x="361149" y="1921166"/>
                  </a:lnTo>
                  <a:close/>
                </a:path>
              </a:pathLst>
            </a:custGeom>
            <a:solidFill>
              <a:srgbClr val="D555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19529" y="2062705"/>
              <a:ext cx="3747828" cy="1872861"/>
            </a:xfrm>
            <a:custGeom>
              <a:avLst/>
              <a:pathLst>
                <a:path w="3747828" h="1872861">
                  <a:moveTo>
                    <a:pt x="0" y="1872861"/>
                  </a:moveTo>
                  <a:lnTo>
                    <a:pt x="24820" y="1865000"/>
                  </a:lnTo>
                  <a:lnTo>
                    <a:pt x="49640" y="1857127"/>
                  </a:lnTo>
                  <a:lnTo>
                    <a:pt x="74460" y="1849233"/>
                  </a:lnTo>
                  <a:lnTo>
                    <a:pt x="99280" y="1841312"/>
                  </a:lnTo>
                  <a:lnTo>
                    <a:pt x="124100" y="1833357"/>
                  </a:lnTo>
                  <a:lnTo>
                    <a:pt x="148920" y="1825359"/>
                  </a:lnTo>
                  <a:lnTo>
                    <a:pt x="173740" y="1817312"/>
                  </a:lnTo>
                  <a:lnTo>
                    <a:pt x="198560" y="1809208"/>
                  </a:lnTo>
                  <a:lnTo>
                    <a:pt x="223380" y="1801040"/>
                  </a:lnTo>
                  <a:lnTo>
                    <a:pt x="248200" y="1792799"/>
                  </a:lnTo>
                  <a:lnTo>
                    <a:pt x="273020" y="1784479"/>
                  </a:lnTo>
                  <a:lnTo>
                    <a:pt x="297840" y="1776071"/>
                  </a:lnTo>
                  <a:lnTo>
                    <a:pt x="322660" y="1767569"/>
                  </a:lnTo>
                  <a:lnTo>
                    <a:pt x="347480" y="1758962"/>
                  </a:lnTo>
                  <a:lnTo>
                    <a:pt x="372300" y="1750245"/>
                  </a:lnTo>
                  <a:lnTo>
                    <a:pt x="397120" y="1741408"/>
                  </a:lnTo>
                  <a:lnTo>
                    <a:pt x="421940" y="1732444"/>
                  </a:lnTo>
                  <a:lnTo>
                    <a:pt x="446761" y="1723344"/>
                  </a:lnTo>
                  <a:lnTo>
                    <a:pt x="471581" y="1714098"/>
                  </a:lnTo>
                  <a:lnTo>
                    <a:pt x="496401" y="1704699"/>
                  </a:lnTo>
                  <a:lnTo>
                    <a:pt x="521221" y="1695138"/>
                  </a:lnTo>
                  <a:lnTo>
                    <a:pt x="546041" y="1685405"/>
                  </a:lnTo>
                  <a:lnTo>
                    <a:pt x="570861" y="1675490"/>
                  </a:lnTo>
                  <a:lnTo>
                    <a:pt x="595681" y="1665384"/>
                  </a:lnTo>
                  <a:lnTo>
                    <a:pt x="620501" y="1655078"/>
                  </a:lnTo>
                  <a:lnTo>
                    <a:pt x="645321" y="1644560"/>
                  </a:lnTo>
                  <a:lnTo>
                    <a:pt x="670141" y="1633822"/>
                  </a:lnTo>
                  <a:lnTo>
                    <a:pt x="694961" y="1622852"/>
                  </a:lnTo>
                  <a:lnTo>
                    <a:pt x="719781" y="1611640"/>
                  </a:lnTo>
                  <a:lnTo>
                    <a:pt x="744601" y="1600178"/>
                  </a:lnTo>
                  <a:lnTo>
                    <a:pt x="769421" y="1588456"/>
                  </a:lnTo>
                  <a:lnTo>
                    <a:pt x="794241" y="1576468"/>
                  </a:lnTo>
                  <a:lnTo>
                    <a:pt x="819061" y="1564206"/>
                  </a:lnTo>
                  <a:lnTo>
                    <a:pt x="843881" y="1551670"/>
                  </a:lnTo>
                  <a:lnTo>
                    <a:pt x="868702" y="1538857"/>
                  </a:lnTo>
                  <a:lnTo>
                    <a:pt x="893522" y="1525772"/>
                  </a:lnTo>
                  <a:lnTo>
                    <a:pt x="918342" y="1512423"/>
                  </a:lnTo>
                  <a:lnTo>
                    <a:pt x="943162" y="1498820"/>
                  </a:lnTo>
                  <a:lnTo>
                    <a:pt x="967982" y="1484980"/>
                  </a:lnTo>
                  <a:lnTo>
                    <a:pt x="992802" y="1470928"/>
                  </a:lnTo>
                  <a:lnTo>
                    <a:pt x="1017622" y="1456687"/>
                  </a:lnTo>
                  <a:lnTo>
                    <a:pt x="1042442" y="1442284"/>
                  </a:lnTo>
                  <a:lnTo>
                    <a:pt x="1067262" y="1427741"/>
                  </a:lnTo>
                  <a:lnTo>
                    <a:pt x="1092082" y="1413079"/>
                  </a:lnTo>
                  <a:lnTo>
                    <a:pt x="1116902" y="1398319"/>
                  </a:lnTo>
                  <a:lnTo>
                    <a:pt x="1141722" y="1383477"/>
                  </a:lnTo>
                  <a:lnTo>
                    <a:pt x="1166542" y="1368569"/>
                  </a:lnTo>
                  <a:lnTo>
                    <a:pt x="1191362" y="1353610"/>
                  </a:lnTo>
                  <a:lnTo>
                    <a:pt x="1216182" y="1338611"/>
                  </a:lnTo>
                  <a:lnTo>
                    <a:pt x="1241002" y="1323584"/>
                  </a:lnTo>
                  <a:lnTo>
                    <a:pt x="1265822" y="1308536"/>
                  </a:lnTo>
                  <a:lnTo>
                    <a:pt x="1290643" y="1293475"/>
                  </a:lnTo>
                  <a:lnTo>
                    <a:pt x="1315463" y="1278409"/>
                  </a:lnTo>
                  <a:lnTo>
                    <a:pt x="1340283" y="1263343"/>
                  </a:lnTo>
                  <a:lnTo>
                    <a:pt x="1365103" y="1248282"/>
                  </a:lnTo>
                  <a:lnTo>
                    <a:pt x="1389923" y="1233230"/>
                  </a:lnTo>
                  <a:lnTo>
                    <a:pt x="1414743" y="1218189"/>
                  </a:lnTo>
                  <a:lnTo>
                    <a:pt x="1439563" y="1203163"/>
                  </a:lnTo>
                  <a:lnTo>
                    <a:pt x="1464383" y="1188153"/>
                  </a:lnTo>
                  <a:lnTo>
                    <a:pt x="1489203" y="1173160"/>
                  </a:lnTo>
                  <a:lnTo>
                    <a:pt x="1514023" y="1158187"/>
                  </a:lnTo>
                  <a:lnTo>
                    <a:pt x="1538843" y="1143233"/>
                  </a:lnTo>
                  <a:lnTo>
                    <a:pt x="1563663" y="1128300"/>
                  </a:lnTo>
                  <a:lnTo>
                    <a:pt x="1588483" y="1113388"/>
                  </a:lnTo>
                  <a:lnTo>
                    <a:pt x="1613303" y="1098498"/>
                  </a:lnTo>
                  <a:lnTo>
                    <a:pt x="1638123" y="1083633"/>
                  </a:lnTo>
                  <a:lnTo>
                    <a:pt x="1662943" y="1068796"/>
                  </a:lnTo>
                  <a:lnTo>
                    <a:pt x="1687763" y="1053990"/>
                  </a:lnTo>
                  <a:lnTo>
                    <a:pt x="1712584" y="1039222"/>
                  </a:lnTo>
                  <a:lnTo>
                    <a:pt x="1737404" y="1024498"/>
                  </a:lnTo>
                  <a:lnTo>
                    <a:pt x="1762224" y="1009829"/>
                  </a:lnTo>
                  <a:lnTo>
                    <a:pt x="1787044" y="995225"/>
                  </a:lnTo>
                  <a:lnTo>
                    <a:pt x="1811864" y="980699"/>
                  </a:lnTo>
                  <a:lnTo>
                    <a:pt x="1836684" y="966265"/>
                  </a:lnTo>
                  <a:lnTo>
                    <a:pt x="1861504" y="951936"/>
                  </a:lnTo>
                  <a:lnTo>
                    <a:pt x="1886324" y="937727"/>
                  </a:lnTo>
                  <a:lnTo>
                    <a:pt x="1911144" y="923654"/>
                  </a:lnTo>
                  <a:lnTo>
                    <a:pt x="1935964" y="909728"/>
                  </a:lnTo>
                  <a:lnTo>
                    <a:pt x="1960784" y="895953"/>
                  </a:lnTo>
                  <a:lnTo>
                    <a:pt x="1985604" y="882327"/>
                  </a:lnTo>
                  <a:lnTo>
                    <a:pt x="2010424" y="868848"/>
                  </a:lnTo>
                  <a:lnTo>
                    <a:pt x="2035244" y="855514"/>
                  </a:lnTo>
                  <a:lnTo>
                    <a:pt x="2060064" y="842321"/>
                  </a:lnTo>
                  <a:lnTo>
                    <a:pt x="2084884" y="829263"/>
                  </a:lnTo>
                  <a:lnTo>
                    <a:pt x="2109704" y="816334"/>
                  </a:lnTo>
                  <a:lnTo>
                    <a:pt x="2134524" y="803528"/>
                  </a:lnTo>
                  <a:lnTo>
                    <a:pt x="2159345" y="790836"/>
                  </a:lnTo>
                  <a:lnTo>
                    <a:pt x="2184165" y="778251"/>
                  </a:lnTo>
                  <a:lnTo>
                    <a:pt x="2208985" y="765761"/>
                  </a:lnTo>
                  <a:lnTo>
                    <a:pt x="2233805" y="753357"/>
                  </a:lnTo>
                  <a:lnTo>
                    <a:pt x="2258625" y="741027"/>
                  </a:lnTo>
                  <a:lnTo>
                    <a:pt x="2283445" y="728757"/>
                  </a:lnTo>
                  <a:lnTo>
                    <a:pt x="2308265" y="716535"/>
                  </a:lnTo>
                  <a:lnTo>
                    <a:pt x="2333085" y="704348"/>
                  </a:lnTo>
                  <a:lnTo>
                    <a:pt x="2357905" y="692182"/>
                  </a:lnTo>
                  <a:lnTo>
                    <a:pt x="2382725" y="680025"/>
                  </a:lnTo>
                  <a:lnTo>
                    <a:pt x="2407545" y="667869"/>
                  </a:lnTo>
                  <a:lnTo>
                    <a:pt x="2432365" y="655704"/>
                  </a:lnTo>
                  <a:lnTo>
                    <a:pt x="2457185" y="643525"/>
                  </a:lnTo>
                  <a:lnTo>
                    <a:pt x="2482005" y="631330"/>
                  </a:lnTo>
                  <a:lnTo>
                    <a:pt x="2506825" y="619117"/>
                  </a:lnTo>
                  <a:lnTo>
                    <a:pt x="2531645" y="606887"/>
                  </a:lnTo>
                  <a:lnTo>
                    <a:pt x="2556465" y="594641"/>
                  </a:lnTo>
                  <a:lnTo>
                    <a:pt x="2581286" y="582381"/>
                  </a:lnTo>
                  <a:lnTo>
                    <a:pt x="2606106" y="570109"/>
                  </a:lnTo>
                  <a:lnTo>
                    <a:pt x="2630926" y="557827"/>
                  </a:lnTo>
                  <a:lnTo>
                    <a:pt x="2655746" y="545536"/>
                  </a:lnTo>
                  <a:lnTo>
                    <a:pt x="2680566" y="533237"/>
                  </a:lnTo>
                  <a:lnTo>
                    <a:pt x="2705386" y="520932"/>
                  </a:lnTo>
                  <a:lnTo>
                    <a:pt x="2730206" y="508620"/>
                  </a:lnTo>
                  <a:lnTo>
                    <a:pt x="2755026" y="496301"/>
                  </a:lnTo>
                  <a:lnTo>
                    <a:pt x="2779846" y="483977"/>
                  </a:lnTo>
                  <a:lnTo>
                    <a:pt x="2804666" y="471645"/>
                  </a:lnTo>
                  <a:lnTo>
                    <a:pt x="2829486" y="459305"/>
                  </a:lnTo>
                  <a:lnTo>
                    <a:pt x="2854306" y="446958"/>
                  </a:lnTo>
                  <a:lnTo>
                    <a:pt x="2879126" y="434601"/>
                  </a:lnTo>
                  <a:lnTo>
                    <a:pt x="2903946" y="422236"/>
                  </a:lnTo>
                  <a:lnTo>
                    <a:pt x="2928766" y="409863"/>
                  </a:lnTo>
                  <a:lnTo>
                    <a:pt x="2953586" y="397484"/>
                  </a:lnTo>
                  <a:lnTo>
                    <a:pt x="2978406" y="385100"/>
                  </a:lnTo>
                  <a:lnTo>
                    <a:pt x="3003227" y="372711"/>
                  </a:lnTo>
                  <a:lnTo>
                    <a:pt x="3028047" y="360316"/>
                  </a:lnTo>
                  <a:lnTo>
                    <a:pt x="3052867" y="347918"/>
                  </a:lnTo>
                  <a:lnTo>
                    <a:pt x="3077687" y="335517"/>
                  </a:lnTo>
                  <a:lnTo>
                    <a:pt x="3102507" y="323112"/>
                  </a:lnTo>
                  <a:lnTo>
                    <a:pt x="3127327" y="310704"/>
                  </a:lnTo>
                  <a:lnTo>
                    <a:pt x="3152147" y="298293"/>
                  </a:lnTo>
                  <a:lnTo>
                    <a:pt x="3176967" y="285880"/>
                  </a:lnTo>
                  <a:lnTo>
                    <a:pt x="3201787" y="273464"/>
                  </a:lnTo>
                  <a:lnTo>
                    <a:pt x="3226607" y="261047"/>
                  </a:lnTo>
                  <a:lnTo>
                    <a:pt x="3251427" y="248628"/>
                  </a:lnTo>
                  <a:lnTo>
                    <a:pt x="3276247" y="236206"/>
                  </a:lnTo>
                  <a:lnTo>
                    <a:pt x="3301067" y="223784"/>
                  </a:lnTo>
                  <a:lnTo>
                    <a:pt x="3325887" y="211359"/>
                  </a:lnTo>
                  <a:lnTo>
                    <a:pt x="3350707" y="198934"/>
                  </a:lnTo>
                  <a:lnTo>
                    <a:pt x="3375527" y="186507"/>
                  </a:lnTo>
                  <a:lnTo>
                    <a:pt x="3400347" y="174079"/>
                  </a:lnTo>
                  <a:lnTo>
                    <a:pt x="3425168" y="161650"/>
                  </a:lnTo>
                  <a:lnTo>
                    <a:pt x="3449988" y="149220"/>
                  </a:lnTo>
                  <a:lnTo>
                    <a:pt x="3474808" y="136789"/>
                  </a:lnTo>
                  <a:lnTo>
                    <a:pt x="3499628" y="124357"/>
                  </a:lnTo>
                  <a:lnTo>
                    <a:pt x="3524448" y="111924"/>
                  </a:lnTo>
                  <a:lnTo>
                    <a:pt x="3549268" y="99490"/>
                  </a:lnTo>
                  <a:lnTo>
                    <a:pt x="3574088" y="87056"/>
                  </a:lnTo>
                  <a:lnTo>
                    <a:pt x="3598908" y="74621"/>
                  </a:lnTo>
                  <a:lnTo>
                    <a:pt x="3623728" y="62186"/>
                  </a:lnTo>
                  <a:lnTo>
                    <a:pt x="3648548" y="49749"/>
                  </a:lnTo>
                  <a:lnTo>
                    <a:pt x="3673368" y="37313"/>
                  </a:lnTo>
                  <a:lnTo>
                    <a:pt x="3698188" y="24875"/>
                  </a:lnTo>
                  <a:lnTo>
                    <a:pt x="3723008" y="12438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80679" y="2176117"/>
              <a:ext cx="3386679" cy="1807754"/>
            </a:xfrm>
            <a:custGeom>
              <a:avLst/>
              <a:pathLst>
                <a:path w="3386679" h="1807754">
                  <a:moveTo>
                    <a:pt x="3386679" y="0"/>
                  </a:moveTo>
                  <a:lnTo>
                    <a:pt x="3361859" y="10371"/>
                  </a:lnTo>
                  <a:lnTo>
                    <a:pt x="3337039" y="20743"/>
                  </a:lnTo>
                  <a:lnTo>
                    <a:pt x="3312218" y="31115"/>
                  </a:lnTo>
                  <a:lnTo>
                    <a:pt x="3287398" y="41488"/>
                  </a:lnTo>
                  <a:lnTo>
                    <a:pt x="3262578" y="51861"/>
                  </a:lnTo>
                  <a:lnTo>
                    <a:pt x="3237758" y="62234"/>
                  </a:lnTo>
                  <a:lnTo>
                    <a:pt x="3212938" y="72608"/>
                  </a:lnTo>
                  <a:lnTo>
                    <a:pt x="3188118" y="82983"/>
                  </a:lnTo>
                  <a:lnTo>
                    <a:pt x="3163298" y="93358"/>
                  </a:lnTo>
                  <a:lnTo>
                    <a:pt x="3138478" y="103733"/>
                  </a:lnTo>
                  <a:lnTo>
                    <a:pt x="3113658" y="114110"/>
                  </a:lnTo>
                  <a:lnTo>
                    <a:pt x="3088838" y="124486"/>
                  </a:lnTo>
                  <a:lnTo>
                    <a:pt x="3064018" y="134864"/>
                  </a:lnTo>
                  <a:lnTo>
                    <a:pt x="3039198" y="145243"/>
                  </a:lnTo>
                  <a:lnTo>
                    <a:pt x="3014378" y="155622"/>
                  </a:lnTo>
                  <a:lnTo>
                    <a:pt x="2989558" y="166002"/>
                  </a:lnTo>
                  <a:lnTo>
                    <a:pt x="2964738" y="176383"/>
                  </a:lnTo>
                  <a:lnTo>
                    <a:pt x="2939918" y="186766"/>
                  </a:lnTo>
                  <a:lnTo>
                    <a:pt x="2915098" y="197149"/>
                  </a:lnTo>
                  <a:lnTo>
                    <a:pt x="2890277" y="207534"/>
                  </a:lnTo>
                  <a:lnTo>
                    <a:pt x="2865457" y="217920"/>
                  </a:lnTo>
                  <a:lnTo>
                    <a:pt x="2840637" y="228307"/>
                  </a:lnTo>
                  <a:lnTo>
                    <a:pt x="2815817" y="238696"/>
                  </a:lnTo>
                  <a:lnTo>
                    <a:pt x="2790997" y="249087"/>
                  </a:lnTo>
                  <a:lnTo>
                    <a:pt x="2766177" y="259480"/>
                  </a:lnTo>
                  <a:lnTo>
                    <a:pt x="2741357" y="269875"/>
                  </a:lnTo>
                  <a:lnTo>
                    <a:pt x="2716537" y="280272"/>
                  </a:lnTo>
                  <a:lnTo>
                    <a:pt x="2691717" y="290673"/>
                  </a:lnTo>
                  <a:lnTo>
                    <a:pt x="2666897" y="301076"/>
                  </a:lnTo>
                  <a:lnTo>
                    <a:pt x="2642077" y="311482"/>
                  </a:lnTo>
                  <a:lnTo>
                    <a:pt x="2617257" y="321893"/>
                  </a:lnTo>
                  <a:lnTo>
                    <a:pt x="2592437" y="332307"/>
                  </a:lnTo>
                  <a:lnTo>
                    <a:pt x="2567617" y="342727"/>
                  </a:lnTo>
                  <a:lnTo>
                    <a:pt x="2542797" y="353152"/>
                  </a:lnTo>
                  <a:lnTo>
                    <a:pt x="2517977" y="363583"/>
                  </a:lnTo>
                  <a:lnTo>
                    <a:pt x="2493157" y="374022"/>
                  </a:lnTo>
                  <a:lnTo>
                    <a:pt x="2468337" y="384470"/>
                  </a:lnTo>
                  <a:lnTo>
                    <a:pt x="2443516" y="394932"/>
                  </a:lnTo>
                  <a:lnTo>
                    <a:pt x="2418696" y="405416"/>
                  </a:lnTo>
                  <a:lnTo>
                    <a:pt x="2393876" y="415927"/>
                  </a:lnTo>
                  <a:lnTo>
                    <a:pt x="2369056" y="426472"/>
                  </a:lnTo>
                  <a:lnTo>
                    <a:pt x="2344236" y="437059"/>
                  </a:lnTo>
                  <a:lnTo>
                    <a:pt x="2319416" y="447694"/>
                  </a:lnTo>
                  <a:lnTo>
                    <a:pt x="2294596" y="458386"/>
                  </a:lnTo>
                  <a:lnTo>
                    <a:pt x="2269776" y="469142"/>
                  </a:lnTo>
                  <a:lnTo>
                    <a:pt x="2244956" y="479971"/>
                  </a:lnTo>
                  <a:lnTo>
                    <a:pt x="2220136" y="490881"/>
                  </a:lnTo>
                  <a:lnTo>
                    <a:pt x="2195316" y="501881"/>
                  </a:lnTo>
                  <a:lnTo>
                    <a:pt x="2170496" y="512981"/>
                  </a:lnTo>
                  <a:lnTo>
                    <a:pt x="2145676" y="524190"/>
                  </a:lnTo>
                  <a:lnTo>
                    <a:pt x="2120856" y="535515"/>
                  </a:lnTo>
                  <a:lnTo>
                    <a:pt x="2096036" y="546965"/>
                  </a:lnTo>
                  <a:lnTo>
                    <a:pt x="2071216" y="558546"/>
                  </a:lnTo>
                  <a:lnTo>
                    <a:pt x="2046396" y="570262"/>
                  </a:lnTo>
                  <a:lnTo>
                    <a:pt x="2021575" y="582115"/>
                  </a:lnTo>
                  <a:lnTo>
                    <a:pt x="1996755" y="594104"/>
                  </a:lnTo>
                  <a:lnTo>
                    <a:pt x="1971935" y="606228"/>
                  </a:lnTo>
                  <a:lnTo>
                    <a:pt x="1947115" y="618480"/>
                  </a:lnTo>
                  <a:lnTo>
                    <a:pt x="1922295" y="630856"/>
                  </a:lnTo>
                  <a:lnTo>
                    <a:pt x="1897475" y="643349"/>
                  </a:lnTo>
                  <a:lnTo>
                    <a:pt x="1872655" y="655954"/>
                  </a:lnTo>
                  <a:lnTo>
                    <a:pt x="1847835" y="668665"/>
                  </a:lnTo>
                  <a:lnTo>
                    <a:pt x="1823015" y="681478"/>
                  </a:lnTo>
                  <a:lnTo>
                    <a:pt x="1798195" y="694390"/>
                  </a:lnTo>
                  <a:lnTo>
                    <a:pt x="1773375" y="707398"/>
                  </a:lnTo>
                  <a:lnTo>
                    <a:pt x="1748555" y="720500"/>
                  </a:lnTo>
                  <a:lnTo>
                    <a:pt x="1723735" y="733698"/>
                  </a:lnTo>
                  <a:lnTo>
                    <a:pt x="1698915" y="746990"/>
                  </a:lnTo>
                  <a:lnTo>
                    <a:pt x="1674095" y="760379"/>
                  </a:lnTo>
                  <a:lnTo>
                    <a:pt x="1649275" y="773867"/>
                  </a:lnTo>
                  <a:lnTo>
                    <a:pt x="1624455" y="787457"/>
                  </a:lnTo>
                  <a:lnTo>
                    <a:pt x="1599634" y="801155"/>
                  </a:lnTo>
                  <a:lnTo>
                    <a:pt x="1574814" y="814966"/>
                  </a:lnTo>
                  <a:lnTo>
                    <a:pt x="1549994" y="828895"/>
                  </a:lnTo>
                  <a:lnTo>
                    <a:pt x="1525174" y="842952"/>
                  </a:lnTo>
                  <a:lnTo>
                    <a:pt x="1500354" y="857138"/>
                  </a:lnTo>
                  <a:lnTo>
                    <a:pt x="1475534" y="871455"/>
                  </a:lnTo>
                  <a:lnTo>
                    <a:pt x="1450714" y="885907"/>
                  </a:lnTo>
                  <a:lnTo>
                    <a:pt x="1425894" y="900494"/>
                  </a:lnTo>
                  <a:lnTo>
                    <a:pt x="1401074" y="915219"/>
                  </a:lnTo>
                  <a:lnTo>
                    <a:pt x="1376254" y="930079"/>
                  </a:lnTo>
                  <a:lnTo>
                    <a:pt x="1351434" y="945075"/>
                  </a:lnTo>
                  <a:lnTo>
                    <a:pt x="1326614" y="960202"/>
                  </a:lnTo>
                  <a:lnTo>
                    <a:pt x="1301794" y="975455"/>
                  </a:lnTo>
                  <a:lnTo>
                    <a:pt x="1276974" y="990828"/>
                  </a:lnTo>
                  <a:lnTo>
                    <a:pt x="1252154" y="1006311"/>
                  </a:lnTo>
                  <a:lnTo>
                    <a:pt x="1227334" y="1021895"/>
                  </a:lnTo>
                  <a:lnTo>
                    <a:pt x="1202514" y="1037568"/>
                  </a:lnTo>
                  <a:lnTo>
                    <a:pt x="1177693" y="1053320"/>
                  </a:lnTo>
                  <a:lnTo>
                    <a:pt x="1152873" y="1069137"/>
                  </a:lnTo>
                  <a:lnTo>
                    <a:pt x="1128053" y="1085009"/>
                  </a:lnTo>
                  <a:lnTo>
                    <a:pt x="1103233" y="1100922"/>
                  </a:lnTo>
                  <a:lnTo>
                    <a:pt x="1078413" y="1116865"/>
                  </a:lnTo>
                  <a:lnTo>
                    <a:pt x="1053593" y="1132827"/>
                  </a:lnTo>
                  <a:lnTo>
                    <a:pt x="1028773" y="1148796"/>
                  </a:lnTo>
                  <a:lnTo>
                    <a:pt x="1003953" y="1164761"/>
                  </a:lnTo>
                  <a:lnTo>
                    <a:pt x="979133" y="1180714"/>
                  </a:lnTo>
                  <a:lnTo>
                    <a:pt x="954313" y="1196645"/>
                  </a:lnTo>
                  <a:lnTo>
                    <a:pt x="929493" y="1212545"/>
                  </a:lnTo>
                  <a:lnTo>
                    <a:pt x="904673" y="1228408"/>
                  </a:lnTo>
                  <a:lnTo>
                    <a:pt x="879853" y="1244227"/>
                  </a:lnTo>
                  <a:lnTo>
                    <a:pt x="855033" y="1259998"/>
                  </a:lnTo>
                  <a:lnTo>
                    <a:pt x="830213" y="1275715"/>
                  </a:lnTo>
                  <a:lnTo>
                    <a:pt x="805393" y="1291376"/>
                  </a:lnTo>
                  <a:lnTo>
                    <a:pt x="780573" y="1306982"/>
                  </a:lnTo>
                  <a:lnTo>
                    <a:pt x="755752" y="1322532"/>
                  </a:lnTo>
                  <a:lnTo>
                    <a:pt x="730932" y="1338030"/>
                  </a:lnTo>
                  <a:lnTo>
                    <a:pt x="706112" y="1353480"/>
                  </a:lnTo>
                  <a:lnTo>
                    <a:pt x="681292" y="1368889"/>
                  </a:lnTo>
                  <a:lnTo>
                    <a:pt x="656472" y="1384265"/>
                  </a:lnTo>
                  <a:lnTo>
                    <a:pt x="631652" y="1399619"/>
                  </a:lnTo>
                  <a:lnTo>
                    <a:pt x="606832" y="1414962"/>
                  </a:lnTo>
                  <a:lnTo>
                    <a:pt x="582012" y="1430307"/>
                  </a:lnTo>
                  <a:lnTo>
                    <a:pt x="557192" y="1445668"/>
                  </a:lnTo>
                  <a:lnTo>
                    <a:pt x="532372" y="1461063"/>
                  </a:lnTo>
                  <a:lnTo>
                    <a:pt x="507552" y="1476511"/>
                  </a:lnTo>
                  <a:lnTo>
                    <a:pt x="482732" y="1492025"/>
                  </a:lnTo>
                  <a:lnTo>
                    <a:pt x="457912" y="1507614"/>
                  </a:lnTo>
                  <a:lnTo>
                    <a:pt x="433092" y="1523283"/>
                  </a:lnTo>
                  <a:lnTo>
                    <a:pt x="408272" y="1539037"/>
                  </a:lnTo>
                  <a:lnTo>
                    <a:pt x="383452" y="1554874"/>
                  </a:lnTo>
                  <a:lnTo>
                    <a:pt x="358632" y="1570794"/>
                  </a:lnTo>
                  <a:lnTo>
                    <a:pt x="333812" y="1586793"/>
                  </a:lnTo>
                  <a:lnTo>
                    <a:pt x="308991" y="1602869"/>
                  </a:lnTo>
                  <a:lnTo>
                    <a:pt x="284171" y="1619016"/>
                  </a:lnTo>
                  <a:lnTo>
                    <a:pt x="259351" y="1635231"/>
                  </a:lnTo>
                  <a:lnTo>
                    <a:pt x="234531" y="1651509"/>
                  </a:lnTo>
                  <a:lnTo>
                    <a:pt x="209711" y="1667847"/>
                  </a:lnTo>
                  <a:lnTo>
                    <a:pt x="184891" y="1684240"/>
                  </a:lnTo>
                  <a:lnTo>
                    <a:pt x="160071" y="1700684"/>
                  </a:lnTo>
                  <a:lnTo>
                    <a:pt x="135251" y="1717176"/>
                  </a:lnTo>
                  <a:lnTo>
                    <a:pt x="110431" y="1733712"/>
                  </a:lnTo>
                  <a:lnTo>
                    <a:pt x="85611" y="1750290"/>
                  </a:lnTo>
                  <a:lnTo>
                    <a:pt x="60791" y="1766906"/>
                  </a:lnTo>
                  <a:lnTo>
                    <a:pt x="35971" y="1783558"/>
                  </a:lnTo>
                  <a:lnTo>
                    <a:pt x="11151" y="1800243"/>
                  </a:lnTo>
                  <a:lnTo>
                    <a:pt x="0" y="18077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819529" y="2121711"/>
              <a:ext cx="3747828" cy="1862160"/>
            </a:xfrm>
            <a:custGeom>
              <a:avLst/>
              <a:pathLst>
                <a:path w="3747828" h="1862160">
                  <a:moveTo>
                    <a:pt x="0" y="1848486"/>
                  </a:moveTo>
                  <a:lnTo>
                    <a:pt x="24820" y="1846143"/>
                  </a:lnTo>
                  <a:lnTo>
                    <a:pt x="49640" y="1843779"/>
                  </a:lnTo>
                  <a:lnTo>
                    <a:pt x="74460" y="1841379"/>
                  </a:lnTo>
                  <a:lnTo>
                    <a:pt x="99280" y="1838927"/>
                  </a:lnTo>
                  <a:lnTo>
                    <a:pt x="124100" y="1836409"/>
                  </a:lnTo>
                  <a:lnTo>
                    <a:pt x="148920" y="1833806"/>
                  </a:lnTo>
                  <a:lnTo>
                    <a:pt x="173740" y="1831105"/>
                  </a:lnTo>
                  <a:lnTo>
                    <a:pt x="198560" y="1828289"/>
                  </a:lnTo>
                  <a:lnTo>
                    <a:pt x="223380" y="1825343"/>
                  </a:lnTo>
                  <a:lnTo>
                    <a:pt x="248200" y="1822250"/>
                  </a:lnTo>
                  <a:lnTo>
                    <a:pt x="273020" y="1818994"/>
                  </a:lnTo>
                  <a:lnTo>
                    <a:pt x="297840" y="1815559"/>
                  </a:lnTo>
                  <a:lnTo>
                    <a:pt x="322660" y="1811929"/>
                  </a:lnTo>
                  <a:lnTo>
                    <a:pt x="347480" y="1808088"/>
                  </a:lnTo>
                  <a:lnTo>
                    <a:pt x="372300" y="1804019"/>
                  </a:lnTo>
                  <a:lnTo>
                    <a:pt x="397120" y="1799707"/>
                  </a:lnTo>
                  <a:lnTo>
                    <a:pt x="421940" y="1795134"/>
                  </a:lnTo>
                  <a:lnTo>
                    <a:pt x="446761" y="1790283"/>
                  </a:lnTo>
                  <a:lnTo>
                    <a:pt x="471581" y="1785139"/>
                  </a:lnTo>
                  <a:lnTo>
                    <a:pt x="496401" y="1779683"/>
                  </a:lnTo>
                  <a:lnTo>
                    <a:pt x="521221" y="1773899"/>
                  </a:lnTo>
                  <a:lnTo>
                    <a:pt x="546041" y="1767770"/>
                  </a:lnTo>
                  <a:lnTo>
                    <a:pt x="570861" y="1761279"/>
                  </a:lnTo>
                  <a:lnTo>
                    <a:pt x="595681" y="1754408"/>
                  </a:lnTo>
                  <a:lnTo>
                    <a:pt x="620501" y="1747140"/>
                  </a:lnTo>
                  <a:lnTo>
                    <a:pt x="645321" y="1739457"/>
                  </a:lnTo>
                  <a:lnTo>
                    <a:pt x="670141" y="1731344"/>
                  </a:lnTo>
                  <a:lnTo>
                    <a:pt x="694961" y="1722782"/>
                  </a:lnTo>
                  <a:lnTo>
                    <a:pt x="719781" y="1713758"/>
                  </a:lnTo>
                  <a:lnTo>
                    <a:pt x="744601" y="1704256"/>
                  </a:lnTo>
                  <a:lnTo>
                    <a:pt x="769421" y="1694262"/>
                  </a:lnTo>
                  <a:lnTo>
                    <a:pt x="794241" y="1683764"/>
                  </a:lnTo>
                  <a:lnTo>
                    <a:pt x="819061" y="1672752"/>
                  </a:lnTo>
                  <a:lnTo>
                    <a:pt x="843881" y="1661218"/>
                  </a:lnTo>
                  <a:lnTo>
                    <a:pt x="868702" y="1649155"/>
                  </a:lnTo>
                  <a:lnTo>
                    <a:pt x="893522" y="1636559"/>
                  </a:lnTo>
                  <a:lnTo>
                    <a:pt x="918342" y="1623427"/>
                  </a:lnTo>
                  <a:lnTo>
                    <a:pt x="943162" y="1609757"/>
                  </a:lnTo>
                  <a:lnTo>
                    <a:pt x="967982" y="1595555"/>
                  </a:lnTo>
                  <a:lnTo>
                    <a:pt x="992802" y="1580847"/>
                  </a:lnTo>
                  <a:lnTo>
                    <a:pt x="1017622" y="1565663"/>
                  </a:lnTo>
                  <a:lnTo>
                    <a:pt x="1042442" y="1550035"/>
                  </a:lnTo>
                  <a:lnTo>
                    <a:pt x="1067262" y="1533990"/>
                  </a:lnTo>
                  <a:lnTo>
                    <a:pt x="1092082" y="1517555"/>
                  </a:lnTo>
                  <a:lnTo>
                    <a:pt x="1116902" y="1500758"/>
                  </a:lnTo>
                  <a:lnTo>
                    <a:pt x="1141722" y="1483623"/>
                  </a:lnTo>
                  <a:lnTo>
                    <a:pt x="1166542" y="1466174"/>
                  </a:lnTo>
                  <a:lnTo>
                    <a:pt x="1191362" y="1448435"/>
                  </a:lnTo>
                  <a:lnTo>
                    <a:pt x="1216182" y="1430429"/>
                  </a:lnTo>
                  <a:lnTo>
                    <a:pt x="1241002" y="1412177"/>
                  </a:lnTo>
                  <a:lnTo>
                    <a:pt x="1265822" y="1393700"/>
                  </a:lnTo>
                  <a:lnTo>
                    <a:pt x="1290643" y="1375019"/>
                  </a:lnTo>
                  <a:lnTo>
                    <a:pt x="1315463" y="1356155"/>
                  </a:lnTo>
                  <a:lnTo>
                    <a:pt x="1340283" y="1337126"/>
                  </a:lnTo>
                  <a:lnTo>
                    <a:pt x="1365103" y="1317953"/>
                  </a:lnTo>
                  <a:lnTo>
                    <a:pt x="1389923" y="1298654"/>
                  </a:lnTo>
                  <a:lnTo>
                    <a:pt x="1414743" y="1279247"/>
                  </a:lnTo>
                  <a:lnTo>
                    <a:pt x="1439563" y="1259751"/>
                  </a:lnTo>
                  <a:lnTo>
                    <a:pt x="1464383" y="1240184"/>
                  </a:lnTo>
                  <a:lnTo>
                    <a:pt x="1489203" y="1220562"/>
                  </a:lnTo>
                  <a:lnTo>
                    <a:pt x="1514023" y="1200905"/>
                  </a:lnTo>
                  <a:lnTo>
                    <a:pt x="1538843" y="1181228"/>
                  </a:lnTo>
                  <a:lnTo>
                    <a:pt x="1563663" y="1161550"/>
                  </a:lnTo>
                  <a:lnTo>
                    <a:pt x="1588483" y="1141889"/>
                  </a:lnTo>
                  <a:lnTo>
                    <a:pt x="1613303" y="1122263"/>
                  </a:lnTo>
                  <a:lnTo>
                    <a:pt x="1638123" y="1102692"/>
                  </a:lnTo>
                  <a:lnTo>
                    <a:pt x="1662943" y="1083196"/>
                  </a:lnTo>
                  <a:lnTo>
                    <a:pt x="1687763" y="1063798"/>
                  </a:lnTo>
                  <a:lnTo>
                    <a:pt x="1712584" y="1044521"/>
                  </a:lnTo>
                  <a:lnTo>
                    <a:pt x="1737404" y="1025388"/>
                  </a:lnTo>
                  <a:lnTo>
                    <a:pt x="1762224" y="1006426"/>
                  </a:lnTo>
                  <a:lnTo>
                    <a:pt x="1787044" y="987661"/>
                  </a:lnTo>
                  <a:lnTo>
                    <a:pt x="1811864" y="969119"/>
                  </a:lnTo>
                  <a:lnTo>
                    <a:pt x="1836684" y="950829"/>
                  </a:lnTo>
                  <a:lnTo>
                    <a:pt x="1861504" y="932818"/>
                  </a:lnTo>
                  <a:lnTo>
                    <a:pt x="1886324" y="915113"/>
                  </a:lnTo>
                  <a:lnTo>
                    <a:pt x="1911144" y="897742"/>
                  </a:lnTo>
                  <a:lnTo>
                    <a:pt x="1935964" y="880724"/>
                  </a:lnTo>
                  <a:lnTo>
                    <a:pt x="1960784" y="864059"/>
                  </a:lnTo>
                  <a:lnTo>
                    <a:pt x="1985604" y="847739"/>
                  </a:lnTo>
                  <a:lnTo>
                    <a:pt x="2010424" y="831756"/>
                  </a:lnTo>
                  <a:lnTo>
                    <a:pt x="2035244" y="816100"/>
                  </a:lnTo>
                  <a:lnTo>
                    <a:pt x="2060064" y="800761"/>
                  </a:lnTo>
                  <a:lnTo>
                    <a:pt x="2084884" y="785729"/>
                  </a:lnTo>
                  <a:lnTo>
                    <a:pt x="2109704" y="770994"/>
                  </a:lnTo>
                  <a:lnTo>
                    <a:pt x="2134524" y="756544"/>
                  </a:lnTo>
                  <a:lnTo>
                    <a:pt x="2159345" y="742368"/>
                  </a:lnTo>
                  <a:lnTo>
                    <a:pt x="2184165" y="728454"/>
                  </a:lnTo>
                  <a:lnTo>
                    <a:pt x="2208985" y="714788"/>
                  </a:lnTo>
                  <a:lnTo>
                    <a:pt x="2233805" y="701358"/>
                  </a:lnTo>
                  <a:lnTo>
                    <a:pt x="2258625" y="688151"/>
                  </a:lnTo>
                  <a:lnTo>
                    <a:pt x="2283445" y="675151"/>
                  </a:lnTo>
                  <a:lnTo>
                    <a:pt x="2308265" y="662344"/>
                  </a:lnTo>
                  <a:lnTo>
                    <a:pt x="2333085" y="649715"/>
                  </a:lnTo>
                  <a:lnTo>
                    <a:pt x="2357905" y="637249"/>
                  </a:lnTo>
                  <a:lnTo>
                    <a:pt x="2382725" y="624931"/>
                  </a:lnTo>
                  <a:lnTo>
                    <a:pt x="2407545" y="612747"/>
                  </a:lnTo>
                  <a:lnTo>
                    <a:pt x="2432365" y="600683"/>
                  </a:lnTo>
                  <a:lnTo>
                    <a:pt x="2457185" y="588727"/>
                  </a:lnTo>
                  <a:lnTo>
                    <a:pt x="2482005" y="576867"/>
                  </a:lnTo>
                  <a:lnTo>
                    <a:pt x="2506825" y="565096"/>
                  </a:lnTo>
                  <a:lnTo>
                    <a:pt x="2531645" y="553404"/>
                  </a:lnTo>
                  <a:lnTo>
                    <a:pt x="2556465" y="541785"/>
                  </a:lnTo>
                  <a:lnTo>
                    <a:pt x="2581286" y="530231"/>
                  </a:lnTo>
                  <a:lnTo>
                    <a:pt x="2606106" y="518738"/>
                  </a:lnTo>
                  <a:lnTo>
                    <a:pt x="2630926" y="507300"/>
                  </a:lnTo>
                  <a:lnTo>
                    <a:pt x="2655746" y="495911"/>
                  </a:lnTo>
                  <a:lnTo>
                    <a:pt x="2680566" y="484565"/>
                  </a:lnTo>
                  <a:lnTo>
                    <a:pt x="2705386" y="473257"/>
                  </a:lnTo>
                  <a:lnTo>
                    <a:pt x="2730206" y="461981"/>
                  </a:lnTo>
                  <a:lnTo>
                    <a:pt x="2755026" y="450731"/>
                  </a:lnTo>
                  <a:lnTo>
                    <a:pt x="2779846" y="439499"/>
                  </a:lnTo>
                  <a:lnTo>
                    <a:pt x="2804666" y="428280"/>
                  </a:lnTo>
                  <a:lnTo>
                    <a:pt x="2829486" y="417067"/>
                  </a:lnTo>
                  <a:lnTo>
                    <a:pt x="2854306" y="405852"/>
                  </a:lnTo>
                  <a:lnTo>
                    <a:pt x="2879126" y="394630"/>
                  </a:lnTo>
                  <a:lnTo>
                    <a:pt x="2903946" y="383402"/>
                  </a:lnTo>
                  <a:lnTo>
                    <a:pt x="2928766" y="372166"/>
                  </a:lnTo>
                  <a:lnTo>
                    <a:pt x="2953586" y="360925"/>
                  </a:lnTo>
                  <a:lnTo>
                    <a:pt x="2978406" y="349679"/>
                  </a:lnTo>
                  <a:lnTo>
                    <a:pt x="3003227" y="338428"/>
                  </a:lnTo>
                  <a:lnTo>
                    <a:pt x="3028047" y="327174"/>
                  </a:lnTo>
                  <a:lnTo>
                    <a:pt x="3052867" y="315916"/>
                  </a:lnTo>
                  <a:lnTo>
                    <a:pt x="3077687" y="304654"/>
                  </a:lnTo>
                  <a:lnTo>
                    <a:pt x="3102507" y="293390"/>
                  </a:lnTo>
                  <a:lnTo>
                    <a:pt x="3127327" y="282123"/>
                  </a:lnTo>
                  <a:lnTo>
                    <a:pt x="3152147" y="270853"/>
                  </a:lnTo>
                  <a:lnTo>
                    <a:pt x="3176967" y="259582"/>
                  </a:lnTo>
                  <a:lnTo>
                    <a:pt x="3201787" y="248308"/>
                  </a:lnTo>
                  <a:lnTo>
                    <a:pt x="3226607" y="237033"/>
                  </a:lnTo>
                  <a:lnTo>
                    <a:pt x="3251427" y="225756"/>
                  </a:lnTo>
                  <a:lnTo>
                    <a:pt x="3276247" y="214477"/>
                  </a:lnTo>
                  <a:lnTo>
                    <a:pt x="3301067" y="203197"/>
                  </a:lnTo>
                  <a:lnTo>
                    <a:pt x="3325887" y="191915"/>
                  </a:lnTo>
                  <a:lnTo>
                    <a:pt x="3350707" y="180633"/>
                  </a:lnTo>
                  <a:lnTo>
                    <a:pt x="3375527" y="169349"/>
                  </a:lnTo>
                  <a:lnTo>
                    <a:pt x="3400347" y="158064"/>
                  </a:lnTo>
                  <a:lnTo>
                    <a:pt x="3425168" y="146778"/>
                  </a:lnTo>
                  <a:lnTo>
                    <a:pt x="3449988" y="135492"/>
                  </a:lnTo>
                  <a:lnTo>
                    <a:pt x="3474808" y="124204"/>
                  </a:lnTo>
                  <a:lnTo>
                    <a:pt x="3499628" y="112916"/>
                  </a:lnTo>
                  <a:lnTo>
                    <a:pt x="3524448" y="101627"/>
                  </a:lnTo>
                  <a:lnTo>
                    <a:pt x="3549268" y="90337"/>
                  </a:lnTo>
                  <a:lnTo>
                    <a:pt x="3574088" y="79047"/>
                  </a:lnTo>
                  <a:lnTo>
                    <a:pt x="3598908" y="67756"/>
                  </a:lnTo>
                  <a:lnTo>
                    <a:pt x="3623728" y="56464"/>
                  </a:lnTo>
                  <a:lnTo>
                    <a:pt x="3648548" y="45172"/>
                  </a:lnTo>
                  <a:lnTo>
                    <a:pt x="3673368" y="33880"/>
                  </a:lnTo>
                  <a:lnTo>
                    <a:pt x="3698188" y="22587"/>
                  </a:lnTo>
                  <a:lnTo>
                    <a:pt x="3723008" y="11293"/>
                  </a:lnTo>
                  <a:lnTo>
                    <a:pt x="3747828" y="0"/>
                  </a:lnTo>
                  <a:lnTo>
                    <a:pt x="3747828" y="74047"/>
                  </a:lnTo>
                  <a:lnTo>
                    <a:pt x="3723008" y="83974"/>
                  </a:lnTo>
                  <a:lnTo>
                    <a:pt x="3698188" y="93901"/>
                  </a:lnTo>
                  <a:lnTo>
                    <a:pt x="3673368" y="103828"/>
                  </a:lnTo>
                  <a:lnTo>
                    <a:pt x="3648548" y="113755"/>
                  </a:lnTo>
                  <a:lnTo>
                    <a:pt x="3623728" y="123683"/>
                  </a:lnTo>
                  <a:lnTo>
                    <a:pt x="3598908" y="133611"/>
                  </a:lnTo>
                  <a:lnTo>
                    <a:pt x="3574088" y="143540"/>
                  </a:lnTo>
                  <a:lnTo>
                    <a:pt x="3549268" y="153469"/>
                  </a:lnTo>
                  <a:lnTo>
                    <a:pt x="3524448" y="163398"/>
                  </a:lnTo>
                  <a:lnTo>
                    <a:pt x="3499628" y="173328"/>
                  </a:lnTo>
                  <a:lnTo>
                    <a:pt x="3474808" y="183259"/>
                  </a:lnTo>
                  <a:lnTo>
                    <a:pt x="3449988" y="193190"/>
                  </a:lnTo>
                  <a:lnTo>
                    <a:pt x="3425168" y="203122"/>
                  </a:lnTo>
                  <a:lnTo>
                    <a:pt x="3400347" y="213054"/>
                  </a:lnTo>
                  <a:lnTo>
                    <a:pt x="3375527" y="222987"/>
                  </a:lnTo>
                  <a:lnTo>
                    <a:pt x="3350707" y="232921"/>
                  </a:lnTo>
                  <a:lnTo>
                    <a:pt x="3325887" y="242856"/>
                  </a:lnTo>
                  <a:lnTo>
                    <a:pt x="3301067" y="252791"/>
                  </a:lnTo>
                  <a:lnTo>
                    <a:pt x="3276247" y="262728"/>
                  </a:lnTo>
                  <a:lnTo>
                    <a:pt x="3251427" y="272665"/>
                  </a:lnTo>
                  <a:lnTo>
                    <a:pt x="3226607" y="282604"/>
                  </a:lnTo>
                  <a:lnTo>
                    <a:pt x="3201787" y="292544"/>
                  </a:lnTo>
                  <a:lnTo>
                    <a:pt x="3176967" y="302486"/>
                  </a:lnTo>
                  <a:lnTo>
                    <a:pt x="3152147" y="312429"/>
                  </a:lnTo>
                  <a:lnTo>
                    <a:pt x="3127327" y="322373"/>
                  </a:lnTo>
                  <a:lnTo>
                    <a:pt x="3102507" y="332320"/>
                  </a:lnTo>
                  <a:lnTo>
                    <a:pt x="3077687" y="342269"/>
                  </a:lnTo>
                  <a:lnTo>
                    <a:pt x="3052867" y="352220"/>
                  </a:lnTo>
                  <a:lnTo>
                    <a:pt x="3028047" y="362174"/>
                  </a:lnTo>
                  <a:lnTo>
                    <a:pt x="3003227" y="372130"/>
                  </a:lnTo>
                  <a:lnTo>
                    <a:pt x="2978406" y="382090"/>
                  </a:lnTo>
                  <a:lnTo>
                    <a:pt x="2953586" y="392054"/>
                  </a:lnTo>
                  <a:lnTo>
                    <a:pt x="2928766" y="402022"/>
                  </a:lnTo>
                  <a:lnTo>
                    <a:pt x="2903946" y="411995"/>
                  </a:lnTo>
                  <a:lnTo>
                    <a:pt x="2879126" y="421974"/>
                  </a:lnTo>
                  <a:lnTo>
                    <a:pt x="2854306" y="431959"/>
                  </a:lnTo>
                  <a:lnTo>
                    <a:pt x="2829486" y="441953"/>
                  </a:lnTo>
                  <a:lnTo>
                    <a:pt x="2804666" y="451965"/>
                  </a:lnTo>
                  <a:lnTo>
                    <a:pt x="2779846" y="462007"/>
                  </a:lnTo>
                  <a:lnTo>
                    <a:pt x="2755026" y="472091"/>
                  </a:lnTo>
                  <a:lnTo>
                    <a:pt x="2730206" y="482227"/>
                  </a:lnTo>
                  <a:lnTo>
                    <a:pt x="2705386" y="492427"/>
                  </a:lnTo>
                  <a:lnTo>
                    <a:pt x="2680566" y="502703"/>
                  </a:lnTo>
                  <a:lnTo>
                    <a:pt x="2655746" y="513068"/>
                  </a:lnTo>
                  <a:lnTo>
                    <a:pt x="2630926" y="523534"/>
                  </a:lnTo>
                  <a:lnTo>
                    <a:pt x="2606106" y="534113"/>
                  </a:lnTo>
                  <a:lnTo>
                    <a:pt x="2581286" y="544817"/>
                  </a:lnTo>
                  <a:lnTo>
                    <a:pt x="2556465" y="555660"/>
                  </a:lnTo>
                  <a:lnTo>
                    <a:pt x="2531645" y="566654"/>
                  </a:lnTo>
                  <a:lnTo>
                    <a:pt x="2506825" y="577810"/>
                  </a:lnTo>
                  <a:lnTo>
                    <a:pt x="2482005" y="589139"/>
                  </a:lnTo>
                  <a:lnTo>
                    <a:pt x="2457185" y="600652"/>
                  </a:lnTo>
                  <a:lnTo>
                    <a:pt x="2432365" y="612357"/>
                  </a:lnTo>
                  <a:lnTo>
                    <a:pt x="2407545" y="624262"/>
                  </a:lnTo>
                  <a:lnTo>
                    <a:pt x="2382725" y="636372"/>
                  </a:lnTo>
                  <a:lnTo>
                    <a:pt x="2357905" y="648691"/>
                  </a:lnTo>
                  <a:lnTo>
                    <a:pt x="2333085" y="661225"/>
                  </a:lnTo>
                  <a:lnTo>
                    <a:pt x="2308265" y="673975"/>
                  </a:lnTo>
                  <a:lnTo>
                    <a:pt x="2283445" y="686946"/>
                  </a:lnTo>
                  <a:lnTo>
                    <a:pt x="2258625" y="700139"/>
                  </a:lnTo>
                  <a:lnTo>
                    <a:pt x="2233805" y="713560"/>
                  </a:lnTo>
                  <a:lnTo>
                    <a:pt x="2208985" y="727211"/>
                  </a:lnTo>
                  <a:lnTo>
                    <a:pt x="2184165" y="741097"/>
                  </a:lnTo>
                  <a:lnTo>
                    <a:pt x="2159345" y="755224"/>
                  </a:lnTo>
                  <a:lnTo>
                    <a:pt x="2134524" y="769597"/>
                  </a:lnTo>
                  <a:lnTo>
                    <a:pt x="2109704" y="784223"/>
                  </a:lnTo>
                  <a:lnTo>
                    <a:pt x="2084884" y="799107"/>
                  </a:lnTo>
                  <a:lnTo>
                    <a:pt x="2060064" y="814259"/>
                  </a:lnTo>
                  <a:lnTo>
                    <a:pt x="2035244" y="829685"/>
                  </a:lnTo>
                  <a:lnTo>
                    <a:pt x="2010424" y="845394"/>
                  </a:lnTo>
                  <a:lnTo>
                    <a:pt x="1985604" y="861395"/>
                  </a:lnTo>
                  <a:lnTo>
                    <a:pt x="1960784" y="877697"/>
                  </a:lnTo>
                  <a:lnTo>
                    <a:pt x="1935964" y="894311"/>
                  </a:lnTo>
                  <a:lnTo>
                    <a:pt x="1911144" y="911247"/>
                  </a:lnTo>
                  <a:lnTo>
                    <a:pt x="1886324" y="928513"/>
                  </a:lnTo>
                  <a:lnTo>
                    <a:pt x="1861504" y="946097"/>
                  </a:lnTo>
                  <a:lnTo>
                    <a:pt x="1836684" y="963983"/>
                  </a:lnTo>
                  <a:lnTo>
                    <a:pt x="1811864" y="982157"/>
                  </a:lnTo>
                  <a:lnTo>
                    <a:pt x="1787044" y="1000602"/>
                  </a:lnTo>
                  <a:lnTo>
                    <a:pt x="1762224" y="1019303"/>
                  </a:lnTo>
                  <a:lnTo>
                    <a:pt x="1737404" y="1038245"/>
                  </a:lnTo>
                  <a:lnTo>
                    <a:pt x="1712584" y="1057410"/>
                  </a:lnTo>
                  <a:lnTo>
                    <a:pt x="1687763" y="1076781"/>
                  </a:lnTo>
                  <a:lnTo>
                    <a:pt x="1662943" y="1096339"/>
                  </a:lnTo>
                  <a:lnTo>
                    <a:pt x="1638123" y="1116065"/>
                  </a:lnTo>
                  <a:lnTo>
                    <a:pt x="1613303" y="1135936"/>
                  </a:lnTo>
                  <a:lnTo>
                    <a:pt x="1588483" y="1155929"/>
                  </a:lnTo>
                  <a:lnTo>
                    <a:pt x="1563663" y="1176021"/>
                  </a:lnTo>
                  <a:lnTo>
                    <a:pt x="1538843" y="1196188"/>
                  </a:lnTo>
                  <a:lnTo>
                    <a:pt x="1514023" y="1216402"/>
                  </a:lnTo>
                  <a:lnTo>
                    <a:pt x="1489203" y="1236639"/>
                  </a:lnTo>
                  <a:lnTo>
                    <a:pt x="1464383" y="1256873"/>
                  </a:lnTo>
                  <a:lnTo>
                    <a:pt x="1439563" y="1277077"/>
                  </a:lnTo>
                  <a:lnTo>
                    <a:pt x="1414743" y="1297226"/>
                  </a:lnTo>
                  <a:lnTo>
                    <a:pt x="1389923" y="1317294"/>
                  </a:lnTo>
                  <a:lnTo>
                    <a:pt x="1365103" y="1337256"/>
                  </a:lnTo>
                  <a:lnTo>
                    <a:pt x="1340283" y="1357086"/>
                  </a:lnTo>
                  <a:lnTo>
                    <a:pt x="1315463" y="1376761"/>
                  </a:lnTo>
                  <a:lnTo>
                    <a:pt x="1290643" y="1396255"/>
                  </a:lnTo>
                  <a:lnTo>
                    <a:pt x="1265822" y="1415546"/>
                  </a:lnTo>
                  <a:lnTo>
                    <a:pt x="1241002" y="1434610"/>
                  </a:lnTo>
                  <a:lnTo>
                    <a:pt x="1216182" y="1453424"/>
                  </a:lnTo>
                  <a:lnTo>
                    <a:pt x="1191362" y="1471967"/>
                  </a:lnTo>
                  <a:lnTo>
                    <a:pt x="1166542" y="1490216"/>
                  </a:lnTo>
                  <a:lnTo>
                    <a:pt x="1141722" y="1508151"/>
                  </a:lnTo>
                  <a:lnTo>
                    <a:pt x="1116902" y="1525752"/>
                  </a:lnTo>
                  <a:lnTo>
                    <a:pt x="1092082" y="1543000"/>
                  </a:lnTo>
                  <a:lnTo>
                    <a:pt x="1067262" y="1559877"/>
                  </a:lnTo>
                  <a:lnTo>
                    <a:pt x="1042442" y="1576366"/>
                  </a:lnTo>
                  <a:lnTo>
                    <a:pt x="1017622" y="1592450"/>
                  </a:lnTo>
                  <a:lnTo>
                    <a:pt x="992802" y="1608116"/>
                  </a:lnTo>
                  <a:lnTo>
                    <a:pt x="967982" y="1623350"/>
                  </a:lnTo>
                  <a:lnTo>
                    <a:pt x="943162" y="1638139"/>
                  </a:lnTo>
                  <a:lnTo>
                    <a:pt x="918342" y="1652478"/>
                  </a:lnTo>
                  <a:lnTo>
                    <a:pt x="893522" y="1666387"/>
                  </a:lnTo>
                  <a:lnTo>
                    <a:pt x="868702" y="1679891"/>
                  </a:lnTo>
                  <a:lnTo>
                    <a:pt x="843881" y="1693012"/>
                  </a:lnTo>
                  <a:lnTo>
                    <a:pt x="819061" y="1705773"/>
                  </a:lnTo>
                  <a:lnTo>
                    <a:pt x="794241" y="1718193"/>
                  </a:lnTo>
                  <a:lnTo>
                    <a:pt x="769421" y="1730289"/>
                  </a:lnTo>
                  <a:lnTo>
                    <a:pt x="744601" y="1742079"/>
                  </a:lnTo>
                  <a:lnTo>
                    <a:pt x="719781" y="1753576"/>
                  </a:lnTo>
                  <a:lnTo>
                    <a:pt x="694961" y="1764792"/>
                  </a:lnTo>
                  <a:lnTo>
                    <a:pt x="670141" y="1775739"/>
                  </a:lnTo>
                  <a:lnTo>
                    <a:pt x="645321" y="1786428"/>
                  </a:lnTo>
                  <a:lnTo>
                    <a:pt x="620501" y="1796867"/>
                  </a:lnTo>
                  <a:lnTo>
                    <a:pt x="595681" y="1807067"/>
                  </a:lnTo>
                  <a:lnTo>
                    <a:pt x="570861" y="1817036"/>
                  </a:lnTo>
                  <a:lnTo>
                    <a:pt x="546041" y="1826783"/>
                  </a:lnTo>
                  <a:lnTo>
                    <a:pt x="521221" y="1836317"/>
                  </a:lnTo>
                  <a:lnTo>
                    <a:pt x="496401" y="1845647"/>
                  </a:lnTo>
                  <a:lnTo>
                    <a:pt x="471581" y="1854782"/>
                  </a:lnTo>
                  <a:lnTo>
                    <a:pt x="451119" y="1862160"/>
                  </a:lnTo>
                  <a:close/>
                </a:path>
              </a:pathLst>
            </a:custGeom>
            <a:solidFill>
              <a:srgbClr val="B76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19529" y="2121711"/>
              <a:ext cx="3747828" cy="1848486"/>
            </a:xfrm>
            <a:custGeom>
              <a:avLst/>
              <a:pathLst>
                <a:path w="3747828" h="1848486">
                  <a:moveTo>
                    <a:pt x="0" y="1848486"/>
                  </a:moveTo>
                  <a:lnTo>
                    <a:pt x="24820" y="1846143"/>
                  </a:lnTo>
                  <a:lnTo>
                    <a:pt x="49640" y="1843779"/>
                  </a:lnTo>
                  <a:lnTo>
                    <a:pt x="74460" y="1841379"/>
                  </a:lnTo>
                  <a:lnTo>
                    <a:pt x="99280" y="1838927"/>
                  </a:lnTo>
                  <a:lnTo>
                    <a:pt x="124100" y="1836409"/>
                  </a:lnTo>
                  <a:lnTo>
                    <a:pt x="148920" y="1833806"/>
                  </a:lnTo>
                  <a:lnTo>
                    <a:pt x="173740" y="1831105"/>
                  </a:lnTo>
                  <a:lnTo>
                    <a:pt x="198560" y="1828289"/>
                  </a:lnTo>
                  <a:lnTo>
                    <a:pt x="223380" y="1825343"/>
                  </a:lnTo>
                  <a:lnTo>
                    <a:pt x="248200" y="1822250"/>
                  </a:lnTo>
                  <a:lnTo>
                    <a:pt x="273020" y="1818994"/>
                  </a:lnTo>
                  <a:lnTo>
                    <a:pt x="297840" y="1815559"/>
                  </a:lnTo>
                  <a:lnTo>
                    <a:pt x="322660" y="1811929"/>
                  </a:lnTo>
                  <a:lnTo>
                    <a:pt x="347480" y="1808088"/>
                  </a:lnTo>
                  <a:lnTo>
                    <a:pt x="372300" y="1804019"/>
                  </a:lnTo>
                  <a:lnTo>
                    <a:pt x="397120" y="1799707"/>
                  </a:lnTo>
                  <a:lnTo>
                    <a:pt x="421940" y="1795134"/>
                  </a:lnTo>
                  <a:lnTo>
                    <a:pt x="446761" y="1790283"/>
                  </a:lnTo>
                  <a:lnTo>
                    <a:pt x="471581" y="1785139"/>
                  </a:lnTo>
                  <a:lnTo>
                    <a:pt x="496401" y="1779683"/>
                  </a:lnTo>
                  <a:lnTo>
                    <a:pt x="521221" y="1773899"/>
                  </a:lnTo>
                  <a:lnTo>
                    <a:pt x="546041" y="1767770"/>
                  </a:lnTo>
                  <a:lnTo>
                    <a:pt x="570861" y="1761279"/>
                  </a:lnTo>
                  <a:lnTo>
                    <a:pt x="595681" y="1754408"/>
                  </a:lnTo>
                  <a:lnTo>
                    <a:pt x="620501" y="1747140"/>
                  </a:lnTo>
                  <a:lnTo>
                    <a:pt x="645321" y="1739457"/>
                  </a:lnTo>
                  <a:lnTo>
                    <a:pt x="670141" y="1731344"/>
                  </a:lnTo>
                  <a:lnTo>
                    <a:pt x="694961" y="1722782"/>
                  </a:lnTo>
                  <a:lnTo>
                    <a:pt x="719781" y="1713758"/>
                  </a:lnTo>
                  <a:lnTo>
                    <a:pt x="744601" y="1704256"/>
                  </a:lnTo>
                  <a:lnTo>
                    <a:pt x="769421" y="1694262"/>
                  </a:lnTo>
                  <a:lnTo>
                    <a:pt x="794241" y="1683764"/>
                  </a:lnTo>
                  <a:lnTo>
                    <a:pt x="819061" y="1672752"/>
                  </a:lnTo>
                  <a:lnTo>
                    <a:pt x="843881" y="1661218"/>
                  </a:lnTo>
                  <a:lnTo>
                    <a:pt x="868702" y="1649155"/>
                  </a:lnTo>
                  <a:lnTo>
                    <a:pt x="893522" y="1636559"/>
                  </a:lnTo>
                  <a:lnTo>
                    <a:pt x="918342" y="1623427"/>
                  </a:lnTo>
                  <a:lnTo>
                    <a:pt x="943162" y="1609757"/>
                  </a:lnTo>
                  <a:lnTo>
                    <a:pt x="967982" y="1595555"/>
                  </a:lnTo>
                  <a:lnTo>
                    <a:pt x="992802" y="1580847"/>
                  </a:lnTo>
                  <a:lnTo>
                    <a:pt x="1017622" y="1565663"/>
                  </a:lnTo>
                  <a:lnTo>
                    <a:pt x="1042442" y="1550035"/>
                  </a:lnTo>
                  <a:lnTo>
                    <a:pt x="1067262" y="1533990"/>
                  </a:lnTo>
                  <a:lnTo>
                    <a:pt x="1092082" y="1517555"/>
                  </a:lnTo>
                  <a:lnTo>
                    <a:pt x="1116902" y="1500758"/>
                  </a:lnTo>
                  <a:lnTo>
                    <a:pt x="1141722" y="1483623"/>
                  </a:lnTo>
                  <a:lnTo>
                    <a:pt x="1166542" y="1466174"/>
                  </a:lnTo>
                  <a:lnTo>
                    <a:pt x="1191362" y="1448435"/>
                  </a:lnTo>
                  <a:lnTo>
                    <a:pt x="1216182" y="1430429"/>
                  </a:lnTo>
                  <a:lnTo>
                    <a:pt x="1241002" y="1412177"/>
                  </a:lnTo>
                  <a:lnTo>
                    <a:pt x="1265822" y="1393700"/>
                  </a:lnTo>
                  <a:lnTo>
                    <a:pt x="1290643" y="1375019"/>
                  </a:lnTo>
                  <a:lnTo>
                    <a:pt x="1315463" y="1356155"/>
                  </a:lnTo>
                  <a:lnTo>
                    <a:pt x="1340283" y="1337126"/>
                  </a:lnTo>
                  <a:lnTo>
                    <a:pt x="1365103" y="1317953"/>
                  </a:lnTo>
                  <a:lnTo>
                    <a:pt x="1389923" y="1298654"/>
                  </a:lnTo>
                  <a:lnTo>
                    <a:pt x="1414743" y="1279247"/>
                  </a:lnTo>
                  <a:lnTo>
                    <a:pt x="1439563" y="1259751"/>
                  </a:lnTo>
                  <a:lnTo>
                    <a:pt x="1464383" y="1240184"/>
                  </a:lnTo>
                  <a:lnTo>
                    <a:pt x="1489203" y="1220562"/>
                  </a:lnTo>
                  <a:lnTo>
                    <a:pt x="1514023" y="1200905"/>
                  </a:lnTo>
                  <a:lnTo>
                    <a:pt x="1538843" y="1181228"/>
                  </a:lnTo>
                  <a:lnTo>
                    <a:pt x="1563663" y="1161550"/>
                  </a:lnTo>
                  <a:lnTo>
                    <a:pt x="1588483" y="1141889"/>
                  </a:lnTo>
                  <a:lnTo>
                    <a:pt x="1613303" y="1122263"/>
                  </a:lnTo>
                  <a:lnTo>
                    <a:pt x="1638123" y="1102692"/>
                  </a:lnTo>
                  <a:lnTo>
                    <a:pt x="1662943" y="1083196"/>
                  </a:lnTo>
                  <a:lnTo>
                    <a:pt x="1687763" y="1063798"/>
                  </a:lnTo>
                  <a:lnTo>
                    <a:pt x="1712584" y="1044521"/>
                  </a:lnTo>
                  <a:lnTo>
                    <a:pt x="1737404" y="1025388"/>
                  </a:lnTo>
                  <a:lnTo>
                    <a:pt x="1762224" y="1006426"/>
                  </a:lnTo>
                  <a:lnTo>
                    <a:pt x="1787044" y="987661"/>
                  </a:lnTo>
                  <a:lnTo>
                    <a:pt x="1811864" y="969119"/>
                  </a:lnTo>
                  <a:lnTo>
                    <a:pt x="1836684" y="950829"/>
                  </a:lnTo>
                  <a:lnTo>
                    <a:pt x="1861504" y="932818"/>
                  </a:lnTo>
                  <a:lnTo>
                    <a:pt x="1886324" y="915113"/>
                  </a:lnTo>
                  <a:lnTo>
                    <a:pt x="1911144" y="897742"/>
                  </a:lnTo>
                  <a:lnTo>
                    <a:pt x="1935964" y="880724"/>
                  </a:lnTo>
                  <a:lnTo>
                    <a:pt x="1960784" y="864059"/>
                  </a:lnTo>
                  <a:lnTo>
                    <a:pt x="1985604" y="847739"/>
                  </a:lnTo>
                  <a:lnTo>
                    <a:pt x="2010424" y="831756"/>
                  </a:lnTo>
                  <a:lnTo>
                    <a:pt x="2035244" y="816100"/>
                  </a:lnTo>
                  <a:lnTo>
                    <a:pt x="2060064" y="800761"/>
                  </a:lnTo>
                  <a:lnTo>
                    <a:pt x="2084884" y="785729"/>
                  </a:lnTo>
                  <a:lnTo>
                    <a:pt x="2109704" y="770994"/>
                  </a:lnTo>
                  <a:lnTo>
                    <a:pt x="2134524" y="756544"/>
                  </a:lnTo>
                  <a:lnTo>
                    <a:pt x="2159345" y="742368"/>
                  </a:lnTo>
                  <a:lnTo>
                    <a:pt x="2184165" y="728454"/>
                  </a:lnTo>
                  <a:lnTo>
                    <a:pt x="2208985" y="714788"/>
                  </a:lnTo>
                  <a:lnTo>
                    <a:pt x="2233805" y="701358"/>
                  </a:lnTo>
                  <a:lnTo>
                    <a:pt x="2258625" y="688151"/>
                  </a:lnTo>
                  <a:lnTo>
                    <a:pt x="2283445" y="675151"/>
                  </a:lnTo>
                  <a:lnTo>
                    <a:pt x="2308265" y="662344"/>
                  </a:lnTo>
                  <a:lnTo>
                    <a:pt x="2333085" y="649715"/>
                  </a:lnTo>
                  <a:lnTo>
                    <a:pt x="2357905" y="637249"/>
                  </a:lnTo>
                  <a:lnTo>
                    <a:pt x="2382725" y="624931"/>
                  </a:lnTo>
                  <a:lnTo>
                    <a:pt x="2407545" y="612747"/>
                  </a:lnTo>
                  <a:lnTo>
                    <a:pt x="2432365" y="600683"/>
                  </a:lnTo>
                  <a:lnTo>
                    <a:pt x="2457185" y="588727"/>
                  </a:lnTo>
                  <a:lnTo>
                    <a:pt x="2482005" y="576867"/>
                  </a:lnTo>
                  <a:lnTo>
                    <a:pt x="2506825" y="565096"/>
                  </a:lnTo>
                  <a:lnTo>
                    <a:pt x="2531645" y="553404"/>
                  </a:lnTo>
                  <a:lnTo>
                    <a:pt x="2556465" y="541785"/>
                  </a:lnTo>
                  <a:lnTo>
                    <a:pt x="2581286" y="530231"/>
                  </a:lnTo>
                  <a:lnTo>
                    <a:pt x="2606106" y="518738"/>
                  </a:lnTo>
                  <a:lnTo>
                    <a:pt x="2630926" y="507300"/>
                  </a:lnTo>
                  <a:lnTo>
                    <a:pt x="2655746" y="495911"/>
                  </a:lnTo>
                  <a:lnTo>
                    <a:pt x="2680566" y="484565"/>
                  </a:lnTo>
                  <a:lnTo>
                    <a:pt x="2705386" y="473257"/>
                  </a:lnTo>
                  <a:lnTo>
                    <a:pt x="2730206" y="461981"/>
                  </a:lnTo>
                  <a:lnTo>
                    <a:pt x="2755026" y="450731"/>
                  </a:lnTo>
                  <a:lnTo>
                    <a:pt x="2779846" y="439499"/>
                  </a:lnTo>
                  <a:lnTo>
                    <a:pt x="2804666" y="428280"/>
                  </a:lnTo>
                  <a:lnTo>
                    <a:pt x="2829486" y="417067"/>
                  </a:lnTo>
                  <a:lnTo>
                    <a:pt x="2854306" y="405852"/>
                  </a:lnTo>
                  <a:lnTo>
                    <a:pt x="2879126" y="394630"/>
                  </a:lnTo>
                  <a:lnTo>
                    <a:pt x="2903946" y="383402"/>
                  </a:lnTo>
                  <a:lnTo>
                    <a:pt x="2928766" y="372166"/>
                  </a:lnTo>
                  <a:lnTo>
                    <a:pt x="2953586" y="360925"/>
                  </a:lnTo>
                  <a:lnTo>
                    <a:pt x="2978406" y="349679"/>
                  </a:lnTo>
                  <a:lnTo>
                    <a:pt x="3003227" y="338428"/>
                  </a:lnTo>
                  <a:lnTo>
                    <a:pt x="3028047" y="327174"/>
                  </a:lnTo>
                  <a:lnTo>
                    <a:pt x="3052867" y="315916"/>
                  </a:lnTo>
                  <a:lnTo>
                    <a:pt x="3077687" y="304654"/>
                  </a:lnTo>
                  <a:lnTo>
                    <a:pt x="3102507" y="293390"/>
                  </a:lnTo>
                  <a:lnTo>
                    <a:pt x="3127327" y="282123"/>
                  </a:lnTo>
                  <a:lnTo>
                    <a:pt x="3152147" y="270853"/>
                  </a:lnTo>
                  <a:lnTo>
                    <a:pt x="3176967" y="259582"/>
                  </a:lnTo>
                  <a:lnTo>
                    <a:pt x="3201787" y="248308"/>
                  </a:lnTo>
                  <a:lnTo>
                    <a:pt x="3226607" y="237033"/>
                  </a:lnTo>
                  <a:lnTo>
                    <a:pt x="3251427" y="225756"/>
                  </a:lnTo>
                  <a:lnTo>
                    <a:pt x="3276247" y="214477"/>
                  </a:lnTo>
                  <a:lnTo>
                    <a:pt x="3301067" y="203197"/>
                  </a:lnTo>
                  <a:lnTo>
                    <a:pt x="3325887" y="191915"/>
                  </a:lnTo>
                  <a:lnTo>
                    <a:pt x="3350707" y="180633"/>
                  </a:lnTo>
                  <a:lnTo>
                    <a:pt x="3375527" y="169349"/>
                  </a:lnTo>
                  <a:lnTo>
                    <a:pt x="3400347" y="158064"/>
                  </a:lnTo>
                  <a:lnTo>
                    <a:pt x="3425168" y="146778"/>
                  </a:lnTo>
                  <a:lnTo>
                    <a:pt x="3449988" y="135492"/>
                  </a:lnTo>
                  <a:lnTo>
                    <a:pt x="3474808" y="124204"/>
                  </a:lnTo>
                  <a:lnTo>
                    <a:pt x="3499628" y="112916"/>
                  </a:lnTo>
                  <a:lnTo>
                    <a:pt x="3524448" y="101627"/>
                  </a:lnTo>
                  <a:lnTo>
                    <a:pt x="3549268" y="90337"/>
                  </a:lnTo>
                  <a:lnTo>
                    <a:pt x="3574088" y="79047"/>
                  </a:lnTo>
                  <a:lnTo>
                    <a:pt x="3598908" y="67756"/>
                  </a:lnTo>
                  <a:lnTo>
                    <a:pt x="3623728" y="56464"/>
                  </a:lnTo>
                  <a:lnTo>
                    <a:pt x="3648548" y="45172"/>
                  </a:lnTo>
                  <a:lnTo>
                    <a:pt x="3673368" y="33880"/>
                  </a:lnTo>
                  <a:lnTo>
                    <a:pt x="3698188" y="22587"/>
                  </a:lnTo>
                  <a:lnTo>
                    <a:pt x="3723008" y="11293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270648" y="2195758"/>
              <a:ext cx="3296709" cy="1788112"/>
            </a:xfrm>
            <a:custGeom>
              <a:avLst/>
              <a:pathLst>
                <a:path w="3296709" h="1788112">
                  <a:moveTo>
                    <a:pt x="3296709" y="0"/>
                  </a:moveTo>
                  <a:lnTo>
                    <a:pt x="3271889" y="9926"/>
                  </a:lnTo>
                  <a:lnTo>
                    <a:pt x="3247069" y="19853"/>
                  </a:lnTo>
                  <a:lnTo>
                    <a:pt x="3222249" y="29780"/>
                  </a:lnTo>
                  <a:lnTo>
                    <a:pt x="3197429" y="39707"/>
                  </a:lnTo>
                  <a:lnTo>
                    <a:pt x="3172609" y="49635"/>
                  </a:lnTo>
                  <a:lnTo>
                    <a:pt x="3147789" y="59563"/>
                  </a:lnTo>
                  <a:lnTo>
                    <a:pt x="3122969" y="69492"/>
                  </a:lnTo>
                  <a:lnTo>
                    <a:pt x="3098149" y="79421"/>
                  </a:lnTo>
                  <a:lnTo>
                    <a:pt x="3073329" y="89350"/>
                  </a:lnTo>
                  <a:lnTo>
                    <a:pt x="3048508" y="99280"/>
                  </a:lnTo>
                  <a:lnTo>
                    <a:pt x="3023688" y="109211"/>
                  </a:lnTo>
                  <a:lnTo>
                    <a:pt x="2998868" y="119142"/>
                  </a:lnTo>
                  <a:lnTo>
                    <a:pt x="2974048" y="129074"/>
                  </a:lnTo>
                  <a:lnTo>
                    <a:pt x="2949228" y="139006"/>
                  </a:lnTo>
                  <a:lnTo>
                    <a:pt x="2924408" y="148939"/>
                  </a:lnTo>
                  <a:lnTo>
                    <a:pt x="2899588" y="158873"/>
                  </a:lnTo>
                  <a:lnTo>
                    <a:pt x="2874768" y="168808"/>
                  </a:lnTo>
                  <a:lnTo>
                    <a:pt x="2849948" y="178743"/>
                  </a:lnTo>
                  <a:lnTo>
                    <a:pt x="2825128" y="188680"/>
                  </a:lnTo>
                  <a:lnTo>
                    <a:pt x="2800308" y="198617"/>
                  </a:lnTo>
                  <a:lnTo>
                    <a:pt x="2775488" y="208556"/>
                  </a:lnTo>
                  <a:lnTo>
                    <a:pt x="2750668" y="218496"/>
                  </a:lnTo>
                  <a:lnTo>
                    <a:pt x="2725848" y="228438"/>
                  </a:lnTo>
                  <a:lnTo>
                    <a:pt x="2701028" y="238381"/>
                  </a:lnTo>
                  <a:lnTo>
                    <a:pt x="2676208" y="248326"/>
                  </a:lnTo>
                  <a:lnTo>
                    <a:pt x="2651388" y="258272"/>
                  </a:lnTo>
                  <a:lnTo>
                    <a:pt x="2626567" y="268221"/>
                  </a:lnTo>
                  <a:lnTo>
                    <a:pt x="2601747" y="278172"/>
                  </a:lnTo>
                  <a:lnTo>
                    <a:pt x="2576927" y="288126"/>
                  </a:lnTo>
                  <a:lnTo>
                    <a:pt x="2552107" y="298082"/>
                  </a:lnTo>
                  <a:lnTo>
                    <a:pt x="2527287" y="308042"/>
                  </a:lnTo>
                  <a:lnTo>
                    <a:pt x="2502467" y="318006"/>
                  </a:lnTo>
                  <a:lnTo>
                    <a:pt x="2477647" y="327974"/>
                  </a:lnTo>
                  <a:lnTo>
                    <a:pt x="2452827" y="337947"/>
                  </a:lnTo>
                  <a:lnTo>
                    <a:pt x="2428007" y="347926"/>
                  </a:lnTo>
                  <a:lnTo>
                    <a:pt x="2403187" y="357911"/>
                  </a:lnTo>
                  <a:lnTo>
                    <a:pt x="2378367" y="367905"/>
                  </a:lnTo>
                  <a:lnTo>
                    <a:pt x="2353547" y="377917"/>
                  </a:lnTo>
                  <a:lnTo>
                    <a:pt x="2328727" y="387959"/>
                  </a:lnTo>
                  <a:lnTo>
                    <a:pt x="2303907" y="398043"/>
                  </a:lnTo>
                  <a:lnTo>
                    <a:pt x="2279087" y="408179"/>
                  </a:lnTo>
                  <a:lnTo>
                    <a:pt x="2254267" y="418379"/>
                  </a:lnTo>
                  <a:lnTo>
                    <a:pt x="2229447" y="428655"/>
                  </a:lnTo>
                  <a:lnTo>
                    <a:pt x="2204626" y="439020"/>
                  </a:lnTo>
                  <a:lnTo>
                    <a:pt x="2179806" y="449486"/>
                  </a:lnTo>
                  <a:lnTo>
                    <a:pt x="2154986" y="460065"/>
                  </a:lnTo>
                  <a:lnTo>
                    <a:pt x="2130166" y="470770"/>
                  </a:lnTo>
                  <a:lnTo>
                    <a:pt x="2105346" y="481612"/>
                  </a:lnTo>
                  <a:lnTo>
                    <a:pt x="2080526" y="492606"/>
                  </a:lnTo>
                  <a:lnTo>
                    <a:pt x="2055706" y="503762"/>
                  </a:lnTo>
                  <a:lnTo>
                    <a:pt x="2030886" y="515091"/>
                  </a:lnTo>
                  <a:lnTo>
                    <a:pt x="2006066" y="526604"/>
                  </a:lnTo>
                  <a:lnTo>
                    <a:pt x="1981246" y="538309"/>
                  </a:lnTo>
                  <a:lnTo>
                    <a:pt x="1956426" y="550214"/>
                  </a:lnTo>
                  <a:lnTo>
                    <a:pt x="1931606" y="562324"/>
                  </a:lnTo>
                  <a:lnTo>
                    <a:pt x="1906786" y="574643"/>
                  </a:lnTo>
                  <a:lnTo>
                    <a:pt x="1881966" y="587177"/>
                  </a:lnTo>
                  <a:lnTo>
                    <a:pt x="1857146" y="599927"/>
                  </a:lnTo>
                  <a:lnTo>
                    <a:pt x="1832326" y="612898"/>
                  </a:lnTo>
                  <a:lnTo>
                    <a:pt x="1807506" y="626091"/>
                  </a:lnTo>
                  <a:lnTo>
                    <a:pt x="1782686" y="639512"/>
                  </a:lnTo>
                  <a:lnTo>
                    <a:pt x="1757865" y="653163"/>
                  </a:lnTo>
                  <a:lnTo>
                    <a:pt x="1733045" y="667049"/>
                  </a:lnTo>
                  <a:lnTo>
                    <a:pt x="1708225" y="681176"/>
                  </a:lnTo>
                  <a:lnTo>
                    <a:pt x="1683405" y="695549"/>
                  </a:lnTo>
                  <a:lnTo>
                    <a:pt x="1658585" y="710175"/>
                  </a:lnTo>
                  <a:lnTo>
                    <a:pt x="1633765" y="725060"/>
                  </a:lnTo>
                  <a:lnTo>
                    <a:pt x="1608945" y="740211"/>
                  </a:lnTo>
                  <a:lnTo>
                    <a:pt x="1584125" y="755637"/>
                  </a:lnTo>
                  <a:lnTo>
                    <a:pt x="1559305" y="771346"/>
                  </a:lnTo>
                  <a:lnTo>
                    <a:pt x="1534485" y="787347"/>
                  </a:lnTo>
                  <a:lnTo>
                    <a:pt x="1509665" y="803649"/>
                  </a:lnTo>
                  <a:lnTo>
                    <a:pt x="1484845" y="820263"/>
                  </a:lnTo>
                  <a:lnTo>
                    <a:pt x="1460025" y="837199"/>
                  </a:lnTo>
                  <a:lnTo>
                    <a:pt x="1435205" y="854465"/>
                  </a:lnTo>
                  <a:lnTo>
                    <a:pt x="1410385" y="872049"/>
                  </a:lnTo>
                  <a:lnTo>
                    <a:pt x="1385565" y="889935"/>
                  </a:lnTo>
                  <a:lnTo>
                    <a:pt x="1360745" y="908109"/>
                  </a:lnTo>
                  <a:lnTo>
                    <a:pt x="1335924" y="926554"/>
                  </a:lnTo>
                  <a:lnTo>
                    <a:pt x="1311104" y="945255"/>
                  </a:lnTo>
                  <a:lnTo>
                    <a:pt x="1286284" y="964197"/>
                  </a:lnTo>
                  <a:lnTo>
                    <a:pt x="1261464" y="983362"/>
                  </a:lnTo>
                  <a:lnTo>
                    <a:pt x="1236644" y="1002733"/>
                  </a:lnTo>
                  <a:lnTo>
                    <a:pt x="1211824" y="1022291"/>
                  </a:lnTo>
                  <a:lnTo>
                    <a:pt x="1187004" y="1042017"/>
                  </a:lnTo>
                  <a:lnTo>
                    <a:pt x="1162184" y="1061888"/>
                  </a:lnTo>
                  <a:lnTo>
                    <a:pt x="1137364" y="1081881"/>
                  </a:lnTo>
                  <a:lnTo>
                    <a:pt x="1112544" y="1101974"/>
                  </a:lnTo>
                  <a:lnTo>
                    <a:pt x="1087724" y="1122140"/>
                  </a:lnTo>
                  <a:lnTo>
                    <a:pt x="1062904" y="1142354"/>
                  </a:lnTo>
                  <a:lnTo>
                    <a:pt x="1038084" y="1162591"/>
                  </a:lnTo>
                  <a:lnTo>
                    <a:pt x="1013264" y="1182825"/>
                  </a:lnTo>
                  <a:lnTo>
                    <a:pt x="988444" y="1203029"/>
                  </a:lnTo>
                  <a:lnTo>
                    <a:pt x="963624" y="1223178"/>
                  </a:lnTo>
                  <a:lnTo>
                    <a:pt x="938804" y="1243246"/>
                  </a:lnTo>
                  <a:lnTo>
                    <a:pt x="913983" y="1263208"/>
                  </a:lnTo>
                  <a:lnTo>
                    <a:pt x="889163" y="1283038"/>
                  </a:lnTo>
                  <a:lnTo>
                    <a:pt x="864343" y="1302713"/>
                  </a:lnTo>
                  <a:lnTo>
                    <a:pt x="839523" y="1322207"/>
                  </a:lnTo>
                  <a:lnTo>
                    <a:pt x="814703" y="1341498"/>
                  </a:lnTo>
                  <a:lnTo>
                    <a:pt x="789883" y="1360562"/>
                  </a:lnTo>
                  <a:lnTo>
                    <a:pt x="765063" y="1379376"/>
                  </a:lnTo>
                  <a:lnTo>
                    <a:pt x="740243" y="1397919"/>
                  </a:lnTo>
                  <a:lnTo>
                    <a:pt x="715423" y="1416168"/>
                  </a:lnTo>
                  <a:lnTo>
                    <a:pt x="690603" y="1434103"/>
                  </a:lnTo>
                  <a:lnTo>
                    <a:pt x="665783" y="1451704"/>
                  </a:lnTo>
                  <a:lnTo>
                    <a:pt x="640963" y="1468952"/>
                  </a:lnTo>
                  <a:lnTo>
                    <a:pt x="616143" y="1485829"/>
                  </a:lnTo>
                  <a:lnTo>
                    <a:pt x="591323" y="1502318"/>
                  </a:lnTo>
                  <a:lnTo>
                    <a:pt x="566503" y="1518402"/>
                  </a:lnTo>
                  <a:lnTo>
                    <a:pt x="541683" y="1534068"/>
                  </a:lnTo>
                  <a:lnTo>
                    <a:pt x="516863" y="1549302"/>
                  </a:lnTo>
                  <a:lnTo>
                    <a:pt x="492042" y="1564091"/>
                  </a:lnTo>
                  <a:lnTo>
                    <a:pt x="467222" y="1578430"/>
                  </a:lnTo>
                  <a:lnTo>
                    <a:pt x="442402" y="1592339"/>
                  </a:lnTo>
                  <a:lnTo>
                    <a:pt x="417582" y="1605843"/>
                  </a:lnTo>
                  <a:lnTo>
                    <a:pt x="392762" y="1618964"/>
                  </a:lnTo>
                  <a:lnTo>
                    <a:pt x="367942" y="1631725"/>
                  </a:lnTo>
                  <a:lnTo>
                    <a:pt x="343122" y="1644145"/>
                  </a:lnTo>
                  <a:lnTo>
                    <a:pt x="318302" y="1656241"/>
                  </a:lnTo>
                  <a:lnTo>
                    <a:pt x="293482" y="1668031"/>
                  </a:lnTo>
                  <a:lnTo>
                    <a:pt x="268662" y="1679528"/>
                  </a:lnTo>
                  <a:lnTo>
                    <a:pt x="243842" y="1690744"/>
                  </a:lnTo>
                  <a:lnTo>
                    <a:pt x="219022" y="1701691"/>
                  </a:lnTo>
                  <a:lnTo>
                    <a:pt x="194202" y="1712380"/>
                  </a:lnTo>
                  <a:lnTo>
                    <a:pt x="169382" y="1722819"/>
                  </a:lnTo>
                  <a:lnTo>
                    <a:pt x="144562" y="1733019"/>
                  </a:lnTo>
                  <a:lnTo>
                    <a:pt x="119742" y="1742988"/>
                  </a:lnTo>
                  <a:lnTo>
                    <a:pt x="94922" y="1752735"/>
                  </a:lnTo>
                  <a:lnTo>
                    <a:pt x="70101" y="1762269"/>
                  </a:lnTo>
                  <a:lnTo>
                    <a:pt x="45281" y="1771599"/>
                  </a:lnTo>
                  <a:lnTo>
                    <a:pt x="20461" y="1780734"/>
                  </a:lnTo>
                  <a:lnTo>
                    <a:pt x="0" y="17881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819529" y="2182817"/>
              <a:ext cx="3747828" cy="1801054"/>
            </a:xfrm>
            <a:custGeom>
              <a:avLst/>
              <a:pathLst>
                <a:path w="3747828" h="1801054">
                  <a:moveTo>
                    <a:pt x="0" y="1788741"/>
                  </a:moveTo>
                  <a:lnTo>
                    <a:pt x="24820" y="1783954"/>
                  </a:lnTo>
                  <a:lnTo>
                    <a:pt x="49640" y="1779151"/>
                  </a:lnTo>
                  <a:lnTo>
                    <a:pt x="74460" y="1774322"/>
                  </a:lnTo>
                  <a:lnTo>
                    <a:pt x="99280" y="1769455"/>
                  </a:lnTo>
                  <a:lnTo>
                    <a:pt x="124100" y="1764542"/>
                  </a:lnTo>
                  <a:lnTo>
                    <a:pt x="148920" y="1759569"/>
                  </a:lnTo>
                  <a:lnTo>
                    <a:pt x="173740" y="1754528"/>
                  </a:lnTo>
                  <a:lnTo>
                    <a:pt x="198560" y="1749407"/>
                  </a:lnTo>
                  <a:lnTo>
                    <a:pt x="223380" y="1744195"/>
                  </a:lnTo>
                  <a:lnTo>
                    <a:pt x="248200" y="1738882"/>
                  </a:lnTo>
                  <a:lnTo>
                    <a:pt x="273020" y="1733455"/>
                  </a:lnTo>
                  <a:lnTo>
                    <a:pt x="297840" y="1727905"/>
                  </a:lnTo>
                  <a:lnTo>
                    <a:pt x="322660" y="1722219"/>
                  </a:lnTo>
                  <a:lnTo>
                    <a:pt x="347480" y="1716387"/>
                  </a:lnTo>
                  <a:lnTo>
                    <a:pt x="372300" y="1710396"/>
                  </a:lnTo>
                  <a:lnTo>
                    <a:pt x="397120" y="1704236"/>
                  </a:lnTo>
                  <a:lnTo>
                    <a:pt x="421940" y="1697894"/>
                  </a:lnTo>
                  <a:lnTo>
                    <a:pt x="446761" y="1691358"/>
                  </a:lnTo>
                  <a:lnTo>
                    <a:pt x="471581" y="1684617"/>
                  </a:lnTo>
                  <a:lnTo>
                    <a:pt x="496401" y="1677657"/>
                  </a:lnTo>
                  <a:lnTo>
                    <a:pt x="521221" y="1670468"/>
                  </a:lnTo>
                  <a:lnTo>
                    <a:pt x="546041" y="1663037"/>
                  </a:lnTo>
                  <a:lnTo>
                    <a:pt x="570861" y="1655352"/>
                  </a:lnTo>
                  <a:lnTo>
                    <a:pt x="595681" y="1647402"/>
                  </a:lnTo>
                  <a:lnTo>
                    <a:pt x="620501" y="1639175"/>
                  </a:lnTo>
                  <a:lnTo>
                    <a:pt x="645321" y="1630661"/>
                  </a:lnTo>
                  <a:lnTo>
                    <a:pt x="670141" y="1621850"/>
                  </a:lnTo>
                  <a:lnTo>
                    <a:pt x="694961" y="1612735"/>
                  </a:lnTo>
                  <a:lnTo>
                    <a:pt x="719781" y="1603309"/>
                  </a:lnTo>
                  <a:lnTo>
                    <a:pt x="744601" y="1593566"/>
                  </a:lnTo>
                  <a:lnTo>
                    <a:pt x="769421" y="1583503"/>
                  </a:lnTo>
                  <a:lnTo>
                    <a:pt x="794241" y="1573117"/>
                  </a:lnTo>
                  <a:lnTo>
                    <a:pt x="819061" y="1562407"/>
                  </a:lnTo>
                  <a:lnTo>
                    <a:pt x="843881" y="1551373"/>
                  </a:lnTo>
                  <a:lnTo>
                    <a:pt x="868702" y="1540016"/>
                  </a:lnTo>
                  <a:lnTo>
                    <a:pt x="893522" y="1528336"/>
                  </a:lnTo>
                  <a:lnTo>
                    <a:pt x="918342" y="1516335"/>
                  </a:lnTo>
                  <a:lnTo>
                    <a:pt x="943162" y="1504013"/>
                  </a:lnTo>
                  <a:lnTo>
                    <a:pt x="967982" y="1491373"/>
                  </a:lnTo>
                  <a:lnTo>
                    <a:pt x="992802" y="1478431"/>
                  </a:lnTo>
                  <a:lnTo>
                    <a:pt x="1017622" y="1465203"/>
                  </a:lnTo>
                  <a:lnTo>
                    <a:pt x="1042442" y="1451707"/>
                  </a:lnTo>
                  <a:lnTo>
                    <a:pt x="1067262" y="1437958"/>
                  </a:lnTo>
                  <a:lnTo>
                    <a:pt x="1092082" y="1423970"/>
                  </a:lnTo>
                  <a:lnTo>
                    <a:pt x="1116902" y="1409758"/>
                  </a:lnTo>
                  <a:lnTo>
                    <a:pt x="1141722" y="1395336"/>
                  </a:lnTo>
                  <a:lnTo>
                    <a:pt x="1166542" y="1380715"/>
                  </a:lnTo>
                  <a:lnTo>
                    <a:pt x="1191362" y="1365909"/>
                  </a:lnTo>
                  <a:lnTo>
                    <a:pt x="1216182" y="1350929"/>
                  </a:lnTo>
                  <a:lnTo>
                    <a:pt x="1241002" y="1335788"/>
                  </a:lnTo>
                  <a:lnTo>
                    <a:pt x="1265822" y="1320497"/>
                  </a:lnTo>
                  <a:lnTo>
                    <a:pt x="1290643" y="1305067"/>
                  </a:lnTo>
                  <a:lnTo>
                    <a:pt x="1315463" y="1289508"/>
                  </a:lnTo>
                  <a:lnTo>
                    <a:pt x="1340283" y="1273831"/>
                  </a:lnTo>
                  <a:lnTo>
                    <a:pt x="1365103" y="1258048"/>
                  </a:lnTo>
                  <a:lnTo>
                    <a:pt x="1389923" y="1242167"/>
                  </a:lnTo>
                  <a:lnTo>
                    <a:pt x="1414743" y="1226199"/>
                  </a:lnTo>
                  <a:lnTo>
                    <a:pt x="1439563" y="1210155"/>
                  </a:lnTo>
                  <a:lnTo>
                    <a:pt x="1464383" y="1194043"/>
                  </a:lnTo>
                  <a:lnTo>
                    <a:pt x="1489203" y="1177875"/>
                  </a:lnTo>
                  <a:lnTo>
                    <a:pt x="1514023" y="1161660"/>
                  </a:lnTo>
                  <a:lnTo>
                    <a:pt x="1538843" y="1145410"/>
                  </a:lnTo>
                  <a:lnTo>
                    <a:pt x="1563663" y="1129135"/>
                  </a:lnTo>
                  <a:lnTo>
                    <a:pt x="1588483" y="1112847"/>
                  </a:lnTo>
                  <a:lnTo>
                    <a:pt x="1613303" y="1096558"/>
                  </a:lnTo>
                  <a:lnTo>
                    <a:pt x="1638123" y="1080282"/>
                  </a:lnTo>
                  <a:lnTo>
                    <a:pt x="1662943" y="1064032"/>
                  </a:lnTo>
                  <a:lnTo>
                    <a:pt x="1687763" y="1047825"/>
                  </a:lnTo>
                  <a:lnTo>
                    <a:pt x="1712584" y="1031674"/>
                  </a:lnTo>
                  <a:lnTo>
                    <a:pt x="1737404" y="1015598"/>
                  </a:lnTo>
                  <a:lnTo>
                    <a:pt x="1762224" y="999612"/>
                  </a:lnTo>
                  <a:lnTo>
                    <a:pt x="1787044" y="983734"/>
                  </a:lnTo>
                  <a:lnTo>
                    <a:pt x="1811864" y="967982"/>
                  </a:lnTo>
                  <a:lnTo>
                    <a:pt x="1836684" y="952373"/>
                  </a:lnTo>
                  <a:lnTo>
                    <a:pt x="1861504" y="936925"/>
                  </a:lnTo>
                  <a:lnTo>
                    <a:pt x="1886324" y="921655"/>
                  </a:lnTo>
                  <a:lnTo>
                    <a:pt x="1911144" y="906580"/>
                  </a:lnTo>
                  <a:lnTo>
                    <a:pt x="1935964" y="891714"/>
                  </a:lnTo>
                  <a:lnTo>
                    <a:pt x="1960784" y="877057"/>
                  </a:lnTo>
                  <a:lnTo>
                    <a:pt x="1985604" y="862603"/>
                  </a:lnTo>
                  <a:lnTo>
                    <a:pt x="2010424" y="848348"/>
                  </a:lnTo>
                  <a:lnTo>
                    <a:pt x="2035244" y="834286"/>
                  </a:lnTo>
                  <a:lnTo>
                    <a:pt x="2060064" y="820410"/>
                  </a:lnTo>
                  <a:lnTo>
                    <a:pt x="2084884" y="806716"/>
                  </a:lnTo>
                  <a:lnTo>
                    <a:pt x="2109704" y="793195"/>
                  </a:lnTo>
                  <a:lnTo>
                    <a:pt x="2134524" y="779841"/>
                  </a:lnTo>
                  <a:lnTo>
                    <a:pt x="2159345" y="766646"/>
                  </a:lnTo>
                  <a:lnTo>
                    <a:pt x="2184165" y="753602"/>
                  </a:lnTo>
                  <a:lnTo>
                    <a:pt x="2208985" y="740699"/>
                  </a:lnTo>
                  <a:lnTo>
                    <a:pt x="2233805" y="727930"/>
                  </a:lnTo>
                  <a:lnTo>
                    <a:pt x="2258625" y="715285"/>
                  </a:lnTo>
                  <a:lnTo>
                    <a:pt x="2283445" y="702752"/>
                  </a:lnTo>
                  <a:lnTo>
                    <a:pt x="2308265" y="690323"/>
                  </a:lnTo>
                  <a:lnTo>
                    <a:pt x="2333085" y="677986"/>
                  </a:lnTo>
                  <a:lnTo>
                    <a:pt x="2357905" y="665730"/>
                  </a:lnTo>
                  <a:lnTo>
                    <a:pt x="2382725" y="653545"/>
                  </a:lnTo>
                  <a:lnTo>
                    <a:pt x="2407545" y="641421"/>
                  </a:lnTo>
                  <a:lnTo>
                    <a:pt x="2432365" y="629347"/>
                  </a:lnTo>
                  <a:lnTo>
                    <a:pt x="2457185" y="617316"/>
                  </a:lnTo>
                  <a:lnTo>
                    <a:pt x="2482005" y="605321"/>
                  </a:lnTo>
                  <a:lnTo>
                    <a:pt x="2506825" y="593357"/>
                  </a:lnTo>
                  <a:lnTo>
                    <a:pt x="2531645" y="581418"/>
                  </a:lnTo>
                  <a:lnTo>
                    <a:pt x="2556465" y="569502"/>
                  </a:lnTo>
                  <a:lnTo>
                    <a:pt x="2581286" y="557606"/>
                  </a:lnTo>
                  <a:lnTo>
                    <a:pt x="2606106" y="545728"/>
                  </a:lnTo>
                  <a:lnTo>
                    <a:pt x="2630926" y="533867"/>
                  </a:lnTo>
                  <a:lnTo>
                    <a:pt x="2655746" y="522020"/>
                  </a:lnTo>
                  <a:lnTo>
                    <a:pt x="2680566" y="510186"/>
                  </a:lnTo>
                  <a:lnTo>
                    <a:pt x="2705386" y="498362"/>
                  </a:lnTo>
                  <a:lnTo>
                    <a:pt x="2730206" y="486547"/>
                  </a:lnTo>
                  <a:lnTo>
                    <a:pt x="2755026" y="474738"/>
                  </a:lnTo>
                  <a:lnTo>
                    <a:pt x="2779846" y="462932"/>
                  </a:lnTo>
                  <a:lnTo>
                    <a:pt x="2804666" y="451128"/>
                  </a:lnTo>
                  <a:lnTo>
                    <a:pt x="2829486" y="439321"/>
                  </a:lnTo>
                  <a:lnTo>
                    <a:pt x="2854306" y="427508"/>
                  </a:lnTo>
                  <a:lnTo>
                    <a:pt x="2879126" y="415688"/>
                  </a:lnTo>
                  <a:lnTo>
                    <a:pt x="2903946" y="403860"/>
                  </a:lnTo>
                  <a:lnTo>
                    <a:pt x="2928766" y="392026"/>
                  </a:lnTo>
                  <a:lnTo>
                    <a:pt x="2953586" y="380186"/>
                  </a:lnTo>
                  <a:lnTo>
                    <a:pt x="2978406" y="368340"/>
                  </a:lnTo>
                  <a:lnTo>
                    <a:pt x="3003227" y="356490"/>
                  </a:lnTo>
                  <a:lnTo>
                    <a:pt x="3028047" y="344635"/>
                  </a:lnTo>
                  <a:lnTo>
                    <a:pt x="3052867" y="332777"/>
                  </a:lnTo>
                  <a:lnTo>
                    <a:pt x="3077687" y="320915"/>
                  </a:lnTo>
                  <a:lnTo>
                    <a:pt x="3102507" y="309050"/>
                  </a:lnTo>
                  <a:lnTo>
                    <a:pt x="3127327" y="297182"/>
                  </a:lnTo>
                  <a:lnTo>
                    <a:pt x="3152147" y="285311"/>
                  </a:lnTo>
                  <a:lnTo>
                    <a:pt x="3176967" y="273439"/>
                  </a:lnTo>
                  <a:lnTo>
                    <a:pt x="3201787" y="261564"/>
                  </a:lnTo>
                  <a:lnTo>
                    <a:pt x="3226607" y="249687"/>
                  </a:lnTo>
                  <a:lnTo>
                    <a:pt x="3251427" y="237808"/>
                  </a:lnTo>
                  <a:lnTo>
                    <a:pt x="3276247" y="225927"/>
                  </a:lnTo>
                  <a:lnTo>
                    <a:pt x="3301067" y="214045"/>
                  </a:lnTo>
                  <a:lnTo>
                    <a:pt x="3325887" y="202162"/>
                  </a:lnTo>
                  <a:lnTo>
                    <a:pt x="3350707" y="190277"/>
                  </a:lnTo>
                  <a:lnTo>
                    <a:pt x="3375527" y="178391"/>
                  </a:lnTo>
                  <a:lnTo>
                    <a:pt x="3400347" y="166504"/>
                  </a:lnTo>
                  <a:lnTo>
                    <a:pt x="3425168" y="154616"/>
                  </a:lnTo>
                  <a:lnTo>
                    <a:pt x="3449988" y="142727"/>
                  </a:lnTo>
                  <a:lnTo>
                    <a:pt x="3474808" y="130837"/>
                  </a:lnTo>
                  <a:lnTo>
                    <a:pt x="3499628" y="118946"/>
                  </a:lnTo>
                  <a:lnTo>
                    <a:pt x="3524448" y="107054"/>
                  </a:lnTo>
                  <a:lnTo>
                    <a:pt x="3549268" y="95161"/>
                  </a:lnTo>
                  <a:lnTo>
                    <a:pt x="3574088" y="83268"/>
                  </a:lnTo>
                  <a:lnTo>
                    <a:pt x="3598908" y="71374"/>
                  </a:lnTo>
                  <a:lnTo>
                    <a:pt x="3623728" y="59480"/>
                  </a:lnTo>
                  <a:lnTo>
                    <a:pt x="3648548" y="47585"/>
                  </a:lnTo>
                  <a:lnTo>
                    <a:pt x="3673368" y="35689"/>
                  </a:lnTo>
                  <a:lnTo>
                    <a:pt x="3698188" y="23793"/>
                  </a:lnTo>
                  <a:lnTo>
                    <a:pt x="3723008" y="11897"/>
                  </a:lnTo>
                  <a:lnTo>
                    <a:pt x="3747828" y="0"/>
                  </a:lnTo>
                  <a:lnTo>
                    <a:pt x="3747828" y="70560"/>
                  </a:lnTo>
                  <a:lnTo>
                    <a:pt x="3723008" y="81155"/>
                  </a:lnTo>
                  <a:lnTo>
                    <a:pt x="3698188" y="91750"/>
                  </a:lnTo>
                  <a:lnTo>
                    <a:pt x="3673368" y="102345"/>
                  </a:lnTo>
                  <a:lnTo>
                    <a:pt x="3648548" y="112940"/>
                  </a:lnTo>
                  <a:lnTo>
                    <a:pt x="3623728" y="123536"/>
                  </a:lnTo>
                  <a:lnTo>
                    <a:pt x="3598908" y="134132"/>
                  </a:lnTo>
                  <a:lnTo>
                    <a:pt x="3574088" y="144729"/>
                  </a:lnTo>
                  <a:lnTo>
                    <a:pt x="3549268" y="155325"/>
                  </a:lnTo>
                  <a:lnTo>
                    <a:pt x="3524448" y="165923"/>
                  </a:lnTo>
                  <a:lnTo>
                    <a:pt x="3499628" y="176520"/>
                  </a:lnTo>
                  <a:lnTo>
                    <a:pt x="3474808" y="187118"/>
                  </a:lnTo>
                  <a:lnTo>
                    <a:pt x="3449988" y="197717"/>
                  </a:lnTo>
                  <a:lnTo>
                    <a:pt x="3425168" y="208316"/>
                  </a:lnTo>
                  <a:lnTo>
                    <a:pt x="3400347" y="218916"/>
                  </a:lnTo>
                  <a:lnTo>
                    <a:pt x="3375527" y="229516"/>
                  </a:lnTo>
                  <a:lnTo>
                    <a:pt x="3350707" y="240117"/>
                  </a:lnTo>
                  <a:lnTo>
                    <a:pt x="3325887" y="250719"/>
                  </a:lnTo>
                  <a:lnTo>
                    <a:pt x="3301067" y="261321"/>
                  </a:lnTo>
                  <a:lnTo>
                    <a:pt x="3276247" y="271925"/>
                  </a:lnTo>
                  <a:lnTo>
                    <a:pt x="3251427" y="282529"/>
                  </a:lnTo>
                  <a:lnTo>
                    <a:pt x="3226607" y="293134"/>
                  </a:lnTo>
                  <a:lnTo>
                    <a:pt x="3201787" y="303741"/>
                  </a:lnTo>
                  <a:lnTo>
                    <a:pt x="3176967" y="314349"/>
                  </a:lnTo>
                  <a:lnTo>
                    <a:pt x="3152147" y="324958"/>
                  </a:lnTo>
                  <a:lnTo>
                    <a:pt x="3127327" y="335569"/>
                  </a:lnTo>
                  <a:lnTo>
                    <a:pt x="3102507" y="346181"/>
                  </a:lnTo>
                  <a:lnTo>
                    <a:pt x="3077687" y="356796"/>
                  </a:lnTo>
                  <a:lnTo>
                    <a:pt x="3052867" y="367412"/>
                  </a:lnTo>
                  <a:lnTo>
                    <a:pt x="3028047" y="378031"/>
                  </a:lnTo>
                  <a:lnTo>
                    <a:pt x="3003227" y="388653"/>
                  </a:lnTo>
                  <a:lnTo>
                    <a:pt x="2978406" y="399278"/>
                  </a:lnTo>
                  <a:lnTo>
                    <a:pt x="2953586" y="409906"/>
                  </a:lnTo>
                  <a:lnTo>
                    <a:pt x="2928766" y="420539"/>
                  </a:lnTo>
                  <a:lnTo>
                    <a:pt x="2903946" y="431176"/>
                  </a:lnTo>
                  <a:lnTo>
                    <a:pt x="2879126" y="441819"/>
                  </a:lnTo>
                  <a:lnTo>
                    <a:pt x="2854306" y="452467"/>
                  </a:lnTo>
                  <a:lnTo>
                    <a:pt x="2829486" y="463124"/>
                  </a:lnTo>
                  <a:lnTo>
                    <a:pt x="2804666" y="473795"/>
                  </a:lnTo>
                  <a:lnTo>
                    <a:pt x="2779846" y="484487"/>
                  </a:lnTo>
                  <a:lnTo>
                    <a:pt x="2755026" y="495208"/>
                  </a:lnTo>
                  <a:lnTo>
                    <a:pt x="2730206" y="505966"/>
                  </a:lnTo>
                  <a:lnTo>
                    <a:pt x="2705386" y="516767"/>
                  </a:lnTo>
                  <a:lnTo>
                    <a:pt x="2680566" y="527620"/>
                  </a:lnTo>
                  <a:lnTo>
                    <a:pt x="2655746" y="538532"/>
                  </a:lnTo>
                  <a:lnTo>
                    <a:pt x="2630926" y="549513"/>
                  </a:lnTo>
                  <a:lnTo>
                    <a:pt x="2606106" y="560571"/>
                  </a:lnTo>
                  <a:lnTo>
                    <a:pt x="2581286" y="571714"/>
                  </a:lnTo>
                  <a:lnTo>
                    <a:pt x="2556465" y="582950"/>
                  </a:lnTo>
                  <a:lnTo>
                    <a:pt x="2531645" y="594289"/>
                  </a:lnTo>
                  <a:lnTo>
                    <a:pt x="2506825" y="605737"/>
                  </a:lnTo>
                  <a:lnTo>
                    <a:pt x="2482005" y="617302"/>
                  </a:lnTo>
                  <a:lnTo>
                    <a:pt x="2457185" y="628990"/>
                  </a:lnTo>
                  <a:lnTo>
                    <a:pt x="2432365" y="640806"/>
                  </a:lnTo>
                  <a:lnTo>
                    <a:pt x="2407545" y="652753"/>
                  </a:lnTo>
                  <a:lnTo>
                    <a:pt x="2382725" y="664833"/>
                  </a:lnTo>
                  <a:lnTo>
                    <a:pt x="2357905" y="677047"/>
                  </a:lnTo>
                  <a:lnTo>
                    <a:pt x="2333085" y="689397"/>
                  </a:lnTo>
                  <a:lnTo>
                    <a:pt x="2308265" y="701880"/>
                  </a:lnTo>
                  <a:lnTo>
                    <a:pt x="2283445" y="714498"/>
                  </a:lnTo>
                  <a:lnTo>
                    <a:pt x="2258625" y="727249"/>
                  </a:lnTo>
                  <a:lnTo>
                    <a:pt x="2233805" y="740135"/>
                  </a:lnTo>
                  <a:lnTo>
                    <a:pt x="2208985" y="753154"/>
                  </a:lnTo>
                  <a:lnTo>
                    <a:pt x="2184165" y="766309"/>
                  </a:lnTo>
                  <a:lnTo>
                    <a:pt x="2159345" y="779601"/>
                  </a:lnTo>
                  <a:lnTo>
                    <a:pt x="2134524" y="793031"/>
                  </a:lnTo>
                  <a:lnTo>
                    <a:pt x="2109704" y="806603"/>
                  </a:lnTo>
                  <a:lnTo>
                    <a:pt x="2084884" y="820319"/>
                  </a:lnTo>
                  <a:lnTo>
                    <a:pt x="2060064" y="834183"/>
                  </a:lnTo>
                  <a:lnTo>
                    <a:pt x="2035244" y="848198"/>
                  </a:lnTo>
                  <a:lnTo>
                    <a:pt x="2010424" y="862368"/>
                  </a:lnTo>
                  <a:lnTo>
                    <a:pt x="1985604" y="876699"/>
                  </a:lnTo>
                  <a:lnTo>
                    <a:pt x="1960784" y="891195"/>
                  </a:lnTo>
                  <a:lnTo>
                    <a:pt x="1935964" y="905862"/>
                  </a:lnTo>
                  <a:lnTo>
                    <a:pt x="1911144" y="920705"/>
                  </a:lnTo>
                  <a:lnTo>
                    <a:pt x="1886324" y="935728"/>
                  </a:lnTo>
                  <a:lnTo>
                    <a:pt x="1861504" y="950925"/>
                  </a:lnTo>
                  <a:lnTo>
                    <a:pt x="1836684" y="966287"/>
                  </a:lnTo>
                  <a:lnTo>
                    <a:pt x="1811864" y="981805"/>
                  </a:lnTo>
                  <a:lnTo>
                    <a:pt x="1787044" y="997469"/>
                  </a:lnTo>
                  <a:lnTo>
                    <a:pt x="1762224" y="1013270"/>
                  </a:lnTo>
                  <a:lnTo>
                    <a:pt x="1737404" y="1029201"/>
                  </a:lnTo>
                  <a:lnTo>
                    <a:pt x="1712584" y="1045251"/>
                  </a:lnTo>
                  <a:lnTo>
                    <a:pt x="1687763" y="1061411"/>
                  </a:lnTo>
                  <a:lnTo>
                    <a:pt x="1662943" y="1077670"/>
                  </a:lnTo>
                  <a:lnTo>
                    <a:pt x="1638123" y="1094018"/>
                  </a:lnTo>
                  <a:lnTo>
                    <a:pt x="1613303" y="1110444"/>
                  </a:lnTo>
                  <a:lnTo>
                    <a:pt x="1588483" y="1126933"/>
                  </a:lnTo>
                  <a:lnTo>
                    <a:pt x="1563663" y="1143474"/>
                  </a:lnTo>
                  <a:lnTo>
                    <a:pt x="1538843" y="1160051"/>
                  </a:lnTo>
                  <a:lnTo>
                    <a:pt x="1514023" y="1176650"/>
                  </a:lnTo>
                  <a:lnTo>
                    <a:pt x="1489203" y="1193256"/>
                  </a:lnTo>
                  <a:lnTo>
                    <a:pt x="1464383" y="1209851"/>
                  </a:lnTo>
                  <a:lnTo>
                    <a:pt x="1439563" y="1226420"/>
                  </a:lnTo>
                  <a:lnTo>
                    <a:pt x="1414743" y="1242946"/>
                  </a:lnTo>
                  <a:lnTo>
                    <a:pt x="1389923" y="1259413"/>
                  </a:lnTo>
                  <a:lnTo>
                    <a:pt x="1365103" y="1275804"/>
                  </a:lnTo>
                  <a:lnTo>
                    <a:pt x="1340283" y="1292101"/>
                  </a:lnTo>
                  <a:lnTo>
                    <a:pt x="1315463" y="1308290"/>
                  </a:lnTo>
                  <a:lnTo>
                    <a:pt x="1290643" y="1324354"/>
                  </a:lnTo>
                  <a:lnTo>
                    <a:pt x="1265822" y="1340276"/>
                  </a:lnTo>
                  <a:lnTo>
                    <a:pt x="1241002" y="1356041"/>
                  </a:lnTo>
                  <a:lnTo>
                    <a:pt x="1216182" y="1371634"/>
                  </a:lnTo>
                  <a:lnTo>
                    <a:pt x="1191362" y="1387039"/>
                  </a:lnTo>
                  <a:lnTo>
                    <a:pt x="1166542" y="1402241"/>
                  </a:lnTo>
                  <a:lnTo>
                    <a:pt x="1141722" y="1417226"/>
                  </a:lnTo>
                  <a:lnTo>
                    <a:pt x="1116902" y="1431979"/>
                  </a:lnTo>
                  <a:lnTo>
                    <a:pt x="1092082" y="1446488"/>
                  </a:lnTo>
                  <a:lnTo>
                    <a:pt x="1067262" y="1460738"/>
                  </a:lnTo>
                  <a:lnTo>
                    <a:pt x="1042442" y="1474718"/>
                  </a:lnTo>
                  <a:lnTo>
                    <a:pt x="1017622" y="1488415"/>
                  </a:lnTo>
                  <a:lnTo>
                    <a:pt x="992802" y="1501819"/>
                  </a:lnTo>
                  <a:lnTo>
                    <a:pt x="967982" y="1514919"/>
                  </a:lnTo>
                  <a:lnTo>
                    <a:pt x="943162" y="1527706"/>
                  </a:lnTo>
                  <a:lnTo>
                    <a:pt x="918342" y="1540176"/>
                  </a:lnTo>
                  <a:lnTo>
                    <a:pt x="893522" y="1552342"/>
                  </a:lnTo>
                  <a:lnTo>
                    <a:pt x="868702" y="1564222"/>
                  </a:lnTo>
                  <a:lnTo>
                    <a:pt x="843881" y="1575833"/>
                  </a:lnTo>
                  <a:lnTo>
                    <a:pt x="819061" y="1587193"/>
                  </a:lnTo>
                  <a:lnTo>
                    <a:pt x="794241" y="1598319"/>
                  </a:lnTo>
                  <a:lnTo>
                    <a:pt x="769421" y="1609229"/>
                  </a:lnTo>
                  <a:lnTo>
                    <a:pt x="744601" y="1619938"/>
                  </a:lnTo>
                  <a:lnTo>
                    <a:pt x="719781" y="1630460"/>
                  </a:lnTo>
                  <a:lnTo>
                    <a:pt x="694961" y="1640809"/>
                  </a:lnTo>
                  <a:lnTo>
                    <a:pt x="670141" y="1650996"/>
                  </a:lnTo>
                  <a:lnTo>
                    <a:pt x="645321" y="1661032"/>
                  </a:lnTo>
                  <a:lnTo>
                    <a:pt x="620501" y="1670925"/>
                  </a:lnTo>
                  <a:lnTo>
                    <a:pt x="595681" y="1680682"/>
                  </a:lnTo>
                  <a:lnTo>
                    <a:pt x="570861" y="1690310"/>
                  </a:lnTo>
                  <a:lnTo>
                    <a:pt x="546041" y="1699816"/>
                  </a:lnTo>
                  <a:lnTo>
                    <a:pt x="521221" y="1709203"/>
                  </a:lnTo>
                  <a:lnTo>
                    <a:pt x="496401" y="1718478"/>
                  </a:lnTo>
                  <a:lnTo>
                    <a:pt x="471581" y="1727645"/>
                  </a:lnTo>
                  <a:lnTo>
                    <a:pt x="446761" y="1736709"/>
                  </a:lnTo>
                  <a:lnTo>
                    <a:pt x="421940" y="1745674"/>
                  </a:lnTo>
                  <a:lnTo>
                    <a:pt x="397120" y="1754545"/>
                  </a:lnTo>
                  <a:lnTo>
                    <a:pt x="372300" y="1763328"/>
                  </a:lnTo>
                  <a:lnTo>
                    <a:pt x="347480" y="1772028"/>
                  </a:lnTo>
                  <a:lnTo>
                    <a:pt x="322660" y="1780649"/>
                  </a:lnTo>
                  <a:lnTo>
                    <a:pt x="297840" y="1789197"/>
                  </a:lnTo>
                  <a:lnTo>
                    <a:pt x="273020" y="1797677"/>
                  </a:lnTo>
                  <a:lnTo>
                    <a:pt x="263066" y="1801054"/>
                  </a:lnTo>
                  <a:close/>
                </a:path>
              </a:pathLst>
            </a:custGeom>
            <a:solidFill>
              <a:srgbClr val="937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19529" y="2182817"/>
              <a:ext cx="3747828" cy="1788741"/>
            </a:xfrm>
            <a:custGeom>
              <a:avLst/>
              <a:pathLst>
                <a:path w="3747828" h="1788741">
                  <a:moveTo>
                    <a:pt x="0" y="1788741"/>
                  </a:moveTo>
                  <a:lnTo>
                    <a:pt x="24820" y="1783954"/>
                  </a:lnTo>
                  <a:lnTo>
                    <a:pt x="49640" y="1779151"/>
                  </a:lnTo>
                  <a:lnTo>
                    <a:pt x="74460" y="1774322"/>
                  </a:lnTo>
                  <a:lnTo>
                    <a:pt x="99280" y="1769455"/>
                  </a:lnTo>
                  <a:lnTo>
                    <a:pt x="124100" y="1764542"/>
                  </a:lnTo>
                  <a:lnTo>
                    <a:pt x="148920" y="1759569"/>
                  </a:lnTo>
                  <a:lnTo>
                    <a:pt x="173740" y="1754528"/>
                  </a:lnTo>
                  <a:lnTo>
                    <a:pt x="198560" y="1749407"/>
                  </a:lnTo>
                  <a:lnTo>
                    <a:pt x="223380" y="1744195"/>
                  </a:lnTo>
                  <a:lnTo>
                    <a:pt x="248200" y="1738882"/>
                  </a:lnTo>
                  <a:lnTo>
                    <a:pt x="273020" y="1733455"/>
                  </a:lnTo>
                  <a:lnTo>
                    <a:pt x="297840" y="1727905"/>
                  </a:lnTo>
                  <a:lnTo>
                    <a:pt x="322660" y="1722219"/>
                  </a:lnTo>
                  <a:lnTo>
                    <a:pt x="347480" y="1716387"/>
                  </a:lnTo>
                  <a:lnTo>
                    <a:pt x="372300" y="1710396"/>
                  </a:lnTo>
                  <a:lnTo>
                    <a:pt x="397120" y="1704236"/>
                  </a:lnTo>
                  <a:lnTo>
                    <a:pt x="421940" y="1697894"/>
                  </a:lnTo>
                  <a:lnTo>
                    <a:pt x="446761" y="1691358"/>
                  </a:lnTo>
                  <a:lnTo>
                    <a:pt x="471581" y="1684617"/>
                  </a:lnTo>
                  <a:lnTo>
                    <a:pt x="496401" y="1677657"/>
                  </a:lnTo>
                  <a:lnTo>
                    <a:pt x="521221" y="1670468"/>
                  </a:lnTo>
                  <a:lnTo>
                    <a:pt x="546041" y="1663037"/>
                  </a:lnTo>
                  <a:lnTo>
                    <a:pt x="570861" y="1655352"/>
                  </a:lnTo>
                  <a:lnTo>
                    <a:pt x="595681" y="1647402"/>
                  </a:lnTo>
                  <a:lnTo>
                    <a:pt x="620501" y="1639175"/>
                  </a:lnTo>
                  <a:lnTo>
                    <a:pt x="645321" y="1630661"/>
                  </a:lnTo>
                  <a:lnTo>
                    <a:pt x="670141" y="1621850"/>
                  </a:lnTo>
                  <a:lnTo>
                    <a:pt x="694961" y="1612735"/>
                  </a:lnTo>
                  <a:lnTo>
                    <a:pt x="719781" y="1603309"/>
                  </a:lnTo>
                  <a:lnTo>
                    <a:pt x="744601" y="1593566"/>
                  </a:lnTo>
                  <a:lnTo>
                    <a:pt x="769421" y="1583503"/>
                  </a:lnTo>
                  <a:lnTo>
                    <a:pt x="794241" y="1573117"/>
                  </a:lnTo>
                  <a:lnTo>
                    <a:pt x="819061" y="1562407"/>
                  </a:lnTo>
                  <a:lnTo>
                    <a:pt x="843881" y="1551373"/>
                  </a:lnTo>
                  <a:lnTo>
                    <a:pt x="868702" y="1540016"/>
                  </a:lnTo>
                  <a:lnTo>
                    <a:pt x="893522" y="1528336"/>
                  </a:lnTo>
                  <a:lnTo>
                    <a:pt x="918342" y="1516335"/>
                  </a:lnTo>
                  <a:lnTo>
                    <a:pt x="943162" y="1504013"/>
                  </a:lnTo>
                  <a:lnTo>
                    <a:pt x="967982" y="1491373"/>
                  </a:lnTo>
                  <a:lnTo>
                    <a:pt x="992802" y="1478431"/>
                  </a:lnTo>
                  <a:lnTo>
                    <a:pt x="1017622" y="1465203"/>
                  </a:lnTo>
                  <a:lnTo>
                    <a:pt x="1042442" y="1451707"/>
                  </a:lnTo>
                  <a:lnTo>
                    <a:pt x="1067262" y="1437958"/>
                  </a:lnTo>
                  <a:lnTo>
                    <a:pt x="1092082" y="1423970"/>
                  </a:lnTo>
                  <a:lnTo>
                    <a:pt x="1116902" y="1409758"/>
                  </a:lnTo>
                  <a:lnTo>
                    <a:pt x="1141722" y="1395336"/>
                  </a:lnTo>
                  <a:lnTo>
                    <a:pt x="1166542" y="1380715"/>
                  </a:lnTo>
                  <a:lnTo>
                    <a:pt x="1191362" y="1365909"/>
                  </a:lnTo>
                  <a:lnTo>
                    <a:pt x="1216182" y="1350929"/>
                  </a:lnTo>
                  <a:lnTo>
                    <a:pt x="1241002" y="1335788"/>
                  </a:lnTo>
                  <a:lnTo>
                    <a:pt x="1265822" y="1320497"/>
                  </a:lnTo>
                  <a:lnTo>
                    <a:pt x="1290643" y="1305067"/>
                  </a:lnTo>
                  <a:lnTo>
                    <a:pt x="1315463" y="1289508"/>
                  </a:lnTo>
                  <a:lnTo>
                    <a:pt x="1340283" y="1273831"/>
                  </a:lnTo>
                  <a:lnTo>
                    <a:pt x="1365103" y="1258048"/>
                  </a:lnTo>
                  <a:lnTo>
                    <a:pt x="1389923" y="1242167"/>
                  </a:lnTo>
                  <a:lnTo>
                    <a:pt x="1414743" y="1226199"/>
                  </a:lnTo>
                  <a:lnTo>
                    <a:pt x="1439563" y="1210155"/>
                  </a:lnTo>
                  <a:lnTo>
                    <a:pt x="1464383" y="1194043"/>
                  </a:lnTo>
                  <a:lnTo>
                    <a:pt x="1489203" y="1177875"/>
                  </a:lnTo>
                  <a:lnTo>
                    <a:pt x="1514023" y="1161660"/>
                  </a:lnTo>
                  <a:lnTo>
                    <a:pt x="1538843" y="1145410"/>
                  </a:lnTo>
                  <a:lnTo>
                    <a:pt x="1563663" y="1129135"/>
                  </a:lnTo>
                  <a:lnTo>
                    <a:pt x="1588483" y="1112847"/>
                  </a:lnTo>
                  <a:lnTo>
                    <a:pt x="1613303" y="1096558"/>
                  </a:lnTo>
                  <a:lnTo>
                    <a:pt x="1638123" y="1080282"/>
                  </a:lnTo>
                  <a:lnTo>
                    <a:pt x="1662943" y="1064032"/>
                  </a:lnTo>
                  <a:lnTo>
                    <a:pt x="1687763" y="1047825"/>
                  </a:lnTo>
                  <a:lnTo>
                    <a:pt x="1712584" y="1031674"/>
                  </a:lnTo>
                  <a:lnTo>
                    <a:pt x="1737404" y="1015598"/>
                  </a:lnTo>
                  <a:lnTo>
                    <a:pt x="1762224" y="999612"/>
                  </a:lnTo>
                  <a:lnTo>
                    <a:pt x="1787044" y="983734"/>
                  </a:lnTo>
                  <a:lnTo>
                    <a:pt x="1811864" y="967982"/>
                  </a:lnTo>
                  <a:lnTo>
                    <a:pt x="1836684" y="952373"/>
                  </a:lnTo>
                  <a:lnTo>
                    <a:pt x="1861504" y="936925"/>
                  </a:lnTo>
                  <a:lnTo>
                    <a:pt x="1886324" y="921655"/>
                  </a:lnTo>
                  <a:lnTo>
                    <a:pt x="1911144" y="906580"/>
                  </a:lnTo>
                  <a:lnTo>
                    <a:pt x="1935964" y="891714"/>
                  </a:lnTo>
                  <a:lnTo>
                    <a:pt x="1960784" y="877057"/>
                  </a:lnTo>
                  <a:lnTo>
                    <a:pt x="1985604" y="862603"/>
                  </a:lnTo>
                  <a:lnTo>
                    <a:pt x="2010424" y="848348"/>
                  </a:lnTo>
                  <a:lnTo>
                    <a:pt x="2035244" y="834286"/>
                  </a:lnTo>
                  <a:lnTo>
                    <a:pt x="2060064" y="820410"/>
                  </a:lnTo>
                  <a:lnTo>
                    <a:pt x="2084884" y="806716"/>
                  </a:lnTo>
                  <a:lnTo>
                    <a:pt x="2109704" y="793195"/>
                  </a:lnTo>
                  <a:lnTo>
                    <a:pt x="2134524" y="779841"/>
                  </a:lnTo>
                  <a:lnTo>
                    <a:pt x="2159345" y="766646"/>
                  </a:lnTo>
                  <a:lnTo>
                    <a:pt x="2184165" y="753602"/>
                  </a:lnTo>
                  <a:lnTo>
                    <a:pt x="2208985" y="740699"/>
                  </a:lnTo>
                  <a:lnTo>
                    <a:pt x="2233805" y="727930"/>
                  </a:lnTo>
                  <a:lnTo>
                    <a:pt x="2258625" y="715285"/>
                  </a:lnTo>
                  <a:lnTo>
                    <a:pt x="2283445" y="702752"/>
                  </a:lnTo>
                  <a:lnTo>
                    <a:pt x="2308265" y="690323"/>
                  </a:lnTo>
                  <a:lnTo>
                    <a:pt x="2333085" y="677986"/>
                  </a:lnTo>
                  <a:lnTo>
                    <a:pt x="2357905" y="665730"/>
                  </a:lnTo>
                  <a:lnTo>
                    <a:pt x="2382725" y="653545"/>
                  </a:lnTo>
                  <a:lnTo>
                    <a:pt x="2407545" y="641421"/>
                  </a:lnTo>
                  <a:lnTo>
                    <a:pt x="2432365" y="629347"/>
                  </a:lnTo>
                  <a:lnTo>
                    <a:pt x="2457185" y="617316"/>
                  </a:lnTo>
                  <a:lnTo>
                    <a:pt x="2482005" y="605321"/>
                  </a:lnTo>
                  <a:lnTo>
                    <a:pt x="2506825" y="593357"/>
                  </a:lnTo>
                  <a:lnTo>
                    <a:pt x="2531645" y="581418"/>
                  </a:lnTo>
                  <a:lnTo>
                    <a:pt x="2556465" y="569502"/>
                  </a:lnTo>
                  <a:lnTo>
                    <a:pt x="2581286" y="557606"/>
                  </a:lnTo>
                  <a:lnTo>
                    <a:pt x="2606106" y="545728"/>
                  </a:lnTo>
                  <a:lnTo>
                    <a:pt x="2630926" y="533867"/>
                  </a:lnTo>
                  <a:lnTo>
                    <a:pt x="2655746" y="522020"/>
                  </a:lnTo>
                  <a:lnTo>
                    <a:pt x="2680566" y="510186"/>
                  </a:lnTo>
                  <a:lnTo>
                    <a:pt x="2705386" y="498362"/>
                  </a:lnTo>
                  <a:lnTo>
                    <a:pt x="2730206" y="486547"/>
                  </a:lnTo>
                  <a:lnTo>
                    <a:pt x="2755026" y="474738"/>
                  </a:lnTo>
                  <a:lnTo>
                    <a:pt x="2779846" y="462932"/>
                  </a:lnTo>
                  <a:lnTo>
                    <a:pt x="2804666" y="451128"/>
                  </a:lnTo>
                  <a:lnTo>
                    <a:pt x="2829486" y="439321"/>
                  </a:lnTo>
                  <a:lnTo>
                    <a:pt x="2854306" y="427508"/>
                  </a:lnTo>
                  <a:lnTo>
                    <a:pt x="2879126" y="415688"/>
                  </a:lnTo>
                  <a:lnTo>
                    <a:pt x="2903946" y="403860"/>
                  </a:lnTo>
                  <a:lnTo>
                    <a:pt x="2928766" y="392026"/>
                  </a:lnTo>
                  <a:lnTo>
                    <a:pt x="2953586" y="380186"/>
                  </a:lnTo>
                  <a:lnTo>
                    <a:pt x="2978406" y="368340"/>
                  </a:lnTo>
                  <a:lnTo>
                    <a:pt x="3003227" y="356490"/>
                  </a:lnTo>
                  <a:lnTo>
                    <a:pt x="3028047" y="344635"/>
                  </a:lnTo>
                  <a:lnTo>
                    <a:pt x="3052867" y="332777"/>
                  </a:lnTo>
                  <a:lnTo>
                    <a:pt x="3077687" y="320915"/>
                  </a:lnTo>
                  <a:lnTo>
                    <a:pt x="3102507" y="309050"/>
                  </a:lnTo>
                  <a:lnTo>
                    <a:pt x="3127327" y="297182"/>
                  </a:lnTo>
                  <a:lnTo>
                    <a:pt x="3152147" y="285311"/>
                  </a:lnTo>
                  <a:lnTo>
                    <a:pt x="3176967" y="273439"/>
                  </a:lnTo>
                  <a:lnTo>
                    <a:pt x="3201787" y="261564"/>
                  </a:lnTo>
                  <a:lnTo>
                    <a:pt x="3226607" y="249687"/>
                  </a:lnTo>
                  <a:lnTo>
                    <a:pt x="3251427" y="237808"/>
                  </a:lnTo>
                  <a:lnTo>
                    <a:pt x="3276247" y="225927"/>
                  </a:lnTo>
                  <a:lnTo>
                    <a:pt x="3301067" y="214045"/>
                  </a:lnTo>
                  <a:lnTo>
                    <a:pt x="3325887" y="202162"/>
                  </a:lnTo>
                  <a:lnTo>
                    <a:pt x="3350707" y="190277"/>
                  </a:lnTo>
                  <a:lnTo>
                    <a:pt x="3375527" y="178391"/>
                  </a:lnTo>
                  <a:lnTo>
                    <a:pt x="3400347" y="166504"/>
                  </a:lnTo>
                  <a:lnTo>
                    <a:pt x="3425168" y="154616"/>
                  </a:lnTo>
                  <a:lnTo>
                    <a:pt x="3449988" y="142727"/>
                  </a:lnTo>
                  <a:lnTo>
                    <a:pt x="3474808" y="130837"/>
                  </a:lnTo>
                  <a:lnTo>
                    <a:pt x="3499628" y="118946"/>
                  </a:lnTo>
                  <a:lnTo>
                    <a:pt x="3524448" y="107054"/>
                  </a:lnTo>
                  <a:lnTo>
                    <a:pt x="3549268" y="95161"/>
                  </a:lnTo>
                  <a:lnTo>
                    <a:pt x="3574088" y="83268"/>
                  </a:lnTo>
                  <a:lnTo>
                    <a:pt x="3598908" y="71374"/>
                  </a:lnTo>
                  <a:lnTo>
                    <a:pt x="3623728" y="59480"/>
                  </a:lnTo>
                  <a:lnTo>
                    <a:pt x="3648548" y="47585"/>
                  </a:lnTo>
                  <a:lnTo>
                    <a:pt x="3673368" y="35689"/>
                  </a:lnTo>
                  <a:lnTo>
                    <a:pt x="3698188" y="23793"/>
                  </a:lnTo>
                  <a:lnTo>
                    <a:pt x="3723008" y="11897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082596" y="2253378"/>
              <a:ext cx="3484762" cy="1730493"/>
            </a:xfrm>
            <a:custGeom>
              <a:avLst/>
              <a:pathLst>
                <a:path w="3484762" h="1730493">
                  <a:moveTo>
                    <a:pt x="3484762" y="0"/>
                  </a:moveTo>
                  <a:lnTo>
                    <a:pt x="3459942" y="10594"/>
                  </a:lnTo>
                  <a:lnTo>
                    <a:pt x="3435122" y="21189"/>
                  </a:lnTo>
                  <a:lnTo>
                    <a:pt x="3410302" y="31784"/>
                  </a:lnTo>
                  <a:lnTo>
                    <a:pt x="3385482" y="42379"/>
                  </a:lnTo>
                  <a:lnTo>
                    <a:pt x="3360661" y="52975"/>
                  </a:lnTo>
                  <a:lnTo>
                    <a:pt x="3335841" y="63571"/>
                  </a:lnTo>
                  <a:lnTo>
                    <a:pt x="3311021" y="74168"/>
                  </a:lnTo>
                  <a:lnTo>
                    <a:pt x="3286201" y="84765"/>
                  </a:lnTo>
                  <a:lnTo>
                    <a:pt x="3261381" y="95362"/>
                  </a:lnTo>
                  <a:lnTo>
                    <a:pt x="3236561" y="105959"/>
                  </a:lnTo>
                  <a:lnTo>
                    <a:pt x="3211741" y="116558"/>
                  </a:lnTo>
                  <a:lnTo>
                    <a:pt x="3186921" y="127156"/>
                  </a:lnTo>
                  <a:lnTo>
                    <a:pt x="3162101" y="137755"/>
                  </a:lnTo>
                  <a:lnTo>
                    <a:pt x="3137281" y="148355"/>
                  </a:lnTo>
                  <a:lnTo>
                    <a:pt x="3112461" y="158955"/>
                  </a:lnTo>
                  <a:lnTo>
                    <a:pt x="3087641" y="169556"/>
                  </a:lnTo>
                  <a:lnTo>
                    <a:pt x="3062821" y="180158"/>
                  </a:lnTo>
                  <a:lnTo>
                    <a:pt x="3038001" y="190761"/>
                  </a:lnTo>
                  <a:lnTo>
                    <a:pt x="3013181" y="201364"/>
                  </a:lnTo>
                  <a:lnTo>
                    <a:pt x="2988361" y="211968"/>
                  </a:lnTo>
                  <a:lnTo>
                    <a:pt x="2963541" y="222574"/>
                  </a:lnTo>
                  <a:lnTo>
                    <a:pt x="2938720" y="233180"/>
                  </a:lnTo>
                  <a:lnTo>
                    <a:pt x="2913900" y="243788"/>
                  </a:lnTo>
                  <a:lnTo>
                    <a:pt x="2889080" y="254397"/>
                  </a:lnTo>
                  <a:lnTo>
                    <a:pt x="2864260" y="265008"/>
                  </a:lnTo>
                  <a:lnTo>
                    <a:pt x="2839440" y="275620"/>
                  </a:lnTo>
                  <a:lnTo>
                    <a:pt x="2814620" y="286235"/>
                  </a:lnTo>
                  <a:lnTo>
                    <a:pt x="2789800" y="296851"/>
                  </a:lnTo>
                  <a:lnTo>
                    <a:pt x="2764980" y="307470"/>
                  </a:lnTo>
                  <a:lnTo>
                    <a:pt x="2740160" y="318092"/>
                  </a:lnTo>
                  <a:lnTo>
                    <a:pt x="2715340" y="328717"/>
                  </a:lnTo>
                  <a:lnTo>
                    <a:pt x="2690520" y="339346"/>
                  </a:lnTo>
                  <a:lnTo>
                    <a:pt x="2665700" y="349978"/>
                  </a:lnTo>
                  <a:lnTo>
                    <a:pt x="2640880" y="360615"/>
                  </a:lnTo>
                  <a:lnTo>
                    <a:pt x="2616060" y="371258"/>
                  </a:lnTo>
                  <a:lnTo>
                    <a:pt x="2591240" y="381906"/>
                  </a:lnTo>
                  <a:lnTo>
                    <a:pt x="2566420" y="392563"/>
                  </a:lnTo>
                  <a:lnTo>
                    <a:pt x="2541600" y="403234"/>
                  </a:lnTo>
                  <a:lnTo>
                    <a:pt x="2516780" y="413927"/>
                  </a:lnTo>
                  <a:lnTo>
                    <a:pt x="2491959" y="424648"/>
                  </a:lnTo>
                  <a:lnTo>
                    <a:pt x="2467139" y="435405"/>
                  </a:lnTo>
                  <a:lnTo>
                    <a:pt x="2442319" y="446206"/>
                  </a:lnTo>
                  <a:lnTo>
                    <a:pt x="2417499" y="457059"/>
                  </a:lnTo>
                  <a:lnTo>
                    <a:pt x="2392679" y="467972"/>
                  </a:lnTo>
                  <a:lnTo>
                    <a:pt x="2367859" y="478952"/>
                  </a:lnTo>
                  <a:lnTo>
                    <a:pt x="2343039" y="490010"/>
                  </a:lnTo>
                  <a:lnTo>
                    <a:pt x="2318219" y="501153"/>
                  </a:lnTo>
                  <a:lnTo>
                    <a:pt x="2293399" y="512389"/>
                  </a:lnTo>
                  <a:lnTo>
                    <a:pt x="2268579" y="523728"/>
                  </a:lnTo>
                  <a:lnTo>
                    <a:pt x="2243759" y="535176"/>
                  </a:lnTo>
                  <a:lnTo>
                    <a:pt x="2218939" y="546741"/>
                  </a:lnTo>
                  <a:lnTo>
                    <a:pt x="2194119" y="558429"/>
                  </a:lnTo>
                  <a:lnTo>
                    <a:pt x="2169299" y="570245"/>
                  </a:lnTo>
                  <a:lnTo>
                    <a:pt x="2144479" y="582192"/>
                  </a:lnTo>
                  <a:lnTo>
                    <a:pt x="2119659" y="594272"/>
                  </a:lnTo>
                  <a:lnTo>
                    <a:pt x="2094839" y="606486"/>
                  </a:lnTo>
                  <a:lnTo>
                    <a:pt x="2070018" y="618836"/>
                  </a:lnTo>
                  <a:lnTo>
                    <a:pt x="2045198" y="631319"/>
                  </a:lnTo>
                  <a:lnTo>
                    <a:pt x="2020378" y="643937"/>
                  </a:lnTo>
                  <a:lnTo>
                    <a:pt x="1995558" y="656688"/>
                  </a:lnTo>
                  <a:lnTo>
                    <a:pt x="1970738" y="669574"/>
                  </a:lnTo>
                  <a:lnTo>
                    <a:pt x="1945918" y="682593"/>
                  </a:lnTo>
                  <a:lnTo>
                    <a:pt x="1921098" y="695748"/>
                  </a:lnTo>
                  <a:lnTo>
                    <a:pt x="1896278" y="709040"/>
                  </a:lnTo>
                  <a:lnTo>
                    <a:pt x="1871458" y="722470"/>
                  </a:lnTo>
                  <a:lnTo>
                    <a:pt x="1846638" y="736042"/>
                  </a:lnTo>
                  <a:lnTo>
                    <a:pt x="1821818" y="749758"/>
                  </a:lnTo>
                  <a:lnTo>
                    <a:pt x="1796998" y="763622"/>
                  </a:lnTo>
                  <a:lnTo>
                    <a:pt x="1772178" y="777637"/>
                  </a:lnTo>
                  <a:lnTo>
                    <a:pt x="1747358" y="791808"/>
                  </a:lnTo>
                  <a:lnTo>
                    <a:pt x="1722538" y="806138"/>
                  </a:lnTo>
                  <a:lnTo>
                    <a:pt x="1697718" y="820634"/>
                  </a:lnTo>
                  <a:lnTo>
                    <a:pt x="1672898" y="835301"/>
                  </a:lnTo>
                  <a:lnTo>
                    <a:pt x="1648077" y="850144"/>
                  </a:lnTo>
                  <a:lnTo>
                    <a:pt x="1623257" y="865167"/>
                  </a:lnTo>
                  <a:lnTo>
                    <a:pt x="1598437" y="880365"/>
                  </a:lnTo>
                  <a:lnTo>
                    <a:pt x="1573617" y="895726"/>
                  </a:lnTo>
                  <a:lnTo>
                    <a:pt x="1548797" y="911244"/>
                  </a:lnTo>
                  <a:lnTo>
                    <a:pt x="1523977" y="926908"/>
                  </a:lnTo>
                  <a:lnTo>
                    <a:pt x="1499157" y="942709"/>
                  </a:lnTo>
                  <a:lnTo>
                    <a:pt x="1474337" y="958640"/>
                  </a:lnTo>
                  <a:lnTo>
                    <a:pt x="1449517" y="974690"/>
                  </a:lnTo>
                  <a:lnTo>
                    <a:pt x="1424697" y="990850"/>
                  </a:lnTo>
                  <a:lnTo>
                    <a:pt x="1399877" y="1007109"/>
                  </a:lnTo>
                  <a:lnTo>
                    <a:pt x="1375057" y="1023458"/>
                  </a:lnTo>
                  <a:lnTo>
                    <a:pt x="1350237" y="1039883"/>
                  </a:lnTo>
                  <a:lnTo>
                    <a:pt x="1325417" y="1056373"/>
                  </a:lnTo>
                  <a:lnTo>
                    <a:pt x="1300597" y="1072913"/>
                  </a:lnTo>
                  <a:lnTo>
                    <a:pt x="1275777" y="1089491"/>
                  </a:lnTo>
                  <a:lnTo>
                    <a:pt x="1250957" y="1106090"/>
                  </a:lnTo>
                  <a:lnTo>
                    <a:pt x="1226136" y="1122695"/>
                  </a:lnTo>
                  <a:lnTo>
                    <a:pt x="1201316" y="1139290"/>
                  </a:lnTo>
                  <a:lnTo>
                    <a:pt x="1176496" y="1155859"/>
                  </a:lnTo>
                  <a:lnTo>
                    <a:pt x="1151676" y="1172385"/>
                  </a:lnTo>
                  <a:lnTo>
                    <a:pt x="1126856" y="1188852"/>
                  </a:lnTo>
                  <a:lnTo>
                    <a:pt x="1102036" y="1205243"/>
                  </a:lnTo>
                  <a:lnTo>
                    <a:pt x="1077216" y="1221541"/>
                  </a:lnTo>
                  <a:lnTo>
                    <a:pt x="1052396" y="1237730"/>
                  </a:lnTo>
                  <a:lnTo>
                    <a:pt x="1027576" y="1253793"/>
                  </a:lnTo>
                  <a:lnTo>
                    <a:pt x="1002756" y="1269715"/>
                  </a:lnTo>
                  <a:lnTo>
                    <a:pt x="977936" y="1285481"/>
                  </a:lnTo>
                  <a:lnTo>
                    <a:pt x="953116" y="1301073"/>
                  </a:lnTo>
                  <a:lnTo>
                    <a:pt x="928296" y="1316478"/>
                  </a:lnTo>
                  <a:lnTo>
                    <a:pt x="903476" y="1331680"/>
                  </a:lnTo>
                  <a:lnTo>
                    <a:pt x="878656" y="1346665"/>
                  </a:lnTo>
                  <a:lnTo>
                    <a:pt x="853836" y="1361418"/>
                  </a:lnTo>
                  <a:lnTo>
                    <a:pt x="829016" y="1375927"/>
                  </a:lnTo>
                  <a:lnTo>
                    <a:pt x="804195" y="1390177"/>
                  </a:lnTo>
                  <a:lnTo>
                    <a:pt x="779375" y="1404157"/>
                  </a:lnTo>
                  <a:lnTo>
                    <a:pt x="754555" y="1417854"/>
                  </a:lnTo>
                  <a:lnTo>
                    <a:pt x="729735" y="1431258"/>
                  </a:lnTo>
                  <a:lnTo>
                    <a:pt x="704915" y="1444358"/>
                  </a:lnTo>
                  <a:lnTo>
                    <a:pt x="680095" y="1457145"/>
                  </a:lnTo>
                  <a:lnTo>
                    <a:pt x="655275" y="1469615"/>
                  </a:lnTo>
                  <a:lnTo>
                    <a:pt x="630455" y="1481781"/>
                  </a:lnTo>
                  <a:lnTo>
                    <a:pt x="605635" y="1493661"/>
                  </a:lnTo>
                  <a:lnTo>
                    <a:pt x="580815" y="1505272"/>
                  </a:lnTo>
                  <a:lnTo>
                    <a:pt x="555995" y="1516632"/>
                  </a:lnTo>
                  <a:lnTo>
                    <a:pt x="531175" y="1527759"/>
                  </a:lnTo>
                  <a:lnTo>
                    <a:pt x="506355" y="1538668"/>
                  </a:lnTo>
                  <a:lnTo>
                    <a:pt x="481535" y="1549377"/>
                  </a:lnTo>
                  <a:lnTo>
                    <a:pt x="456715" y="1559899"/>
                  </a:lnTo>
                  <a:lnTo>
                    <a:pt x="431895" y="1570248"/>
                  </a:lnTo>
                  <a:lnTo>
                    <a:pt x="407075" y="1580435"/>
                  </a:lnTo>
                  <a:lnTo>
                    <a:pt x="382255" y="1590471"/>
                  </a:lnTo>
                  <a:lnTo>
                    <a:pt x="357434" y="1600364"/>
                  </a:lnTo>
                  <a:lnTo>
                    <a:pt x="332614" y="1610121"/>
                  </a:lnTo>
                  <a:lnTo>
                    <a:pt x="307794" y="1619750"/>
                  </a:lnTo>
                  <a:lnTo>
                    <a:pt x="282974" y="1629255"/>
                  </a:lnTo>
                  <a:lnTo>
                    <a:pt x="258154" y="1638643"/>
                  </a:lnTo>
                  <a:lnTo>
                    <a:pt x="233334" y="1647917"/>
                  </a:lnTo>
                  <a:lnTo>
                    <a:pt x="208514" y="1657084"/>
                  </a:lnTo>
                  <a:lnTo>
                    <a:pt x="183694" y="1666148"/>
                  </a:lnTo>
                  <a:lnTo>
                    <a:pt x="158874" y="1675113"/>
                  </a:lnTo>
                  <a:lnTo>
                    <a:pt x="134054" y="1683984"/>
                  </a:lnTo>
                  <a:lnTo>
                    <a:pt x="109234" y="1692767"/>
                  </a:lnTo>
                  <a:lnTo>
                    <a:pt x="84414" y="1701467"/>
                  </a:lnTo>
                  <a:lnTo>
                    <a:pt x="59594" y="1710088"/>
                  </a:lnTo>
                  <a:lnTo>
                    <a:pt x="34774" y="1718636"/>
                  </a:lnTo>
                  <a:lnTo>
                    <a:pt x="9954" y="1727116"/>
                  </a:lnTo>
                  <a:lnTo>
                    <a:pt x="0" y="17304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487325" y="2165833"/>
              <a:ext cx="3080032" cy="1818037"/>
            </a:xfrm>
            <a:custGeom>
              <a:avLst/>
              <a:pathLst>
                <a:path w="3080032" h="1818037">
                  <a:moveTo>
                    <a:pt x="0" y="1818037"/>
                  </a:moveTo>
                  <a:lnTo>
                    <a:pt x="2345" y="1817278"/>
                  </a:lnTo>
                  <a:lnTo>
                    <a:pt x="27165" y="1808737"/>
                  </a:lnTo>
                  <a:lnTo>
                    <a:pt x="51985" y="1799673"/>
                  </a:lnTo>
                  <a:lnTo>
                    <a:pt x="76805" y="1790076"/>
                  </a:lnTo>
                  <a:lnTo>
                    <a:pt x="101625" y="1779937"/>
                  </a:lnTo>
                  <a:lnTo>
                    <a:pt x="126445" y="1769250"/>
                  </a:lnTo>
                  <a:lnTo>
                    <a:pt x="151265" y="1758007"/>
                  </a:lnTo>
                  <a:lnTo>
                    <a:pt x="176085" y="1746206"/>
                  </a:lnTo>
                  <a:lnTo>
                    <a:pt x="200905" y="1733842"/>
                  </a:lnTo>
                  <a:lnTo>
                    <a:pt x="225725" y="1720912"/>
                  </a:lnTo>
                  <a:lnTo>
                    <a:pt x="250546" y="1707415"/>
                  </a:lnTo>
                  <a:lnTo>
                    <a:pt x="275366" y="1693347"/>
                  </a:lnTo>
                  <a:lnTo>
                    <a:pt x="300186" y="1678710"/>
                  </a:lnTo>
                  <a:lnTo>
                    <a:pt x="325006" y="1663531"/>
                  </a:lnTo>
                  <a:lnTo>
                    <a:pt x="349826" y="1647841"/>
                  </a:lnTo>
                  <a:lnTo>
                    <a:pt x="374646" y="1631669"/>
                  </a:lnTo>
                  <a:lnTo>
                    <a:pt x="399466" y="1615042"/>
                  </a:lnTo>
                  <a:lnTo>
                    <a:pt x="424286" y="1597989"/>
                  </a:lnTo>
                  <a:lnTo>
                    <a:pt x="449106" y="1580535"/>
                  </a:lnTo>
                  <a:lnTo>
                    <a:pt x="473926" y="1562706"/>
                  </a:lnTo>
                  <a:lnTo>
                    <a:pt x="498746" y="1544527"/>
                  </a:lnTo>
                  <a:lnTo>
                    <a:pt x="523566" y="1526022"/>
                  </a:lnTo>
                  <a:lnTo>
                    <a:pt x="548386" y="1507214"/>
                  </a:lnTo>
                  <a:lnTo>
                    <a:pt x="573206" y="1488127"/>
                  </a:lnTo>
                  <a:lnTo>
                    <a:pt x="598026" y="1468784"/>
                  </a:lnTo>
                  <a:lnTo>
                    <a:pt x="622846" y="1449207"/>
                  </a:lnTo>
                  <a:lnTo>
                    <a:pt x="647666" y="1429417"/>
                  </a:lnTo>
                  <a:lnTo>
                    <a:pt x="672487" y="1409437"/>
                  </a:lnTo>
                  <a:lnTo>
                    <a:pt x="697307" y="1389287"/>
                  </a:lnTo>
                  <a:lnTo>
                    <a:pt x="722127" y="1368990"/>
                  </a:lnTo>
                  <a:lnTo>
                    <a:pt x="746947" y="1348565"/>
                  </a:lnTo>
                  <a:lnTo>
                    <a:pt x="771767" y="1328033"/>
                  </a:lnTo>
                  <a:lnTo>
                    <a:pt x="796587" y="1307414"/>
                  </a:lnTo>
                  <a:lnTo>
                    <a:pt x="821407" y="1286729"/>
                  </a:lnTo>
                  <a:lnTo>
                    <a:pt x="846227" y="1265997"/>
                  </a:lnTo>
                  <a:lnTo>
                    <a:pt x="871047" y="1245238"/>
                  </a:lnTo>
                  <a:lnTo>
                    <a:pt x="895867" y="1224470"/>
                  </a:lnTo>
                  <a:lnTo>
                    <a:pt x="920687" y="1203715"/>
                  </a:lnTo>
                  <a:lnTo>
                    <a:pt x="945507" y="1182991"/>
                  </a:lnTo>
                  <a:lnTo>
                    <a:pt x="970327" y="1162318"/>
                  </a:lnTo>
                  <a:lnTo>
                    <a:pt x="995147" y="1141717"/>
                  </a:lnTo>
                  <a:lnTo>
                    <a:pt x="1019967" y="1121209"/>
                  </a:lnTo>
                  <a:lnTo>
                    <a:pt x="1044787" y="1100817"/>
                  </a:lnTo>
                  <a:lnTo>
                    <a:pt x="1069607" y="1080566"/>
                  </a:lnTo>
                  <a:lnTo>
                    <a:pt x="1094427" y="1060480"/>
                  </a:lnTo>
                  <a:lnTo>
                    <a:pt x="1119248" y="1040588"/>
                  </a:lnTo>
                  <a:lnTo>
                    <a:pt x="1144068" y="1020917"/>
                  </a:lnTo>
                  <a:lnTo>
                    <a:pt x="1168888" y="1001498"/>
                  </a:lnTo>
                  <a:lnTo>
                    <a:pt x="1193708" y="982363"/>
                  </a:lnTo>
                  <a:lnTo>
                    <a:pt x="1218528" y="963542"/>
                  </a:lnTo>
                  <a:lnTo>
                    <a:pt x="1243348" y="945068"/>
                  </a:lnTo>
                  <a:lnTo>
                    <a:pt x="1268168" y="926967"/>
                  </a:lnTo>
                  <a:lnTo>
                    <a:pt x="1292988" y="909239"/>
                  </a:lnTo>
                  <a:lnTo>
                    <a:pt x="1317808" y="891877"/>
                  </a:lnTo>
                  <a:lnTo>
                    <a:pt x="1342628" y="874876"/>
                  </a:lnTo>
                  <a:lnTo>
                    <a:pt x="1367448" y="858227"/>
                  </a:lnTo>
                  <a:lnTo>
                    <a:pt x="1392268" y="841920"/>
                  </a:lnTo>
                  <a:lnTo>
                    <a:pt x="1417088" y="825946"/>
                  </a:lnTo>
                  <a:lnTo>
                    <a:pt x="1441908" y="810296"/>
                  </a:lnTo>
                  <a:lnTo>
                    <a:pt x="1466728" y="794957"/>
                  </a:lnTo>
                  <a:lnTo>
                    <a:pt x="1491548" y="779918"/>
                  </a:lnTo>
                  <a:lnTo>
                    <a:pt x="1516368" y="765168"/>
                  </a:lnTo>
                  <a:lnTo>
                    <a:pt x="1541189" y="750693"/>
                  </a:lnTo>
                  <a:lnTo>
                    <a:pt x="1566009" y="736480"/>
                  </a:lnTo>
                  <a:lnTo>
                    <a:pt x="1590829" y="722516"/>
                  </a:lnTo>
                  <a:lnTo>
                    <a:pt x="1615649" y="708785"/>
                  </a:lnTo>
                  <a:lnTo>
                    <a:pt x="1640469" y="695272"/>
                  </a:lnTo>
                  <a:lnTo>
                    <a:pt x="1665289" y="681962"/>
                  </a:lnTo>
                  <a:lnTo>
                    <a:pt x="1690109" y="668838"/>
                  </a:lnTo>
                  <a:lnTo>
                    <a:pt x="1714929" y="655884"/>
                  </a:lnTo>
                  <a:lnTo>
                    <a:pt x="1739749" y="643083"/>
                  </a:lnTo>
                  <a:lnTo>
                    <a:pt x="1764569" y="630419"/>
                  </a:lnTo>
                  <a:lnTo>
                    <a:pt x="1789389" y="617876"/>
                  </a:lnTo>
                  <a:lnTo>
                    <a:pt x="1814209" y="605441"/>
                  </a:lnTo>
                  <a:lnTo>
                    <a:pt x="1839029" y="593102"/>
                  </a:lnTo>
                  <a:lnTo>
                    <a:pt x="1863849" y="580848"/>
                  </a:lnTo>
                  <a:lnTo>
                    <a:pt x="1888669" y="568671"/>
                  </a:lnTo>
                  <a:lnTo>
                    <a:pt x="1913489" y="556562"/>
                  </a:lnTo>
                  <a:lnTo>
                    <a:pt x="1938309" y="544515"/>
                  </a:lnTo>
                  <a:lnTo>
                    <a:pt x="1963130" y="532523"/>
                  </a:lnTo>
                  <a:lnTo>
                    <a:pt x="1987950" y="520582"/>
                  </a:lnTo>
                  <a:lnTo>
                    <a:pt x="2012770" y="508685"/>
                  </a:lnTo>
                  <a:lnTo>
                    <a:pt x="2037590" y="496826"/>
                  </a:lnTo>
                  <a:lnTo>
                    <a:pt x="2062410" y="484999"/>
                  </a:lnTo>
                  <a:lnTo>
                    <a:pt x="2087230" y="473198"/>
                  </a:lnTo>
                  <a:lnTo>
                    <a:pt x="2112050" y="461415"/>
                  </a:lnTo>
                  <a:lnTo>
                    <a:pt x="2136870" y="449645"/>
                  </a:lnTo>
                  <a:lnTo>
                    <a:pt x="2161690" y="437880"/>
                  </a:lnTo>
                  <a:lnTo>
                    <a:pt x="2186510" y="426113"/>
                  </a:lnTo>
                  <a:lnTo>
                    <a:pt x="2211330" y="414337"/>
                  </a:lnTo>
                  <a:lnTo>
                    <a:pt x="2236150" y="402552"/>
                  </a:lnTo>
                  <a:lnTo>
                    <a:pt x="2260970" y="390760"/>
                  </a:lnTo>
                  <a:lnTo>
                    <a:pt x="2285790" y="378961"/>
                  </a:lnTo>
                  <a:lnTo>
                    <a:pt x="2310610" y="367156"/>
                  </a:lnTo>
                  <a:lnTo>
                    <a:pt x="2335430" y="355346"/>
                  </a:lnTo>
                  <a:lnTo>
                    <a:pt x="2360250" y="343531"/>
                  </a:lnTo>
                  <a:lnTo>
                    <a:pt x="2385071" y="331712"/>
                  </a:lnTo>
                  <a:lnTo>
                    <a:pt x="2409891" y="319889"/>
                  </a:lnTo>
                  <a:lnTo>
                    <a:pt x="2434711" y="308063"/>
                  </a:lnTo>
                  <a:lnTo>
                    <a:pt x="2459531" y="296234"/>
                  </a:lnTo>
                  <a:lnTo>
                    <a:pt x="2484351" y="284403"/>
                  </a:lnTo>
                  <a:lnTo>
                    <a:pt x="2509171" y="272568"/>
                  </a:lnTo>
                  <a:lnTo>
                    <a:pt x="2533991" y="260732"/>
                  </a:lnTo>
                  <a:lnTo>
                    <a:pt x="2558811" y="248893"/>
                  </a:lnTo>
                  <a:lnTo>
                    <a:pt x="2583631" y="237052"/>
                  </a:lnTo>
                  <a:lnTo>
                    <a:pt x="2608451" y="225210"/>
                  </a:lnTo>
                  <a:lnTo>
                    <a:pt x="2633271" y="213366"/>
                  </a:lnTo>
                  <a:lnTo>
                    <a:pt x="2658091" y="201520"/>
                  </a:lnTo>
                  <a:lnTo>
                    <a:pt x="2682911" y="189673"/>
                  </a:lnTo>
                  <a:lnTo>
                    <a:pt x="2707731" y="177825"/>
                  </a:lnTo>
                  <a:lnTo>
                    <a:pt x="2732551" y="165976"/>
                  </a:lnTo>
                  <a:lnTo>
                    <a:pt x="2757371" y="154126"/>
                  </a:lnTo>
                  <a:lnTo>
                    <a:pt x="2782191" y="142274"/>
                  </a:lnTo>
                  <a:lnTo>
                    <a:pt x="2807012" y="130422"/>
                  </a:lnTo>
                  <a:lnTo>
                    <a:pt x="2831832" y="118569"/>
                  </a:lnTo>
                  <a:lnTo>
                    <a:pt x="2856652" y="106715"/>
                  </a:lnTo>
                  <a:lnTo>
                    <a:pt x="2881472" y="94860"/>
                  </a:lnTo>
                  <a:lnTo>
                    <a:pt x="2906292" y="83004"/>
                  </a:lnTo>
                  <a:lnTo>
                    <a:pt x="2931112" y="71148"/>
                  </a:lnTo>
                  <a:lnTo>
                    <a:pt x="2955932" y="59291"/>
                  </a:lnTo>
                  <a:lnTo>
                    <a:pt x="2980752" y="47434"/>
                  </a:lnTo>
                  <a:lnTo>
                    <a:pt x="3005572" y="35576"/>
                  </a:lnTo>
                  <a:lnTo>
                    <a:pt x="3030392" y="23718"/>
                  </a:lnTo>
                  <a:lnTo>
                    <a:pt x="3055212" y="11859"/>
                  </a:lnTo>
                  <a:lnTo>
                    <a:pt x="3080032" y="0"/>
                  </a:lnTo>
                  <a:lnTo>
                    <a:pt x="3080032" y="73954"/>
                  </a:lnTo>
                  <a:lnTo>
                    <a:pt x="3055212" y="84415"/>
                  </a:lnTo>
                  <a:lnTo>
                    <a:pt x="3030392" y="94877"/>
                  </a:lnTo>
                  <a:lnTo>
                    <a:pt x="3005572" y="105339"/>
                  </a:lnTo>
                  <a:lnTo>
                    <a:pt x="2980752" y="115801"/>
                  </a:lnTo>
                  <a:lnTo>
                    <a:pt x="2955932" y="126264"/>
                  </a:lnTo>
                  <a:lnTo>
                    <a:pt x="2931112" y="136727"/>
                  </a:lnTo>
                  <a:lnTo>
                    <a:pt x="2906292" y="147190"/>
                  </a:lnTo>
                  <a:lnTo>
                    <a:pt x="2881472" y="157654"/>
                  </a:lnTo>
                  <a:lnTo>
                    <a:pt x="2856652" y="168118"/>
                  </a:lnTo>
                  <a:lnTo>
                    <a:pt x="2831832" y="178583"/>
                  </a:lnTo>
                  <a:lnTo>
                    <a:pt x="2807012" y="189048"/>
                  </a:lnTo>
                  <a:lnTo>
                    <a:pt x="2782191" y="199514"/>
                  </a:lnTo>
                  <a:lnTo>
                    <a:pt x="2757371" y="209981"/>
                  </a:lnTo>
                  <a:lnTo>
                    <a:pt x="2732551" y="220448"/>
                  </a:lnTo>
                  <a:lnTo>
                    <a:pt x="2707731" y="230915"/>
                  </a:lnTo>
                  <a:lnTo>
                    <a:pt x="2682911" y="241384"/>
                  </a:lnTo>
                  <a:lnTo>
                    <a:pt x="2658091" y="251853"/>
                  </a:lnTo>
                  <a:lnTo>
                    <a:pt x="2633271" y="262324"/>
                  </a:lnTo>
                  <a:lnTo>
                    <a:pt x="2608451" y="272795"/>
                  </a:lnTo>
                  <a:lnTo>
                    <a:pt x="2583631" y="283267"/>
                  </a:lnTo>
                  <a:lnTo>
                    <a:pt x="2558811" y="293740"/>
                  </a:lnTo>
                  <a:lnTo>
                    <a:pt x="2533991" y="304215"/>
                  </a:lnTo>
                  <a:lnTo>
                    <a:pt x="2509171" y="314691"/>
                  </a:lnTo>
                  <a:lnTo>
                    <a:pt x="2484351" y="325169"/>
                  </a:lnTo>
                  <a:lnTo>
                    <a:pt x="2459531" y="335649"/>
                  </a:lnTo>
                  <a:lnTo>
                    <a:pt x="2434711" y="346130"/>
                  </a:lnTo>
                  <a:lnTo>
                    <a:pt x="2409891" y="356614"/>
                  </a:lnTo>
                  <a:lnTo>
                    <a:pt x="2385071" y="367100"/>
                  </a:lnTo>
                  <a:lnTo>
                    <a:pt x="2360250" y="377589"/>
                  </a:lnTo>
                  <a:lnTo>
                    <a:pt x="2335430" y="388082"/>
                  </a:lnTo>
                  <a:lnTo>
                    <a:pt x="2310610" y="398578"/>
                  </a:lnTo>
                  <a:lnTo>
                    <a:pt x="2285790" y="409078"/>
                  </a:lnTo>
                  <a:lnTo>
                    <a:pt x="2260970" y="419583"/>
                  </a:lnTo>
                  <a:lnTo>
                    <a:pt x="2236150" y="430093"/>
                  </a:lnTo>
                  <a:lnTo>
                    <a:pt x="2211330" y="440610"/>
                  </a:lnTo>
                  <a:lnTo>
                    <a:pt x="2186510" y="451134"/>
                  </a:lnTo>
                  <a:lnTo>
                    <a:pt x="2161690" y="461669"/>
                  </a:lnTo>
                  <a:lnTo>
                    <a:pt x="2136870" y="472224"/>
                  </a:lnTo>
                  <a:lnTo>
                    <a:pt x="2112050" y="482813"/>
                  </a:lnTo>
                  <a:lnTo>
                    <a:pt x="2087230" y="493447"/>
                  </a:lnTo>
                  <a:lnTo>
                    <a:pt x="2062410" y="504140"/>
                  </a:lnTo>
                  <a:lnTo>
                    <a:pt x="2037590" y="514905"/>
                  </a:lnTo>
                  <a:lnTo>
                    <a:pt x="2012770" y="525755"/>
                  </a:lnTo>
                  <a:lnTo>
                    <a:pt x="1987950" y="536704"/>
                  </a:lnTo>
                  <a:lnTo>
                    <a:pt x="1963130" y="547766"/>
                  </a:lnTo>
                  <a:lnTo>
                    <a:pt x="1938309" y="558953"/>
                  </a:lnTo>
                  <a:lnTo>
                    <a:pt x="1913489" y="570282"/>
                  </a:lnTo>
                  <a:lnTo>
                    <a:pt x="1888669" y="581764"/>
                  </a:lnTo>
                  <a:lnTo>
                    <a:pt x="1863849" y="593413"/>
                  </a:lnTo>
                  <a:lnTo>
                    <a:pt x="1839029" y="605242"/>
                  </a:lnTo>
                  <a:lnTo>
                    <a:pt x="1814209" y="617260"/>
                  </a:lnTo>
                  <a:lnTo>
                    <a:pt x="1789389" y="629478"/>
                  </a:lnTo>
                  <a:lnTo>
                    <a:pt x="1764569" y="641903"/>
                  </a:lnTo>
                  <a:lnTo>
                    <a:pt x="1739749" y="654541"/>
                  </a:lnTo>
                  <a:lnTo>
                    <a:pt x="1714929" y="667396"/>
                  </a:lnTo>
                  <a:lnTo>
                    <a:pt x="1690109" y="680473"/>
                  </a:lnTo>
                  <a:lnTo>
                    <a:pt x="1665289" y="693775"/>
                  </a:lnTo>
                  <a:lnTo>
                    <a:pt x="1640469" y="707304"/>
                  </a:lnTo>
                  <a:lnTo>
                    <a:pt x="1615649" y="721065"/>
                  </a:lnTo>
                  <a:lnTo>
                    <a:pt x="1590829" y="735062"/>
                  </a:lnTo>
                  <a:lnTo>
                    <a:pt x="1566009" y="749300"/>
                  </a:lnTo>
                  <a:lnTo>
                    <a:pt x="1541189" y="763783"/>
                  </a:lnTo>
                  <a:lnTo>
                    <a:pt x="1516368" y="778519"/>
                  </a:lnTo>
                  <a:lnTo>
                    <a:pt x="1491548" y="793514"/>
                  </a:lnTo>
                  <a:lnTo>
                    <a:pt x="1466728" y="808775"/>
                  </a:lnTo>
                  <a:lnTo>
                    <a:pt x="1441908" y="824311"/>
                  </a:lnTo>
                  <a:lnTo>
                    <a:pt x="1417088" y="840131"/>
                  </a:lnTo>
                  <a:lnTo>
                    <a:pt x="1392268" y="856242"/>
                  </a:lnTo>
                  <a:lnTo>
                    <a:pt x="1367448" y="872657"/>
                  </a:lnTo>
                  <a:lnTo>
                    <a:pt x="1342628" y="889385"/>
                  </a:lnTo>
                  <a:lnTo>
                    <a:pt x="1317808" y="906437"/>
                  </a:lnTo>
                  <a:lnTo>
                    <a:pt x="1292988" y="923826"/>
                  </a:lnTo>
                  <a:lnTo>
                    <a:pt x="1268168" y="941565"/>
                  </a:lnTo>
                  <a:lnTo>
                    <a:pt x="1243348" y="959667"/>
                  </a:lnTo>
                  <a:lnTo>
                    <a:pt x="1218528" y="978142"/>
                  </a:lnTo>
                  <a:lnTo>
                    <a:pt x="1193708" y="996980"/>
                  </a:lnTo>
                  <a:lnTo>
                    <a:pt x="1168888" y="1016163"/>
                  </a:lnTo>
                  <a:lnTo>
                    <a:pt x="1144068" y="1035675"/>
                  </a:lnTo>
                  <a:lnTo>
                    <a:pt x="1119248" y="1055499"/>
                  </a:lnTo>
                  <a:lnTo>
                    <a:pt x="1094427" y="1075616"/>
                  </a:lnTo>
                  <a:lnTo>
                    <a:pt x="1069607" y="1096006"/>
                  </a:lnTo>
                  <a:lnTo>
                    <a:pt x="1044787" y="1116647"/>
                  </a:lnTo>
                  <a:lnTo>
                    <a:pt x="1019967" y="1137518"/>
                  </a:lnTo>
                  <a:lnTo>
                    <a:pt x="995147" y="1158592"/>
                  </a:lnTo>
                  <a:lnTo>
                    <a:pt x="970327" y="1179844"/>
                  </a:lnTo>
                  <a:lnTo>
                    <a:pt x="945507" y="1201247"/>
                  </a:lnTo>
                  <a:lnTo>
                    <a:pt x="920687" y="1222772"/>
                  </a:lnTo>
                  <a:lnTo>
                    <a:pt x="895867" y="1244390"/>
                  </a:lnTo>
                  <a:lnTo>
                    <a:pt x="871047" y="1266073"/>
                  </a:lnTo>
                  <a:lnTo>
                    <a:pt x="846227" y="1287790"/>
                  </a:lnTo>
                  <a:lnTo>
                    <a:pt x="821407" y="1309513"/>
                  </a:lnTo>
                  <a:lnTo>
                    <a:pt x="796587" y="1331212"/>
                  </a:lnTo>
                  <a:lnTo>
                    <a:pt x="771767" y="1352859"/>
                  </a:lnTo>
                  <a:lnTo>
                    <a:pt x="746947" y="1374423"/>
                  </a:lnTo>
                  <a:lnTo>
                    <a:pt x="722127" y="1395878"/>
                  </a:lnTo>
                  <a:lnTo>
                    <a:pt x="697307" y="1417195"/>
                  </a:lnTo>
                  <a:lnTo>
                    <a:pt x="672487" y="1438345"/>
                  </a:lnTo>
                  <a:lnTo>
                    <a:pt x="647666" y="1459301"/>
                  </a:lnTo>
                  <a:lnTo>
                    <a:pt x="622846" y="1480036"/>
                  </a:lnTo>
                  <a:lnTo>
                    <a:pt x="598026" y="1500523"/>
                  </a:lnTo>
                  <a:lnTo>
                    <a:pt x="573206" y="1520734"/>
                  </a:lnTo>
                  <a:lnTo>
                    <a:pt x="548386" y="1540645"/>
                  </a:lnTo>
                  <a:lnTo>
                    <a:pt x="523566" y="1560228"/>
                  </a:lnTo>
                  <a:lnTo>
                    <a:pt x="498746" y="1579458"/>
                  </a:lnTo>
                  <a:lnTo>
                    <a:pt x="473926" y="1598311"/>
                  </a:lnTo>
                  <a:lnTo>
                    <a:pt x="449106" y="1616761"/>
                  </a:lnTo>
                  <a:lnTo>
                    <a:pt x="424286" y="1634785"/>
                  </a:lnTo>
                  <a:lnTo>
                    <a:pt x="399466" y="1652360"/>
                  </a:lnTo>
                  <a:lnTo>
                    <a:pt x="374646" y="1669464"/>
                  </a:lnTo>
                  <a:lnTo>
                    <a:pt x="349826" y="1686075"/>
                  </a:lnTo>
                  <a:lnTo>
                    <a:pt x="325006" y="1702172"/>
                  </a:lnTo>
                  <a:lnTo>
                    <a:pt x="300186" y="1717736"/>
                  </a:lnTo>
                  <a:lnTo>
                    <a:pt x="275366" y="1732750"/>
                  </a:lnTo>
                  <a:lnTo>
                    <a:pt x="250546" y="1747204"/>
                  </a:lnTo>
                  <a:lnTo>
                    <a:pt x="225725" y="1761118"/>
                  </a:lnTo>
                  <a:lnTo>
                    <a:pt x="200905" y="1774518"/>
                  </a:lnTo>
                  <a:lnTo>
                    <a:pt x="176085" y="1787432"/>
                  </a:lnTo>
                  <a:lnTo>
                    <a:pt x="151265" y="1799887"/>
                  </a:lnTo>
                  <a:lnTo>
                    <a:pt x="126445" y="1811911"/>
                  </a:lnTo>
                  <a:lnTo>
                    <a:pt x="113355" y="1818037"/>
                  </a:lnTo>
                  <a:close/>
                </a:path>
              </a:pathLst>
            </a:custGeom>
            <a:solidFill>
              <a:srgbClr val="5F8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487325" y="2165833"/>
              <a:ext cx="3080032" cy="1818037"/>
            </a:xfrm>
            <a:custGeom>
              <a:avLst/>
              <a:pathLst>
                <a:path w="3080032" h="1818037">
                  <a:moveTo>
                    <a:pt x="0" y="1818037"/>
                  </a:moveTo>
                  <a:lnTo>
                    <a:pt x="2345" y="1817278"/>
                  </a:lnTo>
                  <a:lnTo>
                    <a:pt x="27165" y="1808737"/>
                  </a:lnTo>
                  <a:lnTo>
                    <a:pt x="51985" y="1799673"/>
                  </a:lnTo>
                  <a:lnTo>
                    <a:pt x="76805" y="1790076"/>
                  </a:lnTo>
                  <a:lnTo>
                    <a:pt x="101625" y="1779937"/>
                  </a:lnTo>
                  <a:lnTo>
                    <a:pt x="126445" y="1769250"/>
                  </a:lnTo>
                  <a:lnTo>
                    <a:pt x="151265" y="1758007"/>
                  </a:lnTo>
                  <a:lnTo>
                    <a:pt x="176085" y="1746206"/>
                  </a:lnTo>
                  <a:lnTo>
                    <a:pt x="200905" y="1733842"/>
                  </a:lnTo>
                  <a:lnTo>
                    <a:pt x="225725" y="1720912"/>
                  </a:lnTo>
                  <a:lnTo>
                    <a:pt x="250546" y="1707415"/>
                  </a:lnTo>
                  <a:lnTo>
                    <a:pt x="275366" y="1693347"/>
                  </a:lnTo>
                  <a:lnTo>
                    <a:pt x="300186" y="1678710"/>
                  </a:lnTo>
                  <a:lnTo>
                    <a:pt x="325006" y="1663531"/>
                  </a:lnTo>
                  <a:lnTo>
                    <a:pt x="349826" y="1647841"/>
                  </a:lnTo>
                  <a:lnTo>
                    <a:pt x="374646" y="1631669"/>
                  </a:lnTo>
                  <a:lnTo>
                    <a:pt x="399466" y="1615042"/>
                  </a:lnTo>
                  <a:lnTo>
                    <a:pt x="424286" y="1597989"/>
                  </a:lnTo>
                  <a:lnTo>
                    <a:pt x="449106" y="1580535"/>
                  </a:lnTo>
                  <a:lnTo>
                    <a:pt x="473926" y="1562706"/>
                  </a:lnTo>
                  <a:lnTo>
                    <a:pt x="498746" y="1544527"/>
                  </a:lnTo>
                  <a:lnTo>
                    <a:pt x="523566" y="1526022"/>
                  </a:lnTo>
                  <a:lnTo>
                    <a:pt x="548386" y="1507214"/>
                  </a:lnTo>
                  <a:lnTo>
                    <a:pt x="573206" y="1488127"/>
                  </a:lnTo>
                  <a:lnTo>
                    <a:pt x="598026" y="1468784"/>
                  </a:lnTo>
                  <a:lnTo>
                    <a:pt x="622846" y="1449207"/>
                  </a:lnTo>
                  <a:lnTo>
                    <a:pt x="647666" y="1429417"/>
                  </a:lnTo>
                  <a:lnTo>
                    <a:pt x="672487" y="1409437"/>
                  </a:lnTo>
                  <a:lnTo>
                    <a:pt x="697307" y="1389287"/>
                  </a:lnTo>
                  <a:lnTo>
                    <a:pt x="722127" y="1368990"/>
                  </a:lnTo>
                  <a:lnTo>
                    <a:pt x="746947" y="1348565"/>
                  </a:lnTo>
                  <a:lnTo>
                    <a:pt x="771767" y="1328033"/>
                  </a:lnTo>
                  <a:lnTo>
                    <a:pt x="796587" y="1307414"/>
                  </a:lnTo>
                  <a:lnTo>
                    <a:pt x="821407" y="1286729"/>
                  </a:lnTo>
                  <a:lnTo>
                    <a:pt x="846227" y="1265997"/>
                  </a:lnTo>
                  <a:lnTo>
                    <a:pt x="871047" y="1245238"/>
                  </a:lnTo>
                  <a:lnTo>
                    <a:pt x="895867" y="1224470"/>
                  </a:lnTo>
                  <a:lnTo>
                    <a:pt x="920687" y="1203715"/>
                  </a:lnTo>
                  <a:lnTo>
                    <a:pt x="945507" y="1182991"/>
                  </a:lnTo>
                  <a:lnTo>
                    <a:pt x="970327" y="1162318"/>
                  </a:lnTo>
                  <a:lnTo>
                    <a:pt x="995147" y="1141717"/>
                  </a:lnTo>
                  <a:lnTo>
                    <a:pt x="1019967" y="1121209"/>
                  </a:lnTo>
                  <a:lnTo>
                    <a:pt x="1044787" y="1100817"/>
                  </a:lnTo>
                  <a:lnTo>
                    <a:pt x="1069607" y="1080566"/>
                  </a:lnTo>
                  <a:lnTo>
                    <a:pt x="1094427" y="1060480"/>
                  </a:lnTo>
                  <a:lnTo>
                    <a:pt x="1119248" y="1040588"/>
                  </a:lnTo>
                  <a:lnTo>
                    <a:pt x="1144068" y="1020917"/>
                  </a:lnTo>
                  <a:lnTo>
                    <a:pt x="1168888" y="1001498"/>
                  </a:lnTo>
                  <a:lnTo>
                    <a:pt x="1193708" y="982363"/>
                  </a:lnTo>
                  <a:lnTo>
                    <a:pt x="1218528" y="963542"/>
                  </a:lnTo>
                  <a:lnTo>
                    <a:pt x="1243348" y="945068"/>
                  </a:lnTo>
                  <a:lnTo>
                    <a:pt x="1268168" y="926967"/>
                  </a:lnTo>
                  <a:lnTo>
                    <a:pt x="1292988" y="909239"/>
                  </a:lnTo>
                  <a:lnTo>
                    <a:pt x="1317808" y="891877"/>
                  </a:lnTo>
                  <a:lnTo>
                    <a:pt x="1342628" y="874876"/>
                  </a:lnTo>
                  <a:lnTo>
                    <a:pt x="1367448" y="858227"/>
                  </a:lnTo>
                  <a:lnTo>
                    <a:pt x="1392268" y="841920"/>
                  </a:lnTo>
                  <a:lnTo>
                    <a:pt x="1417088" y="825946"/>
                  </a:lnTo>
                  <a:lnTo>
                    <a:pt x="1441908" y="810296"/>
                  </a:lnTo>
                  <a:lnTo>
                    <a:pt x="1466728" y="794957"/>
                  </a:lnTo>
                  <a:lnTo>
                    <a:pt x="1491548" y="779918"/>
                  </a:lnTo>
                  <a:lnTo>
                    <a:pt x="1516368" y="765168"/>
                  </a:lnTo>
                  <a:lnTo>
                    <a:pt x="1541189" y="750693"/>
                  </a:lnTo>
                  <a:lnTo>
                    <a:pt x="1566009" y="736480"/>
                  </a:lnTo>
                  <a:lnTo>
                    <a:pt x="1590829" y="722516"/>
                  </a:lnTo>
                  <a:lnTo>
                    <a:pt x="1615649" y="708785"/>
                  </a:lnTo>
                  <a:lnTo>
                    <a:pt x="1640469" y="695272"/>
                  </a:lnTo>
                  <a:lnTo>
                    <a:pt x="1665289" y="681962"/>
                  </a:lnTo>
                  <a:lnTo>
                    <a:pt x="1690109" y="668838"/>
                  </a:lnTo>
                  <a:lnTo>
                    <a:pt x="1714929" y="655884"/>
                  </a:lnTo>
                  <a:lnTo>
                    <a:pt x="1739749" y="643083"/>
                  </a:lnTo>
                  <a:lnTo>
                    <a:pt x="1764569" y="630419"/>
                  </a:lnTo>
                  <a:lnTo>
                    <a:pt x="1789389" y="617876"/>
                  </a:lnTo>
                  <a:lnTo>
                    <a:pt x="1814209" y="605441"/>
                  </a:lnTo>
                  <a:lnTo>
                    <a:pt x="1839029" y="593102"/>
                  </a:lnTo>
                  <a:lnTo>
                    <a:pt x="1863849" y="580848"/>
                  </a:lnTo>
                  <a:lnTo>
                    <a:pt x="1888669" y="568671"/>
                  </a:lnTo>
                  <a:lnTo>
                    <a:pt x="1913489" y="556562"/>
                  </a:lnTo>
                  <a:lnTo>
                    <a:pt x="1938309" y="544515"/>
                  </a:lnTo>
                  <a:lnTo>
                    <a:pt x="1963130" y="532523"/>
                  </a:lnTo>
                  <a:lnTo>
                    <a:pt x="1987950" y="520582"/>
                  </a:lnTo>
                  <a:lnTo>
                    <a:pt x="2012770" y="508685"/>
                  </a:lnTo>
                  <a:lnTo>
                    <a:pt x="2037590" y="496826"/>
                  </a:lnTo>
                  <a:lnTo>
                    <a:pt x="2062410" y="484999"/>
                  </a:lnTo>
                  <a:lnTo>
                    <a:pt x="2087230" y="473198"/>
                  </a:lnTo>
                  <a:lnTo>
                    <a:pt x="2112050" y="461415"/>
                  </a:lnTo>
                  <a:lnTo>
                    <a:pt x="2136870" y="449645"/>
                  </a:lnTo>
                  <a:lnTo>
                    <a:pt x="2161690" y="437880"/>
                  </a:lnTo>
                  <a:lnTo>
                    <a:pt x="2186510" y="426113"/>
                  </a:lnTo>
                  <a:lnTo>
                    <a:pt x="2211330" y="414337"/>
                  </a:lnTo>
                  <a:lnTo>
                    <a:pt x="2236150" y="402552"/>
                  </a:lnTo>
                  <a:lnTo>
                    <a:pt x="2260970" y="390760"/>
                  </a:lnTo>
                  <a:lnTo>
                    <a:pt x="2285790" y="378961"/>
                  </a:lnTo>
                  <a:lnTo>
                    <a:pt x="2310610" y="367156"/>
                  </a:lnTo>
                  <a:lnTo>
                    <a:pt x="2335430" y="355346"/>
                  </a:lnTo>
                  <a:lnTo>
                    <a:pt x="2360250" y="343531"/>
                  </a:lnTo>
                  <a:lnTo>
                    <a:pt x="2385071" y="331712"/>
                  </a:lnTo>
                  <a:lnTo>
                    <a:pt x="2409891" y="319889"/>
                  </a:lnTo>
                  <a:lnTo>
                    <a:pt x="2434711" y="308063"/>
                  </a:lnTo>
                  <a:lnTo>
                    <a:pt x="2459531" y="296234"/>
                  </a:lnTo>
                  <a:lnTo>
                    <a:pt x="2484351" y="284403"/>
                  </a:lnTo>
                  <a:lnTo>
                    <a:pt x="2509171" y="272568"/>
                  </a:lnTo>
                  <a:lnTo>
                    <a:pt x="2533991" y="260732"/>
                  </a:lnTo>
                  <a:lnTo>
                    <a:pt x="2558811" y="248893"/>
                  </a:lnTo>
                  <a:lnTo>
                    <a:pt x="2583631" y="237052"/>
                  </a:lnTo>
                  <a:lnTo>
                    <a:pt x="2608451" y="225210"/>
                  </a:lnTo>
                  <a:lnTo>
                    <a:pt x="2633271" y="213366"/>
                  </a:lnTo>
                  <a:lnTo>
                    <a:pt x="2658091" y="201520"/>
                  </a:lnTo>
                  <a:lnTo>
                    <a:pt x="2682911" y="189673"/>
                  </a:lnTo>
                  <a:lnTo>
                    <a:pt x="2707731" y="177825"/>
                  </a:lnTo>
                  <a:lnTo>
                    <a:pt x="2732551" y="165976"/>
                  </a:lnTo>
                  <a:lnTo>
                    <a:pt x="2757371" y="154126"/>
                  </a:lnTo>
                  <a:lnTo>
                    <a:pt x="2782191" y="142274"/>
                  </a:lnTo>
                  <a:lnTo>
                    <a:pt x="2807012" y="130422"/>
                  </a:lnTo>
                  <a:lnTo>
                    <a:pt x="2831832" y="118569"/>
                  </a:lnTo>
                  <a:lnTo>
                    <a:pt x="2856652" y="106715"/>
                  </a:lnTo>
                  <a:lnTo>
                    <a:pt x="2881472" y="94860"/>
                  </a:lnTo>
                  <a:lnTo>
                    <a:pt x="2906292" y="83004"/>
                  </a:lnTo>
                  <a:lnTo>
                    <a:pt x="2931112" y="71148"/>
                  </a:lnTo>
                  <a:lnTo>
                    <a:pt x="2955932" y="59291"/>
                  </a:lnTo>
                  <a:lnTo>
                    <a:pt x="2980752" y="47434"/>
                  </a:lnTo>
                  <a:lnTo>
                    <a:pt x="3005572" y="35576"/>
                  </a:lnTo>
                  <a:lnTo>
                    <a:pt x="3030392" y="23718"/>
                  </a:lnTo>
                  <a:lnTo>
                    <a:pt x="3055212" y="11859"/>
                  </a:lnTo>
                  <a:lnTo>
                    <a:pt x="3080032" y="0"/>
                  </a:lnTo>
                  <a:lnTo>
                    <a:pt x="308003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600681" y="2239788"/>
              <a:ext cx="2966677" cy="1744083"/>
            </a:xfrm>
            <a:custGeom>
              <a:avLst/>
              <a:pathLst>
                <a:path w="2966677" h="1744083">
                  <a:moveTo>
                    <a:pt x="2966677" y="0"/>
                  </a:moveTo>
                  <a:lnTo>
                    <a:pt x="2941857" y="10461"/>
                  </a:lnTo>
                  <a:lnTo>
                    <a:pt x="2917037" y="20923"/>
                  </a:lnTo>
                  <a:lnTo>
                    <a:pt x="2892217" y="31385"/>
                  </a:lnTo>
                  <a:lnTo>
                    <a:pt x="2867396" y="41847"/>
                  </a:lnTo>
                  <a:lnTo>
                    <a:pt x="2842576" y="52309"/>
                  </a:lnTo>
                  <a:lnTo>
                    <a:pt x="2817756" y="62772"/>
                  </a:lnTo>
                  <a:lnTo>
                    <a:pt x="2792936" y="73236"/>
                  </a:lnTo>
                  <a:lnTo>
                    <a:pt x="2768116" y="83700"/>
                  </a:lnTo>
                  <a:lnTo>
                    <a:pt x="2743296" y="94164"/>
                  </a:lnTo>
                  <a:lnTo>
                    <a:pt x="2718476" y="104629"/>
                  </a:lnTo>
                  <a:lnTo>
                    <a:pt x="2693656" y="115094"/>
                  </a:lnTo>
                  <a:lnTo>
                    <a:pt x="2668836" y="125560"/>
                  </a:lnTo>
                  <a:lnTo>
                    <a:pt x="2644016" y="136026"/>
                  </a:lnTo>
                  <a:lnTo>
                    <a:pt x="2619196" y="146493"/>
                  </a:lnTo>
                  <a:lnTo>
                    <a:pt x="2594376" y="156961"/>
                  </a:lnTo>
                  <a:lnTo>
                    <a:pt x="2569556" y="167429"/>
                  </a:lnTo>
                  <a:lnTo>
                    <a:pt x="2544736" y="177899"/>
                  </a:lnTo>
                  <a:lnTo>
                    <a:pt x="2519916" y="188369"/>
                  </a:lnTo>
                  <a:lnTo>
                    <a:pt x="2495096" y="198840"/>
                  </a:lnTo>
                  <a:lnTo>
                    <a:pt x="2470276" y="209312"/>
                  </a:lnTo>
                  <a:lnTo>
                    <a:pt x="2445455" y="219786"/>
                  </a:lnTo>
                  <a:lnTo>
                    <a:pt x="2420635" y="230261"/>
                  </a:lnTo>
                  <a:lnTo>
                    <a:pt x="2395815" y="240737"/>
                  </a:lnTo>
                  <a:lnTo>
                    <a:pt x="2370995" y="251215"/>
                  </a:lnTo>
                  <a:lnTo>
                    <a:pt x="2346175" y="261694"/>
                  </a:lnTo>
                  <a:lnTo>
                    <a:pt x="2321355" y="272176"/>
                  </a:lnTo>
                  <a:lnTo>
                    <a:pt x="2296535" y="282660"/>
                  </a:lnTo>
                  <a:lnTo>
                    <a:pt x="2271715" y="293146"/>
                  </a:lnTo>
                  <a:lnTo>
                    <a:pt x="2246895" y="303635"/>
                  </a:lnTo>
                  <a:lnTo>
                    <a:pt x="2222075" y="314127"/>
                  </a:lnTo>
                  <a:lnTo>
                    <a:pt x="2197255" y="324623"/>
                  </a:lnTo>
                  <a:lnTo>
                    <a:pt x="2172435" y="335123"/>
                  </a:lnTo>
                  <a:lnTo>
                    <a:pt x="2147615" y="345628"/>
                  </a:lnTo>
                  <a:lnTo>
                    <a:pt x="2122795" y="356139"/>
                  </a:lnTo>
                  <a:lnTo>
                    <a:pt x="2097975" y="366655"/>
                  </a:lnTo>
                  <a:lnTo>
                    <a:pt x="2073155" y="377180"/>
                  </a:lnTo>
                  <a:lnTo>
                    <a:pt x="2048335" y="387714"/>
                  </a:lnTo>
                  <a:lnTo>
                    <a:pt x="2023514" y="398270"/>
                  </a:lnTo>
                  <a:lnTo>
                    <a:pt x="1998694" y="408858"/>
                  </a:lnTo>
                  <a:lnTo>
                    <a:pt x="1973874" y="419493"/>
                  </a:lnTo>
                  <a:lnTo>
                    <a:pt x="1949054" y="430186"/>
                  </a:lnTo>
                  <a:lnTo>
                    <a:pt x="1924234" y="440951"/>
                  </a:lnTo>
                  <a:lnTo>
                    <a:pt x="1899414" y="451801"/>
                  </a:lnTo>
                  <a:lnTo>
                    <a:pt x="1874594" y="462750"/>
                  </a:lnTo>
                  <a:lnTo>
                    <a:pt x="1849774" y="473811"/>
                  </a:lnTo>
                  <a:lnTo>
                    <a:pt x="1824954" y="484999"/>
                  </a:lnTo>
                  <a:lnTo>
                    <a:pt x="1800134" y="496327"/>
                  </a:lnTo>
                  <a:lnTo>
                    <a:pt x="1775314" y="507809"/>
                  </a:lnTo>
                  <a:lnTo>
                    <a:pt x="1750494" y="519458"/>
                  </a:lnTo>
                  <a:lnTo>
                    <a:pt x="1725674" y="531287"/>
                  </a:lnTo>
                  <a:lnTo>
                    <a:pt x="1700854" y="543306"/>
                  </a:lnTo>
                  <a:lnTo>
                    <a:pt x="1676034" y="555524"/>
                  </a:lnTo>
                  <a:lnTo>
                    <a:pt x="1651214" y="567949"/>
                  </a:lnTo>
                  <a:lnTo>
                    <a:pt x="1626394" y="580586"/>
                  </a:lnTo>
                  <a:lnTo>
                    <a:pt x="1601573" y="593442"/>
                  </a:lnTo>
                  <a:lnTo>
                    <a:pt x="1576753" y="606519"/>
                  </a:lnTo>
                  <a:lnTo>
                    <a:pt x="1551933" y="619820"/>
                  </a:lnTo>
                  <a:lnTo>
                    <a:pt x="1527113" y="633350"/>
                  </a:lnTo>
                  <a:lnTo>
                    <a:pt x="1502293" y="647111"/>
                  </a:lnTo>
                  <a:lnTo>
                    <a:pt x="1477473" y="661108"/>
                  </a:lnTo>
                  <a:lnTo>
                    <a:pt x="1452653" y="675345"/>
                  </a:lnTo>
                  <a:lnTo>
                    <a:pt x="1427833" y="689829"/>
                  </a:lnTo>
                  <a:lnTo>
                    <a:pt x="1403013" y="704565"/>
                  </a:lnTo>
                  <a:lnTo>
                    <a:pt x="1378193" y="719559"/>
                  </a:lnTo>
                  <a:lnTo>
                    <a:pt x="1353373" y="734821"/>
                  </a:lnTo>
                  <a:lnTo>
                    <a:pt x="1328553" y="750357"/>
                  </a:lnTo>
                  <a:lnTo>
                    <a:pt x="1303733" y="766176"/>
                  </a:lnTo>
                  <a:lnTo>
                    <a:pt x="1278913" y="782288"/>
                  </a:lnTo>
                  <a:lnTo>
                    <a:pt x="1254093" y="798703"/>
                  </a:lnTo>
                  <a:lnTo>
                    <a:pt x="1229273" y="815430"/>
                  </a:lnTo>
                  <a:lnTo>
                    <a:pt x="1204453" y="832483"/>
                  </a:lnTo>
                  <a:lnTo>
                    <a:pt x="1179633" y="849872"/>
                  </a:lnTo>
                  <a:lnTo>
                    <a:pt x="1154812" y="867610"/>
                  </a:lnTo>
                  <a:lnTo>
                    <a:pt x="1129992" y="885712"/>
                  </a:lnTo>
                  <a:lnTo>
                    <a:pt x="1105172" y="904188"/>
                  </a:lnTo>
                  <a:lnTo>
                    <a:pt x="1080352" y="923025"/>
                  </a:lnTo>
                  <a:lnTo>
                    <a:pt x="1055532" y="942209"/>
                  </a:lnTo>
                  <a:lnTo>
                    <a:pt x="1030712" y="961721"/>
                  </a:lnTo>
                  <a:lnTo>
                    <a:pt x="1005892" y="981545"/>
                  </a:lnTo>
                  <a:lnTo>
                    <a:pt x="981072" y="1001661"/>
                  </a:lnTo>
                  <a:lnTo>
                    <a:pt x="956252" y="1022051"/>
                  </a:lnTo>
                  <a:lnTo>
                    <a:pt x="931432" y="1042693"/>
                  </a:lnTo>
                  <a:lnTo>
                    <a:pt x="906612" y="1063563"/>
                  </a:lnTo>
                  <a:lnTo>
                    <a:pt x="881792" y="1084638"/>
                  </a:lnTo>
                  <a:lnTo>
                    <a:pt x="856972" y="1105890"/>
                  </a:lnTo>
                  <a:lnTo>
                    <a:pt x="832152" y="1127293"/>
                  </a:lnTo>
                  <a:lnTo>
                    <a:pt x="807332" y="1148818"/>
                  </a:lnTo>
                  <a:lnTo>
                    <a:pt x="782512" y="1170436"/>
                  </a:lnTo>
                  <a:lnTo>
                    <a:pt x="757692" y="1192118"/>
                  </a:lnTo>
                  <a:lnTo>
                    <a:pt x="732871" y="1213836"/>
                  </a:lnTo>
                  <a:lnTo>
                    <a:pt x="708051" y="1235559"/>
                  </a:lnTo>
                  <a:lnTo>
                    <a:pt x="683231" y="1257258"/>
                  </a:lnTo>
                  <a:lnTo>
                    <a:pt x="658411" y="1278904"/>
                  </a:lnTo>
                  <a:lnTo>
                    <a:pt x="633591" y="1300469"/>
                  </a:lnTo>
                  <a:lnTo>
                    <a:pt x="608771" y="1321924"/>
                  </a:lnTo>
                  <a:lnTo>
                    <a:pt x="583951" y="1343240"/>
                  </a:lnTo>
                  <a:lnTo>
                    <a:pt x="559131" y="1364390"/>
                  </a:lnTo>
                  <a:lnTo>
                    <a:pt x="534311" y="1385347"/>
                  </a:lnTo>
                  <a:lnTo>
                    <a:pt x="509491" y="1406082"/>
                  </a:lnTo>
                  <a:lnTo>
                    <a:pt x="484671" y="1426568"/>
                  </a:lnTo>
                  <a:lnTo>
                    <a:pt x="459851" y="1446780"/>
                  </a:lnTo>
                  <a:lnTo>
                    <a:pt x="435031" y="1466690"/>
                  </a:lnTo>
                  <a:lnTo>
                    <a:pt x="410211" y="1486273"/>
                  </a:lnTo>
                  <a:lnTo>
                    <a:pt x="385391" y="1505504"/>
                  </a:lnTo>
                  <a:lnTo>
                    <a:pt x="360571" y="1524356"/>
                  </a:lnTo>
                  <a:lnTo>
                    <a:pt x="335751" y="1542806"/>
                  </a:lnTo>
                  <a:lnTo>
                    <a:pt x="310930" y="1560831"/>
                  </a:lnTo>
                  <a:lnTo>
                    <a:pt x="286110" y="1578406"/>
                  </a:lnTo>
                  <a:lnTo>
                    <a:pt x="261290" y="1595509"/>
                  </a:lnTo>
                  <a:lnTo>
                    <a:pt x="236470" y="1612120"/>
                  </a:lnTo>
                  <a:lnTo>
                    <a:pt x="211650" y="1628217"/>
                  </a:lnTo>
                  <a:lnTo>
                    <a:pt x="186830" y="1643782"/>
                  </a:lnTo>
                  <a:lnTo>
                    <a:pt x="162010" y="1658796"/>
                  </a:lnTo>
                  <a:lnTo>
                    <a:pt x="137190" y="1673250"/>
                  </a:lnTo>
                  <a:lnTo>
                    <a:pt x="112370" y="1687163"/>
                  </a:lnTo>
                  <a:lnTo>
                    <a:pt x="87550" y="1700563"/>
                  </a:lnTo>
                  <a:lnTo>
                    <a:pt x="62730" y="1713478"/>
                  </a:lnTo>
                  <a:lnTo>
                    <a:pt x="37910" y="1725933"/>
                  </a:lnTo>
                  <a:lnTo>
                    <a:pt x="13090" y="1737956"/>
                  </a:lnTo>
                  <a:lnTo>
                    <a:pt x="0" y="17440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19529" y="2249710"/>
              <a:ext cx="3747828" cy="1416246"/>
            </a:xfrm>
            <a:custGeom>
              <a:avLst/>
              <a:pathLst>
                <a:path w="3747828" h="1416246">
                  <a:moveTo>
                    <a:pt x="0" y="1416246"/>
                  </a:moveTo>
                  <a:lnTo>
                    <a:pt x="24820" y="1404028"/>
                  </a:lnTo>
                  <a:lnTo>
                    <a:pt x="49640" y="1391809"/>
                  </a:lnTo>
                  <a:lnTo>
                    <a:pt x="74460" y="1379588"/>
                  </a:lnTo>
                  <a:lnTo>
                    <a:pt x="99280" y="1367363"/>
                  </a:lnTo>
                  <a:lnTo>
                    <a:pt x="124100" y="1355132"/>
                  </a:lnTo>
                  <a:lnTo>
                    <a:pt x="148920" y="1342895"/>
                  </a:lnTo>
                  <a:lnTo>
                    <a:pt x="173740" y="1330649"/>
                  </a:lnTo>
                  <a:lnTo>
                    <a:pt x="198560" y="1318395"/>
                  </a:lnTo>
                  <a:lnTo>
                    <a:pt x="223380" y="1306130"/>
                  </a:lnTo>
                  <a:lnTo>
                    <a:pt x="248200" y="1293852"/>
                  </a:lnTo>
                  <a:lnTo>
                    <a:pt x="273020" y="1281562"/>
                  </a:lnTo>
                  <a:lnTo>
                    <a:pt x="297840" y="1269256"/>
                  </a:lnTo>
                  <a:lnTo>
                    <a:pt x="322660" y="1256935"/>
                  </a:lnTo>
                  <a:lnTo>
                    <a:pt x="347480" y="1244596"/>
                  </a:lnTo>
                  <a:lnTo>
                    <a:pt x="372300" y="1232239"/>
                  </a:lnTo>
                  <a:lnTo>
                    <a:pt x="397120" y="1219861"/>
                  </a:lnTo>
                  <a:lnTo>
                    <a:pt x="421940" y="1207463"/>
                  </a:lnTo>
                  <a:lnTo>
                    <a:pt x="446761" y="1195041"/>
                  </a:lnTo>
                  <a:lnTo>
                    <a:pt x="471581" y="1182596"/>
                  </a:lnTo>
                  <a:lnTo>
                    <a:pt x="496401" y="1170125"/>
                  </a:lnTo>
                  <a:lnTo>
                    <a:pt x="521221" y="1157627"/>
                  </a:lnTo>
                  <a:lnTo>
                    <a:pt x="546041" y="1145102"/>
                  </a:lnTo>
                  <a:lnTo>
                    <a:pt x="570861" y="1132547"/>
                  </a:lnTo>
                  <a:lnTo>
                    <a:pt x="595681" y="1119961"/>
                  </a:lnTo>
                  <a:lnTo>
                    <a:pt x="620501" y="1107344"/>
                  </a:lnTo>
                  <a:lnTo>
                    <a:pt x="645321" y="1094693"/>
                  </a:lnTo>
                  <a:lnTo>
                    <a:pt x="670141" y="1082008"/>
                  </a:lnTo>
                  <a:lnTo>
                    <a:pt x="694961" y="1069287"/>
                  </a:lnTo>
                  <a:lnTo>
                    <a:pt x="719781" y="1056528"/>
                  </a:lnTo>
                  <a:lnTo>
                    <a:pt x="744601" y="1043731"/>
                  </a:lnTo>
                  <a:lnTo>
                    <a:pt x="769421" y="1030894"/>
                  </a:lnTo>
                  <a:lnTo>
                    <a:pt x="794241" y="1018017"/>
                  </a:lnTo>
                  <a:lnTo>
                    <a:pt x="819061" y="1005096"/>
                  </a:lnTo>
                  <a:lnTo>
                    <a:pt x="843881" y="992132"/>
                  </a:lnTo>
                  <a:lnTo>
                    <a:pt x="868702" y="979123"/>
                  </a:lnTo>
                  <a:lnTo>
                    <a:pt x="893522" y="966068"/>
                  </a:lnTo>
                  <a:lnTo>
                    <a:pt x="918342" y="952965"/>
                  </a:lnTo>
                  <a:lnTo>
                    <a:pt x="943162" y="939813"/>
                  </a:lnTo>
                  <a:lnTo>
                    <a:pt x="967982" y="926612"/>
                  </a:lnTo>
                  <a:lnTo>
                    <a:pt x="992802" y="913368"/>
                  </a:lnTo>
                  <a:lnTo>
                    <a:pt x="1017622" y="900089"/>
                  </a:lnTo>
                  <a:lnTo>
                    <a:pt x="1042442" y="886780"/>
                  </a:lnTo>
                  <a:lnTo>
                    <a:pt x="1067262" y="873450"/>
                  </a:lnTo>
                  <a:lnTo>
                    <a:pt x="1092082" y="860106"/>
                  </a:lnTo>
                  <a:lnTo>
                    <a:pt x="1116902" y="846754"/>
                  </a:lnTo>
                  <a:lnTo>
                    <a:pt x="1141722" y="833402"/>
                  </a:lnTo>
                  <a:lnTo>
                    <a:pt x="1166542" y="820057"/>
                  </a:lnTo>
                  <a:lnTo>
                    <a:pt x="1191362" y="806726"/>
                  </a:lnTo>
                  <a:lnTo>
                    <a:pt x="1216182" y="793416"/>
                  </a:lnTo>
                  <a:lnTo>
                    <a:pt x="1241002" y="780134"/>
                  </a:lnTo>
                  <a:lnTo>
                    <a:pt x="1265822" y="766887"/>
                  </a:lnTo>
                  <a:lnTo>
                    <a:pt x="1290643" y="753682"/>
                  </a:lnTo>
                  <a:lnTo>
                    <a:pt x="1315463" y="740527"/>
                  </a:lnTo>
                  <a:lnTo>
                    <a:pt x="1340283" y="727428"/>
                  </a:lnTo>
                  <a:lnTo>
                    <a:pt x="1365103" y="714392"/>
                  </a:lnTo>
                  <a:lnTo>
                    <a:pt x="1389923" y="701426"/>
                  </a:lnTo>
                  <a:lnTo>
                    <a:pt x="1414743" y="688537"/>
                  </a:lnTo>
                  <a:lnTo>
                    <a:pt x="1439563" y="675733"/>
                  </a:lnTo>
                  <a:lnTo>
                    <a:pt x="1464383" y="663019"/>
                  </a:lnTo>
                  <a:lnTo>
                    <a:pt x="1489203" y="650404"/>
                  </a:lnTo>
                  <a:lnTo>
                    <a:pt x="1514023" y="637895"/>
                  </a:lnTo>
                  <a:lnTo>
                    <a:pt x="1538843" y="625497"/>
                  </a:lnTo>
                  <a:lnTo>
                    <a:pt x="1563663" y="613219"/>
                  </a:lnTo>
                  <a:lnTo>
                    <a:pt x="1588483" y="601067"/>
                  </a:lnTo>
                  <a:lnTo>
                    <a:pt x="1613303" y="589048"/>
                  </a:lnTo>
                  <a:lnTo>
                    <a:pt x="1638123" y="577170"/>
                  </a:lnTo>
                  <a:lnTo>
                    <a:pt x="1662943" y="565440"/>
                  </a:lnTo>
                  <a:lnTo>
                    <a:pt x="1687763" y="553864"/>
                  </a:lnTo>
                  <a:lnTo>
                    <a:pt x="1712584" y="542449"/>
                  </a:lnTo>
                  <a:lnTo>
                    <a:pt x="1737404" y="531204"/>
                  </a:lnTo>
                  <a:lnTo>
                    <a:pt x="1762224" y="520135"/>
                  </a:lnTo>
                  <a:lnTo>
                    <a:pt x="1787044" y="509248"/>
                  </a:lnTo>
                  <a:lnTo>
                    <a:pt x="1811864" y="498552"/>
                  </a:lnTo>
                  <a:lnTo>
                    <a:pt x="1836684" y="488054"/>
                  </a:lnTo>
                  <a:lnTo>
                    <a:pt x="1861504" y="477760"/>
                  </a:lnTo>
                  <a:lnTo>
                    <a:pt x="1886324" y="467677"/>
                  </a:lnTo>
                  <a:lnTo>
                    <a:pt x="1911144" y="457814"/>
                  </a:lnTo>
                  <a:lnTo>
                    <a:pt x="1935964" y="448175"/>
                  </a:lnTo>
                  <a:lnTo>
                    <a:pt x="1960784" y="438756"/>
                  </a:lnTo>
                  <a:lnTo>
                    <a:pt x="1985604" y="429551"/>
                  </a:lnTo>
                  <a:lnTo>
                    <a:pt x="2010424" y="420554"/>
                  </a:lnTo>
                  <a:lnTo>
                    <a:pt x="2035244" y="411760"/>
                  </a:lnTo>
                  <a:lnTo>
                    <a:pt x="2060064" y="403163"/>
                  </a:lnTo>
                  <a:lnTo>
                    <a:pt x="2084884" y="394756"/>
                  </a:lnTo>
                  <a:lnTo>
                    <a:pt x="2109704" y="386534"/>
                  </a:lnTo>
                  <a:lnTo>
                    <a:pt x="2134524" y="378490"/>
                  </a:lnTo>
                  <a:lnTo>
                    <a:pt x="2159345" y="370619"/>
                  </a:lnTo>
                  <a:lnTo>
                    <a:pt x="2184165" y="362915"/>
                  </a:lnTo>
                  <a:lnTo>
                    <a:pt x="2208985" y="355372"/>
                  </a:lnTo>
                  <a:lnTo>
                    <a:pt x="2233805" y="347984"/>
                  </a:lnTo>
                  <a:lnTo>
                    <a:pt x="2258625" y="340745"/>
                  </a:lnTo>
                  <a:lnTo>
                    <a:pt x="2283445" y="333649"/>
                  </a:lnTo>
                  <a:lnTo>
                    <a:pt x="2308265" y="326690"/>
                  </a:lnTo>
                  <a:lnTo>
                    <a:pt x="2333085" y="319862"/>
                  </a:lnTo>
                  <a:lnTo>
                    <a:pt x="2357905" y="313160"/>
                  </a:lnTo>
                  <a:lnTo>
                    <a:pt x="2382725" y="306576"/>
                  </a:lnTo>
                  <a:lnTo>
                    <a:pt x="2407545" y="300106"/>
                  </a:lnTo>
                  <a:lnTo>
                    <a:pt x="2432365" y="293744"/>
                  </a:lnTo>
                  <a:lnTo>
                    <a:pt x="2457185" y="287483"/>
                  </a:lnTo>
                  <a:lnTo>
                    <a:pt x="2482005" y="281317"/>
                  </a:lnTo>
                  <a:lnTo>
                    <a:pt x="2506825" y="275240"/>
                  </a:lnTo>
                  <a:lnTo>
                    <a:pt x="2531645" y="269247"/>
                  </a:lnTo>
                  <a:lnTo>
                    <a:pt x="2556465" y="263332"/>
                  </a:lnTo>
                  <a:lnTo>
                    <a:pt x="2581286" y="257488"/>
                  </a:lnTo>
                  <a:lnTo>
                    <a:pt x="2606106" y="251710"/>
                  </a:lnTo>
                  <a:lnTo>
                    <a:pt x="2630926" y="245991"/>
                  </a:lnTo>
                  <a:lnTo>
                    <a:pt x="2655746" y="240326"/>
                  </a:lnTo>
                  <a:lnTo>
                    <a:pt x="2680566" y="234709"/>
                  </a:lnTo>
                  <a:lnTo>
                    <a:pt x="2705386" y="229133"/>
                  </a:lnTo>
                  <a:lnTo>
                    <a:pt x="2730206" y="223594"/>
                  </a:lnTo>
                  <a:lnTo>
                    <a:pt x="2755026" y="218084"/>
                  </a:lnTo>
                  <a:lnTo>
                    <a:pt x="2779846" y="212597"/>
                  </a:lnTo>
                  <a:lnTo>
                    <a:pt x="2804666" y="207129"/>
                  </a:lnTo>
                  <a:lnTo>
                    <a:pt x="2829486" y="201673"/>
                  </a:lnTo>
                  <a:lnTo>
                    <a:pt x="2854306" y="196222"/>
                  </a:lnTo>
                  <a:lnTo>
                    <a:pt x="2879126" y="190772"/>
                  </a:lnTo>
                  <a:lnTo>
                    <a:pt x="2903946" y="185323"/>
                  </a:lnTo>
                  <a:lnTo>
                    <a:pt x="2928766" y="179873"/>
                  </a:lnTo>
                  <a:lnTo>
                    <a:pt x="2953586" y="174423"/>
                  </a:lnTo>
                  <a:lnTo>
                    <a:pt x="2978406" y="168973"/>
                  </a:lnTo>
                  <a:lnTo>
                    <a:pt x="3003227" y="163523"/>
                  </a:lnTo>
                  <a:lnTo>
                    <a:pt x="3028047" y="158073"/>
                  </a:lnTo>
                  <a:lnTo>
                    <a:pt x="3052867" y="152623"/>
                  </a:lnTo>
                  <a:lnTo>
                    <a:pt x="3077687" y="147172"/>
                  </a:lnTo>
                  <a:lnTo>
                    <a:pt x="3102507" y="141722"/>
                  </a:lnTo>
                  <a:lnTo>
                    <a:pt x="3127327" y="136272"/>
                  </a:lnTo>
                  <a:lnTo>
                    <a:pt x="3152147" y="130821"/>
                  </a:lnTo>
                  <a:lnTo>
                    <a:pt x="3176967" y="125371"/>
                  </a:lnTo>
                  <a:lnTo>
                    <a:pt x="3201787" y="119920"/>
                  </a:lnTo>
                  <a:lnTo>
                    <a:pt x="3226607" y="114470"/>
                  </a:lnTo>
                  <a:lnTo>
                    <a:pt x="3251427" y="109019"/>
                  </a:lnTo>
                  <a:lnTo>
                    <a:pt x="3276247" y="103569"/>
                  </a:lnTo>
                  <a:lnTo>
                    <a:pt x="3301067" y="98118"/>
                  </a:lnTo>
                  <a:lnTo>
                    <a:pt x="3325887" y="92667"/>
                  </a:lnTo>
                  <a:lnTo>
                    <a:pt x="3350707" y="87217"/>
                  </a:lnTo>
                  <a:lnTo>
                    <a:pt x="3375527" y="81766"/>
                  </a:lnTo>
                  <a:lnTo>
                    <a:pt x="3400347" y="76315"/>
                  </a:lnTo>
                  <a:lnTo>
                    <a:pt x="3425168" y="70864"/>
                  </a:lnTo>
                  <a:lnTo>
                    <a:pt x="3449988" y="65413"/>
                  </a:lnTo>
                  <a:lnTo>
                    <a:pt x="3474808" y="59962"/>
                  </a:lnTo>
                  <a:lnTo>
                    <a:pt x="3499628" y="54511"/>
                  </a:lnTo>
                  <a:lnTo>
                    <a:pt x="3524448" y="49060"/>
                  </a:lnTo>
                  <a:lnTo>
                    <a:pt x="3549268" y="43609"/>
                  </a:lnTo>
                  <a:lnTo>
                    <a:pt x="3574088" y="38158"/>
                  </a:lnTo>
                  <a:lnTo>
                    <a:pt x="3598908" y="32707"/>
                  </a:lnTo>
                  <a:lnTo>
                    <a:pt x="3623728" y="27256"/>
                  </a:lnTo>
                  <a:lnTo>
                    <a:pt x="3648548" y="21804"/>
                  </a:lnTo>
                  <a:lnTo>
                    <a:pt x="3673368" y="16353"/>
                  </a:lnTo>
                  <a:lnTo>
                    <a:pt x="3698188" y="10902"/>
                  </a:lnTo>
                  <a:lnTo>
                    <a:pt x="3723008" y="5451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FF005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19529" y="2109032"/>
              <a:ext cx="3747828" cy="1684535"/>
            </a:xfrm>
            <a:custGeom>
              <a:avLst/>
              <a:pathLst>
                <a:path w="3747828" h="1684535">
                  <a:moveTo>
                    <a:pt x="0" y="1684535"/>
                  </a:moveTo>
                  <a:lnTo>
                    <a:pt x="24820" y="1673310"/>
                  </a:lnTo>
                  <a:lnTo>
                    <a:pt x="49640" y="1662081"/>
                  </a:lnTo>
                  <a:lnTo>
                    <a:pt x="74460" y="1650841"/>
                  </a:lnTo>
                  <a:lnTo>
                    <a:pt x="99280" y="1639586"/>
                  </a:lnTo>
                  <a:lnTo>
                    <a:pt x="124100" y="1628311"/>
                  </a:lnTo>
                  <a:lnTo>
                    <a:pt x="148920" y="1617011"/>
                  </a:lnTo>
                  <a:lnTo>
                    <a:pt x="173740" y="1605681"/>
                  </a:lnTo>
                  <a:lnTo>
                    <a:pt x="198560" y="1594315"/>
                  </a:lnTo>
                  <a:lnTo>
                    <a:pt x="223380" y="1582909"/>
                  </a:lnTo>
                  <a:lnTo>
                    <a:pt x="248200" y="1571458"/>
                  </a:lnTo>
                  <a:lnTo>
                    <a:pt x="273020" y="1559957"/>
                  </a:lnTo>
                  <a:lnTo>
                    <a:pt x="297840" y="1548400"/>
                  </a:lnTo>
                  <a:lnTo>
                    <a:pt x="322660" y="1536783"/>
                  </a:lnTo>
                  <a:lnTo>
                    <a:pt x="347480" y="1525100"/>
                  </a:lnTo>
                  <a:lnTo>
                    <a:pt x="372300" y="1513348"/>
                  </a:lnTo>
                  <a:lnTo>
                    <a:pt x="397120" y="1501519"/>
                  </a:lnTo>
                  <a:lnTo>
                    <a:pt x="421940" y="1489610"/>
                  </a:lnTo>
                  <a:lnTo>
                    <a:pt x="446761" y="1477616"/>
                  </a:lnTo>
                  <a:lnTo>
                    <a:pt x="471581" y="1465531"/>
                  </a:lnTo>
                  <a:lnTo>
                    <a:pt x="496401" y="1453350"/>
                  </a:lnTo>
                  <a:lnTo>
                    <a:pt x="521221" y="1441069"/>
                  </a:lnTo>
                  <a:lnTo>
                    <a:pt x="546041" y="1428682"/>
                  </a:lnTo>
                  <a:lnTo>
                    <a:pt x="570861" y="1416185"/>
                  </a:lnTo>
                  <a:lnTo>
                    <a:pt x="595681" y="1403572"/>
                  </a:lnTo>
                  <a:lnTo>
                    <a:pt x="620501" y="1390838"/>
                  </a:lnTo>
                  <a:lnTo>
                    <a:pt x="645321" y="1377979"/>
                  </a:lnTo>
                  <a:lnTo>
                    <a:pt x="670141" y="1364988"/>
                  </a:lnTo>
                  <a:lnTo>
                    <a:pt x="694961" y="1351863"/>
                  </a:lnTo>
                  <a:lnTo>
                    <a:pt x="719781" y="1338596"/>
                  </a:lnTo>
                  <a:lnTo>
                    <a:pt x="744601" y="1325184"/>
                  </a:lnTo>
                  <a:lnTo>
                    <a:pt x="769421" y="1311621"/>
                  </a:lnTo>
                  <a:lnTo>
                    <a:pt x="794241" y="1297902"/>
                  </a:lnTo>
                  <a:lnTo>
                    <a:pt x="819061" y="1284023"/>
                  </a:lnTo>
                  <a:lnTo>
                    <a:pt x="843881" y="1269978"/>
                  </a:lnTo>
                  <a:lnTo>
                    <a:pt x="868702" y="1255762"/>
                  </a:lnTo>
                  <a:lnTo>
                    <a:pt x="893522" y="1241371"/>
                  </a:lnTo>
                  <a:lnTo>
                    <a:pt x="918342" y="1226799"/>
                  </a:lnTo>
                  <a:lnTo>
                    <a:pt x="943162" y="1212042"/>
                  </a:lnTo>
                  <a:lnTo>
                    <a:pt x="967982" y="1197097"/>
                  </a:lnTo>
                  <a:lnTo>
                    <a:pt x="992802" y="1181974"/>
                  </a:lnTo>
                  <a:lnTo>
                    <a:pt x="1017622" y="1166686"/>
                  </a:lnTo>
                  <a:lnTo>
                    <a:pt x="1042442" y="1151245"/>
                  </a:lnTo>
                  <a:lnTo>
                    <a:pt x="1067262" y="1135664"/>
                  </a:lnTo>
                  <a:lnTo>
                    <a:pt x="1092082" y="1119954"/>
                  </a:lnTo>
                  <a:lnTo>
                    <a:pt x="1116902" y="1104130"/>
                  </a:lnTo>
                  <a:lnTo>
                    <a:pt x="1141722" y="1088202"/>
                  </a:lnTo>
                  <a:lnTo>
                    <a:pt x="1166542" y="1072184"/>
                  </a:lnTo>
                  <a:lnTo>
                    <a:pt x="1191362" y="1056089"/>
                  </a:lnTo>
                  <a:lnTo>
                    <a:pt x="1216182" y="1039928"/>
                  </a:lnTo>
                  <a:lnTo>
                    <a:pt x="1241002" y="1023714"/>
                  </a:lnTo>
                  <a:lnTo>
                    <a:pt x="1265822" y="1007459"/>
                  </a:lnTo>
                  <a:lnTo>
                    <a:pt x="1290643" y="991177"/>
                  </a:lnTo>
                  <a:lnTo>
                    <a:pt x="1315463" y="974879"/>
                  </a:lnTo>
                  <a:lnTo>
                    <a:pt x="1340283" y="958577"/>
                  </a:lnTo>
                  <a:lnTo>
                    <a:pt x="1365103" y="942285"/>
                  </a:lnTo>
                  <a:lnTo>
                    <a:pt x="1389923" y="926014"/>
                  </a:lnTo>
                  <a:lnTo>
                    <a:pt x="1414743" y="909777"/>
                  </a:lnTo>
                  <a:lnTo>
                    <a:pt x="1439563" y="893585"/>
                  </a:lnTo>
                  <a:lnTo>
                    <a:pt x="1464383" y="877452"/>
                  </a:lnTo>
                  <a:lnTo>
                    <a:pt x="1489203" y="861389"/>
                  </a:lnTo>
                  <a:lnTo>
                    <a:pt x="1514023" y="845408"/>
                  </a:lnTo>
                  <a:lnTo>
                    <a:pt x="1538843" y="829521"/>
                  </a:lnTo>
                  <a:lnTo>
                    <a:pt x="1563663" y="813742"/>
                  </a:lnTo>
                  <a:lnTo>
                    <a:pt x="1588483" y="798081"/>
                  </a:lnTo>
                  <a:lnTo>
                    <a:pt x="1613303" y="782552"/>
                  </a:lnTo>
                  <a:lnTo>
                    <a:pt x="1638123" y="767165"/>
                  </a:lnTo>
                  <a:lnTo>
                    <a:pt x="1662943" y="751934"/>
                  </a:lnTo>
                  <a:lnTo>
                    <a:pt x="1687763" y="736871"/>
                  </a:lnTo>
                  <a:lnTo>
                    <a:pt x="1712584" y="721988"/>
                  </a:lnTo>
                  <a:lnTo>
                    <a:pt x="1737404" y="707297"/>
                  </a:lnTo>
                  <a:lnTo>
                    <a:pt x="1762224" y="692811"/>
                  </a:lnTo>
                  <a:lnTo>
                    <a:pt x="1787044" y="678541"/>
                  </a:lnTo>
                  <a:lnTo>
                    <a:pt x="1811864" y="664501"/>
                  </a:lnTo>
                  <a:lnTo>
                    <a:pt x="1836684" y="650703"/>
                  </a:lnTo>
                  <a:lnTo>
                    <a:pt x="1861504" y="637159"/>
                  </a:lnTo>
                  <a:lnTo>
                    <a:pt x="1886324" y="623881"/>
                  </a:lnTo>
                  <a:lnTo>
                    <a:pt x="1911144" y="610883"/>
                  </a:lnTo>
                  <a:lnTo>
                    <a:pt x="1935964" y="598173"/>
                  </a:lnTo>
                  <a:lnTo>
                    <a:pt x="1960784" y="585747"/>
                  </a:lnTo>
                  <a:lnTo>
                    <a:pt x="1985604" y="573597"/>
                  </a:lnTo>
                  <a:lnTo>
                    <a:pt x="2010424" y="561716"/>
                  </a:lnTo>
                  <a:lnTo>
                    <a:pt x="2035244" y="550096"/>
                  </a:lnTo>
                  <a:lnTo>
                    <a:pt x="2060064" y="538729"/>
                  </a:lnTo>
                  <a:lnTo>
                    <a:pt x="2084884" y="527609"/>
                  </a:lnTo>
                  <a:lnTo>
                    <a:pt x="2109704" y="516726"/>
                  </a:lnTo>
                  <a:lnTo>
                    <a:pt x="2134524" y="506074"/>
                  </a:lnTo>
                  <a:lnTo>
                    <a:pt x="2159345" y="495645"/>
                  </a:lnTo>
                  <a:lnTo>
                    <a:pt x="2184165" y="485431"/>
                  </a:lnTo>
                  <a:lnTo>
                    <a:pt x="2208985" y="475425"/>
                  </a:lnTo>
                  <a:lnTo>
                    <a:pt x="2233805" y="465619"/>
                  </a:lnTo>
                  <a:lnTo>
                    <a:pt x="2258625" y="456005"/>
                  </a:lnTo>
                  <a:lnTo>
                    <a:pt x="2283445" y="446576"/>
                  </a:lnTo>
                  <a:lnTo>
                    <a:pt x="2308265" y="437324"/>
                  </a:lnTo>
                  <a:lnTo>
                    <a:pt x="2333085" y="428241"/>
                  </a:lnTo>
                  <a:lnTo>
                    <a:pt x="2357905" y="419319"/>
                  </a:lnTo>
                  <a:lnTo>
                    <a:pt x="2382725" y="410552"/>
                  </a:lnTo>
                  <a:lnTo>
                    <a:pt x="2407545" y="401930"/>
                  </a:lnTo>
                  <a:lnTo>
                    <a:pt x="2432365" y="393448"/>
                  </a:lnTo>
                  <a:lnTo>
                    <a:pt x="2457185" y="385096"/>
                  </a:lnTo>
                  <a:lnTo>
                    <a:pt x="2482005" y="376867"/>
                  </a:lnTo>
                  <a:lnTo>
                    <a:pt x="2506825" y="368754"/>
                  </a:lnTo>
                  <a:lnTo>
                    <a:pt x="2531645" y="360748"/>
                  </a:lnTo>
                  <a:lnTo>
                    <a:pt x="2556465" y="352843"/>
                  </a:lnTo>
                  <a:lnTo>
                    <a:pt x="2581286" y="345030"/>
                  </a:lnTo>
                  <a:lnTo>
                    <a:pt x="2606106" y="337302"/>
                  </a:lnTo>
                  <a:lnTo>
                    <a:pt x="2630926" y="329650"/>
                  </a:lnTo>
                  <a:lnTo>
                    <a:pt x="2655746" y="322068"/>
                  </a:lnTo>
                  <a:lnTo>
                    <a:pt x="2680566" y="314548"/>
                  </a:lnTo>
                  <a:lnTo>
                    <a:pt x="2705386" y="307081"/>
                  </a:lnTo>
                  <a:lnTo>
                    <a:pt x="2730206" y="299661"/>
                  </a:lnTo>
                  <a:lnTo>
                    <a:pt x="2755026" y="292279"/>
                  </a:lnTo>
                  <a:lnTo>
                    <a:pt x="2779846" y="284928"/>
                  </a:lnTo>
                  <a:lnTo>
                    <a:pt x="2804666" y="277599"/>
                  </a:lnTo>
                  <a:lnTo>
                    <a:pt x="2829486" y="270286"/>
                  </a:lnTo>
                  <a:lnTo>
                    <a:pt x="2854306" y="262981"/>
                  </a:lnTo>
                  <a:lnTo>
                    <a:pt x="2879126" y="255677"/>
                  </a:lnTo>
                  <a:lnTo>
                    <a:pt x="2903946" y="248373"/>
                  </a:lnTo>
                  <a:lnTo>
                    <a:pt x="2928766" y="241069"/>
                  </a:lnTo>
                  <a:lnTo>
                    <a:pt x="2953586" y="233764"/>
                  </a:lnTo>
                  <a:lnTo>
                    <a:pt x="2978406" y="226460"/>
                  </a:lnTo>
                  <a:lnTo>
                    <a:pt x="3003227" y="219156"/>
                  </a:lnTo>
                  <a:lnTo>
                    <a:pt x="3028047" y="211851"/>
                  </a:lnTo>
                  <a:lnTo>
                    <a:pt x="3052867" y="204546"/>
                  </a:lnTo>
                  <a:lnTo>
                    <a:pt x="3077687" y="197242"/>
                  </a:lnTo>
                  <a:lnTo>
                    <a:pt x="3102507" y="189937"/>
                  </a:lnTo>
                  <a:lnTo>
                    <a:pt x="3127327" y="182632"/>
                  </a:lnTo>
                  <a:lnTo>
                    <a:pt x="3152147" y="175327"/>
                  </a:lnTo>
                  <a:lnTo>
                    <a:pt x="3176967" y="168023"/>
                  </a:lnTo>
                  <a:lnTo>
                    <a:pt x="3201787" y="160718"/>
                  </a:lnTo>
                  <a:lnTo>
                    <a:pt x="3226607" y="153413"/>
                  </a:lnTo>
                  <a:lnTo>
                    <a:pt x="3251427" y="146108"/>
                  </a:lnTo>
                  <a:lnTo>
                    <a:pt x="3276247" y="138802"/>
                  </a:lnTo>
                  <a:lnTo>
                    <a:pt x="3301067" y="131497"/>
                  </a:lnTo>
                  <a:lnTo>
                    <a:pt x="3325887" y="124192"/>
                  </a:lnTo>
                  <a:lnTo>
                    <a:pt x="3350707" y="116887"/>
                  </a:lnTo>
                  <a:lnTo>
                    <a:pt x="3375527" y="109582"/>
                  </a:lnTo>
                  <a:lnTo>
                    <a:pt x="3400347" y="102276"/>
                  </a:lnTo>
                  <a:lnTo>
                    <a:pt x="3425168" y="94971"/>
                  </a:lnTo>
                  <a:lnTo>
                    <a:pt x="3449988" y="87666"/>
                  </a:lnTo>
                  <a:lnTo>
                    <a:pt x="3474808" y="80360"/>
                  </a:lnTo>
                  <a:lnTo>
                    <a:pt x="3499628" y="73055"/>
                  </a:lnTo>
                  <a:lnTo>
                    <a:pt x="3524448" y="65750"/>
                  </a:lnTo>
                  <a:lnTo>
                    <a:pt x="3549268" y="58444"/>
                  </a:lnTo>
                  <a:lnTo>
                    <a:pt x="3574088" y="51139"/>
                  </a:lnTo>
                  <a:lnTo>
                    <a:pt x="3598908" y="43833"/>
                  </a:lnTo>
                  <a:lnTo>
                    <a:pt x="3623728" y="36528"/>
                  </a:lnTo>
                  <a:lnTo>
                    <a:pt x="3648548" y="29222"/>
                  </a:lnTo>
                  <a:lnTo>
                    <a:pt x="3673368" y="21916"/>
                  </a:lnTo>
                  <a:lnTo>
                    <a:pt x="3698188" y="14611"/>
                  </a:lnTo>
                  <a:lnTo>
                    <a:pt x="3723008" y="7305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819529" y="2244783"/>
              <a:ext cx="3747828" cy="1668871"/>
            </a:xfrm>
            <a:custGeom>
              <a:avLst/>
              <a:pathLst>
                <a:path w="3747828" h="1668871">
                  <a:moveTo>
                    <a:pt x="0" y="1668871"/>
                  </a:moveTo>
                  <a:lnTo>
                    <a:pt x="24820" y="1655670"/>
                  </a:lnTo>
                  <a:lnTo>
                    <a:pt x="49640" y="1642464"/>
                  </a:lnTo>
                  <a:lnTo>
                    <a:pt x="74460" y="1629249"/>
                  </a:lnTo>
                  <a:lnTo>
                    <a:pt x="99280" y="1616019"/>
                  </a:lnTo>
                  <a:lnTo>
                    <a:pt x="124100" y="1602770"/>
                  </a:lnTo>
                  <a:lnTo>
                    <a:pt x="148920" y="1589498"/>
                  </a:lnTo>
                  <a:lnTo>
                    <a:pt x="173740" y="1576196"/>
                  </a:lnTo>
                  <a:lnTo>
                    <a:pt x="198560" y="1562861"/>
                  </a:lnTo>
                  <a:lnTo>
                    <a:pt x="223380" y="1549488"/>
                  </a:lnTo>
                  <a:lnTo>
                    <a:pt x="248200" y="1536071"/>
                  </a:lnTo>
                  <a:lnTo>
                    <a:pt x="273020" y="1522607"/>
                  </a:lnTo>
                  <a:lnTo>
                    <a:pt x="297840" y="1509089"/>
                  </a:lnTo>
                  <a:lnTo>
                    <a:pt x="322660" y="1495515"/>
                  </a:lnTo>
                  <a:lnTo>
                    <a:pt x="347480" y="1481877"/>
                  </a:lnTo>
                  <a:lnTo>
                    <a:pt x="372300" y="1468173"/>
                  </a:lnTo>
                  <a:lnTo>
                    <a:pt x="397120" y="1454397"/>
                  </a:lnTo>
                  <a:lnTo>
                    <a:pt x="421940" y="1440545"/>
                  </a:lnTo>
                  <a:lnTo>
                    <a:pt x="446761" y="1426610"/>
                  </a:lnTo>
                  <a:lnTo>
                    <a:pt x="471581" y="1412590"/>
                  </a:lnTo>
                  <a:lnTo>
                    <a:pt x="496401" y="1398478"/>
                  </a:lnTo>
                  <a:lnTo>
                    <a:pt x="521221" y="1384271"/>
                  </a:lnTo>
                  <a:lnTo>
                    <a:pt x="546041" y="1369963"/>
                  </a:lnTo>
                  <a:lnTo>
                    <a:pt x="570861" y="1355550"/>
                  </a:lnTo>
                  <a:lnTo>
                    <a:pt x="595681" y="1341026"/>
                  </a:lnTo>
                  <a:lnTo>
                    <a:pt x="620501" y="1326388"/>
                  </a:lnTo>
                  <a:lnTo>
                    <a:pt x="645321" y="1311630"/>
                  </a:lnTo>
                  <a:lnTo>
                    <a:pt x="670141" y="1296747"/>
                  </a:lnTo>
                  <a:lnTo>
                    <a:pt x="694961" y="1281735"/>
                  </a:lnTo>
                  <a:lnTo>
                    <a:pt x="719781" y="1266589"/>
                  </a:lnTo>
                  <a:lnTo>
                    <a:pt x="744601" y="1251305"/>
                  </a:lnTo>
                  <a:lnTo>
                    <a:pt x="769421" y="1235876"/>
                  </a:lnTo>
                  <a:lnTo>
                    <a:pt x="794241" y="1220300"/>
                  </a:lnTo>
                  <a:lnTo>
                    <a:pt x="819061" y="1204570"/>
                  </a:lnTo>
                  <a:lnTo>
                    <a:pt x="843881" y="1188683"/>
                  </a:lnTo>
                  <a:lnTo>
                    <a:pt x="868702" y="1172633"/>
                  </a:lnTo>
                  <a:lnTo>
                    <a:pt x="893522" y="1156416"/>
                  </a:lnTo>
                  <a:lnTo>
                    <a:pt x="918342" y="1140027"/>
                  </a:lnTo>
                  <a:lnTo>
                    <a:pt x="943162" y="1123461"/>
                  </a:lnTo>
                  <a:lnTo>
                    <a:pt x="967982" y="1106717"/>
                  </a:lnTo>
                  <a:lnTo>
                    <a:pt x="992802" y="1089807"/>
                  </a:lnTo>
                  <a:lnTo>
                    <a:pt x="1017622" y="1072745"/>
                  </a:lnTo>
                  <a:lnTo>
                    <a:pt x="1042442" y="1055545"/>
                  </a:lnTo>
                  <a:lnTo>
                    <a:pt x="1067262" y="1038223"/>
                  </a:lnTo>
                  <a:lnTo>
                    <a:pt x="1092082" y="1020794"/>
                  </a:lnTo>
                  <a:lnTo>
                    <a:pt x="1116902" y="1003272"/>
                  </a:lnTo>
                  <a:lnTo>
                    <a:pt x="1141722" y="985672"/>
                  </a:lnTo>
                  <a:lnTo>
                    <a:pt x="1166542" y="968009"/>
                  </a:lnTo>
                  <a:lnTo>
                    <a:pt x="1191362" y="950297"/>
                  </a:lnTo>
                  <a:lnTo>
                    <a:pt x="1216182" y="932551"/>
                  </a:lnTo>
                  <a:lnTo>
                    <a:pt x="1241002" y="914786"/>
                  </a:lnTo>
                  <a:lnTo>
                    <a:pt x="1265822" y="897017"/>
                  </a:lnTo>
                  <a:lnTo>
                    <a:pt x="1290643" y="879258"/>
                  </a:lnTo>
                  <a:lnTo>
                    <a:pt x="1315463" y="861525"/>
                  </a:lnTo>
                  <a:lnTo>
                    <a:pt x="1340283" y="843830"/>
                  </a:lnTo>
                  <a:lnTo>
                    <a:pt x="1365103" y="826190"/>
                  </a:lnTo>
                  <a:lnTo>
                    <a:pt x="1389923" y="808618"/>
                  </a:lnTo>
                  <a:lnTo>
                    <a:pt x="1414743" y="791129"/>
                  </a:lnTo>
                  <a:lnTo>
                    <a:pt x="1439563" y="773738"/>
                  </a:lnTo>
                  <a:lnTo>
                    <a:pt x="1464383" y="756459"/>
                  </a:lnTo>
                  <a:lnTo>
                    <a:pt x="1489203" y="739306"/>
                  </a:lnTo>
                  <a:lnTo>
                    <a:pt x="1514023" y="722294"/>
                  </a:lnTo>
                  <a:lnTo>
                    <a:pt x="1538843" y="705436"/>
                  </a:lnTo>
                  <a:lnTo>
                    <a:pt x="1563663" y="688748"/>
                  </a:lnTo>
                  <a:lnTo>
                    <a:pt x="1588483" y="672244"/>
                  </a:lnTo>
                  <a:lnTo>
                    <a:pt x="1613303" y="655937"/>
                  </a:lnTo>
                  <a:lnTo>
                    <a:pt x="1638123" y="639843"/>
                  </a:lnTo>
                  <a:lnTo>
                    <a:pt x="1662943" y="623976"/>
                  </a:lnTo>
                  <a:lnTo>
                    <a:pt x="1687763" y="608350"/>
                  </a:lnTo>
                  <a:lnTo>
                    <a:pt x="1712584" y="592979"/>
                  </a:lnTo>
                  <a:lnTo>
                    <a:pt x="1737404" y="577879"/>
                  </a:lnTo>
                  <a:lnTo>
                    <a:pt x="1762224" y="563063"/>
                  </a:lnTo>
                  <a:lnTo>
                    <a:pt x="1787044" y="548547"/>
                  </a:lnTo>
                  <a:lnTo>
                    <a:pt x="1811864" y="534344"/>
                  </a:lnTo>
                  <a:lnTo>
                    <a:pt x="1836684" y="520470"/>
                  </a:lnTo>
                  <a:lnTo>
                    <a:pt x="1861504" y="506940"/>
                  </a:lnTo>
                  <a:lnTo>
                    <a:pt x="1886324" y="493767"/>
                  </a:lnTo>
                  <a:lnTo>
                    <a:pt x="1911144" y="480967"/>
                  </a:lnTo>
                  <a:lnTo>
                    <a:pt x="1935964" y="468550"/>
                  </a:lnTo>
                  <a:lnTo>
                    <a:pt x="1960784" y="456510"/>
                  </a:lnTo>
                  <a:lnTo>
                    <a:pt x="1985604" y="444837"/>
                  </a:lnTo>
                  <a:lnTo>
                    <a:pt x="2010424" y="433521"/>
                  </a:lnTo>
                  <a:lnTo>
                    <a:pt x="2035244" y="422553"/>
                  </a:lnTo>
                  <a:lnTo>
                    <a:pt x="2060064" y="411920"/>
                  </a:lnTo>
                  <a:lnTo>
                    <a:pt x="2084884" y="401615"/>
                  </a:lnTo>
                  <a:lnTo>
                    <a:pt x="2109704" y="391625"/>
                  </a:lnTo>
                  <a:lnTo>
                    <a:pt x="2134524" y="381942"/>
                  </a:lnTo>
                  <a:lnTo>
                    <a:pt x="2159345" y="372555"/>
                  </a:lnTo>
                  <a:lnTo>
                    <a:pt x="2184165" y="363454"/>
                  </a:lnTo>
                  <a:lnTo>
                    <a:pt x="2208985" y="354629"/>
                  </a:lnTo>
                  <a:lnTo>
                    <a:pt x="2233805" y="346070"/>
                  </a:lnTo>
                  <a:lnTo>
                    <a:pt x="2258625" y="337765"/>
                  </a:lnTo>
                  <a:lnTo>
                    <a:pt x="2283445" y="329706"/>
                  </a:lnTo>
                  <a:lnTo>
                    <a:pt x="2308265" y="321882"/>
                  </a:lnTo>
                  <a:lnTo>
                    <a:pt x="2333085" y="314283"/>
                  </a:lnTo>
                  <a:lnTo>
                    <a:pt x="2357905" y="306898"/>
                  </a:lnTo>
                  <a:lnTo>
                    <a:pt x="2382725" y="299718"/>
                  </a:lnTo>
                  <a:lnTo>
                    <a:pt x="2407545" y="292732"/>
                  </a:lnTo>
                  <a:lnTo>
                    <a:pt x="2432365" y="285930"/>
                  </a:lnTo>
                  <a:lnTo>
                    <a:pt x="2457185" y="279301"/>
                  </a:lnTo>
                  <a:lnTo>
                    <a:pt x="2482005" y="272837"/>
                  </a:lnTo>
                  <a:lnTo>
                    <a:pt x="2506825" y="266525"/>
                  </a:lnTo>
                  <a:lnTo>
                    <a:pt x="2531645" y="260357"/>
                  </a:lnTo>
                  <a:lnTo>
                    <a:pt x="2556465" y="254322"/>
                  </a:lnTo>
                  <a:lnTo>
                    <a:pt x="2581286" y="248409"/>
                  </a:lnTo>
                  <a:lnTo>
                    <a:pt x="2606106" y="242609"/>
                  </a:lnTo>
                  <a:lnTo>
                    <a:pt x="2630926" y="236911"/>
                  </a:lnTo>
                  <a:lnTo>
                    <a:pt x="2655746" y="231305"/>
                  </a:lnTo>
                  <a:lnTo>
                    <a:pt x="2680566" y="225781"/>
                  </a:lnTo>
                  <a:lnTo>
                    <a:pt x="2705386" y="220328"/>
                  </a:lnTo>
                  <a:lnTo>
                    <a:pt x="2730206" y="214937"/>
                  </a:lnTo>
                  <a:lnTo>
                    <a:pt x="2755026" y="209597"/>
                  </a:lnTo>
                  <a:lnTo>
                    <a:pt x="2779846" y="204297"/>
                  </a:lnTo>
                  <a:lnTo>
                    <a:pt x="2804666" y="199029"/>
                  </a:lnTo>
                  <a:lnTo>
                    <a:pt x="2829486" y="193780"/>
                  </a:lnTo>
                  <a:lnTo>
                    <a:pt x="2854306" y="188542"/>
                  </a:lnTo>
                  <a:lnTo>
                    <a:pt x="2879126" y="183306"/>
                  </a:lnTo>
                  <a:lnTo>
                    <a:pt x="2903946" y="178069"/>
                  </a:lnTo>
                  <a:lnTo>
                    <a:pt x="2928766" y="172833"/>
                  </a:lnTo>
                  <a:lnTo>
                    <a:pt x="2953586" y="167596"/>
                  </a:lnTo>
                  <a:lnTo>
                    <a:pt x="2978406" y="162359"/>
                  </a:lnTo>
                  <a:lnTo>
                    <a:pt x="3003227" y="157122"/>
                  </a:lnTo>
                  <a:lnTo>
                    <a:pt x="3028047" y="151886"/>
                  </a:lnTo>
                  <a:lnTo>
                    <a:pt x="3052867" y="146649"/>
                  </a:lnTo>
                  <a:lnTo>
                    <a:pt x="3077687" y="141412"/>
                  </a:lnTo>
                  <a:lnTo>
                    <a:pt x="3102507" y="136175"/>
                  </a:lnTo>
                  <a:lnTo>
                    <a:pt x="3127327" y="130938"/>
                  </a:lnTo>
                  <a:lnTo>
                    <a:pt x="3152147" y="125701"/>
                  </a:lnTo>
                  <a:lnTo>
                    <a:pt x="3176967" y="120464"/>
                  </a:lnTo>
                  <a:lnTo>
                    <a:pt x="3201787" y="115226"/>
                  </a:lnTo>
                  <a:lnTo>
                    <a:pt x="3226607" y="109989"/>
                  </a:lnTo>
                  <a:lnTo>
                    <a:pt x="3251427" y="104752"/>
                  </a:lnTo>
                  <a:lnTo>
                    <a:pt x="3276247" y="99515"/>
                  </a:lnTo>
                  <a:lnTo>
                    <a:pt x="3301067" y="94277"/>
                  </a:lnTo>
                  <a:lnTo>
                    <a:pt x="3325887" y="89040"/>
                  </a:lnTo>
                  <a:lnTo>
                    <a:pt x="3350707" y="83802"/>
                  </a:lnTo>
                  <a:lnTo>
                    <a:pt x="3375527" y="78565"/>
                  </a:lnTo>
                  <a:lnTo>
                    <a:pt x="3400347" y="73328"/>
                  </a:lnTo>
                  <a:lnTo>
                    <a:pt x="3425168" y="68090"/>
                  </a:lnTo>
                  <a:lnTo>
                    <a:pt x="3449988" y="62852"/>
                  </a:lnTo>
                  <a:lnTo>
                    <a:pt x="3474808" y="57615"/>
                  </a:lnTo>
                  <a:lnTo>
                    <a:pt x="3499628" y="52377"/>
                  </a:lnTo>
                  <a:lnTo>
                    <a:pt x="3524448" y="47140"/>
                  </a:lnTo>
                  <a:lnTo>
                    <a:pt x="3549268" y="41902"/>
                  </a:lnTo>
                  <a:lnTo>
                    <a:pt x="3574088" y="36664"/>
                  </a:lnTo>
                  <a:lnTo>
                    <a:pt x="3598908" y="31426"/>
                  </a:lnTo>
                  <a:lnTo>
                    <a:pt x="3623728" y="26189"/>
                  </a:lnTo>
                  <a:lnTo>
                    <a:pt x="3648548" y="20951"/>
                  </a:lnTo>
                  <a:lnTo>
                    <a:pt x="3673368" y="15713"/>
                  </a:lnTo>
                  <a:lnTo>
                    <a:pt x="3698188" y="10475"/>
                  </a:lnTo>
                  <a:lnTo>
                    <a:pt x="3723008" y="5237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EF2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16173" y="2119411"/>
              <a:ext cx="3551184" cy="1864459"/>
            </a:xfrm>
            <a:custGeom>
              <a:avLst/>
              <a:pathLst>
                <a:path w="3551184" h="1864459">
                  <a:moveTo>
                    <a:pt x="0" y="1864459"/>
                  </a:moveTo>
                  <a:lnTo>
                    <a:pt x="1916" y="1863495"/>
                  </a:lnTo>
                  <a:lnTo>
                    <a:pt x="26736" y="1850982"/>
                  </a:lnTo>
                  <a:lnTo>
                    <a:pt x="51556" y="1838443"/>
                  </a:lnTo>
                  <a:lnTo>
                    <a:pt x="76376" y="1825874"/>
                  </a:lnTo>
                  <a:lnTo>
                    <a:pt x="101196" y="1813272"/>
                  </a:lnTo>
                  <a:lnTo>
                    <a:pt x="126016" y="1800635"/>
                  </a:lnTo>
                  <a:lnTo>
                    <a:pt x="150836" y="1787960"/>
                  </a:lnTo>
                  <a:lnTo>
                    <a:pt x="175656" y="1775243"/>
                  </a:lnTo>
                  <a:lnTo>
                    <a:pt x="200476" y="1762482"/>
                  </a:lnTo>
                  <a:lnTo>
                    <a:pt x="225296" y="1749674"/>
                  </a:lnTo>
                  <a:lnTo>
                    <a:pt x="250116" y="1736816"/>
                  </a:lnTo>
                  <a:lnTo>
                    <a:pt x="274936" y="1723904"/>
                  </a:lnTo>
                  <a:lnTo>
                    <a:pt x="299757" y="1710937"/>
                  </a:lnTo>
                  <a:lnTo>
                    <a:pt x="324577" y="1697910"/>
                  </a:lnTo>
                  <a:lnTo>
                    <a:pt x="349397" y="1684821"/>
                  </a:lnTo>
                  <a:lnTo>
                    <a:pt x="374217" y="1671667"/>
                  </a:lnTo>
                  <a:lnTo>
                    <a:pt x="399037" y="1658446"/>
                  </a:lnTo>
                  <a:lnTo>
                    <a:pt x="423857" y="1645153"/>
                  </a:lnTo>
                  <a:lnTo>
                    <a:pt x="448677" y="1631787"/>
                  </a:lnTo>
                  <a:lnTo>
                    <a:pt x="473497" y="1618344"/>
                  </a:lnTo>
                  <a:lnTo>
                    <a:pt x="498317" y="1604821"/>
                  </a:lnTo>
                  <a:lnTo>
                    <a:pt x="523137" y="1591216"/>
                  </a:lnTo>
                  <a:lnTo>
                    <a:pt x="547957" y="1577525"/>
                  </a:lnTo>
                  <a:lnTo>
                    <a:pt x="572777" y="1563746"/>
                  </a:lnTo>
                  <a:lnTo>
                    <a:pt x="597597" y="1549875"/>
                  </a:lnTo>
                  <a:lnTo>
                    <a:pt x="622417" y="1535909"/>
                  </a:lnTo>
                  <a:lnTo>
                    <a:pt x="647237" y="1521846"/>
                  </a:lnTo>
                  <a:lnTo>
                    <a:pt x="672057" y="1507683"/>
                  </a:lnTo>
                  <a:lnTo>
                    <a:pt x="696877" y="1493417"/>
                  </a:lnTo>
                  <a:lnTo>
                    <a:pt x="721697" y="1479044"/>
                  </a:lnTo>
                  <a:lnTo>
                    <a:pt x="746518" y="1464563"/>
                  </a:lnTo>
                  <a:lnTo>
                    <a:pt x="771338" y="1449970"/>
                  </a:lnTo>
                  <a:lnTo>
                    <a:pt x="796158" y="1435272"/>
                  </a:lnTo>
                  <a:lnTo>
                    <a:pt x="820978" y="1420475"/>
                  </a:lnTo>
                  <a:lnTo>
                    <a:pt x="845798" y="1405586"/>
                  </a:lnTo>
                  <a:lnTo>
                    <a:pt x="870618" y="1390610"/>
                  </a:lnTo>
                  <a:lnTo>
                    <a:pt x="895438" y="1375554"/>
                  </a:lnTo>
                  <a:lnTo>
                    <a:pt x="920258" y="1360425"/>
                  </a:lnTo>
                  <a:lnTo>
                    <a:pt x="945078" y="1345229"/>
                  </a:lnTo>
                  <a:lnTo>
                    <a:pt x="969898" y="1329972"/>
                  </a:lnTo>
                  <a:lnTo>
                    <a:pt x="994718" y="1314662"/>
                  </a:lnTo>
                  <a:lnTo>
                    <a:pt x="1019538" y="1299304"/>
                  </a:lnTo>
                  <a:lnTo>
                    <a:pt x="1044358" y="1283905"/>
                  </a:lnTo>
                  <a:lnTo>
                    <a:pt x="1069178" y="1268471"/>
                  </a:lnTo>
                  <a:lnTo>
                    <a:pt x="1093998" y="1253009"/>
                  </a:lnTo>
                  <a:lnTo>
                    <a:pt x="1118818" y="1237526"/>
                  </a:lnTo>
                  <a:lnTo>
                    <a:pt x="1143638" y="1222028"/>
                  </a:lnTo>
                  <a:lnTo>
                    <a:pt x="1168459" y="1206521"/>
                  </a:lnTo>
                  <a:lnTo>
                    <a:pt x="1193279" y="1191012"/>
                  </a:lnTo>
                  <a:lnTo>
                    <a:pt x="1218099" y="1175507"/>
                  </a:lnTo>
                  <a:lnTo>
                    <a:pt x="1242919" y="1160013"/>
                  </a:lnTo>
                  <a:lnTo>
                    <a:pt x="1267739" y="1144536"/>
                  </a:lnTo>
                  <a:lnTo>
                    <a:pt x="1292559" y="1129084"/>
                  </a:lnTo>
                  <a:lnTo>
                    <a:pt x="1317379" y="1113661"/>
                  </a:lnTo>
                  <a:lnTo>
                    <a:pt x="1342199" y="1098275"/>
                  </a:lnTo>
                  <a:lnTo>
                    <a:pt x="1367019" y="1082933"/>
                  </a:lnTo>
                  <a:lnTo>
                    <a:pt x="1391839" y="1067640"/>
                  </a:lnTo>
                  <a:lnTo>
                    <a:pt x="1416659" y="1052404"/>
                  </a:lnTo>
                  <a:lnTo>
                    <a:pt x="1441479" y="1037230"/>
                  </a:lnTo>
                  <a:lnTo>
                    <a:pt x="1466299" y="1022125"/>
                  </a:lnTo>
                  <a:lnTo>
                    <a:pt x="1491119" y="1007095"/>
                  </a:lnTo>
                  <a:lnTo>
                    <a:pt x="1515939" y="992147"/>
                  </a:lnTo>
                  <a:lnTo>
                    <a:pt x="1540759" y="977288"/>
                  </a:lnTo>
                  <a:lnTo>
                    <a:pt x="1565579" y="962523"/>
                  </a:lnTo>
                  <a:lnTo>
                    <a:pt x="1590400" y="947859"/>
                  </a:lnTo>
                  <a:lnTo>
                    <a:pt x="1615220" y="933302"/>
                  </a:lnTo>
                  <a:lnTo>
                    <a:pt x="1640040" y="918859"/>
                  </a:lnTo>
                  <a:lnTo>
                    <a:pt x="1664860" y="904536"/>
                  </a:lnTo>
                  <a:lnTo>
                    <a:pt x="1689680" y="890339"/>
                  </a:lnTo>
                  <a:lnTo>
                    <a:pt x="1714500" y="876274"/>
                  </a:lnTo>
                  <a:lnTo>
                    <a:pt x="1739320" y="862346"/>
                  </a:lnTo>
                  <a:lnTo>
                    <a:pt x="1764140" y="848553"/>
                  </a:lnTo>
                  <a:lnTo>
                    <a:pt x="1788960" y="834891"/>
                  </a:lnTo>
                  <a:lnTo>
                    <a:pt x="1813780" y="821357"/>
                  </a:lnTo>
                  <a:lnTo>
                    <a:pt x="1838600" y="807946"/>
                  </a:lnTo>
                  <a:lnTo>
                    <a:pt x="1863420" y="794655"/>
                  </a:lnTo>
                  <a:lnTo>
                    <a:pt x="1888240" y="781480"/>
                  </a:lnTo>
                  <a:lnTo>
                    <a:pt x="1913060" y="768417"/>
                  </a:lnTo>
                  <a:lnTo>
                    <a:pt x="1937880" y="755462"/>
                  </a:lnTo>
                  <a:lnTo>
                    <a:pt x="1962700" y="742613"/>
                  </a:lnTo>
                  <a:lnTo>
                    <a:pt x="1987520" y="729864"/>
                  </a:lnTo>
                  <a:lnTo>
                    <a:pt x="2012341" y="717213"/>
                  </a:lnTo>
                  <a:lnTo>
                    <a:pt x="2037161" y="704655"/>
                  </a:lnTo>
                  <a:lnTo>
                    <a:pt x="2061981" y="692187"/>
                  </a:lnTo>
                  <a:lnTo>
                    <a:pt x="2086801" y="679806"/>
                  </a:lnTo>
                  <a:lnTo>
                    <a:pt x="2111621" y="667507"/>
                  </a:lnTo>
                  <a:lnTo>
                    <a:pt x="2136441" y="655287"/>
                  </a:lnTo>
                  <a:lnTo>
                    <a:pt x="2161261" y="643143"/>
                  </a:lnTo>
                  <a:lnTo>
                    <a:pt x="2186081" y="631070"/>
                  </a:lnTo>
                  <a:lnTo>
                    <a:pt x="2210901" y="619065"/>
                  </a:lnTo>
                  <a:lnTo>
                    <a:pt x="2235721" y="607124"/>
                  </a:lnTo>
                  <a:lnTo>
                    <a:pt x="2260541" y="595245"/>
                  </a:lnTo>
                  <a:lnTo>
                    <a:pt x="2285361" y="583422"/>
                  </a:lnTo>
                  <a:lnTo>
                    <a:pt x="2310181" y="571653"/>
                  </a:lnTo>
                  <a:lnTo>
                    <a:pt x="2335001" y="559934"/>
                  </a:lnTo>
                  <a:lnTo>
                    <a:pt x="2359821" y="548261"/>
                  </a:lnTo>
                  <a:lnTo>
                    <a:pt x="2384641" y="536631"/>
                  </a:lnTo>
                  <a:lnTo>
                    <a:pt x="2409461" y="525040"/>
                  </a:lnTo>
                  <a:lnTo>
                    <a:pt x="2434282" y="513485"/>
                  </a:lnTo>
                  <a:lnTo>
                    <a:pt x="2459102" y="501961"/>
                  </a:lnTo>
                  <a:lnTo>
                    <a:pt x="2483922" y="490466"/>
                  </a:lnTo>
                  <a:lnTo>
                    <a:pt x="2508742" y="478995"/>
                  </a:lnTo>
                  <a:lnTo>
                    <a:pt x="2533562" y="467546"/>
                  </a:lnTo>
                  <a:lnTo>
                    <a:pt x="2558382" y="456114"/>
                  </a:lnTo>
                  <a:lnTo>
                    <a:pt x="2583202" y="444696"/>
                  </a:lnTo>
                  <a:lnTo>
                    <a:pt x="2608022" y="433289"/>
                  </a:lnTo>
                  <a:lnTo>
                    <a:pt x="2632842" y="421888"/>
                  </a:lnTo>
                  <a:lnTo>
                    <a:pt x="2657662" y="410490"/>
                  </a:lnTo>
                  <a:lnTo>
                    <a:pt x="2682482" y="399092"/>
                  </a:lnTo>
                  <a:lnTo>
                    <a:pt x="2707302" y="387694"/>
                  </a:lnTo>
                  <a:lnTo>
                    <a:pt x="2732122" y="376295"/>
                  </a:lnTo>
                  <a:lnTo>
                    <a:pt x="2756942" y="364896"/>
                  </a:lnTo>
                  <a:lnTo>
                    <a:pt x="2781762" y="353497"/>
                  </a:lnTo>
                  <a:lnTo>
                    <a:pt x="2806582" y="342097"/>
                  </a:lnTo>
                  <a:lnTo>
                    <a:pt x="2831402" y="330697"/>
                  </a:lnTo>
                  <a:lnTo>
                    <a:pt x="2856222" y="319296"/>
                  </a:lnTo>
                  <a:lnTo>
                    <a:pt x="2881043" y="307895"/>
                  </a:lnTo>
                  <a:lnTo>
                    <a:pt x="2905863" y="296494"/>
                  </a:lnTo>
                  <a:lnTo>
                    <a:pt x="2930683" y="285092"/>
                  </a:lnTo>
                  <a:lnTo>
                    <a:pt x="2955503" y="273690"/>
                  </a:lnTo>
                  <a:lnTo>
                    <a:pt x="2980323" y="262288"/>
                  </a:lnTo>
                  <a:lnTo>
                    <a:pt x="3005143" y="250886"/>
                  </a:lnTo>
                  <a:lnTo>
                    <a:pt x="3029963" y="239484"/>
                  </a:lnTo>
                  <a:lnTo>
                    <a:pt x="3054783" y="228081"/>
                  </a:lnTo>
                  <a:lnTo>
                    <a:pt x="3079603" y="216678"/>
                  </a:lnTo>
                  <a:lnTo>
                    <a:pt x="3104423" y="205275"/>
                  </a:lnTo>
                  <a:lnTo>
                    <a:pt x="3129243" y="193872"/>
                  </a:lnTo>
                  <a:lnTo>
                    <a:pt x="3154063" y="182468"/>
                  </a:lnTo>
                  <a:lnTo>
                    <a:pt x="3178883" y="171065"/>
                  </a:lnTo>
                  <a:lnTo>
                    <a:pt x="3203703" y="159661"/>
                  </a:lnTo>
                  <a:lnTo>
                    <a:pt x="3228523" y="148257"/>
                  </a:lnTo>
                  <a:lnTo>
                    <a:pt x="3253343" y="136853"/>
                  </a:lnTo>
                  <a:lnTo>
                    <a:pt x="3278163" y="125449"/>
                  </a:lnTo>
                  <a:lnTo>
                    <a:pt x="3302984" y="114045"/>
                  </a:lnTo>
                  <a:lnTo>
                    <a:pt x="3327804" y="102641"/>
                  </a:lnTo>
                  <a:lnTo>
                    <a:pt x="3352624" y="91237"/>
                  </a:lnTo>
                  <a:lnTo>
                    <a:pt x="3377444" y="79832"/>
                  </a:lnTo>
                  <a:lnTo>
                    <a:pt x="3402264" y="68428"/>
                  </a:lnTo>
                  <a:lnTo>
                    <a:pt x="3427084" y="57023"/>
                  </a:lnTo>
                  <a:lnTo>
                    <a:pt x="3451904" y="45619"/>
                  </a:lnTo>
                  <a:lnTo>
                    <a:pt x="3476724" y="34214"/>
                  </a:lnTo>
                  <a:lnTo>
                    <a:pt x="3501544" y="22809"/>
                  </a:lnTo>
                  <a:lnTo>
                    <a:pt x="3526364" y="11404"/>
                  </a:lnTo>
                  <a:lnTo>
                    <a:pt x="3551184" y="0"/>
                  </a:lnTo>
                  <a:lnTo>
                    <a:pt x="3551184" y="0"/>
                  </a:lnTo>
                </a:path>
              </a:pathLst>
            </a:custGeom>
            <a:ln w="13550" cap="flat">
              <a:solidFill>
                <a:srgbClr val="D55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128616" y="2158735"/>
              <a:ext cx="3438741" cy="1825136"/>
            </a:xfrm>
            <a:custGeom>
              <a:avLst/>
              <a:pathLst>
                <a:path w="3438741" h="1825136">
                  <a:moveTo>
                    <a:pt x="0" y="1825136"/>
                  </a:moveTo>
                  <a:lnTo>
                    <a:pt x="13573" y="1821947"/>
                  </a:lnTo>
                  <a:lnTo>
                    <a:pt x="38393" y="1815947"/>
                  </a:lnTo>
                  <a:lnTo>
                    <a:pt x="63213" y="1809763"/>
                  </a:lnTo>
                  <a:lnTo>
                    <a:pt x="88034" y="1803383"/>
                  </a:lnTo>
                  <a:lnTo>
                    <a:pt x="112854" y="1796794"/>
                  </a:lnTo>
                  <a:lnTo>
                    <a:pt x="137674" y="1789983"/>
                  </a:lnTo>
                  <a:lnTo>
                    <a:pt x="162494" y="1782936"/>
                  </a:lnTo>
                  <a:lnTo>
                    <a:pt x="187314" y="1775641"/>
                  </a:lnTo>
                  <a:lnTo>
                    <a:pt x="212134" y="1768084"/>
                  </a:lnTo>
                  <a:lnTo>
                    <a:pt x="236954" y="1760252"/>
                  </a:lnTo>
                  <a:lnTo>
                    <a:pt x="261774" y="1752133"/>
                  </a:lnTo>
                  <a:lnTo>
                    <a:pt x="286594" y="1743713"/>
                  </a:lnTo>
                  <a:lnTo>
                    <a:pt x="311414" y="1734979"/>
                  </a:lnTo>
                  <a:lnTo>
                    <a:pt x="336234" y="1725918"/>
                  </a:lnTo>
                  <a:lnTo>
                    <a:pt x="361054" y="1716517"/>
                  </a:lnTo>
                  <a:lnTo>
                    <a:pt x="385874" y="1706763"/>
                  </a:lnTo>
                  <a:lnTo>
                    <a:pt x="410694" y="1696643"/>
                  </a:lnTo>
                  <a:lnTo>
                    <a:pt x="435514" y="1686143"/>
                  </a:lnTo>
                  <a:lnTo>
                    <a:pt x="460334" y="1675251"/>
                  </a:lnTo>
                  <a:lnTo>
                    <a:pt x="485154" y="1663954"/>
                  </a:lnTo>
                  <a:lnTo>
                    <a:pt x="509974" y="1652238"/>
                  </a:lnTo>
                  <a:lnTo>
                    <a:pt x="534795" y="1640091"/>
                  </a:lnTo>
                  <a:lnTo>
                    <a:pt x="559615" y="1627498"/>
                  </a:lnTo>
                  <a:lnTo>
                    <a:pt x="584435" y="1614449"/>
                  </a:lnTo>
                  <a:lnTo>
                    <a:pt x="609255" y="1600928"/>
                  </a:lnTo>
                  <a:lnTo>
                    <a:pt x="634075" y="1586924"/>
                  </a:lnTo>
                  <a:lnTo>
                    <a:pt x="658895" y="1572428"/>
                  </a:lnTo>
                  <a:lnTo>
                    <a:pt x="683715" y="1557457"/>
                  </a:lnTo>
                  <a:lnTo>
                    <a:pt x="708535" y="1542033"/>
                  </a:lnTo>
                  <a:lnTo>
                    <a:pt x="733355" y="1526176"/>
                  </a:lnTo>
                  <a:lnTo>
                    <a:pt x="758175" y="1509909"/>
                  </a:lnTo>
                  <a:lnTo>
                    <a:pt x="782995" y="1493253"/>
                  </a:lnTo>
                  <a:lnTo>
                    <a:pt x="807815" y="1476231"/>
                  </a:lnTo>
                  <a:lnTo>
                    <a:pt x="832635" y="1458863"/>
                  </a:lnTo>
                  <a:lnTo>
                    <a:pt x="857455" y="1441171"/>
                  </a:lnTo>
                  <a:lnTo>
                    <a:pt x="882275" y="1423177"/>
                  </a:lnTo>
                  <a:lnTo>
                    <a:pt x="907095" y="1404902"/>
                  </a:lnTo>
                  <a:lnTo>
                    <a:pt x="931915" y="1386369"/>
                  </a:lnTo>
                  <a:lnTo>
                    <a:pt x="956736" y="1367599"/>
                  </a:lnTo>
                  <a:lnTo>
                    <a:pt x="981556" y="1348613"/>
                  </a:lnTo>
                  <a:lnTo>
                    <a:pt x="1006376" y="1329433"/>
                  </a:lnTo>
                  <a:lnTo>
                    <a:pt x="1031196" y="1310082"/>
                  </a:lnTo>
                  <a:lnTo>
                    <a:pt x="1056016" y="1290580"/>
                  </a:lnTo>
                  <a:lnTo>
                    <a:pt x="1080836" y="1270950"/>
                  </a:lnTo>
                  <a:lnTo>
                    <a:pt x="1105656" y="1251212"/>
                  </a:lnTo>
                  <a:lnTo>
                    <a:pt x="1130476" y="1231390"/>
                  </a:lnTo>
                  <a:lnTo>
                    <a:pt x="1155296" y="1211504"/>
                  </a:lnTo>
                  <a:lnTo>
                    <a:pt x="1180116" y="1191577"/>
                  </a:lnTo>
                  <a:lnTo>
                    <a:pt x="1204936" y="1171629"/>
                  </a:lnTo>
                  <a:lnTo>
                    <a:pt x="1229756" y="1151683"/>
                  </a:lnTo>
                  <a:lnTo>
                    <a:pt x="1254576" y="1131761"/>
                  </a:lnTo>
                  <a:lnTo>
                    <a:pt x="1279396" y="1111884"/>
                  </a:lnTo>
                  <a:lnTo>
                    <a:pt x="1304216" y="1092075"/>
                  </a:lnTo>
                  <a:lnTo>
                    <a:pt x="1329036" y="1072354"/>
                  </a:lnTo>
                  <a:lnTo>
                    <a:pt x="1353856" y="1052743"/>
                  </a:lnTo>
                  <a:lnTo>
                    <a:pt x="1378677" y="1033265"/>
                  </a:lnTo>
                  <a:lnTo>
                    <a:pt x="1403497" y="1013941"/>
                  </a:lnTo>
                  <a:lnTo>
                    <a:pt x="1428317" y="994792"/>
                  </a:lnTo>
                  <a:lnTo>
                    <a:pt x="1453137" y="975840"/>
                  </a:lnTo>
                  <a:lnTo>
                    <a:pt x="1477957" y="957107"/>
                  </a:lnTo>
                  <a:lnTo>
                    <a:pt x="1502777" y="938614"/>
                  </a:lnTo>
                  <a:lnTo>
                    <a:pt x="1527597" y="920382"/>
                  </a:lnTo>
                  <a:lnTo>
                    <a:pt x="1552417" y="902433"/>
                  </a:lnTo>
                  <a:lnTo>
                    <a:pt x="1577237" y="884789"/>
                  </a:lnTo>
                  <a:lnTo>
                    <a:pt x="1602057" y="867470"/>
                  </a:lnTo>
                  <a:lnTo>
                    <a:pt x="1626877" y="850493"/>
                  </a:lnTo>
                  <a:lnTo>
                    <a:pt x="1651697" y="833854"/>
                  </a:lnTo>
                  <a:lnTo>
                    <a:pt x="1676517" y="817543"/>
                  </a:lnTo>
                  <a:lnTo>
                    <a:pt x="1701337" y="801551"/>
                  </a:lnTo>
                  <a:lnTo>
                    <a:pt x="1726157" y="785868"/>
                  </a:lnTo>
                  <a:lnTo>
                    <a:pt x="1750977" y="770486"/>
                  </a:lnTo>
                  <a:lnTo>
                    <a:pt x="1775797" y="755394"/>
                  </a:lnTo>
                  <a:lnTo>
                    <a:pt x="1800618" y="740584"/>
                  </a:lnTo>
                  <a:lnTo>
                    <a:pt x="1825438" y="726046"/>
                  </a:lnTo>
                  <a:lnTo>
                    <a:pt x="1850258" y="711772"/>
                  </a:lnTo>
                  <a:lnTo>
                    <a:pt x="1875078" y="697751"/>
                  </a:lnTo>
                  <a:lnTo>
                    <a:pt x="1899898" y="683975"/>
                  </a:lnTo>
                  <a:lnTo>
                    <a:pt x="1924718" y="670435"/>
                  </a:lnTo>
                  <a:lnTo>
                    <a:pt x="1949538" y="657121"/>
                  </a:lnTo>
                  <a:lnTo>
                    <a:pt x="1974358" y="644024"/>
                  </a:lnTo>
                  <a:lnTo>
                    <a:pt x="1999178" y="631135"/>
                  </a:lnTo>
                  <a:lnTo>
                    <a:pt x="2023998" y="618446"/>
                  </a:lnTo>
                  <a:lnTo>
                    <a:pt x="2048818" y="605946"/>
                  </a:lnTo>
                  <a:lnTo>
                    <a:pt x="2073638" y="593627"/>
                  </a:lnTo>
                  <a:lnTo>
                    <a:pt x="2098458" y="581480"/>
                  </a:lnTo>
                  <a:lnTo>
                    <a:pt x="2123278" y="569496"/>
                  </a:lnTo>
                  <a:lnTo>
                    <a:pt x="2148098" y="557665"/>
                  </a:lnTo>
                  <a:lnTo>
                    <a:pt x="2172918" y="545979"/>
                  </a:lnTo>
                  <a:lnTo>
                    <a:pt x="2197738" y="534429"/>
                  </a:lnTo>
                  <a:lnTo>
                    <a:pt x="2222559" y="523005"/>
                  </a:lnTo>
                  <a:lnTo>
                    <a:pt x="2247379" y="511698"/>
                  </a:lnTo>
                  <a:lnTo>
                    <a:pt x="2272199" y="500500"/>
                  </a:lnTo>
                  <a:lnTo>
                    <a:pt x="2297019" y="489401"/>
                  </a:lnTo>
                  <a:lnTo>
                    <a:pt x="2321839" y="478393"/>
                  </a:lnTo>
                  <a:lnTo>
                    <a:pt x="2346659" y="467465"/>
                  </a:lnTo>
                  <a:lnTo>
                    <a:pt x="2371479" y="456610"/>
                  </a:lnTo>
                  <a:lnTo>
                    <a:pt x="2396299" y="445818"/>
                  </a:lnTo>
                  <a:lnTo>
                    <a:pt x="2421119" y="435080"/>
                  </a:lnTo>
                  <a:lnTo>
                    <a:pt x="2445939" y="424387"/>
                  </a:lnTo>
                  <a:lnTo>
                    <a:pt x="2470759" y="413729"/>
                  </a:lnTo>
                  <a:lnTo>
                    <a:pt x="2495579" y="403099"/>
                  </a:lnTo>
                  <a:lnTo>
                    <a:pt x="2520399" y="392486"/>
                  </a:lnTo>
                  <a:lnTo>
                    <a:pt x="2545219" y="381881"/>
                  </a:lnTo>
                  <a:lnTo>
                    <a:pt x="2570039" y="371278"/>
                  </a:lnTo>
                  <a:lnTo>
                    <a:pt x="2594859" y="360674"/>
                  </a:lnTo>
                  <a:lnTo>
                    <a:pt x="2619679" y="350070"/>
                  </a:lnTo>
                  <a:lnTo>
                    <a:pt x="2644499" y="339466"/>
                  </a:lnTo>
                  <a:lnTo>
                    <a:pt x="2669320" y="328861"/>
                  </a:lnTo>
                  <a:lnTo>
                    <a:pt x="2694140" y="318256"/>
                  </a:lnTo>
                  <a:lnTo>
                    <a:pt x="2718960" y="307650"/>
                  </a:lnTo>
                  <a:lnTo>
                    <a:pt x="2743780" y="297044"/>
                  </a:lnTo>
                  <a:lnTo>
                    <a:pt x="2768600" y="286438"/>
                  </a:lnTo>
                  <a:lnTo>
                    <a:pt x="2793420" y="275831"/>
                  </a:lnTo>
                  <a:lnTo>
                    <a:pt x="2818240" y="265224"/>
                  </a:lnTo>
                  <a:lnTo>
                    <a:pt x="2843060" y="254617"/>
                  </a:lnTo>
                  <a:lnTo>
                    <a:pt x="2867880" y="244010"/>
                  </a:lnTo>
                  <a:lnTo>
                    <a:pt x="2892700" y="233402"/>
                  </a:lnTo>
                  <a:lnTo>
                    <a:pt x="2917520" y="222795"/>
                  </a:lnTo>
                  <a:lnTo>
                    <a:pt x="2942340" y="212187"/>
                  </a:lnTo>
                  <a:lnTo>
                    <a:pt x="2967160" y="201579"/>
                  </a:lnTo>
                  <a:lnTo>
                    <a:pt x="2991980" y="190970"/>
                  </a:lnTo>
                  <a:lnTo>
                    <a:pt x="3016800" y="180362"/>
                  </a:lnTo>
                  <a:lnTo>
                    <a:pt x="3041620" y="169753"/>
                  </a:lnTo>
                  <a:lnTo>
                    <a:pt x="3066440" y="159144"/>
                  </a:lnTo>
                  <a:lnTo>
                    <a:pt x="3091261" y="148535"/>
                  </a:lnTo>
                  <a:lnTo>
                    <a:pt x="3116081" y="137926"/>
                  </a:lnTo>
                  <a:lnTo>
                    <a:pt x="3140901" y="127317"/>
                  </a:lnTo>
                  <a:lnTo>
                    <a:pt x="3165721" y="116708"/>
                  </a:lnTo>
                  <a:lnTo>
                    <a:pt x="3190541" y="106098"/>
                  </a:lnTo>
                  <a:lnTo>
                    <a:pt x="3215361" y="95489"/>
                  </a:lnTo>
                  <a:lnTo>
                    <a:pt x="3240181" y="84879"/>
                  </a:lnTo>
                  <a:lnTo>
                    <a:pt x="3265001" y="74269"/>
                  </a:lnTo>
                  <a:lnTo>
                    <a:pt x="3289821" y="63660"/>
                  </a:lnTo>
                  <a:lnTo>
                    <a:pt x="3314641" y="53050"/>
                  </a:lnTo>
                  <a:lnTo>
                    <a:pt x="3339461" y="42440"/>
                  </a:lnTo>
                  <a:lnTo>
                    <a:pt x="3364281" y="31830"/>
                  </a:lnTo>
                  <a:lnTo>
                    <a:pt x="3389101" y="21220"/>
                  </a:lnTo>
                  <a:lnTo>
                    <a:pt x="3413921" y="10610"/>
                  </a:lnTo>
                  <a:lnTo>
                    <a:pt x="3438741" y="0"/>
                  </a:lnTo>
                  <a:lnTo>
                    <a:pt x="3438741" y="0"/>
                  </a:lnTo>
                </a:path>
              </a:pathLst>
            </a:custGeom>
            <a:ln w="13550" cap="flat">
              <a:solidFill>
                <a:srgbClr val="B76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962287" y="2218098"/>
              <a:ext cx="3605070" cy="1765773"/>
            </a:xfrm>
            <a:custGeom>
              <a:avLst/>
              <a:pathLst>
                <a:path w="3605070" h="1765773">
                  <a:moveTo>
                    <a:pt x="0" y="1765773"/>
                  </a:moveTo>
                  <a:lnTo>
                    <a:pt x="6162" y="1764138"/>
                  </a:lnTo>
                  <a:lnTo>
                    <a:pt x="30982" y="1757503"/>
                  </a:lnTo>
                  <a:lnTo>
                    <a:pt x="55802" y="1750808"/>
                  </a:lnTo>
                  <a:lnTo>
                    <a:pt x="80622" y="1744046"/>
                  </a:lnTo>
                  <a:lnTo>
                    <a:pt x="105442" y="1737208"/>
                  </a:lnTo>
                  <a:lnTo>
                    <a:pt x="130262" y="1730285"/>
                  </a:lnTo>
                  <a:lnTo>
                    <a:pt x="155082" y="1723270"/>
                  </a:lnTo>
                  <a:lnTo>
                    <a:pt x="179902" y="1716153"/>
                  </a:lnTo>
                  <a:lnTo>
                    <a:pt x="204722" y="1708926"/>
                  </a:lnTo>
                  <a:lnTo>
                    <a:pt x="229542" y="1701581"/>
                  </a:lnTo>
                  <a:lnTo>
                    <a:pt x="254362" y="1694110"/>
                  </a:lnTo>
                  <a:lnTo>
                    <a:pt x="279182" y="1686503"/>
                  </a:lnTo>
                  <a:lnTo>
                    <a:pt x="304002" y="1678752"/>
                  </a:lnTo>
                  <a:lnTo>
                    <a:pt x="328822" y="1670850"/>
                  </a:lnTo>
                  <a:lnTo>
                    <a:pt x="353642" y="1662787"/>
                  </a:lnTo>
                  <a:lnTo>
                    <a:pt x="378463" y="1654555"/>
                  </a:lnTo>
                  <a:lnTo>
                    <a:pt x="403283" y="1646146"/>
                  </a:lnTo>
                  <a:lnTo>
                    <a:pt x="428103" y="1637550"/>
                  </a:lnTo>
                  <a:lnTo>
                    <a:pt x="452923" y="1628761"/>
                  </a:lnTo>
                  <a:lnTo>
                    <a:pt x="477743" y="1619769"/>
                  </a:lnTo>
                  <a:lnTo>
                    <a:pt x="502563" y="1610565"/>
                  </a:lnTo>
                  <a:lnTo>
                    <a:pt x="527383" y="1601142"/>
                  </a:lnTo>
                  <a:lnTo>
                    <a:pt x="552203" y="1591491"/>
                  </a:lnTo>
                  <a:lnTo>
                    <a:pt x="577023" y="1581604"/>
                  </a:lnTo>
                  <a:lnTo>
                    <a:pt x="601843" y="1571471"/>
                  </a:lnTo>
                  <a:lnTo>
                    <a:pt x="626663" y="1561085"/>
                  </a:lnTo>
                  <a:lnTo>
                    <a:pt x="651483" y="1550437"/>
                  </a:lnTo>
                  <a:lnTo>
                    <a:pt x="676303" y="1539519"/>
                  </a:lnTo>
                  <a:lnTo>
                    <a:pt x="701123" y="1528322"/>
                  </a:lnTo>
                  <a:lnTo>
                    <a:pt x="725943" y="1516838"/>
                  </a:lnTo>
                  <a:lnTo>
                    <a:pt x="750763" y="1505058"/>
                  </a:lnTo>
                  <a:lnTo>
                    <a:pt x="775583" y="1492975"/>
                  </a:lnTo>
                  <a:lnTo>
                    <a:pt x="800403" y="1480578"/>
                  </a:lnTo>
                  <a:lnTo>
                    <a:pt x="825224" y="1467865"/>
                  </a:lnTo>
                  <a:lnTo>
                    <a:pt x="850044" y="1454844"/>
                  </a:lnTo>
                  <a:lnTo>
                    <a:pt x="874864" y="1441528"/>
                  </a:lnTo>
                  <a:lnTo>
                    <a:pt x="899684" y="1427931"/>
                  </a:lnTo>
                  <a:lnTo>
                    <a:pt x="924504" y="1414067"/>
                  </a:lnTo>
                  <a:lnTo>
                    <a:pt x="949324" y="1399948"/>
                  </a:lnTo>
                  <a:lnTo>
                    <a:pt x="974144" y="1385588"/>
                  </a:lnTo>
                  <a:lnTo>
                    <a:pt x="998964" y="1371000"/>
                  </a:lnTo>
                  <a:lnTo>
                    <a:pt x="1023784" y="1356197"/>
                  </a:lnTo>
                  <a:lnTo>
                    <a:pt x="1048604" y="1341193"/>
                  </a:lnTo>
                  <a:lnTo>
                    <a:pt x="1073424" y="1326001"/>
                  </a:lnTo>
                  <a:lnTo>
                    <a:pt x="1098244" y="1310634"/>
                  </a:lnTo>
                  <a:lnTo>
                    <a:pt x="1123064" y="1295106"/>
                  </a:lnTo>
                  <a:lnTo>
                    <a:pt x="1147884" y="1279429"/>
                  </a:lnTo>
                  <a:lnTo>
                    <a:pt x="1172704" y="1263618"/>
                  </a:lnTo>
                  <a:lnTo>
                    <a:pt x="1197524" y="1247685"/>
                  </a:lnTo>
                  <a:lnTo>
                    <a:pt x="1222344" y="1231645"/>
                  </a:lnTo>
                  <a:lnTo>
                    <a:pt x="1247165" y="1215509"/>
                  </a:lnTo>
                  <a:lnTo>
                    <a:pt x="1271985" y="1199292"/>
                  </a:lnTo>
                  <a:lnTo>
                    <a:pt x="1296805" y="1183006"/>
                  </a:lnTo>
                  <a:lnTo>
                    <a:pt x="1321625" y="1166666"/>
                  </a:lnTo>
                  <a:lnTo>
                    <a:pt x="1346445" y="1150284"/>
                  </a:lnTo>
                  <a:lnTo>
                    <a:pt x="1371265" y="1133874"/>
                  </a:lnTo>
                  <a:lnTo>
                    <a:pt x="1396085" y="1117450"/>
                  </a:lnTo>
                  <a:lnTo>
                    <a:pt x="1420905" y="1101023"/>
                  </a:lnTo>
                  <a:lnTo>
                    <a:pt x="1445725" y="1084609"/>
                  </a:lnTo>
                  <a:lnTo>
                    <a:pt x="1470545" y="1068220"/>
                  </a:lnTo>
                  <a:lnTo>
                    <a:pt x="1495365" y="1051869"/>
                  </a:lnTo>
                  <a:lnTo>
                    <a:pt x="1520185" y="1035570"/>
                  </a:lnTo>
                  <a:lnTo>
                    <a:pt x="1545005" y="1019337"/>
                  </a:lnTo>
                  <a:lnTo>
                    <a:pt x="1569825" y="1003182"/>
                  </a:lnTo>
                  <a:lnTo>
                    <a:pt x="1594645" y="987118"/>
                  </a:lnTo>
                  <a:lnTo>
                    <a:pt x="1619465" y="971160"/>
                  </a:lnTo>
                  <a:lnTo>
                    <a:pt x="1644285" y="955320"/>
                  </a:lnTo>
                  <a:lnTo>
                    <a:pt x="1669106" y="939612"/>
                  </a:lnTo>
                  <a:lnTo>
                    <a:pt x="1693926" y="924049"/>
                  </a:lnTo>
                  <a:lnTo>
                    <a:pt x="1718746" y="908644"/>
                  </a:lnTo>
                  <a:lnTo>
                    <a:pt x="1743566" y="893410"/>
                  </a:lnTo>
                  <a:lnTo>
                    <a:pt x="1768386" y="878361"/>
                  </a:lnTo>
                  <a:lnTo>
                    <a:pt x="1793206" y="863507"/>
                  </a:lnTo>
                  <a:lnTo>
                    <a:pt x="1818026" y="848845"/>
                  </a:lnTo>
                  <a:lnTo>
                    <a:pt x="1842846" y="834370"/>
                  </a:lnTo>
                  <a:lnTo>
                    <a:pt x="1867666" y="820077"/>
                  </a:lnTo>
                  <a:lnTo>
                    <a:pt x="1892486" y="805961"/>
                  </a:lnTo>
                  <a:lnTo>
                    <a:pt x="1917306" y="792016"/>
                  </a:lnTo>
                  <a:lnTo>
                    <a:pt x="1942126" y="778237"/>
                  </a:lnTo>
                  <a:lnTo>
                    <a:pt x="1966946" y="764618"/>
                  </a:lnTo>
                  <a:lnTo>
                    <a:pt x="1991766" y="751155"/>
                  </a:lnTo>
                  <a:lnTo>
                    <a:pt x="2016586" y="737842"/>
                  </a:lnTo>
                  <a:lnTo>
                    <a:pt x="2041406" y="724674"/>
                  </a:lnTo>
                  <a:lnTo>
                    <a:pt x="2066226" y="711646"/>
                  </a:lnTo>
                  <a:lnTo>
                    <a:pt x="2091047" y="698752"/>
                  </a:lnTo>
                  <a:lnTo>
                    <a:pt x="2115867" y="685986"/>
                  </a:lnTo>
                  <a:lnTo>
                    <a:pt x="2140687" y="673344"/>
                  </a:lnTo>
                  <a:lnTo>
                    <a:pt x="2165507" y="660821"/>
                  </a:lnTo>
                  <a:lnTo>
                    <a:pt x="2190327" y="648411"/>
                  </a:lnTo>
                  <a:lnTo>
                    <a:pt x="2215147" y="636108"/>
                  </a:lnTo>
                  <a:lnTo>
                    <a:pt x="2239967" y="623908"/>
                  </a:lnTo>
                  <a:lnTo>
                    <a:pt x="2264787" y="611806"/>
                  </a:lnTo>
                  <a:lnTo>
                    <a:pt x="2289607" y="599796"/>
                  </a:lnTo>
                  <a:lnTo>
                    <a:pt x="2314427" y="587872"/>
                  </a:lnTo>
                  <a:lnTo>
                    <a:pt x="2339247" y="576031"/>
                  </a:lnTo>
                  <a:lnTo>
                    <a:pt x="2364067" y="564266"/>
                  </a:lnTo>
                  <a:lnTo>
                    <a:pt x="2388887" y="552573"/>
                  </a:lnTo>
                  <a:lnTo>
                    <a:pt x="2413707" y="540945"/>
                  </a:lnTo>
                  <a:lnTo>
                    <a:pt x="2438527" y="529379"/>
                  </a:lnTo>
                  <a:lnTo>
                    <a:pt x="2463347" y="517869"/>
                  </a:lnTo>
                  <a:lnTo>
                    <a:pt x="2488167" y="506409"/>
                  </a:lnTo>
                  <a:lnTo>
                    <a:pt x="2512988" y="494996"/>
                  </a:lnTo>
                  <a:lnTo>
                    <a:pt x="2537808" y="483622"/>
                  </a:lnTo>
                  <a:lnTo>
                    <a:pt x="2562628" y="472284"/>
                  </a:lnTo>
                  <a:lnTo>
                    <a:pt x="2587448" y="460976"/>
                  </a:lnTo>
                  <a:lnTo>
                    <a:pt x="2612268" y="449693"/>
                  </a:lnTo>
                  <a:lnTo>
                    <a:pt x="2637088" y="438429"/>
                  </a:lnTo>
                  <a:lnTo>
                    <a:pt x="2661908" y="427181"/>
                  </a:lnTo>
                  <a:lnTo>
                    <a:pt x="2686728" y="415942"/>
                  </a:lnTo>
                  <a:lnTo>
                    <a:pt x="2711548" y="404707"/>
                  </a:lnTo>
                  <a:lnTo>
                    <a:pt x="2736368" y="393473"/>
                  </a:lnTo>
                  <a:lnTo>
                    <a:pt x="2761188" y="382238"/>
                  </a:lnTo>
                  <a:lnTo>
                    <a:pt x="2786008" y="371002"/>
                  </a:lnTo>
                  <a:lnTo>
                    <a:pt x="2810828" y="359766"/>
                  </a:lnTo>
                  <a:lnTo>
                    <a:pt x="2835648" y="348529"/>
                  </a:lnTo>
                  <a:lnTo>
                    <a:pt x="2860468" y="337291"/>
                  </a:lnTo>
                  <a:lnTo>
                    <a:pt x="2885288" y="326053"/>
                  </a:lnTo>
                  <a:lnTo>
                    <a:pt x="2910108" y="314814"/>
                  </a:lnTo>
                  <a:lnTo>
                    <a:pt x="2934928" y="303575"/>
                  </a:lnTo>
                  <a:lnTo>
                    <a:pt x="2959749" y="292335"/>
                  </a:lnTo>
                  <a:lnTo>
                    <a:pt x="2984569" y="281095"/>
                  </a:lnTo>
                  <a:lnTo>
                    <a:pt x="3009389" y="269855"/>
                  </a:lnTo>
                  <a:lnTo>
                    <a:pt x="3034209" y="258614"/>
                  </a:lnTo>
                  <a:lnTo>
                    <a:pt x="3059029" y="247372"/>
                  </a:lnTo>
                  <a:lnTo>
                    <a:pt x="3083849" y="236130"/>
                  </a:lnTo>
                  <a:lnTo>
                    <a:pt x="3108669" y="224888"/>
                  </a:lnTo>
                  <a:lnTo>
                    <a:pt x="3133489" y="213646"/>
                  </a:lnTo>
                  <a:lnTo>
                    <a:pt x="3158309" y="202403"/>
                  </a:lnTo>
                  <a:lnTo>
                    <a:pt x="3183129" y="191160"/>
                  </a:lnTo>
                  <a:lnTo>
                    <a:pt x="3207949" y="179917"/>
                  </a:lnTo>
                  <a:lnTo>
                    <a:pt x="3232769" y="168673"/>
                  </a:lnTo>
                  <a:lnTo>
                    <a:pt x="3257589" y="157430"/>
                  </a:lnTo>
                  <a:lnTo>
                    <a:pt x="3282409" y="146186"/>
                  </a:lnTo>
                  <a:lnTo>
                    <a:pt x="3307229" y="134942"/>
                  </a:lnTo>
                  <a:lnTo>
                    <a:pt x="3332049" y="123697"/>
                  </a:lnTo>
                  <a:lnTo>
                    <a:pt x="3356869" y="112453"/>
                  </a:lnTo>
                  <a:lnTo>
                    <a:pt x="3381690" y="101208"/>
                  </a:lnTo>
                  <a:lnTo>
                    <a:pt x="3406510" y="89963"/>
                  </a:lnTo>
                  <a:lnTo>
                    <a:pt x="3431330" y="78718"/>
                  </a:lnTo>
                  <a:lnTo>
                    <a:pt x="3456150" y="67473"/>
                  </a:lnTo>
                  <a:lnTo>
                    <a:pt x="3480970" y="56228"/>
                  </a:lnTo>
                  <a:lnTo>
                    <a:pt x="3505790" y="44982"/>
                  </a:lnTo>
                  <a:lnTo>
                    <a:pt x="3530610" y="33737"/>
                  </a:lnTo>
                  <a:lnTo>
                    <a:pt x="3555430" y="22491"/>
                  </a:lnTo>
                  <a:lnTo>
                    <a:pt x="3580250" y="11245"/>
                  </a:lnTo>
                  <a:lnTo>
                    <a:pt x="3605070" y="0"/>
                  </a:lnTo>
                  <a:lnTo>
                    <a:pt x="3605070" y="0"/>
                  </a:lnTo>
                </a:path>
              </a:pathLst>
            </a:custGeom>
            <a:ln w="13550" cap="flat">
              <a:solidFill>
                <a:srgbClr val="937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550507" y="2202811"/>
              <a:ext cx="3016850" cy="1781060"/>
            </a:xfrm>
            <a:custGeom>
              <a:avLst/>
              <a:pathLst>
                <a:path w="3016850" h="1781060">
                  <a:moveTo>
                    <a:pt x="0" y="1781060"/>
                  </a:moveTo>
                  <a:lnTo>
                    <a:pt x="13623" y="1775441"/>
                  </a:lnTo>
                  <a:lnTo>
                    <a:pt x="38443" y="1764755"/>
                  </a:lnTo>
                  <a:lnTo>
                    <a:pt x="63263" y="1753602"/>
                  </a:lnTo>
                  <a:lnTo>
                    <a:pt x="88083" y="1741970"/>
                  </a:lnTo>
                  <a:lnTo>
                    <a:pt x="112903" y="1729841"/>
                  </a:lnTo>
                  <a:lnTo>
                    <a:pt x="137723" y="1717202"/>
                  </a:lnTo>
                  <a:lnTo>
                    <a:pt x="162543" y="1704037"/>
                  </a:lnTo>
                  <a:lnTo>
                    <a:pt x="187363" y="1690332"/>
                  </a:lnTo>
                  <a:lnTo>
                    <a:pt x="212183" y="1676071"/>
                  </a:lnTo>
                  <a:lnTo>
                    <a:pt x="237003" y="1661246"/>
                  </a:lnTo>
                  <a:lnTo>
                    <a:pt x="261824" y="1645874"/>
                  </a:lnTo>
                  <a:lnTo>
                    <a:pt x="286644" y="1629980"/>
                  </a:lnTo>
                  <a:lnTo>
                    <a:pt x="311464" y="1613589"/>
                  </a:lnTo>
                  <a:lnTo>
                    <a:pt x="336284" y="1596724"/>
                  </a:lnTo>
                  <a:lnTo>
                    <a:pt x="361104" y="1579409"/>
                  </a:lnTo>
                  <a:lnTo>
                    <a:pt x="385924" y="1561670"/>
                  </a:lnTo>
                  <a:lnTo>
                    <a:pt x="410744" y="1543531"/>
                  </a:lnTo>
                  <a:lnTo>
                    <a:pt x="435564" y="1525015"/>
                  </a:lnTo>
                  <a:lnTo>
                    <a:pt x="460384" y="1506147"/>
                  </a:lnTo>
                  <a:lnTo>
                    <a:pt x="485204" y="1486952"/>
                  </a:lnTo>
                  <a:lnTo>
                    <a:pt x="510024" y="1467453"/>
                  </a:lnTo>
                  <a:lnTo>
                    <a:pt x="534844" y="1447676"/>
                  </a:lnTo>
                  <a:lnTo>
                    <a:pt x="559664" y="1427644"/>
                  </a:lnTo>
                  <a:lnTo>
                    <a:pt x="584484" y="1407381"/>
                  </a:lnTo>
                  <a:lnTo>
                    <a:pt x="609304" y="1386913"/>
                  </a:lnTo>
                  <a:lnTo>
                    <a:pt x="634124" y="1366263"/>
                  </a:lnTo>
                  <a:lnTo>
                    <a:pt x="658944" y="1345456"/>
                  </a:lnTo>
                  <a:lnTo>
                    <a:pt x="683765" y="1324516"/>
                  </a:lnTo>
                  <a:lnTo>
                    <a:pt x="708585" y="1303468"/>
                  </a:lnTo>
                  <a:lnTo>
                    <a:pt x="733405" y="1282335"/>
                  </a:lnTo>
                  <a:lnTo>
                    <a:pt x="758225" y="1261143"/>
                  </a:lnTo>
                  <a:lnTo>
                    <a:pt x="783045" y="1239916"/>
                  </a:lnTo>
                  <a:lnTo>
                    <a:pt x="807865" y="1218677"/>
                  </a:lnTo>
                  <a:lnTo>
                    <a:pt x="832685" y="1197453"/>
                  </a:lnTo>
                  <a:lnTo>
                    <a:pt x="857505" y="1176266"/>
                  </a:lnTo>
                  <a:lnTo>
                    <a:pt x="882325" y="1155141"/>
                  </a:lnTo>
                  <a:lnTo>
                    <a:pt x="907145" y="1134103"/>
                  </a:lnTo>
                  <a:lnTo>
                    <a:pt x="931965" y="1113177"/>
                  </a:lnTo>
                  <a:lnTo>
                    <a:pt x="956785" y="1092386"/>
                  </a:lnTo>
                  <a:lnTo>
                    <a:pt x="981605" y="1071755"/>
                  </a:lnTo>
                  <a:lnTo>
                    <a:pt x="1006425" y="1051308"/>
                  </a:lnTo>
                  <a:lnTo>
                    <a:pt x="1031245" y="1031070"/>
                  </a:lnTo>
                  <a:lnTo>
                    <a:pt x="1056065" y="1011066"/>
                  </a:lnTo>
                  <a:lnTo>
                    <a:pt x="1080885" y="991318"/>
                  </a:lnTo>
                  <a:lnTo>
                    <a:pt x="1105706" y="971853"/>
                  </a:lnTo>
                  <a:lnTo>
                    <a:pt x="1130526" y="952694"/>
                  </a:lnTo>
                  <a:lnTo>
                    <a:pt x="1155346" y="933864"/>
                  </a:lnTo>
                  <a:lnTo>
                    <a:pt x="1180166" y="915390"/>
                  </a:lnTo>
                  <a:lnTo>
                    <a:pt x="1204986" y="897288"/>
                  </a:lnTo>
                  <a:lnTo>
                    <a:pt x="1229806" y="879554"/>
                  </a:lnTo>
                  <a:lnTo>
                    <a:pt x="1254626" y="862179"/>
                  </a:lnTo>
                  <a:lnTo>
                    <a:pt x="1279446" y="845153"/>
                  </a:lnTo>
                  <a:lnTo>
                    <a:pt x="1304266" y="828464"/>
                  </a:lnTo>
                  <a:lnTo>
                    <a:pt x="1329086" y="812103"/>
                  </a:lnTo>
                  <a:lnTo>
                    <a:pt x="1353906" y="796061"/>
                  </a:lnTo>
                  <a:lnTo>
                    <a:pt x="1378726" y="780326"/>
                  </a:lnTo>
                  <a:lnTo>
                    <a:pt x="1403546" y="764888"/>
                  </a:lnTo>
                  <a:lnTo>
                    <a:pt x="1428366" y="749738"/>
                  </a:lnTo>
                  <a:lnTo>
                    <a:pt x="1453186" y="734866"/>
                  </a:lnTo>
                  <a:lnTo>
                    <a:pt x="1478006" y="720260"/>
                  </a:lnTo>
                  <a:lnTo>
                    <a:pt x="1502826" y="705912"/>
                  </a:lnTo>
                  <a:lnTo>
                    <a:pt x="1527647" y="691811"/>
                  </a:lnTo>
                  <a:lnTo>
                    <a:pt x="1552467" y="677947"/>
                  </a:lnTo>
                  <a:lnTo>
                    <a:pt x="1577287" y="664311"/>
                  </a:lnTo>
                  <a:lnTo>
                    <a:pt x="1602107" y="650891"/>
                  </a:lnTo>
                  <a:lnTo>
                    <a:pt x="1626927" y="637678"/>
                  </a:lnTo>
                  <a:lnTo>
                    <a:pt x="1651747" y="624663"/>
                  </a:lnTo>
                  <a:lnTo>
                    <a:pt x="1676567" y="611834"/>
                  </a:lnTo>
                  <a:lnTo>
                    <a:pt x="1701387" y="599183"/>
                  </a:lnTo>
                  <a:lnTo>
                    <a:pt x="1726207" y="586700"/>
                  </a:lnTo>
                  <a:lnTo>
                    <a:pt x="1751027" y="574373"/>
                  </a:lnTo>
                  <a:lnTo>
                    <a:pt x="1775847" y="562194"/>
                  </a:lnTo>
                  <a:lnTo>
                    <a:pt x="1800667" y="550153"/>
                  </a:lnTo>
                  <a:lnTo>
                    <a:pt x="1825487" y="538240"/>
                  </a:lnTo>
                  <a:lnTo>
                    <a:pt x="1850307" y="526444"/>
                  </a:lnTo>
                  <a:lnTo>
                    <a:pt x="1875127" y="514756"/>
                  </a:lnTo>
                  <a:lnTo>
                    <a:pt x="1899947" y="503167"/>
                  </a:lnTo>
                  <a:lnTo>
                    <a:pt x="1924767" y="491666"/>
                  </a:lnTo>
                  <a:lnTo>
                    <a:pt x="1949587" y="480243"/>
                  </a:lnTo>
                  <a:lnTo>
                    <a:pt x="1974408" y="468888"/>
                  </a:lnTo>
                  <a:lnTo>
                    <a:pt x="1999228" y="457592"/>
                  </a:lnTo>
                  <a:lnTo>
                    <a:pt x="2024048" y="446345"/>
                  </a:lnTo>
                  <a:lnTo>
                    <a:pt x="2048868" y="435137"/>
                  </a:lnTo>
                  <a:lnTo>
                    <a:pt x="2073688" y="423957"/>
                  </a:lnTo>
                  <a:lnTo>
                    <a:pt x="2098508" y="412797"/>
                  </a:lnTo>
                  <a:lnTo>
                    <a:pt x="2123328" y="401646"/>
                  </a:lnTo>
                  <a:lnTo>
                    <a:pt x="2148148" y="390496"/>
                  </a:lnTo>
                  <a:lnTo>
                    <a:pt x="2172968" y="379345"/>
                  </a:lnTo>
                  <a:lnTo>
                    <a:pt x="2197788" y="368194"/>
                  </a:lnTo>
                  <a:lnTo>
                    <a:pt x="2222608" y="357042"/>
                  </a:lnTo>
                  <a:lnTo>
                    <a:pt x="2247428" y="345890"/>
                  </a:lnTo>
                  <a:lnTo>
                    <a:pt x="2272248" y="334737"/>
                  </a:lnTo>
                  <a:lnTo>
                    <a:pt x="2297068" y="323583"/>
                  </a:lnTo>
                  <a:lnTo>
                    <a:pt x="2321888" y="312429"/>
                  </a:lnTo>
                  <a:lnTo>
                    <a:pt x="2346708" y="301275"/>
                  </a:lnTo>
                  <a:lnTo>
                    <a:pt x="2371528" y="290120"/>
                  </a:lnTo>
                  <a:lnTo>
                    <a:pt x="2396349" y="278964"/>
                  </a:lnTo>
                  <a:lnTo>
                    <a:pt x="2421169" y="267809"/>
                  </a:lnTo>
                  <a:lnTo>
                    <a:pt x="2445989" y="256653"/>
                  </a:lnTo>
                  <a:lnTo>
                    <a:pt x="2470809" y="245496"/>
                  </a:lnTo>
                  <a:lnTo>
                    <a:pt x="2495629" y="234340"/>
                  </a:lnTo>
                  <a:lnTo>
                    <a:pt x="2520449" y="223183"/>
                  </a:lnTo>
                  <a:lnTo>
                    <a:pt x="2545269" y="212025"/>
                  </a:lnTo>
                  <a:lnTo>
                    <a:pt x="2570089" y="200868"/>
                  </a:lnTo>
                  <a:lnTo>
                    <a:pt x="2594909" y="189710"/>
                  </a:lnTo>
                  <a:lnTo>
                    <a:pt x="2619729" y="178552"/>
                  </a:lnTo>
                  <a:lnTo>
                    <a:pt x="2644549" y="167393"/>
                  </a:lnTo>
                  <a:lnTo>
                    <a:pt x="2669369" y="156235"/>
                  </a:lnTo>
                  <a:lnTo>
                    <a:pt x="2694189" y="145076"/>
                  </a:lnTo>
                  <a:lnTo>
                    <a:pt x="2719009" y="133917"/>
                  </a:lnTo>
                  <a:lnTo>
                    <a:pt x="2743829" y="122758"/>
                  </a:lnTo>
                  <a:lnTo>
                    <a:pt x="2768649" y="111599"/>
                  </a:lnTo>
                  <a:lnTo>
                    <a:pt x="2793469" y="100439"/>
                  </a:lnTo>
                  <a:lnTo>
                    <a:pt x="2818290" y="89280"/>
                  </a:lnTo>
                  <a:lnTo>
                    <a:pt x="2843110" y="78120"/>
                  </a:lnTo>
                  <a:lnTo>
                    <a:pt x="2867930" y="66960"/>
                  </a:lnTo>
                  <a:lnTo>
                    <a:pt x="2892750" y="55800"/>
                  </a:lnTo>
                  <a:lnTo>
                    <a:pt x="2917570" y="44640"/>
                  </a:lnTo>
                  <a:lnTo>
                    <a:pt x="2942390" y="33480"/>
                  </a:lnTo>
                  <a:lnTo>
                    <a:pt x="2967210" y="22320"/>
                  </a:lnTo>
                  <a:lnTo>
                    <a:pt x="2992030" y="11160"/>
                  </a:lnTo>
                  <a:lnTo>
                    <a:pt x="3016850" y="0"/>
                  </a:lnTo>
                  <a:lnTo>
                    <a:pt x="3016850" y="0"/>
                  </a:lnTo>
                </a:path>
              </a:pathLst>
            </a:custGeom>
            <a:ln w="13550" cap="flat">
              <a:solidFill>
                <a:srgbClr val="5F8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786395" y="3847959"/>
              <a:ext cx="66267" cy="6626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780214" y="3782595"/>
              <a:ext cx="78630" cy="7863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79155" y="4291785"/>
              <a:ext cx="80748" cy="8074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772518" y="4118874"/>
              <a:ext cx="94022" cy="9402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771821" y="4261368"/>
              <a:ext cx="95417" cy="9541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785227" y="3571398"/>
              <a:ext cx="68604" cy="6860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785606" y="4066467"/>
              <a:ext cx="67847" cy="6784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11967" y="3781232"/>
              <a:ext cx="64764" cy="6476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806839" y="3790763"/>
              <a:ext cx="75020" cy="750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803562" y="4309295"/>
              <a:ext cx="81574" cy="8157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96941" y="4186894"/>
              <a:ext cx="94816" cy="94816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796957" y="4234006"/>
              <a:ext cx="94783" cy="9478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809344" y="3604115"/>
              <a:ext cx="70010" cy="7001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810541" y="4020759"/>
              <a:ext cx="67616" cy="6761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38965" y="3913120"/>
              <a:ext cx="60408" cy="6040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835378" y="3832612"/>
              <a:ext cx="67582" cy="6758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831750" y="4263529"/>
              <a:ext cx="74838" cy="7483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23364" y="4095246"/>
              <a:ext cx="91611" cy="9161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824267" y="4233792"/>
              <a:ext cx="89804" cy="8980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837646" y="3593573"/>
              <a:ext cx="63047" cy="6304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837646" y="4026661"/>
              <a:ext cx="63047" cy="6304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62931" y="3829042"/>
              <a:ext cx="62115" cy="62115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57549" y="3758725"/>
              <a:ext cx="72881" cy="7288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55503" y="4277475"/>
              <a:ext cx="76973" cy="7697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47278" y="4103064"/>
              <a:ext cx="93422" cy="9342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47669" y="4246871"/>
              <a:ext cx="92641" cy="92641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60799" y="3553464"/>
              <a:ext cx="66380" cy="6638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861673" y="3951509"/>
              <a:ext cx="64631" cy="6463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886068" y="3909682"/>
              <a:ext cx="65482" cy="6548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881492" y="3697823"/>
              <a:ext cx="74634" cy="7463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876090" y="4199973"/>
              <a:ext cx="85439" cy="8543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871374" y="4045947"/>
              <a:ext cx="94869" cy="9486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870028" y="4191402"/>
              <a:ext cx="97563" cy="9756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84952" y="3536442"/>
              <a:ext cx="67715" cy="6771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85364" y="4029116"/>
              <a:ext cx="66891" cy="6689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908070" y="3723620"/>
              <a:ext cx="71118" cy="7111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903750" y="3727276"/>
              <a:ext cx="79759" cy="7975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01102" y="4241151"/>
              <a:ext cx="85055" cy="85055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895127" y="4054778"/>
              <a:ext cx="97004" cy="97004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894612" y="4211554"/>
              <a:ext cx="98034" cy="9803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06856" y="3633878"/>
              <a:ext cx="73547" cy="7354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07083" y="4003134"/>
              <a:ext cx="73093" cy="73093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932915" y="3698240"/>
              <a:ext cx="71069" cy="71069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929113" y="3669203"/>
              <a:ext cx="78672" cy="7867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925196" y="4232070"/>
              <a:ext cx="86506" cy="8650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19530" y="4045952"/>
              <a:ext cx="97840" cy="97840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19476" y="4166427"/>
              <a:ext cx="97946" cy="9794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931076" y="3583885"/>
              <a:ext cx="74746" cy="7474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930761" y="3952613"/>
              <a:ext cx="75378" cy="7537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957822" y="3714326"/>
              <a:ext cx="70895" cy="70895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952944" y="3698594"/>
              <a:ext cx="80651" cy="806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950929" y="4141598"/>
              <a:ext cx="84681" cy="84681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945558" y="4016771"/>
              <a:ext cx="95422" cy="9542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945714" y="4179147"/>
              <a:ext cx="95110" cy="95110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955493" y="3561224"/>
              <a:ext cx="75553" cy="7555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956008" y="4050983"/>
              <a:ext cx="74522" cy="7452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986166" y="3748848"/>
              <a:ext cx="63847" cy="6384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982605" y="3608204"/>
              <a:ext cx="70970" cy="7097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978446" y="4151883"/>
              <a:ext cx="79286" cy="7928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973550" y="3987494"/>
              <a:ext cx="89079" cy="8907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973724" y="4131542"/>
              <a:ext cx="88732" cy="8873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986488" y="3522633"/>
              <a:ext cx="63202" cy="6320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984788" y="3920799"/>
              <a:ext cx="66602" cy="6660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15648" y="3956609"/>
              <a:ext cx="54523" cy="5452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13907" y="3649717"/>
              <a:ext cx="58004" cy="5800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007050" y="4144581"/>
              <a:ext cx="71719" cy="7171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999538" y="3963025"/>
              <a:ext cx="86742" cy="8674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999287" y="4190517"/>
              <a:ext cx="87245" cy="8724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014911" y="3499531"/>
              <a:ext cx="55996" cy="5599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14001" y="4090479"/>
              <a:ext cx="57816" cy="5781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38918" y="3796850"/>
              <a:ext cx="57623" cy="5762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033397" y="3651304"/>
              <a:ext cx="68665" cy="6866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31685" y="4055670"/>
              <a:ext cx="72088" cy="7208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24201" y="4016890"/>
              <a:ext cx="87057" cy="8705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21626" y="4184912"/>
              <a:ext cx="92207" cy="9220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036730" y="3633313"/>
              <a:ext cx="61999" cy="6199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036027" y="3925579"/>
              <a:ext cx="63405" cy="63405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059230" y="3726117"/>
              <a:ext cx="66639" cy="66639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054384" y="3662885"/>
              <a:ext cx="76331" cy="7633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048750" y="4091287"/>
              <a:ext cx="87599" cy="8759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44711" y="3974394"/>
              <a:ext cx="95677" cy="9567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43011" y="4145225"/>
              <a:ext cx="99078" cy="9907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058577" y="3513528"/>
              <a:ext cx="67944" cy="6794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056130" y="3948083"/>
              <a:ext cx="72838" cy="7283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080865" y="3728902"/>
              <a:ext cx="73009" cy="73009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076401" y="3579683"/>
              <a:ext cx="81937" cy="8193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073858" y="4107089"/>
              <a:ext cx="87024" cy="8702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069148" y="3934790"/>
              <a:ext cx="96444" cy="96444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068697" y="4110134"/>
              <a:ext cx="97345" cy="9734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080025" y="3556796"/>
              <a:ext cx="74690" cy="7469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084390" y="3841841"/>
              <a:ext cx="65960" cy="65960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107692" y="3641745"/>
              <a:ext cx="68994" cy="6899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01571" y="3597633"/>
              <a:ext cx="81237" cy="8123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102362" y="4100600"/>
              <a:ext cx="79655" cy="79655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94101" y="3891275"/>
              <a:ext cx="96178" cy="9617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094000" y="4135881"/>
              <a:ext cx="96379" cy="9637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106022" y="3505085"/>
              <a:ext cx="72336" cy="7233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111683" y="3773050"/>
              <a:ext cx="61014" cy="6101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129554" y="3674008"/>
              <a:ext cx="74911" cy="7491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124646" y="3587719"/>
              <a:ext cx="84728" cy="847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123416" y="4069301"/>
              <a:ext cx="87188" cy="8718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119091" y="3921053"/>
              <a:ext cx="95837" cy="9583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118510" y="4129687"/>
              <a:ext cx="96999" cy="9699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129882" y="3411167"/>
              <a:ext cx="74256" cy="7425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136503" y="3928530"/>
              <a:ext cx="61014" cy="6101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156053" y="3665953"/>
              <a:ext cx="71554" cy="7155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150383" y="3592115"/>
              <a:ext cx="82894" cy="8289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152571" y="4101958"/>
              <a:ext cx="78518" cy="7851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149599" y="3866511"/>
              <a:ext cx="84462" cy="8446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144390" y="4073884"/>
              <a:ext cx="94880" cy="94880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155262" y="3456267"/>
              <a:ext cx="73135" cy="7313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161804" y="3787529"/>
              <a:ext cx="60052" cy="6005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89464" y="3489266"/>
              <a:ext cx="54372" cy="5437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87742" y="3605288"/>
              <a:ext cx="57816" cy="578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78444" y="3970994"/>
              <a:ext cx="76413" cy="7641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74063" y="3895599"/>
              <a:ext cx="85175" cy="8517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168999" y="4073284"/>
              <a:ext cx="95301" cy="95301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189783" y="3447796"/>
              <a:ext cx="53734" cy="5373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190136" y="3870380"/>
              <a:ext cx="53028" cy="5302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13992" y="3741693"/>
              <a:ext cx="54956" cy="5495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211706" y="3697247"/>
              <a:ext cx="59528" cy="595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203321" y="3953327"/>
              <a:ext cx="76298" cy="7629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199139" y="3913138"/>
              <a:ext cx="84662" cy="8466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194353" y="4039203"/>
              <a:ext cx="94234" cy="9423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213472" y="3611312"/>
              <a:ext cx="55996" cy="5599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215352" y="3957753"/>
              <a:ext cx="52236" cy="5223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227474" y="3686821"/>
              <a:ext cx="77632" cy="7763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222086" y="3546861"/>
              <a:ext cx="88408" cy="8840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219796" y="3956851"/>
              <a:ext cx="92988" cy="9298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215476" y="3843664"/>
              <a:ext cx="101628" cy="10162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214273" y="4028111"/>
              <a:ext cx="104033" cy="10403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27003" y="3446648"/>
              <a:ext cx="78574" cy="7857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234271" y="3738924"/>
              <a:ext cx="64037" cy="6403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253448" y="3641656"/>
              <a:ext cx="75325" cy="75325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247025" y="3549212"/>
              <a:ext cx="88170" cy="8817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245257" y="3966475"/>
              <a:ext cx="91706" cy="9170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240881" y="3828200"/>
              <a:ext cx="100458" cy="10045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240296" y="4068568"/>
              <a:ext cx="101628" cy="10162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251014" y="3393373"/>
              <a:ext cx="80193" cy="8019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259719" y="3770111"/>
              <a:ext cx="62782" cy="6278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278745" y="3638006"/>
              <a:ext cx="74371" cy="7437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271409" y="3518101"/>
              <a:ext cx="89042" cy="8904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269867" y="3938397"/>
              <a:ext cx="92127" cy="9212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65779" y="3857814"/>
              <a:ext cx="100301" cy="10030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265132" y="4011970"/>
              <a:ext cx="101597" cy="10159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275678" y="3348581"/>
              <a:ext cx="80504" cy="8050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282892" y="3704331"/>
              <a:ext cx="66076" cy="6607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303661" y="3659676"/>
              <a:ext cx="74179" cy="74179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296531" y="3524091"/>
              <a:ext cx="88438" cy="8843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294964" y="3973443"/>
              <a:ext cx="91573" cy="9157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291395" y="3837214"/>
              <a:ext cx="98710" cy="98710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291061" y="4003417"/>
              <a:ext cx="99378" cy="9937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300896" y="3382366"/>
              <a:ext cx="79708" cy="7970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304650" y="3768133"/>
              <a:ext cx="72201" cy="7220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328961" y="3596819"/>
              <a:ext cx="73218" cy="7321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322532" y="3516300"/>
              <a:ext cx="86077" cy="8607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321477" y="3921764"/>
              <a:ext cx="88186" cy="8818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318523" y="3797599"/>
              <a:ext cx="94095" cy="9409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316735" y="3959592"/>
              <a:ext cx="97671" cy="97671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26186" y="3366371"/>
              <a:ext cx="78769" cy="7876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332850" y="3807741"/>
              <a:ext cx="65441" cy="6544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357489" y="3592905"/>
              <a:ext cx="65803" cy="6580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352417" y="3494083"/>
              <a:ext cx="75947" cy="7594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347184" y="3886454"/>
              <a:ext cx="86413" cy="8641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343630" y="3814029"/>
              <a:ext cx="93521" cy="9352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343173" y="3950387"/>
              <a:ext cx="94434" cy="9443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355095" y="3397846"/>
              <a:ext cx="70590" cy="7059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356243" y="3753753"/>
              <a:ext cx="68295" cy="68295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387273" y="3467433"/>
              <a:ext cx="55874" cy="5587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384329" y="3424796"/>
              <a:ext cx="61763" cy="6176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371987" y="3896136"/>
              <a:ext cx="86447" cy="8644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368604" y="3811951"/>
              <a:ext cx="93212" cy="9321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368163" y="4037949"/>
              <a:ext cx="94095" cy="9409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386978" y="3411548"/>
              <a:ext cx="56465" cy="5646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386921" y="3694673"/>
              <a:ext cx="56578" cy="5657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401791" y="3495944"/>
              <a:ext cx="76478" cy="7647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395041" y="3446434"/>
              <a:ext cx="89979" cy="8997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393322" y="3882303"/>
              <a:ext cx="93416" cy="9341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389391" y="3756622"/>
              <a:ext cx="101278" cy="10127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388992" y="3927837"/>
              <a:ext cx="102076" cy="10207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399023" y="3295103"/>
              <a:ext cx="82015" cy="8201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405373" y="3646584"/>
              <a:ext cx="69314" cy="6931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427937" y="3570423"/>
              <a:ext cx="73827" cy="7382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421446" y="3421781"/>
              <a:ext cx="86809" cy="8680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416963" y="3847269"/>
              <a:ext cx="95775" cy="95775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414700" y="3772860"/>
              <a:ext cx="100301" cy="10030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414823" y="3969028"/>
              <a:ext cx="100055" cy="10005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424476" y="3268651"/>
              <a:ext cx="80748" cy="8074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428087" y="3610447"/>
              <a:ext cx="73526" cy="7352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52279" y="3566147"/>
              <a:ext cx="74783" cy="7478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446503" y="3438975"/>
              <a:ext cx="86336" cy="8633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442916" y="3826757"/>
              <a:ext cx="93509" cy="9350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440105" y="3728541"/>
              <a:ext cx="99130" cy="99130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41426" y="3909143"/>
              <a:ext cx="96488" cy="9648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449574" y="3247712"/>
              <a:ext cx="80193" cy="8019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456462" y="3612453"/>
              <a:ext cx="66417" cy="6641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478773" y="3540982"/>
              <a:ext cx="71434" cy="7143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74476" y="3436981"/>
              <a:ext cx="80029" cy="8002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469421" y="3748743"/>
              <a:ext cx="90138" cy="9013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465293" y="3756551"/>
              <a:ext cx="98395" cy="9839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465302" y="3923819"/>
              <a:ext cx="98377" cy="9837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477934" y="3273633"/>
              <a:ext cx="73114" cy="7311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482379" y="3578916"/>
              <a:ext cx="64224" cy="6422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502299" y="3519658"/>
              <a:ext cx="74024" cy="7402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497171" y="3451174"/>
              <a:ext cx="84279" cy="8427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492912" y="3809027"/>
              <a:ext cx="92797" cy="9279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489667" y="3715641"/>
              <a:ext cx="99287" cy="9928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490482" y="3910931"/>
              <a:ext cx="97657" cy="9765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499522" y="3271847"/>
              <a:ext cx="79577" cy="7957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506489" y="3662725"/>
              <a:ext cx="65644" cy="6564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528342" y="3479537"/>
              <a:ext cx="71577" cy="7157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522752" y="3387918"/>
              <a:ext cx="82757" cy="827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519342" y="3829574"/>
              <a:ext cx="89577" cy="8957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516360" y="3670899"/>
              <a:ext cx="95542" cy="9554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517284" y="3826581"/>
              <a:ext cx="93693" cy="9369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525497" y="3268890"/>
              <a:ext cx="77268" cy="7726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534215" y="3699916"/>
              <a:ext cx="59831" cy="5983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554588" y="3515945"/>
              <a:ext cx="68726" cy="6872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550409" y="3367196"/>
              <a:ext cx="77083" cy="7708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551054" y="3733974"/>
              <a:ext cx="75794" cy="7579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540510" y="3684701"/>
              <a:ext cx="96882" cy="9688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542585" y="3847909"/>
              <a:ext cx="92731" cy="92731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551939" y="3198492"/>
              <a:ext cx="74024" cy="7402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554995" y="3623943"/>
              <a:ext cx="67912" cy="6791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574561" y="3440799"/>
              <a:ext cx="78419" cy="78419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568537" y="3375011"/>
              <a:ext cx="90467" cy="9046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564186" y="3715780"/>
              <a:ext cx="99170" cy="99170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561818" y="3702011"/>
              <a:ext cx="103907" cy="10390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562566" y="3855563"/>
              <a:ext cx="102410" cy="102410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570811" y="3223314"/>
              <a:ext cx="85920" cy="8592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577069" y="3595727"/>
              <a:ext cx="73404" cy="7340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601135" y="3453107"/>
              <a:ext cx="74911" cy="7491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595867" y="3352029"/>
              <a:ext cx="85448" cy="8544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590991" y="3711174"/>
              <a:ext cx="95201" cy="95201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587855" y="3675379"/>
              <a:ext cx="101471" cy="10147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590048" y="3862221"/>
              <a:ext cx="97086" cy="9708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598253" y="3231821"/>
              <a:ext cx="80675" cy="8067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605364" y="3722218"/>
              <a:ext cx="66454" cy="6645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626438" y="3414480"/>
              <a:ext cx="73946" cy="7394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620995" y="3332405"/>
              <a:ext cx="84832" cy="8483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617770" y="3689735"/>
              <a:ext cx="91283" cy="9128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613421" y="3694085"/>
              <a:ext cx="99980" cy="99980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615627" y="3820287"/>
              <a:ext cx="95568" cy="9556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623031" y="3196344"/>
              <a:ext cx="80760" cy="8076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630490" y="3564411"/>
              <a:ext cx="65842" cy="6584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651601" y="3355516"/>
              <a:ext cx="73260" cy="73260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646763" y="3309496"/>
              <a:ext cx="82937" cy="8293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641610" y="3668317"/>
              <a:ext cx="93242" cy="9324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637977" y="3630689"/>
              <a:ext cx="100508" cy="10050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640343" y="3813265"/>
              <a:ext cx="95775" cy="9577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649165" y="3180437"/>
              <a:ext cx="78133" cy="7813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654524" y="3570053"/>
              <a:ext cx="67413" cy="67413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676108" y="3375093"/>
              <a:ext cx="73886" cy="7388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670372" y="3303502"/>
              <a:ext cx="85357" cy="853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666116" y="3684533"/>
              <a:ext cx="93869" cy="9386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662884" y="3641539"/>
              <a:ext cx="100335" cy="10033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667252" y="3832478"/>
              <a:ext cx="91598" cy="9159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672768" y="3188402"/>
              <a:ext cx="80565" cy="8056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680249" y="3514111"/>
              <a:ext cx="65603" cy="65603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702961" y="3359392"/>
              <a:ext cx="69820" cy="69820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699400" y="3281680"/>
              <a:ext cx="76942" cy="7694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692857" y="3678085"/>
              <a:ext cx="90027" cy="9002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688698" y="3644431"/>
              <a:ext cx="98345" cy="9834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692390" y="3792447"/>
              <a:ext cx="90962" cy="9096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699353" y="3167065"/>
              <a:ext cx="77036" cy="7703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707737" y="3479654"/>
              <a:ext cx="60267" cy="6026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725582" y="3270895"/>
              <a:ext cx="74218" cy="7421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721228" y="3271946"/>
              <a:ext cx="82926" cy="829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716848" y="3608165"/>
              <a:ext cx="91687" cy="9168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713575" y="3585510"/>
              <a:ext cx="98232" cy="9823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716560" y="3764218"/>
              <a:ext cx="92263" cy="9226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720090" y="3161416"/>
              <a:ext cx="85202" cy="8520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723190" y="3491939"/>
              <a:ext cx="79003" cy="79003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749849" y="3292651"/>
              <a:ext cx="75325" cy="75325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743300" y="3252294"/>
              <a:ext cx="88423" cy="8842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739798" y="3620024"/>
              <a:ext cx="95427" cy="9542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735065" y="3588088"/>
              <a:ext cx="104893" cy="10489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738720" y="3770654"/>
              <a:ext cx="97582" cy="9758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745723" y="3113399"/>
              <a:ext cx="83576" cy="8357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753491" y="3517394"/>
              <a:ext cx="68041" cy="6804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776735" y="3235267"/>
              <a:ext cx="71192" cy="7119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770488" y="3225986"/>
              <a:ext cx="83687" cy="8368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765334" y="3565852"/>
              <a:ext cx="93994" cy="9399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761629" y="3592946"/>
              <a:ext cx="101405" cy="10140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765192" y="3795941"/>
              <a:ext cx="94279" cy="9427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770100" y="3142340"/>
              <a:ext cx="84462" cy="8446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772342" y="3471691"/>
              <a:ext cx="79978" cy="7997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798736" y="3237929"/>
              <a:ext cx="76831" cy="7683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792963" y="3230253"/>
              <a:ext cx="88377" cy="8837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789308" y="3552364"/>
              <a:ext cx="95687" cy="9568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786215" y="3580605"/>
              <a:ext cx="101872" cy="10187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790026" y="3733335"/>
              <a:ext cx="94251" cy="94251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794939" y="3071121"/>
              <a:ext cx="84424" cy="8442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801315" y="3531189"/>
              <a:ext cx="71672" cy="7167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824796" y="3235109"/>
              <a:ext cx="74352" cy="7435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818903" y="3200407"/>
              <a:ext cx="86138" cy="8613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815208" y="3623188"/>
              <a:ext cx="93526" cy="9352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812096" y="3602213"/>
              <a:ext cx="99751" cy="9975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815772" y="3724102"/>
              <a:ext cx="92398" cy="9239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819924" y="3071111"/>
              <a:ext cx="84094" cy="8409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824032" y="3501647"/>
              <a:ext cx="75879" cy="75879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849635" y="3209121"/>
              <a:ext cx="74314" cy="7431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844508" y="3177248"/>
              <a:ext cx="84567" cy="8456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840787" y="3604542"/>
              <a:ext cx="92009" cy="9200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837257" y="3544085"/>
              <a:ext cx="99069" cy="9906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841044" y="3704033"/>
              <a:ext cx="91496" cy="9149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844475" y="3103515"/>
              <a:ext cx="84634" cy="8463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847871" y="3452162"/>
              <a:ext cx="77841" cy="7784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875235" y="3282992"/>
              <a:ext cx="72752" cy="7275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870201" y="3177265"/>
              <a:ext cx="82820" cy="828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865960" y="3563027"/>
              <a:ext cx="91302" cy="9130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863788" y="3550439"/>
              <a:ext cx="95646" cy="95646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867362" y="3645924"/>
              <a:ext cx="88499" cy="8849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870637" y="3092328"/>
              <a:ext cx="81948" cy="8194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873680" y="3473907"/>
              <a:ext cx="75862" cy="7586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901876" y="3217904"/>
              <a:ext cx="69112" cy="6911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897033" y="3191564"/>
              <a:ext cx="78797" cy="787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892285" y="3588894"/>
              <a:ext cx="88293" cy="8829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889985" y="3578720"/>
              <a:ext cx="92893" cy="9289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893048" y="3676677"/>
              <a:ext cx="86767" cy="8676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896917" y="3102142"/>
              <a:ext cx="79030" cy="7903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900253" y="3468536"/>
              <a:ext cx="72358" cy="7235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923652" y="3200233"/>
              <a:ext cx="75200" cy="75200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918358" y="3157008"/>
              <a:ext cx="85787" cy="8578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913065" y="3554182"/>
              <a:ext cx="96374" cy="9637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911794" y="3551025"/>
              <a:ext cx="98915" cy="9891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915282" y="3678771"/>
              <a:ext cx="91940" cy="91940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918564" y="3065155"/>
              <a:ext cx="85375" cy="8537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922757" y="3443417"/>
              <a:ext cx="76989" cy="76989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947736" y="3167521"/>
              <a:ext cx="76672" cy="7667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943966" y="3133494"/>
              <a:ext cx="84211" cy="842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937550" y="3530227"/>
              <a:ext cx="97042" cy="9704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937302" y="3467158"/>
              <a:ext cx="97540" cy="97540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941075" y="3679567"/>
              <a:ext cx="89993" cy="8999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944720" y="3049787"/>
              <a:ext cx="82703" cy="8270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949158" y="3418815"/>
              <a:ext cx="73827" cy="7382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973364" y="3146318"/>
              <a:ext cx="75056" cy="7505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969170" y="3122462"/>
              <a:ext cx="83444" cy="8344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962790" y="3493342"/>
              <a:ext cx="96203" cy="9620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963189" y="3484868"/>
              <a:ext cx="95406" cy="95406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966545" y="3650297"/>
              <a:ext cx="88694" cy="8869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969918" y="3028782"/>
              <a:ext cx="81948" cy="8194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975740" y="3418171"/>
              <a:ext cx="70304" cy="7030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999155" y="3116412"/>
              <a:ext cx="73114" cy="7311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994328" y="3119783"/>
              <a:ext cx="82767" cy="8276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988837" y="3554157"/>
              <a:ext cx="93750" cy="93750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989617" y="3485211"/>
              <a:ext cx="92189" cy="9218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992796" y="3616364"/>
              <a:ext cx="85832" cy="8583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995787" y="3017805"/>
              <a:ext cx="79850" cy="7985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000573" y="3451166"/>
              <a:ext cx="70277" cy="7027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024960" y="3143769"/>
              <a:ext cx="71143" cy="7114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019762" y="3109245"/>
              <a:ext cx="81539" cy="815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014172" y="3490762"/>
              <a:ext cx="92719" cy="9271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015428" y="3470058"/>
              <a:ext cx="90207" cy="9020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017949" y="3638678"/>
              <a:ext cx="85166" cy="8516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020717" y="2999295"/>
              <a:ext cx="79629" cy="7962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026109" y="3334157"/>
              <a:ext cx="68846" cy="6884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050360" y="3128504"/>
              <a:ext cx="69983" cy="6998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046264" y="3088869"/>
              <a:ext cx="78176" cy="7817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041095" y="3466136"/>
              <a:ext cx="88514" cy="8851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042227" y="3498746"/>
              <a:ext cx="86250" cy="86250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044687" y="3593233"/>
              <a:ext cx="81331" cy="81331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046114" y="2982138"/>
              <a:ext cx="78476" cy="7847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052200" y="3348092"/>
              <a:ext cx="66305" cy="66305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074383" y="3088591"/>
              <a:ext cx="71577" cy="7157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071026" y="3069113"/>
              <a:ext cx="78291" cy="7829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066333" y="3443083"/>
              <a:ext cx="87678" cy="8767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067700" y="3470797"/>
              <a:ext cx="84944" cy="84944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069489" y="3596148"/>
              <a:ext cx="81366" cy="8136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071454" y="2996473"/>
              <a:ext cx="77436" cy="7743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078272" y="3352402"/>
              <a:ext cx="63799" cy="63799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098477" y="3038151"/>
              <a:ext cx="73030" cy="73030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093306" y="3049564"/>
              <a:ext cx="83373" cy="8337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088436" y="3443262"/>
              <a:ext cx="93112" cy="9311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089989" y="3448416"/>
              <a:ext cx="90007" cy="9000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091958" y="3554642"/>
              <a:ext cx="86068" cy="8606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094286" y="2924599"/>
              <a:ext cx="81412" cy="8141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00278" y="3314475"/>
              <a:ext cx="69429" cy="69429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124095" y="3055596"/>
              <a:ext cx="71434" cy="7143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118661" y="3039831"/>
              <a:ext cx="82303" cy="823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114451" y="3447233"/>
              <a:ext cx="90723" cy="9072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116234" y="3442665"/>
              <a:ext cx="87155" cy="8715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117963" y="3549761"/>
              <a:ext cx="83697" cy="8369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120996" y="2939793"/>
              <a:ext cx="77632" cy="7763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126970" y="3345383"/>
              <a:ext cx="65684" cy="6568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148170" y="3052365"/>
              <a:ext cx="72924" cy="7292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143275" y="2995592"/>
              <a:ext cx="82714" cy="8271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139184" y="3408353"/>
              <a:ext cx="90896" cy="9089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140889" y="3431555"/>
              <a:ext cx="87487" cy="8748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142758" y="3477215"/>
              <a:ext cx="83747" cy="8374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145009" y="2902387"/>
              <a:ext cx="79246" cy="7924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151613" y="3287750"/>
              <a:ext cx="66038" cy="6603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172699" y="3022683"/>
              <a:ext cx="73506" cy="7350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168834" y="2975492"/>
              <a:ext cx="81237" cy="8123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164979" y="3382522"/>
              <a:ext cx="88947" cy="8894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66661" y="3440679"/>
              <a:ext cx="85583" cy="8558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168746" y="3563849"/>
              <a:ext cx="81412" cy="8141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170236" y="2906153"/>
              <a:ext cx="78433" cy="7843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176024" y="3266102"/>
              <a:ext cx="66856" cy="6685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197715" y="3027863"/>
              <a:ext cx="73114" cy="7311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192953" y="2957508"/>
              <a:ext cx="82639" cy="826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190609" y="3437367"/>
              <a:ext cx="87326" cy="8732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192056" y="3358876"/>
              <a:ext cx="84433" cy="8443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193953" y="3482780"/>
              <a:ext cx="80639" cy="8063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193862" y="2879273"/>
              <a:ext cx="80821" cy="8082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201158" y="3351002"/>
              <a:ext cx="66229" cy="66229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225169" y="3030435"/>
              <a:ext cx="67847" cy="6784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219219" y="2970072"/>
              <a:ext cx="79746" cy="7974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216728" y="3346392"/>
              <a:ext cx="84728" cy="8472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218317" y="3386969"/>
              <a:ext cx="81551" cy="8155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219742" y="3518664"/>
              <a:ext cx="78700" cy="78700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220359" y="2876531"/>
              <a:ext cx="77467" cy="7746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227595" y="3207263"/>
              <a:ext cx="62994" cy="6299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249519" y="2971222"/>
              <a:ext cx="68786" cy="6878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243994" y="2964140"/>
              <a:ext cx="79837" cy="7983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241910" y="3368745"/>
              <a:ext cx="84006" cy="8400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243212" y="3433205"/>
              <a:ext cx="81401" cy="8140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245395" y="3450930"/>
              <a:ext cx="77036" cy="7703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245294" y="2828330"/>
              <a:ext cx="77237" cy="7723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252235" y="3252636"/>
              <a:ext cx="63355" cy="63355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270389" y="2960472"/>
              <a:ext cx="76688" cy="7668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265901" y="2938295"/>
              <a:ext cx="85663" cy="8566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263827" y="3326943"/>
              <a:ext cx="89811" cy="89811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265171" y="3377554"/>
              <a:ext cx="87123" cy="8712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266949" y="3519678"/>
              <a:ext cx="83566" cy="8356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267770" y="2827838"/>
              <a:ext cx="81926" cy="8192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275694" y="3231858"/>
              <a:ext cx="66076" cy="6607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295495" y="2965668"/>
              <a:ext cx="76115" cy="76115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291174" y="2905386"/>
              <a:ext cx="84757" cy="847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289402" y="3287646"/>
              <a:ext cx="88301" cy="88301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291104" y="3359437"/>
              <a:ext cx="84897" cy="8489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292731" y="3467919"/>
              <a:ext cx="81643" cy="8164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292777" y="2863012"/>
              <a:ext cx="81551" cy="8155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301105" y="3222313"/>
              <a:ext cx="64894" cy="6489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320382" y="2930866"/>
              <a:ext cx="75981" cy="7598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315514" y="2903272"/>
              <a:ext cx="85716" cy="857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314510" y="3259749"/>
              <a:ext cx="87726" cy="8772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316151" y="3315817"/>
              <a:ext cx="84443" cy="8444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318170" y="3404522"/>
              <a:ext cx="80405" cy="8040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317145" y="2836641"/>
              <a:ext cx="82456" cy="8245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326695" y="3240803"/>
              <a:ext cx="63355" cy="63355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345416" y="2931279"/>
              <a:ext cx="75553" cy="7555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341304" y="2892060"/>
              <a:ext cx="83777" cy="8377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339611" y="3278968"/>
              <a:ext cx="87163" cy="8716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341927" y="3317873"/>
              <a:ext cx="82531" cy="8253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343404" y="3418352"/>
              <a:ext cx="79577" cy="7957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342286" y="2816124"/>
              <a:ext cx="81813" cy="8181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350855" y="3210324"/>
              <a:ext cx="64676" cy="6467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371040" y="2902311"/>
              <a:ext cx="73946" cy="7394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367447" y="2870667"/>
              <a:ext cx="81131" cy="8113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364604" y="3263734"/>
              <a:ext cx="86817" cy="8681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367992" y="3262565"/>
              <a:ext cx="80041" cy="8004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368283" y="3373466"/>
              <a:ext cx="79459" cy="7945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367174" y="2829824"/>
              <a:ext cx="81677" cy="8167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375072" y="3190154"/>
              <a:ext cx="65882" cy="6588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394684" y="2866037"/>
              <a:ext cx="76298" cy="7629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390095" y="2857379"/>
              <a:ext cx="85475" cy="8547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390200" y="3241042"/>
              <a:ext cx="85266" cy="8526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393781" y="3309046"/>
              <a:ext cx="78104" cy="78104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394222" y="3327557"/>
              <a:ext cx="77222" cy="7722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391354" y="2775995"/>
              <a:ext cx="82958" cy="8295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401257" y="3142345"/>
              <a:ext cx="63151" cy="6315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418486" y="2849855"/>
              <a:ext cx="78334" cy="7833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414018" y="2855698"/>
              <a:ext cx="87269" cy="8726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414619" y="3221958"/>
              <a:ext cx="86068" cy="8606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418317" y="3240992"/>
              <a:ext cx="78672" cy="7867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418472" y="3370156"/>
              <a:ext cx="78362" cy="7836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415689" y="2772014"/>
              <a:ext cx="83927" cy="8392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425925" y="3122800"/>
              <a:ext cx="63455" cy="63455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441720" y="2801558"/>
              <a:ext cx="81505" cy="81505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436786" y="2828074"/>
              <a:ext cx="91373" cy="9137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437185" y="3198628"/>
              <a:ext cx="90575" cy="90575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440232" y="3244655"/>
              <a:ext cx="84481" cy="8448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441175" y="3302780"/>
              <a:ext cx="82596" cy="8259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437749" y="2760406"/>
              <a:ext cx="89449" cy="8944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448373" y="3090147"/>
              <a:ext cx="68200" cy="68200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466793" y="2788363"/>
              <a:ext cx="81001" cy="8100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463123" y="2804962"/>
              <a:ext cx="88339" cy="883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462961" y="3185239"/>
              <a:ext cx="88664" cy="8866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465925" y="3244522"/>
              <a:ext cx="82735" cy="8273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466955" y="3281459"/>
              <a:ext cx="80675" cy="8067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463454" y="2748719"/>
              <a:ext cx="87678" cy="8767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474029" y="3060116"/>
              <a:ext cx="66528" cy="6652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491292" y="2780930"/>
              <a:ext cx="81643" cy="8164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486452" y="2785493"/>
              <a:ext cx="91322" cy="9132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487075" y="3155361"/>
              <a:ext cx="90076" cy="9007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490525" y="3235540"/>
              <a:ext cx="83177" cy="8317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491401" y="3287679"/>
              <a:ext cx="81424" cy="8142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488622" y="2746337"/>
              <a:ext cx="86983" cy="8698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498076" y="3059923"/>
              <a:ext cx="68073" cy="68073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518727" y="2782071"/>
              <a:ext cx="76413" cy="7641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513659" y="2796064"/>
              <a:ext cx="86549" cy="865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512187" y="3134054"/>
              <a:ext cx="89492" cy="8949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515842" y="3194781"/>
              <a:ext cx="82182" cy="8218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515953" y="3219003"/>
              <a:ext cx="81959" cy="8195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514513" y="2761750"/>
              <a:ext cx="84841" cy="8484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523059" y="3052410"/>
              <a:ext cx="67748" cy="6774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540170" y="2771674"/>
              <a:ext cx="83167" cy="8316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533814" y="2752767"/>
              <a:ext cx="95878" cy="9587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536771" y="3124367"/>
              <a:ext cx="89965" cy="89965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540450" y="3168877"/>
              <a:ext cx="82607" cy="8260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541235" y="3192965"/>
              <a:ext cx="81036" cy="8103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536732" y="2727717"/>
              <a:ext cx="90041" cy="9004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548167" y="3056149"/>
              <a:ext cx="67173" cy="67173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564190" y="2757226"/>
              <a:ext cx="84766" cy="8476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557730" y="2746232"/>
              <a:ext cx="97685" cy="9768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562918" y="3091168"/>
              <a:ext cx="87310" cy="87310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566217" y="3159686"/>
              <a:ext cx="80712" cy="8071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566824" y="3192706"/>
              <a:ext cx="79498" cy="7949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561198" y="2694759"/>
              <a:ext cx="90749" cy="9074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573832" y="3062358"/>
              <a:ext cx="65482" cy="6548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587771" y="2718640"/>
              <a:ext cx="87245" cy="87245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580820" y="2715606"/>
              <a:ext cx="101147" cy="10114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587722" y="3057237"/>
              <a:ext cx="87342" cy="8734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590652" y="3134098"/>
              <a:ext cx="81482" cy="8148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591347" y="3183504"/>
              <a:ext cx="80092" cy="8009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584570" y="2694890"/>
              <a:ext cx="93647" cy="9364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597930" y="3042969"/>
              <a:ext cx="66927" cy="6692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610990" y="2734105"/>
              <a:ext cx="90446" cy="9044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603603" y="2699354"/>
              <a:ext cx="105221" cy="10522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608922" y="3050088"/>
              <a:ext cx="94582" cy="9458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612922" y="3115127"/>
              <a:ext cx="86582" cy="8658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613184" y="3141590"/>
              <a:ext cx="86059" cy="8605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607685" y="2682290"/>
              <a:ext cx="97057" cy="9705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621141" y="2993997"/>
              <a:ext cx="70144" cy="7014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636705" y="2679636"/>
              <a:ext cx="88657" cy="8865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628091" y="2683353"/>
              <a:ext cx="105884" cy="10588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634548" y="3035260"/>
              <a:ext cx="92970" cy="92970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638131" y="3091725"/>
              <a:ext cx="85805" cy="8580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638826" y="3095328"/>
              <a:ext cx="84414" cy="8441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633513" y="2682046"/>
              <a:ext cx="95041" cy="9504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645948" y="2962206"/>
              <a:ext cx="70171" cy="7017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663801" y="2676821"/>
              <a:ext cx="84104" cy="8410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652944" y="2676563"/>
              <a:ext cx="105820" cy="1058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662938" y="3000641"/>
              <a:ext cx="85832" cy="8583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663489" y="3074763"/>
              <a:ext cx="84728" cy="8472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663386" y="3091082"/>
              <a:ext cx="84934" cy="8493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658714" y="2682367"/>
              <a:ext cx="94279" cy="9427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670209" y="2949707"/>
              <a:ext cx="71290" cy="71290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688314" y="2642299"/>
              <a:ext cx="84719" cy="84719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678455" y="2657695"/>
              <a:ext cx="104436" cy="10443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691316" y="2989694"/>
              <a:ext cx="78714" cy="7871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689397" y="3043710"/>
              <a:ext cx="82553" cy="8255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689132" y="3070681"/>
              <a:ext cx="83083" cy="8308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685048" y="2651416"/>
              <a:ext cx="91250" cy="9125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696088" y="2966852"/>
              <a:ext cx="69170" cy="69170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714137" y="2649001"/>
              <a:ext cx="82714" cy="8271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707851" y="2660044"/>
              <a:ext cx="95285" cy="9528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716500" y="2995901"/>
              <a:ext cx="77987" cy="7798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717840" y="2999544"/>
              <a:ext cx="75307" cy="7530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713301" y="3065886"/>
              <a:ext cx="84385" cy="8438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710260" y="2709390"/>
              <a:ext cx="90467" cy="9046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720475" y="2956934"/>
              <a:ext cx="70037" cy="7003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738087" y="2650420"/>
              <a:ext cx="84453" cy="8445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733213" y="2655055"/>
              <a:ext cx="94201" cy="9420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739080" y="2952150"/>
              <a:ext cx="82466" cy="8246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742281" y="3044134"/>
              <a:ext cx="76065" cy="7606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742849" y="3050354"/>
              <a:ext cx="74929" cy="7492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737310" y="2627906"/>
              <a:ext cx="86007" cy="8600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747295" y="2941549"/>
              <a:ext cx="66038" cy="6603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760345" y="2634969"/>
              <a:ext cx="89577" cy="8957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757656" y="2620887"/>
              <a:ext cx="94955" cy="9495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765286" y="2952421"/>
              <a:ext cx="79695" cy="79695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762478" y="2985982"/>
              <a:ext cx="85312" cy="8531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763613" y="3022679"/>
              <a:ext cx="83041" cy="83041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757726" y="2663146"/>
              <a:ext cx="94816" cy="9481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769033" y="2870973"/>
              <a:ext cx="72201" cy="7220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785316" y="2605651"/>
              <a:ext cx="89276" cy="8927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782718" y="2619172"/>
              <a:ext cx="94472" cy="9447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784072" y="2911962"/>
              <a:ext cx="91763" cy="9176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784850" y="2999943"/>
              <a:ext cx="90207" cy="9020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786303" y="2972154"/>
              <a:ext cx="87302" cy="8730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785080" y="2644560"/>
              <a:ext cx="89747" cy="8974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793120" y="2909880"/>
              <a:ext cx="73668" cy="7366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808857" y="2638028"/>
              <a:ext cx="91833" cy="9183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808529" y="2612471"/>
              <a:ext cx="92489" cy="9248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808508" y="2885104"/>
              <a:ext cx="92532" cy="9253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808879" y="2986004"/>
              <a:ext cx="91789" cy="9178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811504" y="2988844"/>
              <a:ext cx="86540" cy="86540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811286" y="2609467"/>
              <a:ext cx="86975" cy="8697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822874" y="2933998"/>
              <a:ext cx="63799" cy="63799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836749" y="2589859"/>
              <a:ext cx="85690" cy="85690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834724" y="2607530"/>
              <a:ext cx="89740" cy="8974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834446" y="2869561"/>
              <a:ext cx="90296" cy="9029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835032" y="2943918"/>
              <a:ext cx="89123" cy="8912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837282" y="2968649"/>
              <a:ext cx="84624" cy="8462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834129" y="2650968"/>
              <a:ext cx="90929" cy="9092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839460" y="2881715"/>
              <a:ext cx="80268" cy="8026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859177" y="2579138"/>
              <a:ext cx="90474" cy="9047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852633" y="2582771"/>
              <a:ext cx="103562" cy="10356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859733" y="2851888"/>
              <a:ext cx="89362" cy="8936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861573" y="2939143"/>
              <a:ext cx="85681" cy="8568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861081" y="2949738"/>
              <a:ext cx="86667" cy="8666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855464" y="2602744"/>
              <a:ext cx="97900" cy="9790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866249" y="2851194"/>
              <a:ext cx="76331" cy="7633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886393" y="2621002"/>
              <a:ext cx="85681" cy="8568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880725" y="2586107"/>
              <a:ext cx="97018" cy="970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887697" y="2870959"/>
              <a:ext cx="83073" cy="8307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890708" y="2945413"/>
              <a:ext cx="77051" cy="7705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892001" y="2893987"/>
              <a:ext cx="74466" cy="7446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886743" y="2604434"/>
              <a:ext cx="84981" cy="8498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905406" y="2811310"/>
              <a:ext cx="47657" cy="4765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906456" y="2570227"/>
              <a:ext cx="95195" cy="95195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900962" y="2542332"/>
              <a:ext cx="106183" cy="10618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907661" y="2810340"/>
              <a:ext cx="92785" cy="92785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909599" y="2901909"/>
              <a:ext cx="88910" cy="88910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912041" y="2915376"/>
              <a:ext cx="84025" cy="8402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904659" y="2571461"/>
              <a:ext cx="98790" cy="9879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924611" y="2901887"/>
              <a:ext cx="58885" cy="58885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932460" y="2581913"/>
              <a:ext cx="92827" cy="9282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925869" y="2551386"/>
              <a:ext cx="106010" cy="10601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931561" y="2813491"/>
              <a:ext cx="94626" cy="9462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932845" y="2883899"/>
              <a:ext cx="92058" cy="9205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934452" y="2901433"/>
              <a:ext cx="88843" cy="8884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929975" y="2579012"/>
              <a:ext cx="97798" cy="9779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941283" y="2827124"/>
              <a:ext cx="75182" cy="7518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962337" y="2586231"/>
              <a:ext cx="82714" cy="8271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959272" y="2546856"/>
              <a:ext cx="88843" cy="8884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957498" y="2779772"/>
              <a:ext cx="92392" cy="9239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957498" y="2885845"/>
              <a:ext cx="92392" cy="9239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959399" y="2877685"/>
              <a:ext cx="88589" cy="8858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959140" y="2586933"/>
              <a:ext cx="89108" cy="8910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967560" y="2790080"/>
              <a:ext cx="72269" cy="72269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980088" y="2564214"/>
              <a:ext cx="96853" cy="9685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978451" y="2545385"/>
              <a:ext cx="100127" cy="10012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977336" y="2767247"/>
              <a:ext cx="102357" cy="10235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978271" y="2842175"/>
              <a:ext cx="100487" cy="10048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978351" y="2853342"/>
              <a:ext cx="100326" cy="10032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977981" y="2574465"/>
              <a:ext cx="101067" cy="10106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989116" y="2782657"/>
              <a:ext cx="78797" cy="7879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7008383" y="2525800"/>
              <a:ext cx="89902" cy="8990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7000052" y="2533424"/>
              <a:ext cx="106564" cy="10656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7002658" y="2756103"/>
              <a:ext cx="101353" cy="10135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7003093" y="2853918"/>
              <a:ext cx="100483" cy="10048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7001500" y="2841885"/>
              <a:ext cx="103669" cy="10366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7003294" y="2512651"/>
              <a:ext cx="100081" cy="10008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7013779" y="2782807"/>
              <a:ext cx="79111" cy="7911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7035194" y="2526350"/>
              <a:ext cx="85920" cy="85920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7024754" y="2498114"/>
              <a:ext cx="106801" cy="10680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7028515" y="2727205"/>
              <a:ext cx="99279" cy="9927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7030825" y="2841823"/>
              <a:ext cx="94658" cy="9465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7031018" y="2818360"/>
              <a:ext cx="94273" cy="9427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7030790" y="2494098"/>
              <a:ext cx="94729" cy="9472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7039009" y="2796175"/>
              <a:ext cx="78291" cy="7829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7056501" y="2548186"/>
              <a:ext cx="92947" cy="9294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7054431" y="2506469"/>
              <a:ext cx="97086" cy="9708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7055585" y="2748179"/>
              <a:ext cx="94778" cy="9477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7058612" y="2829257"/>
              <a:ext cx="88724" cy="88724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7058261" y="2826734"/>
              <a:ext cx="89427" cy="8942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7057421" y="2513506"/>
              <a:ext cx="91107" cy="9110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7066021" y="2729061"/>
              <a:ext cx="73906" cy="7390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7080688" y="2530828"/>
              <a:ext cx="94212" cy="9421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072353" y="2485022"/>
              <a:ext cx="110882" cy="11088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076085" y="2717383"/>
              <a:ext cx="103419" cy="10341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7078608" y="2820214"/>
              <a:ext cx="98373" cy="9837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7078473" y="2810600"/>
              <a:ext cx="98643" cy="9864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076864" y="2497300"/>
              <a:ext cx="101861" cy="10186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087648" y="2767406"/>
              <a:ext cx="80293" cy="80293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109417" y="2505192"/>
              <a:ext cx="86396" cy="8639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103842" y="2483971"/>
              <a:ext cx="97544" cy="9754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103597" y="2700669"/>
              <a:ext cx="98034" cy="9803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104274" y="2802019"/>
              <a:ext cx="96681" cy="9668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102495" y="2808258"/>
              <a:ext cx="100239" cy="10023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106892" y="2501890"/>
              <a:ext cx="91444" cy="9144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113813" y="2736730"/>
              <a:ext cx="77602" cy="7760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132943" y="2538722"/>
              <a:ext cx="88984" cy="8898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126853" y="2434921"/>
              <a:ext cx="101163" cy="10116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125272" y="2679320"/>
              <a:ext cx="104326" cy="10432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126431" y="2773041"/>
              <a:ext cx="102007" cy="10200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7125501" y="2786591"/>
              <a:ext cx="103868" cy="10386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7129630" y="2498146"/>
              <a:ext cx="95610" cy="9561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136163" y="2722027"/>
              <a:ext cx="82542" cy="8254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157686" y="2516425"/>
              <a:ext cx="89138" cy="8913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7151466" y="2447460"/>
              <a:ext cx="101577" cy="10157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7151542" y="2676400"/>
              <a:ext cx="101424" cy="10142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7153857" y="2775667"/>
              <a:ext cx="96794" cy="96794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7150628" y="2769150"/>
              <a:ext cx="103252" cy="10325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152850" y="2502517"/>
              <a:ext cx="98808" cy="9880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7161376" y="2717458"/>
              <a:ext cx="81757" cy="8175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7183932" y="2520222"/>
              <a:ext cx="86284" cy="8628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176934" y="2454649"/>
              <a:ext cx="100281" cy="10028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7174839" y="2653835"/>
              <a:ext cx="104470" cy="104470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7179275" y="2762219"/>
              <a:ext cx="95599" cy="9559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176266" y="2769164"/>
              <a:ext cx="101616" cy="10161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7180387" y="2488352"/>
              <a:ext cx="93376" cy="9337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7190549" y="2681347"/>
              <a:ext cx="73051" cy="7305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7207293" y="2520165"/>
              <a:ext cx="89203" cy="8920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7203515" y="2441671"/>
              <a:ext cx="96760" cy="9676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7200566" y="2666616"/>
              <a:ext cx="102657" cy="10265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7204321" y="2757235"/>
              <a:ext cx="95148" cy="9514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7200931" y="2767418"/>
              <a:ext cx="101926" cy="10192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7205103" y="2487361"/>
              <a:ext cx="93584" cy="9358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7213447" y="2727383"/>
              <a:ext cx="76894" cy="7689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232500" y="2484042"/>
              <a:ext cx="88430" cy="88430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7228230" y="2446279"/>
              <a:ext cx="96970" cy="9697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7225932" y="2644868"/>
              <a:ext cx="101566" cy="10156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7230973" y="2762183"/>
              <a:ext cx="91483" cy="9148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7226320" y="2742427"/>
              <a:ext cx="100789" cy="10078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7229062" y="2485335"/>
              <a:ext cx="95306" cy="9530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7239473" y="2684134"/>
              <a:ext cx="74484" cy="7448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7258337" y="2501618"/>
              <a:ext cx="86396" cy="8639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7255437" y="2428076"/>
              <a:ext cx="92195" cy="9219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7251935" y="2637177"/>
              <a:ext cx="99200" cy="99200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7256150" y="2758665"/>
              <a:ext cx="90770" cy="90770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7251859" y="2728614"/>
              <a:ext cx="99352" cy="9935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7256700" y="2487619"/>
              <a:ext cx="89670" cy="8967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7265180" y="2659820"/>
              <a:ext cx="72709" cy="72709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7283626" y="2460997"/>
              <a:ext cx="85457" cy="8545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7280521" y="2445853"/>
              <a:ext cx="91668" cy="9166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7276878" y="2645334"/>
              <a:ext cx="98954" cy="9895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7281324" y="2726814"/>
              <a:ext cx="90062" cy="9006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7276424" y="2715219"/>
              <a:ext cx="99862" cy="9986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7282201" y="2521416"/>
              <a:ext cx="88309" cy="8830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7291977" y="2632630"/>
              <a:ext cx="68756" cy="6875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7306351" y="2478395"/>
              <a:ext cx="89648" cy="8964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7304731" y="2412322"/>
              <a:ext cx="92887" cy="9288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7297784" y="2626847"/>
              <a:ext cx="106783" cy="10678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7302441" y="2711870"/>
              <a:ext cx="97469" cy="9746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7298445" y="2710595"/>
              <a:ext cx="105460" cy="105460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7304426" y="2497476"/>
              <a:ext cx="93498" cy="9349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7311721" y="2651417"/>
              <a:ext cx="78907" cy="7890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7332046" y="2472773"/>
              <a:ext cx="87899" cy="87899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7329787" y="2421613"/>
              <a:ext cx="92416" cy="924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7324657" y="2617526"/>
              <a:ext cx="102676" cy="10267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7328855" y="2704359"/>
              <a:ext cx="94279" cy="9427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7324904" y="2699767"/>
              <a:ext cx="102183" cy="10218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7330560" y="2468598"/>
              <a:ext cx="90869" cy="9086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7337756" y="2622899"/>
              <a:ext cx="76478" cy="7647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7358264" y="2448643"/>
              <a:ext cx="85101" cy="8510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7356030" y="2421650"/>
              <a:ext cx="89570" cy="8957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7352306" y="2614716"/>
              <a:ext cx="97018" cy="9701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7354801" y="2706826"/>
              <a:ext cx="92027" cy="9202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7351068" y="2681967"/>
              <a:ext cx="99495" cy="9949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7355115" y="2462024"/>
              <a:ext cx="91399" cy="9139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7363065" y="2606928"/>
              <a:ext cx="75500" cy="75500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7383257" y="2437327"/>
              <a:ext cx="84757" cy="8475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7381984" y="2420435"/>
              <a:ext cx="87302" cy="873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7377145" y="2595363"/>
              <a:ext cx="96979" cy="9697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7381531" y="2685449"/>
              <a:ext cx="88209" cy="8820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7376195" y="2678845"/>
              <a:ext cx="98879" cy="9887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7379470" y="2427743"/>
              <a:ext cx="92330" cy="9233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7387670" y="2596849"/>
              <a:ext cx="75930" cy="75930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7407548" y="2438848"/>
              <a:ext cx="85814" cy="8581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7403652" y="2414151"/>
              <a:ext cx="93607" cy="9360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7401847" y="2592799"/>
              <a:ext cx="97216" cy="9721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7404466" y="2686983"/>
              <a:ext cx="91977" cy="9197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7401893" y="2663088"/>
              <a:ext cx="97125" cy="9712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7404074" y="2414051"/>
              <a:ext cx="92761" cy="9276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7412558" y="2594073"/>
              <a:ext cx="75794" cy="7579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7433833" y="2400076"/>
              <a:ext cx="82884" cy="8288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7429479" y="2396952"/>
              <a:ext cx="91592" cy="9159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7431106" y="2589278"/>
              <a:ext cx="88339" cy="8833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7430880" y="2664942"/>
              <a:ext cx="88791" cy="8879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7427569" y="2636859"/>
              <a:ext cx="95412" cy="9541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7430769" y="2478811"/>
              <a:ext cx="89013" cy="8901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7441303" y="2560551"/>
              <a:ext cx="67944" cy="6794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7459459" y="2407728"/>
              <a:ext cx="81272" cy="8127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7456288" y="2444792"/>
              <a:ext cx="87615" cy="8761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7456687" y="2582494"/>
              <a:ext cx="86817" cy="8681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7456119" y="2677074"/>
              <a:ext cx="87953" cy="8795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7452669" y="2640797"/>
              <a:ext cx="94853" cy="9485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7456571" y="2428406"/>
              <a:ext cx="87049" cy="8704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7466440" y="2596509"/>
              <a:ext cx="67311" cy="6731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7482232" y="2382998"/>
              <a:ext cx="85366" cy="8536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7479222" y="2335683"/>
              <a:ext cx="91386" cy="9138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7477344" y="2573778"/>
              <a:ext cx="95142" cy="9514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7477411" y="2660325"/>
              <a:ext cx="95009" cy="9500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7475001" y="2608873"/>
              <a:ext cx="99828" cy="9982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7478604" y="2445263"/>
              <a:ext cx="92623" cy="9262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7486900" y="2586214"/>
              <a:ext cx="76032" cy="7603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7509082" y="2391045"/>
              <a:ext cx="81307" cy="8130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7505976" y="2346628"/>
              <a:ext cx="87519" cy="8751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7502621" y="2561998"/>
              <a:ext cx="94229" cy="9422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7503481" y="2663044"/>
              <a:ext cx="92508" cy="9250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7500463" y="2613318"/>
              <a:ext cx="98544" cy="9854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7504936" y="2457344"/>
              <a:ext cx="89599" cy="8959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7512733" y="2573461"/>
              <a:ext cx="74004" cy="7400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7533774" y="2424296"/>
              <a:ext cx="81562" cy="8156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7532000" y="2359525"/>
              <a:ext cx="85110" cy="8511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7528601" y="2572974"/>
              <a:ext cx="91908" cy="9190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7528554" y="2639129"/>
              <a:ext cx="92002" cy="9200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7526499" y="2597923"/>
              <a:ext cx="96112" cy="9611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7531618" y="2405874"/>
              <a:ext cx="85876" cy="8587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7538580" y="2512234"/>
              <a:ext cx="71951" cy="7195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7558828" y="2380702"/>
              <a:ext cx="81096" cy="8109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7556978" y="2326915"/>
              <a:ext cx="84794" cy="8479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7553580" y="2557313"/>
              <a:ext cx="91592" cy="9159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7553967" y="2613471"/>
              <a:ext cx="90816" cy="90816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7552492" y="2610300"/>
              <a:ext cx="93767" cy="9376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7556363" y="2406287"/>
              <a:ext cx="86025" cy="8602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7563252" y="2543526"/>
              <a:ext cx="72246" cy="7224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7584387" y="2366540"/>
              <a:ext cx="79616" cy="7961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7581485" y="2339903"/>
              <a:ext cx="85421" cy="8542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7579220" y="2546271"/>
              <a:ext cx="89951" cy="89951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7579778" y="2638038"/>
              <a:ext cx="88836" cy="88836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7577346" y="2584046"/>
              <a:ext cx="93699" cy="9369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7581293" y="2443241"/>
              <a:ext cx="85805" cy="8580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7589698" y="2449970"/>
              <a:ext cx="68994" cy="6899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7610632" y="2397241"/>
              <a:ext cx="76768" cy="7676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7607664" y="2362928"/>
              <a:ext cx="82703" cy="827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7607782" y="2551957"/>
              <a:ext cx="82466" cy="8246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7605835" y="2600602"/>
              <a:ext cx="86361" cy="8636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7604698" y="2576984"/>
              <a:ext cx="88634" cy="8863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7607777" y="2398769"/>
              <a:ext cx="82477" cy="8247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7620156" y="2487454"/>
              <a:ext cx="57720" cy="57720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7641587" y="2450456"/>
              <a:ext cx="64497" cy="6449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7644928" y="2432939"/>
              <a:ext cx="57816" cy="578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7645718" y="2591998"/>
              <a:ext cx="56235" cy="56235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7643562" y="2606436"/>
              <a:ext cx="60546" cy="60546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7640372" y="2554283"/>
              <a:ext cx="66927" cy="6692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7642749" y="2437967"/>
              <a:ext cx="62173" cy="6217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7653156" y="1985082"/>
              <a:ext cx="41360" cy="41360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4819529" y="6276261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4819529" y="5921851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3"/>
            <p:cNvSpPr/>
            <p:nvPr/>
          </p:nvSpPr>
          <p:spPr>
            <a:xfrm>
              <a:off x="4819529" y="5554216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4819529" y="5217346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5"/>
            <p:cNvSpPr/>
            <p:nvPr/>
          </p:nvSpPr>
          <p:spPr>
            <a:xfrm>
              <a:off x="4819529" y="4880477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6"/>
            <p:cNvSpPr/>
            <p:nvPr/>
          </p:nvSpPr>
          <p:spPr>
            <a:xfrm>
              <a:off x="4819529" y="4512841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6035415" y="4646527"/>
              <a:ext cx="2531943" cy="1629733"/>
            </a:xfrm>
            <a:custGeom>
              <a:avLst/>
              <a:pathLst>
                <a:path w="2531943" h="1629733">
                  <a:moveTo>
                    <a:pt x="0" y="1629733"/>
                  </a:moveTo>
                  <a:lnTo>
                    <a:pt x="297" y="1629557"/>
                  </a:lnTo>
                  <a:lnTo>
                    <a:pt x="25117" y="1614837"/>
                  </a:lnTo>
                  <a:lnTo>
                    <a:pt x="49937" y="1600116"/>
                  </a:lnTo>
                  <a:lnTo>
                    <a:pt x="74757" y="1585394"/>
                  </a:lnTo>
                  <a:lnTo>
                    <a:pt x="99577" y="1570669"/>
                  </a:lnTo>
                  <a:lnTo>
                    <a:pt x="124397" y="1555943"/>
                  </a:lnTo>
                  <a:lnTo>
                    <a:pt x="149217" y="1541215"/>
                  </a:lnTo>
                  <a:lnTo>
                    <a:pt x="174037" y="1526485"/>
                  </a:lnTo>
                  <a:lnTo>
                    <a:pt x="198857" y="1511753"/>
                  </a:lnTo>
                  <a:lnTo>
                    <a:pt x="223678" y="1497019"/>
                  </a:lnTo>
                  <a:lnTo>
                    <a:pt x="248498" y="1482283"/>
                  </a:lnTo>
                  <a:lnTo>
                    <a:pt x="273318" y="1467544"/>
                  </a:lnTo>
                  <a:lnTo>
                    <a:pt x="298138" y="1452803"/>
                  </a:lnTo>
                  <a:lnTo>
                    <a:pt x="322958" y="1438060"/>
                  </a:lnTo>
                  <a:lnTo>
                    <a:pt x="347778" y="1423313"/>
                  </a:lnTo>
                  <a:lnTo>
                    <a:pt x="372598" y="1408564"/>
                  </a:lnTo>
                  <a:lnTo>
                    <a:pt x="397418" y="1393812"/>
                  </a:lnTo>
                  <a:lnTo>
                    <a:pt x="422238" y="1379057"/>
                  </a:lnTo>
                  <a:lnTo>
                    <a:pt x="447058" y="1364299"/>
                  </a:lnTo>
                  <a:lnTo>
                    <a:pt x="471878" y="1349537"/>
                  </a:lnTo>
                  <a:lnTo>
                    <a:pt x="496698" y="1334771"/>
                  </a:lnTo>
                  <a:lnTo>
                    <a:pt x="521518" y="1320002"/>
                  </a:lnTo>
                  <a:lnTo>
                    <a:pt x="546338" y="1305229"/>
                  </a:lnTo>
                  <a:lnTo>
                    <a:pt x="571158" y="1290451"/>
                  </a:lnTo>
                  <a:lnTo>
                    <a:pt x="595978" y="1275669"/>
                  </a:lnTo>
                  <a:lnTo>
                    <a:pt x="620798" y="1260882"/>
                  </a:lnTo>
                  <a:lnTo>
                    <a:pt x="645618" y="1246090"/>
                  </a:lnTo>
                  <a:lnTo>
                    <a:pt x="670439" y="1231293"/>
                  </a:lnTo>
                  <a:lnTo>
                    <a:pt x="695259" y="1216490"/>
                  </a:lnTo>
                  <a:lnTo>
                    <a:pt x="720079" y="1201681"/>
                  </a:lnTo>
                  <a:lnTo>
                    <a:pt x="744899" y="1186865"/>
                  </a:lnTo>
                  <a:lnTo>
                    <a:pt x="769719" y="1172043"/>
                  </a:lnTo>
                  <a:lnTo>
                    <a:pt x="794539" y="1157213"/>
                  </a:lnTo>
                  <a:lnTo>
                    <a:pt x="819359" y="1142375"/>
                  </a:lnTo>
                  <a:lnTo>
                    <a:pt x="844179" y="1127528"/>
                  </a:lnTo>
                  <a:lnTo>
                    <a:pt x="868999" y="1112673"/>
                  </a:lnTo>
                  <a:lnTo>
                    <a:pt x="893819" y="1097807"/>
                  </a:lnTo>
                  <a:lnTo>
                    <a:pt x="918639" y="1082931"/>
                  </a:lnTo>
                  <a:lnTo>
                    <a:pt x="943459" y="1068043"/>
                  </a:lnTo>
                  <a:lnTo>
                    <a:pt x="968279" y="1053142"/>
                  </a:lnTo>
                  <a:lnTo>
                    <a:pt x="993099" y="1038228"/>
                  </a:lnTo>
                  <a:lnTo>
                    <a:pt x="1017919" y="1023299"/>
                  </a:lnTo>
                  <a:lnTo>
                    <a:pt x="1042739" y="1008354"/>
                  </a:lnTo>
                  <a:lnTo>
                    <a:pt x="1067559" y="993391"/>
                  </a:lnTo>
                  <a:lnTo>
                    <a:pt x="1092380" y="978408"/>
                  </a:lnTo>
                  <a:lnTo>
                    <a:pt x="1117200" y="963405"/>
                  </a:lnTo>
                  <a:lnTo>
                    <a:pt x="1142020" y="948377"/>
                  </a:lnTo>
                  <a:lnTo>
                    <a:pt x="1166840" y="933324"/>
                  </a:lnTo>
                  <a:lnTo>
                    <a:pt x="1191660" y="918243"/>
                  </a:lnTo>
                  <a:lnTo>
                    <a:pt x="1216480" y="903129"/>
                  </a:lnTo>
                  <a:lnTo>
                    <a:pt x="1241300" y="887981"/>
                  </a:lnTo>
                  <a:lnTo>
                    <a:pt x="1266120" y="872795"/>
                  </a:lnTo>
                  <a:lnTo>
                    <a:pt x="1290940" y="857565"/>
                  </a:lnTo>
                  <a:lnTo>
                    <a:pt x="1315760" y="842289"/>
                  </a:lnTo>
                  <a:lnTo>
                    <a:pt x="1340580" y="826961"/>
                  </a:lnTo>
                  <a:lnTo>
                    <a:pt x="1365400" y="811575"/>
                  </a:lnTo>
                  <a:lnTo>
                    <a:pt x="1390220" y="796126"/>
                  </a:lnTo>
                  <a:lnTo>
                    <a:pt x="1415040" y="780609"/>
                  </a:lnTo>
                  <a:lnTo>
                    <a:pt x="1439860" y="765016"/>
                  </a:lnTo>
                  <a:lnTo>
                    <a:pt x="1464680" y="749343"/>
                  </a:lnTo>
                  <a:lnTo>
                    <a:pt x="1489500" y="733583"/>
                  </a:lnTo>
                  <a:lnTo>
                    <a:pt x="1514321" y="717729"/>
                  </a:lnTo>
                  <a:lnTo>
                    <a:pt x="1539141" y="701777"/>
                  </a:lnTo>
                  <a:lnTo>
                    <a:pt x="1563961" y="685723"/>
                  </a:lnTo>
                  <a:lnTo>
                    <a:pt x="1588781" y="669563"/>
                  </a:lnTo>
                  <a:lnTo>
                    <a:pt x="1613601" y="653294"/>
                  </a:lnTo>
                  <a:lnTo>
                    <a:pt x="1638421" y="636914"/>
                  </a:lnTo>
                  <a:lnTo>
                    <a:pt x="1663241" y="620424"/>
                  </a:lnTo>
                  <a:lnTo>
                    <a:pt x="1688061" y="603825"/>
                  </a:lnTo>
                  <a:lnTo>
                    <a:pt x="1712881" y="587118"/>
                  </a:lnTo>
                  <a:lnTo>
                    <a:pt x="1737701" y="570306"/>
                  </a:lnTo>
                  <a:lnTo>
                    <a:pt x="1762521" y="553393"/>
                  </a:lnTo>
                  <a:lnTo>
                    <a:pt x="1787341" y="536383"/>
                  </a:lnTo>
                  <a:lnTo>
                    <a:pt x="1812161" y="519280"/>
                  </a:lnTo>
                  <a:lnTo>
                    <a:pt x="1836981" y="502088"/>
                  </a:lnTo>
                  <a:lnTo>
                    <a:pt x="1861801" y="484812"/>
                  </a:lnTo>
                  <a:lnTo>
                    <a:pt x="1886621" y="467457"/>
                  </a:lnTo>
                  <a:lnTo>
                    <a:pt x="1911441" y="450026"/>
                  </a:lnTo>
                  <a:lnTo>
                    <a:pt x="1936262" y="432525"/>
                  </a:lnTo>
                  <a:lnTo>
                    <a:pt x="1961082" y="414958"/>
                  </a:lnTo>
                  <a:lnTo>
                    <a:pt x="1985902" y="397328"/>
                  </a:lnTo>
                  <a:lnTo>
                    <a:pt x="2010722" y="379639"/>
                  </a:lnTo>
                  <a:lnTo>
                    <a:pt x="2035542" y="361896"/>
                  </a:lnTo>
                  <a:lnTo>
                    <a:pt x="2060362" y="344102"/>
                  </a:lnTo>
                  <a:lnTo>
                    <a:pt x="2085182" y="326260"/>
                  </a:lnTo>
                  <a:lnTo>
                    <a:pt x="2110002" y="308375"/>
                  </a:lnTo>
                  <a:lnTo>
                    <a:pt x="2134822" y="290448"/>
                  </a:lnTo>
                  <a:lnTo>
                    <a:pt x="2159642" y="272483"/>
                  </a:lnTo>
                  <a:lnTo>
                    <a:pt x="2184462" y="254483"/>
                  </a:lnTo>
                  <a:lnTo>
                    <a:pt x="2209282" y="236451"/>
                  </a:lnTo>
                  <a:lnTo>
                    <a:pt x="2234102" y="218388"/>
                  </a:lnTo>
                  <a:lnTo>
                    <a:pt x="2258922" y="200298"/>
                  </a:lnTo>
                  <a:lnTo>
                    <a:pt x="2283742" y="182182"/>
                  </a:lnTo>
                  <a:lnTo>
                    <a:pt x="2308562" y="164043"/>
                  </a:lnTo>
                  <a:lnTo>
                    <a:pt x="2333382" y="145882"/>
                  </a:lnTo>
                  <a:lnTo>
                    <a:pt x="2358203" y="127702"/>
                  </a:lnTo>
                  <a:lnTo>
                    <a:pt x="2383023" y="109503"/>
                  </a:lnTo>
                  <a:lnTo>
                    <a:pt x="2407843" y="91287"/>
                  </a:lnTo>
                  <a:lnTo>
                    <a:pt x="2432663" y="73056"/>
                  </a:lnTo>
                  <a:lnTo>
                    <a:pt x="2457483" y="54810"/>
                  </a:lnTo>
                  <a:lnTo>
                    <a:pt x="2482303" y="36552"/>
                  </a:lnTo>
                  <a:lnTo>
                    <a:pt x="2507123" y="18281"/>
                  </a:lnTo>
                  <a:lnTo>
                    <a:pt x="2531943" y="0"/>
                  </a:lnTo>
                  <a:lnTo>
                    <a:pt x="2531943" y="153189"/>
                  </a:lnTo>
                  <a:lnTo>
                    <a:pt x="2507123" y="167951"/>
                  </a:lnTo>
                  <a:lnTo>
                    <a:pt x="2482303" y="182716"/>
                  </a:lnTo>
                  <a:lnTo>
                    <a:pt x="2457483" y="197484"/>
                  </a:lnTo>
                  <a:lnTo>
                    <a:pt x="2432663" y="212254"/>
                  </a:lnTo>
                  <a:lnTo>
                    <a:pt x="2407843" y="227028"/>
                  </a:lnTo>
                  <a:lnTo>
                    <a:pt x="2383023" y="241805"/>
                  </a:lnTo>
                  <a:lnTo>
                    <a:pt x="2358203" y="256586"/>
                  </a:lnTo>
                  <a:lnTo>
                    <a:pt x="2333382" y="271372"/>
                  </a:lnTo>
                  <a:lnTo>
                    <a:pt x="2308562" y="286162"/>
                  </a:lnTo>
                  <a:lnTo>
                    <a:pt x="2283742" y="300958"/>
                  </a:lnTo>
                  <a:lnTo>
                    <a:pt x="2258922" y="315760"/>
                  </a:lnTo>
                  <a:lnTo>
                    <a:pt x="2234102" y="330569"/>
                  </a:lnTo>
                  <a:lnTo>
                    <a:pt x="2209282" y="345387"/>
                  </a:lnTo>
                  <a:lnTo>
                    <a:pt x="2184462" y="360214"/>
                  </a:lnTo>
                  <a:lnTo>
                    <a:pt x="2159642" y="375053"/>
                  </a:lnTo>
                  <a:lnTo>
                    <a:pt x="2134822" y="389905"/>
                  </a:lnTo>
                  <a:lnTo>
                    <a:pt x="2110002" y="404772"/>
                  </a:lnTo>
                  <a:lnTo>
                    <a:pt x="2085182" y="419658"/>
                  </a:lnTo>
                  <a:lnTo>
                    <a:pt x="2060362" y="434564"/>
                  </a:lnTo>
                  <a:lnTo>
                    <a:pt x="2035542" y="449495"/>
                  </a:lnTo>
                  <a:lnTo>
                    <a:pt x="2010722" y="464453"/>
                  </a:lnTo>
                  <a:lnTo>
                    <a:pt x="1985902" y="479443"/>
                  </a:lnTo>
                  <a:lnTo>
                    <a:pt x="1961082" y="494471"/>
                  </a:lnTo>
                  <a:lnTo>
                    <a:pt x="1936262" y="509541"/>
                  </a:lnTo>
                  <a:lnTo>
                    <a:pt x="1911441" y="524659"/>
                  </a:lnTo>
                  <a:lnTo>
                    <a:pt x="1886621" y="539831"/>
                  </a:lnTo>
                  <a:lnTo>
                    <a:pt x="1861801" y="555065"/>
                  </a:lnTo>
                  <a:lnTo>
                    <a:pt x="1836981" y="570367"/>
                  </a:lnTo>
                  <a:lnTo>
                    <a:pt x="1812161" y="585746"/>
                  </a:lnTo>
                  <a:lnTo>
                    <a:pt x="1787341" y="601209"/>
                  </a:lnTo>
                  <a:lnTo>
                    <a:pt x="1762521" y="616763"/>
                  </a:lnTo>
                  <a:lnTo>
                    <a:pt x="1737701" y="632417"/>
                  </a:lnTo>
                  <a:lnTo>
                    <a:pt x="1712881" y="648179"/>
                  </a:lnTo>
                  <a:lnTo>
                    <a:pt x="1688061" y="664054"/>
                  </a:lnTo>
                  <a:lnTo>
                    <a:pt x="1663241" y="680049"/>
                  </a:lnTo>
                  <a:lnTo>
                    <a:pt x="1638421" y="696169"/>
                  </a:lnTo>
                  <a:lnTo>
                    <a:pt x="1613601" y="712416"/>
                  </a:lnTo>
                  <a:lnTo>
                    <a:pt x="1588781" y="728793"/>
                  </a:lnTo>
                  <a:lnTo>
                    <a:pt x="1563961" y="745301"/>
                  </a:lnTo>
                  <a:lnTo>
                    <a:pt x="1539141" y="761936"/>
                  </a:lnTo>
                  <a:lnTo>
                    <a:pt x="1514321" y="778698"/>
                  </a:lnTo>
                  <a:lnTo>
                    <a:pt x="1489500" y="795582"/>
                  </a:lnTo>
                  <a:lnTo>
                    <a:pt x="1464680" y="812583"/>
                  </a:lnTo>
                  <a:lnTo>
                    <a:pt x="1439860" y="829694"/>
                  </a:lnTo>
                  <a:lnTo>
                    <a:pt x="1415040" y="846911"/>
                  </a:lnTo>
                  <a:lnTo>
                    <a:pt x="1390220" y="864225"/>
                  </a:lnTo>
                  <a:lnTo>
                    <a:pt x="1365400" y="881629"/>
                  </a:lnTo>
                  <a:lnTo>
                    <a:pt x="1340580" y="899118"/>
                  </a:lnTo>
                  <a:lnTo>
                    <a:pt x="1315760" y="916685"/>
                  </a:lnTo>
                  <a:lnTo>
                    <a:pt x="1290940" y="934322"/>
                  </a:lnTo>
                  <a:lnTo>
                    <a:pt x="1266120" y="952025"/>
                  </a:lnTo>
                  <a:lnTo>
                    <a:pt x="1241300" y="969786"/>
                  </a:lnTo>
                  <a:lnTo>
                    <a:pt x="1216480" y="987602"/>
                  </a:lnTo>
                  <a:lnTo>
                    <a:pt x="1191660" y="1005468"/>
                  </a:lnTo>
                  <a:lnTo>
                    <a:pt x="1166840" y="1023378"/>
                  </a:lnTo>
                  <a:lnTo>
                    <a:pt x="1142020" y="1041329"/>
                  </a:lnTo>
                  <a:lnTo>
                    <a:pt x="1117200" y="1059318"/>
                  </a:lnTo>
                  <a:lnTo>
                    <a:pt x="1092380" y="1077341"/>
                  </a:lnTo>
                  <a:lnTo>
                    <a:pt x="1067559" y="1095394"/>
                  </a:lnTo>
                  <a:lnTo>
                    <a:pt x="1042739" y="1113476"/>
                  </a:lnTo>
                  <a:lnTo>
                    <a:pt x="1017919" y="1131584"/>
                  </a:lnTo>
                  <a:lnTo>
                    <a:pt x="993099" y="1149715"/>
                  </a:lnTo>
                  <a:lnTo>
                    <a:pt x="968279" y="1167867"/>
                  </a:lnTo>
                  <a:lnTo>
                    <a:pt x="943459" y="1186040"/>
                  </a:lnTo>
                  <a:lnTo>
                    <a:pt x="918639" y="1204230"/>
                  </a:lnTo>
                  <a:lnTo>
                    <a:pt x="893819" y="1222437"/>
                  </a:lnTo>
                  <a:lnTo>
                    <a:pt x="868999" y="1240660"/>
                  </a:lnTo>
                  <a:lnTo>
                    <a:pt x="844179" y="1258896"/>
                  </a:lnTo>
                  <a:lnTo>
                    <a:pt x="819359" y="1277145"/>
                  </a:lnTo>
                  <a:lnTo>
                    <a:pt x="794539" y="1295406"/>
                  </a:lnTo>
                  <a:lnTo>
                    <a:pt x="769719" y="1313678"/>
                  </a:lnTo>
                  <a:lnTo>
                    <a:pt x="744899" y="1331961"/>
                  </a:lnTo>
                  <a:lnTo>
                    <a:pt x="720079" y="1350253"/>
                  </a:lnTo>
                  <a:lnTo>
                    <a:pt x="695259" y="1368553"/>
                  </a:lnTo>
                  <a:lnTo>
                    <a:pt x="670439" y="1386862"/>
                  </a:lnTo>
                  <a:lnTo>
                    <a:pt x="645618" y="1405178"/>
                  </a:lnTo>
                  <a:lnTo>
                    <a:pt x="620798" y="1423502"/>
                  </a:lnTo>
                  <a:lnTo>
                    <a:pt x="595978" y="1441831"/>
                  </a:lnTo>
                  <a:lnTo>
                    <a:pt x="571158" y="1460167"/>
                  </a:lnTo>
                  <a:lnTo>
                    <a:pt x="546338" y="1478509"/>
                  </a:lnTo>
                  <a:lnTo>
                    <a:pt x="521518" y="1496856"/>
                  </a:lnTo>
                  <a:lnTo>
                    <a:pt x="496698" y="1515208"/>
                  </a:lnTo>
                  <a:lnTo>
                    <a:pt x="471878" y="1533565"/>
                  </a:lnTo>
                  <a:lnTo>
                    <a:pt x="447058" y="1551927"/>
                  </a:lnTo>
                  <a:lnTo>
                    <a:pt x="422238" y="1570292"/>
                  </a:lnTo>
                  <a:lnTo>
                    <a:pt x="397418" y="1588661"/>
                  </a:lnTo>
                  <a:lnTo>
                    <a:pt x="372598" y="1607034"/>
                  </a:lnTo>
                  <a:lnTo>
                    <a:pt x="347778" y="1625411"/>
                  </a:lnTo>
                  <a:lnTo>
                    <a:pt x="341941" y="1629733"/>
                  </a:lnTo>
                  <a:close/>
                </a:path>
              </a:pathLst>
            </a:custGeom>
            <a:solidFill>
              <a:srgbClr val="009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6035415" y="4646527"/>
              <a:ext cx="2531943" cy="1629733"/>
            </a:xfrm>
            <a:custGeom>
              <a:avLst/>
              <a:pathLst>
                <a:path w="2531943" h="1629733">
                  <a:moveTo>
                    <a:pt x="0" y="1629733"/>
                  </a:moveTo>
                  <a:lnTo>
                    <a:pt x="297" y="1629557"/>
                  </a:lnTo>
                  <a:lnTo>
                    <a:pt x="25117" y="1614837"/>
                  </a:lnTo>
                  <a:lnTo>
                    <a:pt x="49937" y="1600116"/>
                  </a:lnTo>
                  <a:lnTo>
                    <a:pt x="74757" y="1585394"/>
                  </a:lnTo>
                  <a:lnTo>
                    <a:pt x="99577" y="1570669"/>
                  </a:lnTo>
                  <a:lnTo>
                    <a:pt x="124397" y="1555943"/>
                  </a:lnTo>
                  <a:lnTo>
                    <a:pt x="149217" y="1541215"/>
                  </a:lnTo>
                  <a:lnTo>
                    <a:pt x="174037" y="1526485"/>
                  </a:lnTo>
                  <a:lnTo>
                    <a:pt x="198857" y="1511753"/>
                  </a:lnTo>
                  <a:lnTo>
                    <a:pt x="223678" y="1497019"/>
                  </a:lnTo>
                  <a:lnTo>
                    <a:pt x="248498" y="1482283"/>
                  </a:lnTo>
                  <a:lnTo>
                    <a:pt x="273318" y="1467544"/>
                  </a:lnTo>
                  <a:lnTo>
                    <a:pt x="298138" y="1452803"/>
                  </a:lnTo>
                  <a:lnTo>
                    <a:pt x="322958" y="1438060"/>
                  </a:lnTo>
                  <a:lnTo>
                    <a:pt x="347778" y="1423313"/>
                  </a:lnTo>
                  <a:lnTo>
                    <a:pt x="372598" y="1408564"/>
                  </a:lnTo>
                  <a:lnTo>
                    <a:pt x="397418" y="1393812"/>
                  </a:lnTo>
                  <a:lnTo>
                    <a:pt x="422238" y="1379057"/>
                  </a:lnTo>
                  <a:lnTo>
                    <a:pt x="447058" y="1364299"/>
                  </a:lnTo>
                  <a:lnTo>
                    <a:pt x="471878" y="1349537"/>
                  </a:lnTo>
                  <a:lnTo>
                    <a:pt x="496698" y="1334771"/>
                  </a:lnTo>
                  <a:lnTo>
                    <a:pt x="521518" y="1320002"/>
                  </a:lnTo>
                  <a:lnTo>
                    <a:pt x="546338" y="1305229"/>
                  </a:lnTo>
                  <a:lnTo>
                    <a:pt x="571158" y="1290451"/>
                  </a:lnTo>
                  <a:lnTo>
                    <a:pt x="595978" y="1275669"/>
                  </a:lnTo>
                  <a:lnTo>
                    <a:pt x="620798" y="1260882"/>
                  </a:lnTo>
                  <a:lnTo>
                    <a:pt x="645618" y="1246090"/>
                  </a:lnTo>
                  <a:lnTo>
                    <a:pt x="670439" y="1231293"/>
                  </a:lnTo>
                  <a:lnTo>
                    <a:pt x="695259" y="1216490"/>
                  </a:lnTo>
                  <a:lnTo>
                    <a:pt x="720079" y="1201681"/>
                  </a:lnTo>
                  <a:lnTo>
                    <a:pt x="744899" y="1186865"/>
                  </a:lnTo>
                  <a:lnTo>
                    <a:pt x="769719" y="1172043"/>
                  </a:lnTo>
                  <a:lnTo>
                    <a:pt x="794539" y="1157213"/>
                  </a:lnTo>
                  <a:lnTo>
                    <a:pt x="819359" y="1142375"/>
                  </a:lnTo>
                  <a:lnTo>
                    <a:pt x="844179" y="1127528"/>
                  </a:lnTo>
                  <a:lnTo>
                    <a:pt x="868999" y="1112673"/>
                  </a:lnTo>
                  <a:lnTo>
                    <a:pt x="893819" y="1097807"/>
                  </a:lnTo>
                  <a:lnTo>
                    <a:pt x="918639" y="1082931"/>
                  </a:lnTo>
                  <a:lnTo>
                    <a:pt x="943459" y="1068043"/>
                  </a:lnTo>
                  <a:lnTo>
                    <a:pt x="968279" y="1053142"/>
                  </a:lnTo>
                  <a:lnTo>
                    <a:pt x="993099" y="1038228"/>
                  </a:lnTo>
                  <a:lnTo>
                    <a:pt x="1017919" y="1023299"/>
                  </a:lnTo>
                  <a:lnTo>
                    <a:pt x="1042739" y="1008354"/>
                  </a:lnTo>
                  <a:lnTo>
                    <a:pt x="1067559" y="993391"/>
                  </a:lnTo>
                  <a:lnTo>
                    <a:pt x="1092380" y="978408"/>
                  </a:lnTo>
                  <a:lnTo>
                    <a:pt x="1117200" y="963405"/>
                  </a:lnTo>
                  <a:lnTo>
                    <a:pt x="1142020" y="948377"/>
                  </a:lnTo>
                  <a:lnTo>
                    <a:pt x="1166840" y="933324"/>
                  </a:lnTo>
                  <a:lnTo>
                    <a:pt x="1191660" y="918243"/>
                  </a:lnTo>
                  <a:lnTo>
                    <a:pt x="1216480" y="903129"/>
                  </a:lnTo>
                  <a:lnTo>
                    <a:pt x="1241300" y="887981"/>
                  </a:lnTo>
                  <a:lnTo>
                    <a:pt x="1266120" y="872795"/>
                  </a:lnTo>
                  <a:lnTo>
                    <a:pt x="1290940" y="857565"/>
                  </a:lnTo>
                  <a:lnTo>
                    <a:pt x="1315760" y="842289"/>
                  </a:lnTo>
                  <a:lnTo>
                    <a:pt x="1340580" y="826961"/>
                  </a:lnTo>
                  <a:lnTo>
                    <a:pt x="1365400" y="811575"/>
                  </a:lnTo>
                  <a:lnTo>
                    <a:pt x="1390220" y="796126"/>
                  </a:lnTo>
                  <a:lnTo>
                    <a:pt x="1415040" y="780609"/>
                  </a:lnTo>
                  <a:lnTo>
                    <a:pt x="1439860" y="765016"/>
                  </a:lnTo>
                  <a:lnTo>
                    <a:pt x="1464680" y="749343"/>
                  </a:lnTo>
                  <a:lnTo>
                    <a:pt x="1489500" y="733583"/>
                  </a:lnTo>
                  <a:lnTo>
                    <a:pt x="1514321" y="717729"/>
                  </a:lnTo>
                  <a:lnTo>
                    <a:pt x="1539141" y="701777"/>
                  </a:lnTo>
                  <a:lnTo>
                    <a:pt x="1563961" y="685723"/>
                  </a:lnTo>
                  <a:lnTo>
                    <a:pt x="1588781" y="669563"/>
                  </a:lnTo>
                  <a:lnTo>
                    <a:pt x="1613601" y="653294"/>
                  </a:lnTo>
                  <a:lnTo>
                    <a:pt x="1638421" y="636914"/>
                  </a:lnTo>
                  <a:lnTo>
                    <a:pt x="1663241" y="620424"/>
                  </a:lnTo>
                  <a:lnTo>
                    <a:pt x="1688061" y="603825"/>
                  </a:lnTo>
                  <a:lnTo>
                    <a:pt x="1712881" y="587118"/>
                  </a:lnTo>
                  <a:lnTo>
                    <a:pt x="1737701" y="570306"/>
                  </a:lnTo>
                  <a:lnTo>
                    <a:pt x="1762521" y="553393"/>
                  </a:lnTo>
                  <a:lnTo>
                    <a:pt x="1787341" y="536383"/>
                  </a:lnTo>
                  <a:lnTo>
                    <a:pt x="1812161" y="519280"/>
                  </a:lnTo>
                  <a:lnTo>
                    <a:pt x="1836981" y="502088"/>
                  </a:lnTo>
                  <a:lnTo>
                    <a:pt x="1861801" y="484812"/>
                  </a:lnTo>
                  <a:lnTo>
                    <a:pt x="1886621" y="467457"/>
                  </a:lnTo>
                  <a:lnTo>
                    <a:pt x="1911441" y="450026"/>
                  </a:lnTo>
                  <a:lnTo>
                    <a:pt x="1936262" y="432525"/>
                  </a:lnTo>
                  <a:lnTo>
                    <a:pt x="1961082" y="414958"/>
                  </a:lnTo>
                  <a:lnTo>
                    <a:pt x="1985902" y="397328"/>
                  </a:lnTo>
                  <a:lnTo>
                    <a:pt x="2010722" y="379639"/>
                  </a:lnTo>
                  <a:lnTo>
                    <a:pt x="2035542" y="361896"/>
                  </a:lnTo>
                  <a:lnTo>
                    <a:pt x="2060362" y="344102"/>
                  </a:lnTo>
                  <a:lnTo>
                    <a:pt x="2085182" y="326260"/>
                  </a:lnTo>
                  <a:lnTo>
                    <a:pt x="2110002" y="308375"/>
                  </a:lnTo>
                  <a:lnTo>
                    <a:pt x="2134822" y="290448"/>
                  </a:lnTo>
                  <a:lnTo>
                    <a:pt x="2159642" y="272483"/>
                  </a:lnTo>
                  <a:lnTo>
                    <a:pt x="2184462" y="254483"/>
                  </a:lnTo>
                  <a:lnTo>
                    <a:pt x="2209282" y="236451"/>
                  </a:lnTo>
                  <a:lnTo>
                    <a:pt x="2234102" y="218388"/>
                  </a:lnTo>
                  <a:lnTo>
                    <a:pt x="2258922" y="200298"/>
                  </a:lnTo>
                  <a:lnTo>
                    <a:pt x="2283742" y="182182"/>
                  </a:lnTo>
                  <a:lnTo>
                    <a:pt x="2308562" y="164043"/>
                  </a:lnTo>
                  <a:lnTo>
                    <a:pt x="2333382" y="145882"/>
                  </a:lnTo>
                  <a:lnTo>
                    <a:pt x="2358203" y="127702"/>
                  </a:lnTo>
                  <a:lnTo>
                    <a:pt x="2383023" y="109503"/>
                  </a:lnTo>
                  <a:lnTo>
                    <a:pt x="2407843" y="91287"/>
                  </a:lnTo>
                  <a:lnTo>
                    <a:pt x="2432663" y="73056"/>
                  </a:lnTo>
                  <a:lnTo>
                    <a:pt x="2457483" y="54810"/>
                  </a:lnTo>
                  <a:lnTo>
                    <a:pt x="2482303" y="36552"/>
                  </a:lnTo>
                  <a:lnTo>
                    <a:pt x="2507123" y="18281"/>
                  </a:lnTo>
                  <a:lnTo>
                    <a:pt x="2531943" y="0"/>
                  </a:lnTo>
                  <a:lnTo>
                    <a:pt x="253194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9" name="pl859"/>
            <p:cNvSpPr/>
            <p:nvPr/>
          </p:nvSpPr>
          <p:spPr>
            <a:xfrm>
              <a:off x="6377356" y="4799716"/>
              <a:ext cx="2190001" cy="1476544"/>
            </a:xfrm>
            <a:custGeom>
              <a:avLst/>
              <a:pathLst>
                <a:path w="2190001" h="1476544">
                  <a:moveTo>
                    <a:pt x="2190001" y="0"/>
                  </a:moveTo>
                  <a:lnTo>
                    <a:pt x="2165181" y="14762"/>
                  </a:lnTo>
                  <a:lnTo>
                    <a:pt x="2140361" y="29527"/>
                  </a:lnTo>
                  <a:lnTo>
                    <a:pt x="2115541" y="44295"/>
                  </a:lnTo>
                  <a:lnTo>
                    <a:pt x="2090721" y="59065"/>
                  </a:lnTo>
                  <a:lnTo>
                    <a:pt x="2065901" y="73839"/>
                  </a:lnTo>
                  <a:lnTo>
                    <a:pt x="2041081" y="88616"/>
                  </a:lnTo>
                  <a:lnTo>
                    <a:pt x="2016261" y="103397"/>
                  </a:lnTo>
                  <a:lnTo>
                    <a:pt x="1991441" y="118183"/>
                  </a:lnTo>
                  <a:lnTo>
                    <a:pt x="1966621" y="132973"/>
                  </a:lnTo>
                  <a:lnTo>
                    <a:pt x="1941801" y="147769"/>
                  </a:lnTo>
                  <a:lnTo>
                    <a:pt x="1916981" y="162571"/>
                  </a:lnTo>
                  <a:lnTo>
                    <a:pt x="1892161" y="177380"/>
                  </a:lnTo>
                  <a:lnTo>
                    <a:pt x="1867341" y="192198"/>
                  </a:lnTo>
                  <a:lnTo>
                    <a:pt x="1842521" y="207025"/>
                  </a:lnTo>
                  <a:lnTo>
                    <a:pt x="1817701" y="221864"/>
                  </a:lnTo>
                  <a:lnTo>
                    <a:pt x="1792881" y="236716"/>
                  </a:lnTo>
                  <a:lnTo>
                    <a:pt x="1768060" y="251583"/>
                  </a:lnTo>
                  <a:lnTo>
                    <a:pt x="1743240" y="266469"/>
                  </a:lnTo>
                  <a:lnTo>
                    <a:pt x="1718420" y="281375"/>
                  </a:lnTo>
                  <a:lnTo>
                    <a:pt x="1693600" y="296306"/>
                  </a:lnTo>
                  <a:lnTo>
                    <a:pt x="1668780" y="311264"/>
                  </a:lnTo>
                  <a:lnTo>
                    <a:pt x="1643960" y="326254"/>
                  </a:lnTo>
                  <a:lnTo>
                    <a:pt x="1619140" y="341282"/>
                  </a:lnTo>
                  <a:lnTo>
                    <a:pt x="1594320" y="356352"/>
                  </a:lnTo>
                  <a:lnTo>
                    <a:pt x="1569500" y="371470"/>
                  </a:lnTo>
                  <a:lnTo>
                    <a:pt x="1544680" y="386642"/>
                  </a:lnTo>
                  <a:lnTo>
                    <a:pt x="1519860" y="401876"/>
                  </a:lnTo>
                  <a:lnTo>
                    <a:pt x="1495040" y="417178"/>
                  </a:lnTo>
                  <a:lnTo>
                    <a:pt x="1470220" y="432557"/>
                  </a:lnTo>
                  <a:lnTo>
                    <a:pt x="1445400" y="448019"/>
                  </a:lnTo>
                  <a:lnTo>
                    <a:pt x="1420580" y="463574"/>
                  </a:lnTo>
                  <a:lnTo>
                    <a:pt x="1395760" y="479228"/>
                  </a:lnTo>
                  <a:lnTo>
                    <a:pt x="1370940" y="494990"/>
                  </a:lnTo>
                  <a:lnTo>
                    <a:pt x="1346119" y="510865"/>
                  </a:lnTo>
                  <a:lnTo>
                    <a:pt x="1321299" y="526860"/>
                  </a:lnTo>
                  <a:lnTo>
                    <a:pt x="1296479" y="542980"/>
                  </a:lnTo>
                  <a:lnTo>
                    <a:pt x="1271659" y="559227"/>
                  </a:lnTo>
                  <a:lnTo>
                    <a:pt x="1246839" y="575604"/>
                  </a:lnTo>
                  <a:lnTo>
                    <a:pt x="1222019" y="592112"/>
                  </a:lnTo>
                  <a:lnTo>
                    <a:pt x="1197199" y="608747"/>
                  </a:lnTo>
                  <a:lnTo>
                    <a:pt x="1172379" y="625509"/>
                  </a:lnTo>
                  <a:lnTo>
                    <a:pt x="1147559" y="642393"/>
                  </a:lnTo>
                  <a:lnTo>
                    <a:pt x="1122739" y="659394"/>
                  </a:lnTo>
                  <a:lnTo>
                    <a:pt x="1097919" y="676505"/>
                  </a:lnTo>
                  <a:lnTo>
                    <a:pt x="1073099" y="693722"/>
                  </a:lnTo>
                  <a:lnTo>
                    <a:pt x="1048279" y="711036"/>
                  </a:lnTo>
                  <a:lnTo>
                    <a:pt x="1023459" y="728440"/>
                  </a:lnTo>
                  <a:lnTo>
                    <a:pt x="998639" y="745929"/>
                  </a:lnTo>
                  <a:lnTo>
                    <a:pt x="973819" y="763496"/>
                  </a:lnTo>
                  <a:lnTo>
                    <a:pt x="948999" y="781133"/>
                  </a:lnTo>
                  <a:lnTo>
                    <a:pt x="924178" y="798836"/>
                  </a:lnTo>
                  <a:lnTo>
                    <a:pt x="899358" y="816597"/>
                  </a:lnTo>
                  <a:lnTo>
                    <a:pt x="874538" y="834413"/>
                  </a:lnTo>
                  <a:lnTo>
                    <a:pt x="849718" y="852279"/>
                  </a:lnTo>
                  <a:lnTo>
                    <a:pt x="824898" y="870189"/>
                  </a:lnTo>
                  <a:lnTo>
                    <a:pt x="800078" y="888140"/>
                  </a:lnTo>
                  <a:lnTo>
                    <a:pt x="775258" y="906129"/>
                  </a:lnTo>
                  <a:lnTo>
                    <a:pt x="750438" y="924152"/>
                  </a:lnTo>
                  <a:lnTo>
                    <a:pt x="725618" y="942205"/>
                  </a:lnTo>
                  <a:lnTo>
                    <a:pt x="700798" y="960287"/>
                  </a:lnTo>
                  <a:lnTo>
                    <a:pt x="675978" y="978395"/>
                  </a:lnTo>
                  <a:lnTo>
                    <a:pt x="651158" y="996526"/>
                  </a:lnTo>
                  <a:lnTo>
                    <a:pt x="626338" y="1014678"/>
                  </a:lnTo>
                  <a:lnTo>
                    <a:pt x="601518" y="1032851"/>
                  </a:lnTo>
                  <a:lnTo>
                    <a:pt x="576698" y="1051041"/>
                  </a:lnTo>
                  <a:lnTo>
                    <a:pt x="551878" y="1069248"/>
                  </a:lnTo>
                  <a:lnTo>
                    <a:pt x="527058" y="1087471"/>
                  </a:lnTo>
                  <a:lnTo>
                    <a:pt x="502237" y="1105707"/>
                  </a:lnTo>
                  <a:lnTo>
                    <a:pt x="477417" y="1123956"/>
                  </a:lnTo>
                  <a:lnTo>
                    <a:pt x="452597" y="1142217"/>
                  </a:lnTo>
                  <a:lnTo>
                    <a:pt x="427777" y="1160489"/>
                  </a:lnTo>
                  <a:lnTo>
                    <a:pt x="402957" y="1178772"/>
                  </a:lnTo>
                  <a:lnTo>
                    <a:pt x="378137" y="1197064"/>
                  </a:lnTo>
                  <a:lnTo>
                    <a:pt x="353317" y="1215364"/>
                  </a:lnTo>
                  <a:lnTo>
                    <a:pt x="328497" y="1233673"/>
                  </a:lnTo>
                  <a:lnTo>
                    <a:pt x="303677" y="1251989"/>
                  </a:lnTo>
                  <a:lnTo>
                    <a:pt x="278857" y="1270313"/>
                  </a:lnTo>
                  <a:lnTo>
                    <a:pt x="254037" y="1288642"/>
                  </a:lnTo>
                  <a:lnTo>
                    <a:pt x="229217" y="1306978"/>
                  </a:lnTo>
                  <a:lnTo>
                    <a:pt x="204397" y="1325320"/>
                  </a:lnTo>
                  <a:lnTo>
                    <a:pt x="179577" y="1343667"/>
                  </a:lnTo>
                  <a:lnTo>
                    <a:pt x="154757" y="1362019"/>
                  </a:lnTo>
                  <a:lnTo>
                    <a:pt x="129937" y="1380376"/>
                  </a:lnTo>
                  <a:lnTo>
                    <a:pt x="105117" y="1398738"/>
                  </a:lnTo>
                  <a:lnTo>
                    <a:pt x="80296" y="1417103"/>
                  </a:lnTo>
                  <a:lnTo>
                    <a:pt x="55476" y="1435472"/>
                  </a:lnTo>
                  <a:lnTo>
                    <a:pt x="30656" y="1453845"/>
                  </a:lnTo>
                  <a:lnTo>
                    <a:pt x="5836" y="1472222"/>
                  </a:lnTo>
                  <a:lnTo>
                    <a:pt x="0" y="14765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6342481" y="4828141"/>
              <a:ext cx="2224877" cy="1448120"/>
            </a:xfrm>
            <a:custGeom>
              <a:avLst/>
              <a:pathLst>
                <a:path w="2224877" h="1448120">
                  <a:moveTo>
                    <a:pt x="0" y="1448120"/>
                  </a:moveTo>
                  <a:lnTo>
                    <a:pt x="15892" y="1438639"/>
                  </a:lnTo>
                  <a:lnTo>
                    <a:pt x="40712" y="1423828"/>
                  </a:lnTo>
                  <a:lnTo>
                    <a:pt x="65532" y="1409011"/>
                  </a:lnTo>
                  <a:lnTo>
                    <a:pt x="90352" y="1394189"/>
                  </a:lnTo>
                  <a:lnTo>
                    <a:pt x="115172" y="1379362"/>
                  </a:lnTo>
                  <a:lnTo>
                    <a:pt x="139992" y="1364528"/>
                  </a:lnTo>
                  <a:lnTo>
                    <a:pt x="164812" y="1349689"/>
                  </a:lnTo>
                  <a:lnTo>
                    <a:pt x="189632" y="1334842"/>
                  </a:lnTo>
                  <a:lnTo>
                    <a:pt x="214452" y="1319989"/>
                  </a:lnTo>
                  <a:lnTo>
                    <a:pt x="239272" y="1305129"/>
                  </a:lnTo>
                  <a:lnTo>
                    <a:pt x="264092" y="1290261"/>
                  </a:lnTo>
                  <a:lnTo>
                    <a:pt x="288912" y="1275385"/>
                  </a:lnTo>
                  <a:lnTo>
                    <a:pt x="313732" y="1260500"/>
                  </a:lnTo>
                  <a:lnTo>
                    <a:pt x="338552" y="1245606"/>
                  </a:lnTo>
                  <a:lnTo>
                    <a:pt x="363372" y="1230703"/>
                  </a:lnTo>
                  <a:lnTo>
                    <a:pt x="388192" y="1215790"/>
                  </a:lnTo>
                  <a:lnTo>
                    <a:pt x="413013" y="1200866"/>
                  </a:lnTo>
                  <a:lnTo>
                    <a:pt x="437833" y="1185930"/>
                  </a:lnTo>
                  <a:lnTo>
                    <a:pt x="462653" y="1170982"/>
                  </a:lnTo>
                  <a:lnTo>
                    <a:pt x="487473" y="1156022"/>
                  </a:lnTo>
                  <a:lnTo>
                    <a:pt x="512293" y="1141047"/>
                  </a:lnTo>
                  <a:lnTo>
                    <a:pt x="537113" y="1126058"/>
                  </a:lnTo>
                  <a:lnTo>
                    <a:pt x="561933" y="1111054"/>
                  </a:lnTo>
                  <a:lnTo>
                    <a:pt x="586753" y="1096033"/>
                  </a:lnTo>
                  <a:lnTo>
                    <a:pt x="611573" y="1080994"/>
                  </a:lnTo>
                  <a:lnTo>
                    <a:pt x="636393" y="1065936"/>
                  </a:lnTo>
                  <a:lnTo>
                    <a:pt x="661213" y="1050858"/>
                  </a:lnTo>
                  <a:lnTo>
                    <a:pt x="686033" y="1035759"/>
                  </a:lnTo>
                  <a:lnTo>
                    <a:pt x="710853" y="1020637"/>
                  </a:lnTo>
                  <a:lnTo>
                    <a:pt x="735673" y="1005490"/>
                  </a:lnTo>
                  <a:lnTo>
                    <a:pt x="760493" y="990316"/>
                  </a:lnTo>
                  <a:lnTo>
                    <a:pt x="785313" y="975115"/>
                  </a:lnTo>
                  <a:lnTo>
                    <a:pt x="810133" y="959883"/>
                  </a:lnTo>
                  <a:lnTo>
                    <a:pt x="834954" y="944619"/>
                  </a:lnTo>
                  <a:lnTo>
                    <a:pt x="859774" y="929321"/>
                  </a:lnTo>
                  <a:lnTo>
                    <a:pt x="884594" y="913986"/>
                  </a:lnTo>
                  <a:lnTo>
                    <a:pt x="909414" y="898611"/>
                  </a:lnTo>
                  <a:lnTo>
                    <a:pt x="934234" y="883194"/>
                  </a:lnTo>
                  <a:lnTo>
                    <a:pt x="959054" y="867733"/>
                  </a:lnTo>
                  <a:lnTo>
                    <a:pt x="983874" y="852223"/>
                  </a:lnTo>
                  <a:lnTo>
                    <a:pt x="1008694" y="836664"/>
                  </a:lnTo>
                  <a:lnTo>
                    <a:pt x="1033514" y="821050"/>
                  </a:lnTo>
                  <a:lnTo>
                    <a:pt x="1058334" y="805380"/>
                  </a:lnTo>
                  <a:lnTo>
                    <a:pt x="1083154" y="789650"/>
                  </a:lnTo>
                  <a:lnTo>
                    <a:pt x="1107974" y="773858"/>
                  </a:lnTo>
                  <a:lnTo>
                    <a:pt x="1132794" y="758000"/>
                  </a:lnTo>
                  <a:lnTo>
                    <a:pt x="1157614" y="742074"/>
                  </a:lnTo>
                  <a:lnTo>
                    <a:pt x="1182434" y="726078"/>
                  </a:lnTo>
                  <a:lnTo>
                    <a:pt x="1207254" y="710010"/>
                  </a:lnTo>
                  <a:lnTo>
                    <a:pt x="1232074" y="693867"/>
                  </a:lnTo>
                  <a:lnTo>
                    <a:pt x="1256894" y="677649"/>
                  </a:lnTo>
                  <a:lnTo>
                    <a:pt x="1281715" y="661355"/>
                  </a:lnTo>
                  <a:lnTo>
                    <a:pt x="1306535" y="644985"/>
                  </a:lnTo>
                  <a:lnTo>
                    <a:pt x="1331355" y="628539"/>
                  </a:lnTo>
                  <a:lnTo>
                    <a:pt x="1356175" y="612018"/>
                  </a:lnTo>
                  <a:lnTo>
                    <a:pt x="1380995" y="595423"/>
                  </a:lnTo>
                  <a:lnTo>
                    <a:pt x="1405815" y="578755"/>
                  </a:lnTo>
                  <a:lnTo>
                    <a:pt x="1430635" y="562017"/>
                  </a:lnTo>
                  <a:lnTo>
                    <a:pt x="1455455" y="545211"/>
                  </a:lnTo>
                  <a:lnTo>
                    <a:pt x="1480275" y="528340"/>
                  </a:lnTo>
                  <a:lnTo>
                    <a:pt x="1505095" y="511405"/>
                  </a:lnTo>
                  <a:lnTo>
                    <a:pt x="1529915" y="494410"/>
                  </a:lnTo>
                  <a:lnTo>
                    <a:pt x="1554735" y="477357"/>
                  </a:lnTo>
                  <a:lnTo>
                    <a:pt x="1579555" y="460247"/>
                  </a:lnTo>
                  <a:lnTo>
                    <a:pt x="1604375" y="443084"/>
                  </a:lnTo>
                  <a:lnTo>
                    <a:pt x="1629195" y="425869"/>
                  </a:lnTo>
                  <a:lnTo>
                    <a:pt x="1654015" y="408604"/>
                  </a:lnTo>
                  <a:lnTo>
                    <a:pt x="1678835" y="391289"/>
                  </a:lnTo>
                  <a:lnTo>
                    <a:pt x="1703656" y="373927"/>
                  </a:lnTo>
                  <a:lnTo>
                    <a:pt x="1728476" y="356517"/>
                  </a:lnTo>
                  <a:lnTo>
                    <a:pt x="1753296" y="339061"/>
                  </a:lnTo>
                  <a:lnTo>
                    <a:pt x="1778116" y="321560"/>
                  </a:lnTo>
                  <a:lnTo>
                    <a:pt x="1802936" y="304013"/>
                  </a:lnTo>
                  <a:lnTo>
                    <a:pt x="1827756" y="286423"/>
                  </a:lnTo>
                  <a:lnTo>
                    <a:pt x="1852576" y="268790"/>
                  </a:lnTo>
                  <a:lnTo>
                    <a:pt x="1877396" y="251114"/>
                  </a:lnTo>
                  <a:lnTo>
                    <a:pt x="1902216" y="233397"/>
                  </a:lnTo>
                  <a:lnTo>
                    <a:pt x="1927036" y="215641"/>
                  </a:lnTo>
                  <a:lnTo>
                    <a:pt x="1951856" y="197845"/>
                  </a:lnTo>
                  <a:lnTo>
                    <a:pt x="1976676" y="180013"/>
                  </a:lnTo>
                  <a:lnTo>
                    <a:pt x="2001496" y="162145"/>
                  </a:lnTo>
                  <a:lnTo>
                    <a:pt x="2026316" y="144243"/>
                  </a:lnTo>
                  <a:lnTo>
                    <a:pt x="2051136" y="126308"/>
                  </a:lnTo>
                  <a:lnTo>
                    <a:pt x="2075956" y="108343"/>
                  </a:lnTo>
                  <a:lnTo>
                    <a:pt x="2100776" y="90348"/>
                  </a:lnTo>
                  <a:lnTo>
                    <a:pt x="2125597" y="72327"/>
                  </a:lnTo>
                  <a:lnTo>
                    <a:pt x="2150417" y="54279"/>
                  </a:lnTo>
                  <a:lnTo>
                    <a:pt x="2175237" y="36208"/>
                  </a:lnTo>
                  <a:lnTo>
                    <a:pt x="2200057" y="18114"/>
                  </a:lnTo>
                  <a:lnTo>
                    <a:pt x="2224877" y="0"/>
                  </a:lnTo>
                  <a:lnTo>
                    <a:pt x="2224877" y="161230"/>
                  </a:lnTo>
                  <a:lnTo>
                    <a:pt x="2200057" y="176007"/>
                  </a:lnTo>
                  <a:lnTo>
                    <a:pt x="2175237" y="190786"/>
                  </a:lnTo>
                  <a:lnTo>
                    <a:pt x="2150417" y="205567"/>
                  </a:lnTo>
                  <a:lnTo>
                    <a:pt x="2125597" y="220353"/>
                  </a:lnTo>
                  <a:lnTo>
                    <a:pt x="2100776" y="235142"/>
                  </a:lnTo>
                  <a:lnTo>
                    <a:pt x="2075956" y="249938"/>
                  </a:lnTo>
                  <a:lnTo>
                    <a:pt x="2051136" y="264741"/>
                  </a:lnTo>
                  <a:lnTo>
                    <a:pt x="2026316" y="279552"/>
                  </a:lnTo>
                  <a:lnTo>
                    <a:pt x="2001496" y="294374"/>
                  </a:lnTo>
                  <a:lnTo>
                    <a:pt x="1976676" y="309209"/>
                  </a:lnTo>
                  <a:lnTo>
                    <a:pt x="1951856" y="324058"/>
                  </a:lnTo>
                  <a:lnTo>
                    <a:pt x="1927036" y="338925"/>
                  </a:lnTo>
                  <a:lnTo>
                    <a:pt x="1902216" y="353811"/>
                  </a:lnTo>
                  <a:lnTo>
                    <a:pt x="1877396" y="368721"/>
                  </a:lnTo>
                  <a:lnTo>
                    <a:pt x="1852576" y="383656"/>
                  </a:lnTo>
                  <a:lnTo>
                    <a:pt x="1827756" y="398621"/>
                  </a:lnTo>
                  <a:lnTo>
                    <a:pt x="1802936" y="413619"/>
                  </a:lnTo>
                  <a:lnTo>
                    <a:pt x="1778116" y="428654"/>
                  </a:lnTo>
                  <a:lnTo>
                    <a:pt x="1753296" y="443729"/>
                  </a:lnTo>
                  <a:lnTo>
                    <a:pt x="1728476" y="458849"/>
                  </a:lnTo>
                  <a:lnTo>
                    <a:pt x="1703656" y="474017"/>
                  </a:lnTo>
                  <a:lnTo>
                    <a:pt x="1678835" y="489237"/>
                  </a:lnTo>
                  <a:lnTo>
                    <a:pt x="1654015" y="504514"/>
                  </a:lnTo>
                  <a:lnTo>
                    <a:pt x="1629195" y="519851"/>
                  </a:lnTo>
                  <a:lnTo>
                    <a:pt x="1604375" y="535253"/>
                  </a:lnTo>
                  <a:lnTo>
                    <a:pt x="1579555" y="550723"/>
                  </a:lnTo>
                  <a:lnTo>
                    <a:pt x="1554735" y="566266"/>
                  </a:lnTo>
                  <a:lnTo>
                    <a:pt x="1529915" y="581885"/>
                  </a:lnTo>
                  <a:lnTo>
                    <a:pt x="1505095" y="597584"/>
                  </a:lnTo>
                  <a:lnTo>
                    <a:pt x="1480275" y="613366"/>
                  </a:lnTo>
                  <a:lnTo>
                    <a:pt x="1455455" y="629235"/>
                  </a:lnTo>
                  <a:lnTo>
                    <a:pt x="1430635" y="645193"/>
                  </a:lnTo>
                  <a:lnTo>
                    <a:pt x="1405815" y="661242"/>
                  </a:lnTo>
                  <a:lnTo>
                    <a:pt x="1380995" y="677385"/>
                  </a:lnTo>
                  <a:lnTo>
                    <a:pt x="1356175" y="693623"/>
                  </a:lnTo>
                  <a:lnTo>
                    <a:pt x="1331355" y="709957"/>
                  </a:lnTo>
                  <a:lnTo>
                    <a:pt x="1306535" y="726387"/>
                  </a:lnTo>
                  <a:lnTo>
                    <a:pt x="1281715" y="742913"/>
                  </a:lnTo>
                  <a:lnTo>
                    <a:pt x="1256894" y="759535"/>
                  </a:lnTo>
                  <a:lnTo>
                    <a:pt x="1232074" y="776250"/>
                  </a:lnTo>
                  <a:lnTo>
                    <a:pt x="1207254" y="793058"/>
                  </a:lnTo>
                  <a:lnTo>
                    <a:pt x="1182434" y="809955"/>
                  </a:lnTo>
                  <a:lnTo>
                    <a:pt x="1157614" y="826939"/>
                  </a:lnTo>
                  <a:lnTo>
                    <a:pt x="1132794" y="844007"/>
                  </a:lnTo>
                  <a:lnTo>
                    <a:pt x="1107974" y="861156"/>
                  </a:lnTo>
                  <a:lnTo>
                    <a:pt x="1083154" y="878381"/>
                  </a:lnTo>
                  <a:lnTo>
                    <a:pt x="1058334" y="895680"/>
                  </a:lnTo>
                  <a:lnTo>
                    <a:pt x="1033514" y="913047"/>
                  </a:lnTo>
                  <a:lnTo>
                    <a:pt x="1008694" y="930480"/>
                  </a:lnTo>
                  <a:lnTo>
                    <a:pt x="983874" y="947975"/>
                  </a:lnTo>
                  <a:lnTo>
                    <a:pt x="959054" y="965527"/>
                  </a:lnTo>
                  <a:lnTo>
                    <a:pt x="934234" y="983134"/>
                  </a:lnTo>
                  <a:lnTo>
                    <a:pt x="909414" y="1000792"/>
                  </a:lnTo>
                  <a:lnTo>
                    <a:pt x="884594" y="1018497"/>
                  </a:lnTo>
                  <a:lnTo>
                    <a:pt x="859774" y="1036247"/>
                  </a:lnTo>
                  <a:lnTo>
                    <a:pt x="834954" y="1054037"/>
                  </a:lnTo>
                  <a:lnTo>
                    <a:pt x="810133" y="1071867"/>
                  </a:lnTo>
                  <a:lnTo>
                    <a:pt x="785313" y="1089732"/>
                  </a:lnTo>
                  <a:lnTo>
                    <a:pt x="760493" y="1107631"/>
                  </a:lnTo>
                  <a:lnTo>
                    <a:pt x="735673" y="1125561"/>
                  </a:lnTo>
                  <a:lnTo>
                    <a:pt x="710853" y="1143520"/>
                  </a:lnTo>
                  <a:lnTo>
                    <a:pt x="686033" y="1161506"/>
                  </a:lnTo>
                  <a:lnTo>
                    <a:pt x="661213" y="1179517"/>
                  </a:lnTo>
                  <a:lnTo>
                    <a:pt x="636393" y="1197552"/>
                  </a:lnTo>
                  <a:lnTo>
                    <a:pt x="611573" y="1215609"/>
                  </a:lnTo>
                  <a:lnTo>
                    <a:pt x="586753" y="1233686"/>
                  </a:lnTo>
                  <a:lnTo>
                    <a:pt x="561933" y="1251782"/>
                  </a:lnTo>
                  <a:lnTo>
                    <a:pt x="537113" y="1269897"/>
                  </a:lnTo>
                  <a:lnTo>
                    <a:pt x="512293" y="1288027"/>
                  </a:lnTo>
                  <a:lnTo>
                    <a:pt x="487473" y="1306174"/>
                  </a:lnTo>
                  <a:lnTo>
                    <a:pt x="462653" y="1324335"/>
                  </a:lnTo>
                  <a:lnTo>
                    <a:pt x="437833" y="1342510"/>
                  </a:lnTo>
                  <a:lnTo>
                    <a:pt x="413013" y="1360698"/>
                  </a:lnTo>
                  <a:lnTo>
                    <a:pt x="388192" y="1378898"/>
                  </a:lnTo>
                  <a:lnTo>
                    <a:pt x="363372" y="1397110"/>
                  </a:lnTo>
                  <a:lnTo>
                    <a:pt x="338552" y="1415332"/>
                  </a:lnTo>
                  <a:lnTo>
                    <a:pt x="313732" y="1433564"/>
                  </a:lnTo>
                  <a:lnTo>
                    <a:pt x="293928" y="1448120"/>
                  </a:lnTo>
                  <a:close/>
                </a:path>
              </a:pathLst>
            </a:custGeom>
            <a:solidFill>
              <a:srgbClr val="00A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1" name="pl861"/>
            <p:cNvSpPr/>
            <p:nvPr/>
          </p:nvSpPr>
          <p:spPr>
            <a:xfrm>
              <a:off x="6342481" y="4828141"/>
              <a:ext cx="2224877" cy="1448120"/>
            </a:xfrm>
            <a:custGeom>
              <a:avLst/>
              <a:pathLst>
                <a:path w="2224877" h="1448120">
                  <a:moveTo>
                    <a:pt x="0" y="1448120"/>
                  </a:moveTo>
                  <a:lnTo>
                    <a:pt x="15892" y="1438639"/>
                  </a:lnTo>
                  <a:lnTo>
                    <a:pt x="40712" y="1423828"/>
                  </a:lnTo>
                  <a:lnTo>
                    <a:pt x="65532" y="1409011"/>
                  </a:lnTo>
                  <a:lnTo>
                    <a:pt x="90352" y="1394189"/>
                  </a:lnTo>
                  <a:lnTo>
                    <a:pt x="115172" y="1379362"/>
                  </a:lnTo>
                  <a:lnTo>
                    <a:pt x="139992" y="1364528"/>
                  </a:lnTo>
                  <a:lnTo>
                    <a:pt x="164812" y="1349689"/>
                  </a:lnTo>
                  <a:lnTo>
                    <a:pt x="189632" y="1334842"/>
                  </a:lnTo>
                  <a:lnTo>
                    <a:pt x="214452" y="1319989"/>
                  </a:lnTo>
                  <a:lnTo>
                    <a:pt x="239272" y="1305129"/>
                  </a:lnTo>
                  <a:lnTo>
                    <a:pt x="264092" y="1290261"/>
                  </a:lnTo>
                  <a:lnTo>
                    <a:pt x="288912" y="1275385"/>
                  </a:lnTo>
                  <a:lnTo>
                    <a:pt x="313732" y="1260500"/>
                  </a:lnTo>
                  <a:lnTo>
                    <a:pt x="338552" y="1245606"/>
                  </a:lnTo>
                  <a:lnTo>
                    <a:pt x="363372" y="1230703"/>
                  </a:lnTo>
                  <a:lnTo>
                    <a:pt x="388192" y="1215790"/>
                  </a:lnTo>
                  <a:lnTo>
                    <a:pt x="413013" y="1200866"/>
                  </a:lnTo>
                  <a:lnTo>
                    <a:pt x="437833" y="1185930"/>
                  </a:lnTo>
                  <a:lnTo>
                    <a:pt x="462653" y="1170982"/>
                  </a:lnTo>
                  <a:lnTo>
                    <a:pt x="487473" y="1156022"/>
                  </a:lnTo>
                  <a:lnTo>
                    <a:pt x="512293" y="1141047"/>
                  </a:lnTo>
                  <a:lnTo>
                    <a:pt x="537113" y="1126058"/>
                  </a:lnTo>
                  <a:lnTo>
                    <a:pt x="561933" y="1111054"/>
                  </a:lnTo>
                  <a:lnTo>
                    <a:pt x="586753" y="1096033"/>
                  </a:lnTo>
                  <a:lnTo>
                    <a:pt x="611573" y="1080994"/>
                  </a:lnTo>
                  <a:lnTo>
                    <a:pt x="636393" y="1065936"/>
                  </a:lnTo>
                  <a:lnTo>
                    <a:pt x="661213" y="1050858"/>
                  </a:lnTo>
                  <a:lnTo>
                    <a:pt x="686033" y="1035759"/>
                  </a:lnTo>
                  <a:lnTo>
                    <a:pt x="710853" y="1020637"/>
                  </a:lnTo>
                  <a:lnTo>
                    <a:pt x="735673" y="1005490"/>
                  </a:lnTo>
                  <a:lnTo>
                    <a:pt x="760493" y="990316"/>
                  </a:lnTo>
                  <a:lnTo>
                    <a:pt x="785313" y="975115"/>
                  </a:lnTo>
                  <a:lnTo>
                    <a:pt x="810133" y="959883"/>
                  </a:lnTo>
                  <a:lnTo>
                    <a:pt x="834954" y="944619"/>
                  </a:lnTo>
                  <a:lnTo>
                    <a:pt x="859774" y="929321"/>
                  </a:lnTo>
                  <a:lnTo>
                    <a:pt x="884594" y="913986"/>
                  </a:lnTo>
                  <a:lnTo>
                    <a:pt x="909414" y="898611"/>
                  </a:lnTo>
                  <a:lnTo>
                    <a:pt x="934234" y="883194"/>
                  </a:lnTo>
                  <a:lnTo>
                    <a:pt x="959054" y="867733"/>
                  </a:lnTo>
                  <a:lnTo>
                    <a:pt x="983874" y="852223"/>
                  </a:lnTo>
                  <a:lnTo>
                    <a:pt x="1008694" y="836664"/>
                  </a:lnTo>
                  <a:lnTo>
                    <a:pt x="1033514" y="821050"/>
                  </a:lnTo>
                  <a:lnTo>
                    <a:pt x="1058334" y="805380"/>
                  </a:lnTo>
                  <a:lnTo>
                    <a:pt x="1083154" y="789650"/>
                  </a:lnTo>
                  <a:lnTo>
                    <a:pt x="1107974" y="773858"/>
                  </a:lnTo>
                  <a:lnTo>
                    <a:pt x="1132794" y="758000"/>
                  </a:lnTo>
                  <a:lnTo>
                    <a:pt x="1157614" y="742074"/>
                  </a:lnTo>
                  <a:lnTo>
                    <a:pt x="1182434" y="726078"/>
                  </a:lnTo>
                  <a:lnTo>
                    <a:pt x="1207254" y="710010"/>
                  </a:lnTo>
                  <a:lnTo>
                    <a:pt x="1232074" y="693867"/>
                  </a:lnTo>
                  <a:lnTo>
                    <a:pt x="1256894" y="677649"/>
                  </a:lnTo>
                  <a:lnTo>
                    <a:pt x="1281715" y="661355"/>
                  </a:lnTo>
                  <a:lnTo>
                    <a:pt x="1306535" y="644985"/>
                  </a:lnTo>
                  <a:lnTo>
                    <a:pt x="1331355" y="628539"/>
                  </a:lnTo>
                  <a:lnTo>
                    <a:pt x="1356175" y="612018"/>
                  </a:lnTo>
                  <a:lnTo>
                    <a:pt x="1380995" y="595423"/>
                  </a:lnTo>
                  <a:lnTo>
                    <a:pt x="1405815" y="578755"/>
                  </a:lnTo>
                  <a:lnTo>
                    <a:pt x="1430635" y="562017"/>
                  </a:lnTo>
                  <a:lnTo>
                    <a:pt x="1455455" y="545211"/>
                  </a:lnTo>
                  <a:lnTo>
                    <a:pt x="1480275" y="528340"/>
                  </a:lnTo>
                  <a:lnTo>
                    <a:pt x="1505095" y="511405"/>
                  </a:lnTo>
                  <a:lnTo>
                    <a:pt x="1529915" y="494410"/>
                  </a:lnTo>
                  <a:lnTo>
                    <a:pt x="1554735" y="477357"/>
                  </a:lnTo>
                  <a:lnTo>
                    <a:pt x="1579555" y="460247"/>
                  </a:lnTo>
                  <a:lnTo>
                    <a:pt x="1604375" y="443084"/>
                  </a:lnTo>
                  <a:lnTo>
                    <a:pt x="1629195" y="425869"/>
                  </a:lnTo>
                  <a:lnTo>
                    <a:pt x="1654015" y="408604"/>
                  </a:lnTo>
                  <a:lnTo>
                    <a:pt x="1678835" y="391289"/>
                  </a:lnTo>
                  <a:lnTo>
                    <a:pt x="1703656" y="373927"/>
                  </a:lnTo>
                  <a:lnTo>
                    <a:pt x="1728476" y="356517"/>
                  </a:lnTo>
                  <a:lnTo>
                    <a:pt x="1753296" y="339061"/>
                  </a:lnTo>
                  <a:lnTo>
                    <a:pt x="1778116" y="321560"/>
                  </a:lnTo>
                  <a:lnTo>
                    <a:pt x="1802936" y="304013"/>
                  </a:lnTo>
                  <a:lnTo>
                    <a:pt x="1827756" y="286423"/>
                  </a:lnTo>
                  <a:lnTo>
                    <a:pt x="1852576" y="268790"/>
                  </a:lnTo>
                  <a:lnTo>
                    <a:pt x="1877396" y="251114"/>
                  </a:lnTo>
                  <a:lnTo>
                    <a:pt x="1902216" y="233397"/>
                  </a:lnTo>
                  <a:lnTo>
                    <a:pt x="1927036" y="215641"/>
                  </a:lnTo>
                  <a:lnTo>
                    <a:pt x="1951856" y="197845"/>
                  </a:lnTo>
                  <a:lnTo>
                    <a:pt x="1976676" y="180013"/>
                  </a:lnTo>
                  <a:lnTo>
                    <a:pt x="2001496" y="162145"/>
                  </a:lnTo>
                  <a:lnTo>
                    <a:pt x="2026316" y="144243"/>
                  </a:lnTo>
                  <a:lnTo>
                    <a:pt x="2051136" y="126308"/>
                  </a:lnTo>
                  <a:lnTo>
                    <a:pt x="2075956" y="108343"/>
                  </a:lnTo>
                  <a:lnTo>
                    <a:pt x="2100776" y="90348"/>
                  </a:lnTo>
                  <a:lnTo>
                    <a:pt x="2125597" y="72327"/>
                  </a:lnTo>
                  <a:lnTo>
                    <a:pt x="2150417" y="54279"/>
                  </a:lnTo>
                  <a:lnTo>
                    <a:pt x="2175237" y="36208"/>
                  </a:lnTo>
                  <a:lnTo>
                    <a:pt x="2200057" y="18114"/>
                  </a:lnTo>
                  <a:lnTo>
                    <a:pt x="2224877" y="0"/>
                  </a:lnTo>
                  <a:lnTo>
                    <a:pt x="222487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2" name="pl862"/>
            <p:cNvSpPr/>
            <p:nvPr/>
          </p:nvSpPr>
          <p:spPr>
            <a:xfrm>
              <a:off x="6636409" y="4989371"/>
              <a:ext cx="1930949" cy="1286889"/>
            </a:xfrm>
            <a:custGeom>
              <a:avLst/>
              <a:pathLst>
                <a:path w="1930949" h="1286889">
                  <a:moveTo>
                    <a:pt x="1930949" y="0"/>
                  </a:moveTo>
                  <a:lnTo>
                    <a:pt x="1906129" y="14776"/>
                  </a:lnTo>
                  <a:lnTo>
                    <a:pt x="1881309" y="29555"/>
                  </a:lnTo>
                  <a:lnTo>
                    <a:pt x="1856489" y="44337"/>
                  </a:lnTo>
                  <a:lnTo>
                    <a:pt x="1831668" y="59122"/>
                  </a:lnTo>
                  <a:lnTo>
                    <a:pt x="1806848" y="73912"/>
                  </a:lnTo>
                  <a:lnTo>
                    <a:pt x="1782028" y="88707"/>
                  </a:lnTo>
                  <a:lnTo>
                    <a:pt x="1757208" y="103510"/>
                  </a:lnTo>
                  <a:lnTo>
                    <a:pt x="1732388" y="118322"/>
                  </a:lnTo>
                  <a:lnTo>
                    <a:pt x="1707568" y="133143"/>
                  </a:lnTo>
                  <a:lnTo>
                    <a:pt x="1682748" y="147978"/>
                  </a:lnTo>
                  <a:lnTo>
                    <a:pt x="1657928" y="162827"/>
                  </a:lnTo>
                  <a:lnTo>
                    <a:pt x="1633108" y="177694"/>
                  </a:lnTo>
                  <a:lnTo>
                    <a:pt x="1608288" y="192580"/>
                  </a:lnTo>
                  <a:lnTo>
                    <a:pt x="1583468" y="207490"/>
                  </a:lnTo>
                  <a:lnTo>
                    <a:pt x="1558648" y="222426"/>
                  </a:lnTo>
                  <a:lnTo>
                    <a:pt x="1533828" y="237391"/>
                  </a:lnTo>
                  <a:lnTo>
                    <a:pt x="1509008" y="252389"/>
                  </a:lnTo>
                  <a:lnTo>
                    <a:pt x="1484188" y="267423"/>
                  </a:lnTo>
                  <a:lnTo>
                    <a:pt x="1459368" y="282499"/>
                  </a:lnTo>
                  <a:lnTo>
                    <a:pt x="1434548" y="297618"/>
                  </a:lnTo>
                  <a:lnTo>
                    <a:pt x="1409727" y="312786"/>
                  </a:lnTo>
                  <a:lnTo>
                    <a:pt x="1384907" y="328006"/>
                  </a:lnTo>
                  <a:lnTo>
                    <a:pt x="1360087" y="343283"/>
                  </a:lnTo>
                  <a:lnTo>
                    <a:pt x="1335267" y="358620"/>
                  </a:lnTo>
                  <a:lnTo>
                    <a:pt x="1310447" y="374022"/>
                  </a:lnTo>
                  <a:lnTo>
                    <a:pt x="1285627" y="389492"/>
                  </a:lnTo>
                  <a:lnTo>
                    <a:pt x="1260807" y="405035"/>
                  </a:lnTo>
                  <a:lnTo>
                    <a:pt x="1235987" y="420654"/>
                  </a:lnTo>
                  <a:lnTo>
                    <a:pt x="1211167" y="436353"/>
                  </a:lnTo>
                  <a:lnTo>
                    <a:pt x="1186347" y="452135"/>
                  </a:lnTo>
                  <a:lnTo>
                    <a:pt x="1161527" y="468004"/>
                  </a:lnTo>
                  <a:lnTo>
                    <a:pt x="1136707" y="483962"/>
                  </a:lnTo>
                  <a:lnTo>
                    <a:pt x="1111887" y="500011"/>
                  </a:lnTo>
                  <a:lnTo>
                    <a:pt x="1087067" y="516154"/>
                  </a:lnTo>
                  <a:lnTo>
                    <a:pt x="1062247" y="532392"/>
                  </a:lnTo>
                  <a:lnTo>
                    <a:pt x="1037427" y="548726"/>
                  </a:lnTo>
                  <a:lnTo>
                    <a:pt x="1012607" y="565156"/>
                  </a:lnTo>
                  <a:lnTo>
                    <a:pt x="987786" y="581682"/>
                  </a:lnTo>
                  <a:lnTo>
                    <a:pt x="962966" y="598304"/>
                  </a:lnTo>
                  <a:lnTo>
                    <a:pt x="938146" y="615019"/>
                  </a:lnTo>
                  <a:lnTo>
                    <a:pt x="913326" y="631827"/>
                  </a:lnTo>
                  <a:lnTo>
                    <a:pt x="888506" y="648724"/>
                  </a:lnTo>
                  <a:lnTo>
                    <a:pt x="863686" y="665709"/>
                  </a:lnTo>
                  <a:lnTo>
                    <a:pt x="838866" y="682777"/>
                  </a:lnTo>
                  <a:lnTo>
                    <a:pt x="814046" y="699925"/>
                  </a:lnTo>
                  <a:lnTo>
                    <a:pt x="789226" y="717150"/>
                  </a:lnTo>
                  <a:lnTo>
                    <a:pt x="764406" y="734449"/>
                  </a:lnTo>
                  <a:lnTo>
                    <a:pt x="739586" y="751816"/>
                  </a:lnTo>
                  <a:lnTo>
                    <a:pt x="714766" y="769249"/>
                  </a:lnTo>
                  <a:lnTo>
                    <a:pt x="689946" y="786744"/>
                  </a:lnTo>
                  <a:lnTo>
                    <a:pt x="665126" y="804297"/>
                  </a:lnTo>
                  <a:lnTo>
                    <a:pt x="640306" y="821904"/>
                  </a:lnTo>
                  <a:lnTo>
                    <a:pt x="615486" y="839561"/>
                  </a:lnTo>
                  <a:lnTo>
                    <a:pt x="590666" y="857266"/>
                  </a:lnTo>
                  <a:lnTo>
                    <a:pt x="565845" y="875016"/>
                  </a:lnTo>
                  <a:lnTo>
                    <a:pt x="541025" y="892807"/>
                  </a:lnTo>
                  <a:lnTo>
                    <a:pt x="516205" y="910636"/>
                  </a:lnTo>
                  <a:lnTo>
                    <a:pt x="491385" y="928501"/>
                  </a:lnTo>
                  <a:lnTo>
                    <a:pt x="466565" y="946400"/>
                  </a:lnTo>
                  <a:lnTo>
                    <a:pt x="441745" y="964330"/>
                  </a:lnTo>
                  <a:lnTo>
                    <a:pt x="416925" y="982289"/>
                  </a:lnTo>
                  <a:lnTo>
                    <a:pt x="392105" y="1000275"/>
                  </a:lnTo>
                  <a:lnTo>
                    <a:pt x="367285" y="1018287"/>
                  </a:lnTo>
                  <a:lnTo>
                    <a:pt x="342465" y="1036321"/>
                  </a:lnTo>
                  <a:lnTo>
                    <a:pt x="317645" y="1054378"/>
                  </a:lnTo>
                  <a:lnTo>
                    <a:pt x="292825" y="1072455"/>
                  </a:lnTo>
                  <a:lnTo>
                    <a:pt x="268005" y="1090552"/>
                  </a:lnTo>
                  <a:lnTo>
                    <a:pt x="243185" y="1108666"/>
                  </a:lnTo>
                  <a:lnTo>
                    <a:pt x="218365" y="1126797"/>
                  </a:lnTo>
                  <a:lnTo>
                    <a:pt x="193545" y="1144943"/>
                  </a:lnTo>
                  <a:lnTo>
                    <a:pt x="168725" y="1163105"/>
                  </a:lnTo>
                  <a:lnTo>
                    <a:pt x="143904" y="1181280"/>
                  </a:lnTo>
                  <a:lnTo>
                    <a:pt x="119084" y="1199468"/>
                  </a:lnTo>
                  <a:lnTo>
                    <a:pt x="94264" y="1217668"/>
                  </a:lnTo>
                  <a:lnTo>
                    <a:pt x="69444" y="1235879"/>
                  </a:lnTo>
                  <a:lnTo>
                    <a:pt x="44624" y="1254101"/>
                  </a:lnTo>
                  <a:lnTo>
                    <a:pt x="19804" y="1272334"/>
                  </a:lnTo>
                  <a:lnTo>
                    <a:pt x="0" y="12868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6393993" y="4827527"/>
              <a:ext cx="2173364" cy="1448733"/>
            </a:xfrm>
            <a:custGeom>
              <a:avLst/>
              <a:pathLst>
                <a:path w="2173364" h="1448733">
                  <a:moveTo>
                    <a:pt x="0" y="1448733"/>
                  </a:moveTo>
                  <a:lnTo>
                    <a:pt x="14019" y="1440331"/>
                  </a:lnTo>
                  <a:lnTo>
                    <a:pt x="38839" y="1425445"/>
                  </a:lnTo>
                  <a:lnTo>
                    <a:pt x="63659" y="1410551"/>
                  </a:lnTo>
                  <a:lnTo>
                    <a:pt x="88479" y="1395647"/>
                  </a:lnTo>
                  <a:lnTo>
                    <a:pt x="113299" y="1380732"/>
                  </a:lnTo>
                  <a:lnTo>
                    <a:pt x="138119" y="1365807"/>
                  </a:lnTo>
                  <a:lnTo>
                    <a:pt x="162939" y="1350869"/>
                  </a:lnTo>
                  <a:lnTo>
                    <a:pt x="187759" y="1335919"/>
                  </a:lnTo>
                  <a:lnTo>
                    <a:pt x="212579" y="1320956"/>
                  </a:lnTo>
                  <a:lnTo>
                    <a:pt x="237400" y="1305979"/>
                  </a:lnTo>
                  <a:lnTo>
                    <a:pt x="262220" y="1290986"/>
                  </a:lnTo>
                  <a:lnTo>
                    <a:pt x="287040" y="1275978"/>
                  </a:lnTo>
                  <a:lnTo>
                    <a:pt x="311860" y="1260952"/>
                  </a:lnTo>
                  <a:lnTo>
                    <a:pt x="336680" y="1245908"/>
                  </a:lnTo>
                  <a:lnTo>
                    <a:pt x="361500" y="1230844"/>
                  </a:lnTo>
                  <a:lnTo>
                    <a:pt x="386320" y="1215759"/>
                  </a:lnTo>
                  <a:lnTo>
                    <a:pt x="411140" y="1200652"/>
                  </a:lnTo>
                  <a:lnTo>
                    <a:pt x="435960" y="1185521"/>
                  </a:lnTo>
                  <a:lnTo>
                    <a:pt x="460780" y="1170364"/>
                  </a:lnTo>
                  <a:lnTo>
                    <a:pt x="485600" y="1155179"/>
                  </a:lnTo>
                  <a:lnTo>
                    <a:pt x="510420" y="1139964"/>
                  </a:lnTo>
                  <a:lnTo>
                    <a:pt x="535240" y="1124718"/>
                  </a:lnTo>
                  <a:lnTo>
                    <a:pt x="560060" y="1109438"/>
                  </a:lnTo>
                  <a:lnTo>
                    <a:pt x="584880" y="1094121"/>
                  </a:lnTo>
                  <a:lnTo>
                    <a:pt x="609700" y="1078765"/>
                  </a:lnTo>
                  <a:lnTo>
                    <a:pt x="634520" y="1063368"/>
                  </a:lnTo>
                  <a:lnTo>
                    <a:pt x="659341" y="1047925"/>
                  </a:lnTo>
                  <a:lnTo>
                    <a:pt x="684161" y="1032435"/>
                  </a:lnTo>
                  <a:lnTo>
                    <a:pt x="708981" y="1016894"/>
                  </a:lnTo>
                  <a:lnTo>
                    <a:pt x="733801" y="1001299"/>
                  </a:lnTo>
                  <a:lnTo>
                    <a:pt x="758621" y="985647"/>
                  </a:lnTo>
                  <a:lnTo>
                    <a:pt x="783441" y="969934"/>
                  </a:lnTo>
                  <a:lnTo>
                    <a:pt x="808261" y="954156"/>
                  </a:lnTo>
                  <a:lnTo>
                    <a:pt x="833081" y="938312"/>
                  </a:lnTo>
                  <a:lnTo>
                    <a:pt x="857901" y="922396"/>
                  </a:lnTo>
                  <a:lnTo>
                    <a:pt x="882721" y="906408"/>
                  </a:lnTo>
                  <a:lnTo>
                    <a:pt x="907541" y="890343"/>
                  </a:lnTo>
                  <a:lnTo>
                    <a:pt x="932361" y="874200"/>
                  </a:lnTo>
                  <a:lnTo>
                    <a:pt x="957181" y="857976"/>
                  </a:lnTo>
                  <a:lnTo>
                    <a:pt x="982001" y="841671"/>
                  </a:lnTo>
                  <a:lnTo>
                    <a:pt x="1006821" y="825283"/>
                  </a:lnTo>
                  <a:lnTo>
                    <a:pt x="1031641" y="808812"/>
                  </a:lnTo>
                  <a:lnTo>
                    <a:pt x="1056461" y="792259"/>
                  </a:lnTo>
                  <a:lnTo>
                    <a:pt x="1081281" y="775624"/>
                  </a:lnTo>
                  <a:lnTo>
                    <a:pt x="1106102" y="758909"/>
                  </a:lnTo>
                  <a:lnTo>
                    <a:pt x="1130922" y="742116"/>
                  </a:lnTo>
                  <a:lnTo>
                    <a:pt x="1155742" y="725248"/>
                  </a:lnTo>
                  <a:lnTo>
                    <a:pt x="1180562" y="708308"/>
                  </a:lnTo>
                  <a:lnTo>
                    <a:pt x="1205382" y="691299"/>
                  </a:lnTo>
                  <a:lnTo>
                    <a:pt x="1230202" y="674226"/>
                  </a:lnTo>
                  <a:lnTo>
                    <a:pt x="1255022" y="657091"/>
                  </a:lnTo>
                  <a:lnTo>
                    <a:pt x="1279842" y="639900"/>
                  </a:lnTo>
                  <a:lnTo>
                    <a:pt x="1304662" y="622656"/>
                  </a:lnTo>
                  <a:lnTo>
                    <a:pt x="1329482" y="605364"/>
                  </a:lnTo>
                  <a:lnTo>
                    <a:pt x="1354302" y="588027"/>
                  </a:lnTo>
                  <a:lnTo>
                    <a:pt x="1379122" y="570649"/>
                  </a:lnTo>
                  <a:lnTo>
                    <a:pt x="1403942" y="553233"/>
                  </a:lnTo>
                  <a:lnTo>
                    <a:pt x="1428762" y="535784"/>
                  </a:lnTo>
                  <a:lnTo>
                    <a:pt x="1453582" y="518302"/>
                  </a:lnTo>
                  <a:lnTo>
                    <a:pt x="1478402" y="500791"/>
                  </a:lnTo>
                  <a:lnTo>
                    <a:pt x="1503222" y="483253"/>
                  </a:lnTo>
                  <a:lnTo>
                    <a:pt x="1528043" y="465689"/>
                  </a:lnTo>
                  <a:lnTo>
                    <a:pt x="1552863" y="448099"/>
                  </a:lnTo>
                  <a:lnTo>
                    <a:pt x="1577683" y="430485"/>
                  </a:lnTo>
                  <a:lnTo>
                    <a:pt x="1602503" y="412846"/>
                  </a:lnTo>
                  <a:lnTo>
                    <a:pt x="1627323" y="395183"/>
                  </a:lnTo>
                  <a:lnTo>
                    <a:pt x="1652143" y="377495"/>
                  </a:lnTo>
                  <a:lnTo>
                    <a:pt x="1676963" y="359782"/>
                  </a:lnTo>
                  <a:lnTo>
                    <a:pt x="1701783" y="342043"/>
                  </a:lnTo>
                  <a:lnTo>
                    <a:pt x="1726603" y="324277"/>
                  </a:lnTo>
                  <a:lnTo>
                    <a:pt x="1751423" y="306483"/>
                  </a:lnTo>
                  <a:lnTo>
                    <a:pt x="1776243" y="288662"/>
                  </a:lnTo>
                  <a:lnTo>
                    <a:pt x="1801063" y="270813"/>
                  </a:lnTo>
                  <a:lnTo>
                    <a:pt x="1825883" y="252936"/>
                  </a:lnTo>
                  <a:lnTo>
                    <a:pt x="1850703" y="235030"/>
                  </a:lnTo>
                  <a:lnTo>
                    <a:pt x="1875523" y="217096"/>
                  </a:lnTo>
                  <a:lnTo>
                    <a:pt x="1900343" y="199135"/>
                  </a:lnTo>
                  <a:lnTo>
                    <a:pt x="1925163" y="181146"/>
                  </a:lnTo>
                  <a:lnTo>
                    <a:pt x="1949984" y="163132"/>
                  </a:lnTo>
                  <a:lnTo>
                    <a:pt x="1974804" y="145092"/>
                  </a:lnTo>
                  <a:lnTo>
                    <a:pt x="1999624" y="127028"/>
                  </a:lnTo>
                  <a:lnTo>
                    <a:pt x="2024444" y="108941"/>
                  </a:lnTo>
                  <a:lnTo>
                    <a:pt x="2049264" y="90832"/>
                  </a:lnTo>
                  <a:lnTo>
                    <a:pt x="2074084" y="72702"/>
                  </a:lnTo>
                  <a:lnTo>
                    <a:pt x="2098904" y="54553"/>
                  </a:lnTo>
                  <a:lnTo>
                    <a:pt x="2123724" y="36385"/>
                  </a:lnTo>
                  <a:lnTo>
                    <a:pt x="2148544" y="18200"/>
                  </a:lnTo>
                  <a:lnTo>
                    <a:pt x="2173364" y="0"/>
                  </a:lnTo>
                  <a:lnTo>
                    <a:pt x="2173364" y="191600"/>
                  </a:lnTo>
                  <a:lnTo>
                    <a:pt x="2148544" y="206272"/>
                  </a:lnTo>
                  <a:lnTo>
                    <a:pt x="2123724" y="220941"/>
                  </a:lnTo>
                  <a:lnTo>
                    <a:pt x="2098904" y="235608"/>
                  </a:lnTo>
                  <a:lnTo>
                    <a:pt x="2074084" y="250273"/>
                  </a:lnTo>
                  <a:lnTo>
                    <a:pt x="2049264" y="264937"/>
                  </a:lnTo>
                  <a:lnTo>
                    <a:pt x="2024444" y="279601"/>
                  </a:lnTo>
                  <a:lnTo>
                    <a:pt x="1999624" y="294267"/>
                  </a:lnTo>
                  <a:lnTo>
                    <a:pt x="1974804" y="308934"/>
                  </a:lnTo>
                  <a:lnTo>
                    <a:pt x="1949984" y="323606"/>
                  </a:lnTo>
                  <a:lnTo>
                    <a:pt x="1925163" y="338283"/>
                  </a:lnTo>
                  <a:lnTo>
                    <a:pt x="1900343" y="352968"/>
                  </a:lnTo>
                  <a:lnTo>
                    <a:pt x="1875523" y="367661"/>
                  </a:lnTo>
                  <a:lnTo>
                    <a:pt x="1850703" y="382366"/>
                  </a:lnTo>
                  <a:lnTo>
                    <a:pt x="1825883" y="397084"/>
                  </a:lnTo>
                  <a:lnTo>
                    <a:pt x="1801063" y="411817"/>
                  </a:lnTo>
                  <a:lnTo>
                    <a:pt x="1776243" y="426569"/>
                  </a:lnTo>
                  <a:lnTo>
                    <a:pt x="1751423" y="441340"/>
                  </a:lnTo>
                  <a:lnTo>
                    <a:pt x="1726603" y="456134"/>
                  </a:lnTo>
                  <a:lnTo>
                    <a:pt x="1701783" y="470953"/>
                  </a:lnTo>
                  <a:lnTo>
                    <a:pt x="1676963" y="485799"/>
                  </a:lnTo>
                  <a:lnTo>
                    <a:pt x="1652143" y="500675"/>
                  </a:lnTo>
                  <a:lnTo>
                    <a:pt x="1627323" y="515584"/>
                  </a:lnTo>
                  <a:lnTo>
                    <a:pt x="1602503" y="530526"/>
                  </a:lnTo>
                  <a:lnTo>
                    <a:pt x="1577683" y="545506"/>
                  </a:lnTo>
                  <a:lnTo>
                    <a:pt x="1552863" y="560525"/>
                  </a:lnTo>
                  <a:lnTo>
                    <a:pt x="1528043" y="575586"/>
                  </a:lnTo>
                  <a:lnTo>
                    <a:pt x="1503222" y="590691"/>
                  </a:lnTo>
                  <a:lnTo>
                    <a:pt x="1478402" y="605842"/>
                  </a:lnTo>
                  <a:lnTo>
                    <a:pt x="1453582" y="621043"/>
                  </a:lnTo>
                  <a:lnTo>
                    <a:pt x="1428762" y="636297"/>
                  </a:lnTo>
                  <a:lnTo>
                    <a:pt x="1403942" y="651605"/>
                  </a:lnTo>
                  <a:lnTo>
                    <a:pt x="1379122" y="666970"/>
                  </a:lnTo>
                  <a:lnTo>
                    <a:pt x="1354302" y="682397"/>
                  </a:lnTo>
                  <a:lnTo>
                    <a:pt x="1329482" y="697887"/>
                  </a:lnTo>
                  <a:lnTo>
                    <a:pt x="1304662" y="713444"/>
                  </a:lnTo>
                  <a:lnTo>
                    <a:pt x="1279842" y="729070"/>
                  </a:lnTo>
                  <a:lnTo>
                    <a:pt x="1255022" y="744770"/>
                  </a:lnTo>
                  <a:lnTo>
                    <a:pt x="1230202" y="760546"/>
                  </a:lnTo>
                  <a:lnTo>
                    <a:pt x="1205382" y="776401"/>
                  </a:lnTo>
                  <a:lnTo>
                    <a:pt x="1180562" y="792339"/>
                  </a:lnTo>
                  <a:lnTo>
                    <a:pt x="1155742" y="808361"/>
                  </a:lnTo>
                  <a:lnTo>
                    <a:pt x="1130922" y="824470"/>
                  </a:lnTo>
                  <a:lnTo>
                    <a:pt x="1106102" y="840668"/>
                  </a:lnTo>
                  <a:lnTo>
                    <a:pt x="1081281" y="856956"/>
                  </a:lnTo>
                  <a:lnTo>
                    <a:pt x="1056461" y="873337"/>
                  </a:lnTo>
                  <a:lnTo>
                    <a:pt x="1031641" y="889810"/>
                  </a:lnTo>
                  <a:lnTo>
                    <a:pt x="1006821" y="906375"/>
                  </a:lnTo>
                  <a:lnTo>
                    <a:pt x="982001" y="923033"/>
                  </a:lnTo>
                  <a:lnTo>
                    <a:pt x="957181" y="939781"/>
                  </a:lnTo>
                  <a:lnTo>
                    <a:pt x="932361" y="956618"/>
                  </a:lnTo>
                  <a:lnTo>
                    <a:pt x="907541" y="973543"/>
                  </a:lnTo>
                  <a:lnTo>
                    <a:pt x="882721" y="990552"/>
                  </a:lnTo>
                  <a:lnTo>
                    <a:pt x="857901" y="1007642"/>
                  </a:lnTo>
                  <a:lnTo>
                    <a:pt x="833081" y="1024812"/>
                  </a:lnTo>
                  <a:lnTo>
                    <a:pt x="808261" y="1042056"/>
                  </a:lnTo>
                  <a:lnTo>
                    <a:pt x="783441" y="1059372"/>
                  </a:lnTo>
                  <a:lnTo>
                    <a:pt x="758621" y="1076755"/>
                  </a:lnTo>
                  <a:lnTo>
                    <a:pt x="733801" y="1094203"/>
                  </a:lnTo>
                  <a:lnTo>
                    <a:pt x="708981" y="1111711"/>
                  </a:lnTo>
                  <a:lnTo>
                    <a:pt x="684161" y="1129276"/>
                  </a:lnTo>
                  <a:lnTo>
                    <a:pt x="659341" y="1146895"/>
                  </a:lnTo>
                  <a:lnTo>
                    <a:pt x="634520" y="1164563"/>
                  </a:lnTo>
                  <a:lnTo>
                    <a:pt x="609700" y="1182278"/>
                  </a:lnTo>
                  <a:lnTo>
                    <a:pt x="584880" y="1200037"/>
                  </a:lnTo>
                  <a:lnTo>
                    <a:pt x="560060" y="1217836"/>
                  </a:lnTo>
                  <a:lnTo>
                    <a:pt x="535240" y="1235673"/>
                  </a:lnTo>
                  <a:lnTo>
                    <a:pt x="510420" y="1253546"/>
                  </a:lnTo>
                  <a:lnTo>
                    <a:pt x="485600" y="1271452"/>
                  </a:lnTo>
                  <a:lnTo>
                    <a:pt x="460780" y="1289388"/>
                  </a:lnTo>
                  <a:lnTo>
                    <a:pt x="435960" y="1307353"/>
                  </a:lnTo>
                  <a:lnTo>
                    <a:pt x="411140" y="1325344"/>
                  </a:lnTo>
                  <a:lnTo>
                    <a:pt x="386320" y="1343361"/>
                  </a:lnTo>
                  <a:lnTo>
                    <a:pt x="361500" y="1361401"/>
                  </a:lnTo>
                  <a:lnTo>
                    <a:pt x="336680" y="1379462"/>
                  </a:lnTo>
                  <a:lnTo>
                    <a:pt x="311860" y="1397543"/>
                  </a:lnTo>
                  <a:lnTo>
                    <a:pt x="287040" y="1415644"/>
                  </a:lnTo>
                  <a:lnTo>
                    <a:pt x="262220" y="1433762"/>
                  </a:lnTo>
                  <a:lnTo>
                    <a:pt x="241728" y="1448733"/>
                  </a:lnTo>
                  <a:close/>
                </a:path>
              </a:pathLst>
            </a:custGeom>
            <a:solidFill>
              <a:srgbClr val="00A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6393993" y="4827527"/>
              <a:ext cx="2173364" cy="1448733"/>
            </a:xfrm>
            <a:custGeom>
              <a:avLst/>
              <a:pathLst>
                <a:path w="2173364" h="1448733">
                  <a:moveTo>
                    <a:pt x="0" y="1448733"/>
                  </a:moveTo>
                  <a:lnTo>
                    <a:pt x="14019" y="1440331"/>
                  </a:lnTo>
                  <a:lnTo>
                    <a:pt x="38839" y="1425445"/>
                  </a:lnTo>
                  <a:lnTo>
                    <a:pt x="63659" y="1410551"/>
                  </a:lnTo>
                  <a:lnTo>
                    <a:pt x="88479" y="1395647"/>
                  </a:lnTo>
                  <a:lnTo>
                    <a:pt x="113299" y="1380732"/>
                  </a:lnTo>
                  <a:lnTo>
                    <a:pt x="138119" y="1365807"/>
                  </a:lnTo>
                  <a:lnTo>
                    <a:pt x="162939" y="1350869"/>
                  </a:lnTo>
                  <a:lnTo>
                    <a:pt x="187759" y="1335919"/>
                  </a:lnTo>
                  <a:lnTo>
                    <a:pt x="212579" y="1320956"/>
                  </a:lnTo>
                  <a:lnTo>
                    <a:pt x="237400" y="1305979"/>
                  </a:lnTo>
                  <a:lnTo>
                    <a:pt x="262220" y="1290986"/>
                  </a:lnTo>
                  <a:lnTo>
                    <a:pt x="287040" y="1275978"/>
                  </a:lnTo>
                  <a:lnTo>
                    <a:pt x="311860" y="1260952"/>
                  </a:lnTo>
                  <a:lnTo>
                    <a:pt x="336680" y="1245908"/>
                  </a:lnTo>
                  <a:lnTo>
                    <a:pt x="361500" y="1230844"/>
                  </a:lnTo>
                  <a:lnTo>
                    <a:pt x="386320" y="1215759"/>
                  </a:lnTo>
                  <a:lnTo>
                    <a:pt x="411140" y="1200652"/>
                  </a:lnTo>
                  <a:lnTo>
                    <a:pt x="435960" y="1185521"/>
                  </a:lnTo>
                  <a:lnTo>
                    <a:pt x="460780" y="1170364"/>
                  </a:lnTo>
                  <a:lnTo>
                    <a:pt x="485600" y="1155179"/>
                  </a:lnTo>
                  <a:lnTo>
                    <a:pt x="510420" y="1139964"/>
                  </a:lnTo>
                  <a:lnTo>
                    <a:pt x="535240" y="1124718"/>
                  </a:lnTo>
                  <a:lnTo>
                    <a:pt x="560060" y="1109438"/>
                  </a:lnTo>
                  <a:lnTo>
                    <a:pt x="584880" y="1094121"/>
                  </a:lnTo>
                  <a:lnTo>
                    <a:pt x="609700" y="1078765"/>
                  </a:lnTo>
                  <a:lnTo>
                    <a:pt x="634520" y="1063368"/>
                  </a:lnTo>
                  <a:lnTo>
                    <a:pt x="659341" y="1047925"/>
                  </a:lnTo>
                  <a:lnTo>
                    <a:pt x="684161" y="1032435"/>
                  </a:lnTo>
                  <a:lnTo>
                    <a:pt x="708981" y="1016894"/>
                  </a:lnTo>
                  <a:lnTo>
                    <a:pt x="733801" y="1001299"/>
                  </a:lnTo>
                  <a:lnTo>
                    <a:pt x="758621" y="985647"/>
                  </a:lnTo>
                  <a:lnTo>
                    <a:pt x="783441" y="969934"/>
                  </a:lnTo>
                  <a:lnTo>
                    <a:pt x="808261" y="954156"/>
                  </a:lnTo>
                  <a:lnTo>
                    <a:pt x="833081" y="938312"/>
                  </a:lnTo>
                  <a:lnTo>
                    <a:pt x="857901" y="922396"/>
                  </a:lnTo>
                  <a:lnTo>
                    <a:pt x="882721" y="906408"/>
                  </a:lnTo>
                  <a:lnTo>
                    <a:pt x="907541" y="890343"/>
                  </a:lnTo>
                  <a:lnTo>
                    <a:pt x="932361" y="874200"/>
                  </a:lnTo>
                  <a:lnTo>
                    <a:pt x="957181" y="857976"/>
                  </a:lnTo>
                  <a:lnTo>
                    <a:pt x="982001" y="841671"/>
                  </a:lnTo>
                  <a:lnTo>
                    <a:pt x="1006821" y="825283"/>
                  </a:lnTo>
                  <a:lnTo>
                    <a:pt x="1031641" y="808812"/>
                  </a:lnTo>
                  <a:lnTo>
                    <a:pt x="1056461" y="792259"/>
                  </a:lnTo>
                  <a:lnTo>
                    <a:pt x="1081281" y="775624"/>
                  </a:lnTo>
                  <a:lnTo>
                    <a:pt x="1106102" y="758909"/>
                  </a:lnTo>
                  <a:lnTo>
                    <a:pt x="1130922" y="742116"/>
                  </a:lnTo>
                  <a:lnTo>
                    <a:pt x="1155742" y="725248"/>
                  </a:lnTo>
                  <a:lnTo>
                    <a:pt x="1180562" y="708308"/>
                  </a:lnTo>
                  <a:lnTo>
                    <a:pt x="1205382" y="691299"/>
                  </a:lnTo>
                  <a:lnTo>
                    <a:pt x="1230202" y="674226"/>
                  </a:lnTo>
                  <a:lnTo>
                    <a:pt x="1255022" y="657091"/>
                  </a:lnTo>
                  <a:lnTo>
                    <a:pt x="1279842" y="639900"/>
                  </a:lnTo>
                  <a:lnTo>
                    <a:pt x="1304662" y="622656"/>
                  </a:lnTo>
                  <a:lnTo>
                    <a:pt x="1329482" y="605364"/>
                  </a:lnTo>
                  <a:lnTo>
                    <a:pt x="1354302" y="588027"/>
                  </a:lnTo>
                  <a:lnTo>
                    <a:pt x="1379122" y="570649"/>
                  </a:lnTo>
                  <a:lnTo>
                    <a:pt x="1403942" y="553233"/>
                  </a:lnTo>
                  <a:lnTo>
                    <a:pt x="1428762" y="535784"/>
                  </a:lnTo>
                  <a:lnTo>
                    <a:pt x="1453582" y="518302"/>
                  </a:lnTo>
                  <a:lnTo>
                    <a:pt x="1478402" y="500791"/>
                  </a:lnTo>
                  <a:lnTo>
                    <a:pt x="1503222" y="483253"/>
                  </a:lnTo>
                  <a:lnTo>
                    <a:pt x="1528043" y="465689"/>
                  </a:lnTo>
                  <a:lnTo>
                    <a:pt x="1552863" y="448099"/>
                  </a:lnTo>
                  <a:lnTo>
                    <a:pt x="1577683" y="430485"/>
                  </a:lnTo>
                  <a:lnTo>
                    <a:pt x="1602503" y="412846"/>
                  </a:lnTo>
                  <a:lnTo>
                    <a:pt x="1627323" y="395183"/>
                  </a:lnTo>
                  <a:lnTo>
                    <a:pt x="1652143" y="377495"/>
                  </a:lnTo>
                  <a:lnTo>
                    <a:pt x="1676963" y="359782"/>
                  </a:lnTo>
                  <a:lnTo>
                    <a:pt x="1701783" y="342043"/>
                  </a:lnTo>
                  <a:lnTo>
                    <a:pt x="1726603" y="324277"/>
                  </a:lnTo>
                  <a:lnTo>
                    <a:pt x="1751423" y="306483"/>
                  </a:lnTo>
                  <a:lnTo>
                    <a:pt x="1776243" y="288662"/>
                  </a:lnTo>
                  <a:lnTo>
                    <a:pt x="1801063" y="270813"/>
                  </a:lnTo>
                  <a:lnTo>
                    <a:pt x="1825883" y="252936"/>
                  </a:lnTo>
                  <a:lnTo>
                    <a:pt x="1850703" y="235030"/>
                  </a:lnTo>
                  <a:lnTo>
                    <a:pt x="1875523" y="217096"/>
                  </a:lnTo>
                  <a:lnTo>
                    <a:pt x="1900343" y="199135"/>
                  </a:lnTo>
                  <a:lnTo>
                    <a:pt x="1925163" y="181146"/>
                  </a:lnTo>
                  <a:lnTo>
                    <a:pt x="1949984" y="163132"/>
                  </a:lnTo>
                  <a:lnTo>
                    <a:pt x="1974804" y="145092"/>
                  </a:lnTo>
                  <a:lnTo>
                    <a:pt x="1999624" y="127028"/>
                  </a:lnTo>
                  <a:lnTo>
                    <a:pt x="2024444" y="108941"/>
                  </a:lnTo>
                  <a:lnTo>
                    <a:pt x="2049264" y="90832"/>
                  </a:lnTo>
                  <a:lnTo>
                    <a:pt x="2074084" y="72702"/>
                  </a:lnTo>
                  <a:lnTo>
                    <a:pt x="2098904" y="54553"/>
                  </a:lnTo>
                  <a:lnTo>
                    <a:pt x="2123724" y="36385"/>
                  </a:lnTo>
                  <a:lnTo>
                    <a:pt x="2148544" y="18200"/>
                  </a:lnTo>
                  <a:lnTo>
                    <a:pt x="2173364" y="0"/>
                  </a:lnTo>
                  <a:lnTo>
                    <a:pt x="21733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6635722" y="5019128"/>
              <a:ext cx="1931635" cy="1257132"/>
            </a:xfrm>
            <a:custGeom>
              <a:avLst/>
              <a:pathLst>
                <a:path w="1931635" h="1257132">
                  <a:moveTo>
                    <a:pt x="1931635" y="0"/>
                  </a:moveTo>
                  <a:lnTo>
                    <a:pt x="1906815" y="14671"/>
                  </a:lnTo>
                  <a:lnTo>
                    <a:pt x="1881995" y="29340"/>
                  </a:lnTo>
                  <a:lnTo>
                    <a:pt x="1857175" y="44007"/>
                  </a:lnTo>
                  <a:lnTo>
                    <a:pt x="1832355" y="58672"/>
                  </a:lnTo>
                  <a:lnTo>
                    <a:pt x="1807535" y="73336"/>
                  </a:lnTo>
                  <a:lnTo>
                    <a:pt x="1782715" y="88000"/>
                  </a:lnTo>
                  <a:lnTo>
                    <a:pt x="1757895" y="102666"/>
                  </a:lnTo>
                  <a:lnTo>
                    <a:pt x="1733075" y="117333"/>
                  </a:lnTo>
                  <a:lnTo>
                    <a:pt x="1708255" y="132005"/>
                  </a:lnTo>
                  <a:lnTo>
                    <a:pt x="1683435" y="146682"/>
                  </a:lnTo>
                  <a:lnTo>
                    <a:pt x="1658615" y="161367"/>
                  </a:lnTo>
                  <a:lnTo>
                    <a:pt x="1633795" y="176060"/>
                  </a:lnTo>
                  <a:lnTo>
                    <a:pt x="1608975" y="190765"/>
                  </a:lnTo>
                  <a:lnTo>
                    <a:pt x="1584155" y="205483"/>
                  </a:lnTo>
                  <a:lnTo>
                    <a:pt x="1559335" y="220216"/>
                  </a:lnTo>
                  <a:lnTo>
                    <a:pt x="1534514" y="234968"/>
                  </a:lnTo>
                  <a:lnTo>
                    <a:pt x="1509694" y="249739"/>
                  </a:lnTo>
                  <a:lnTo>
                    <a:pt x="1484874" y="264533"/>
                  </a:lnTo>
                  <a:lnTo>
                    <a:pt x="1460054" y="279352"/>
                  </a:lnTo>
                  <a:lnTo>
                    <a:pt x="1435234" y="294198"/>
                  </a:lnTo>
                  <a:lnTo>
                    <a:pt x="1410414" y="309074"/>
                  </a:lnTo>
                  <a:lnTo>
                    <a:pt x="1385594" y="323983"/>
                  </a:lnTo>
                  <a:lnTo>
                    <a:pt x="1360774" y="338925"/>
                  </a:lnTo>
                  <a:lnTo>
                    <a:pt x="1335954" y="353905"/>
                  </a:lnTo>
                  <a:lnTo>
                    <a:pt x="1311134" y="368924"/>
                  </a:lnTo>
                  <a:lnTo>
                    <a:pt x="1286314" y="383985"/>
                  </a:lnTo>
                  <a:lnTo>
                    <a:pt x="1261494" y="399090"/>
                  </a:lnTo>
                  <a:lnTo>
                    <a:pt x="1236674" y="414241"/>
                  </a:lnTo>
                  <a:lnTo>
                    <a:pt x="1211854" y="429442"/>
                  </a:lnTo>
                  <a:lnTo>
                    <a:pt x="1187034" y="444696"/>
                  </a:lnTo>
                  <a:lnTo>
                    <a:pt x="1162214" y="460004"/>
                  </a:lnTo>
                  <a:lnTo>
                    <a:pt x="1137394" y="475369"/>
                  </a:lnTo>
                  <a:lnTo>
                    <a:pt x="1112573" y="490796"/>
                  </a:lnTo>
                  <a:lnTo>
                    <a:pt x="1087753" y="506286"/>
                  </a:lnTo>
                  <a:lnTo>
                    <a:pt x="1062933" y="521843"/>
                  </a:lnTo>
                  <a:lnTo>
                    <a:pt x="1038113" y="537469"/>
                  </a:lnTo>
                  <a:lnTo>
                    <a:pt x="1013293" y="553169"/>
                  </a:lnTo>
                  <a:lnTo>
                    <a:pt x="988473" y="568945"/>
                  </a:lnTo>
                  <a:lnTo>
                    <a:pt x="963653" y="584800"/>
                  </a:lnTo>
                  <a:lnTo>
                    <a:pt x="938833" y="600738"/>
                  </a:lnTo>
                  <a:lnTo>
                    <a:pt x="914013" y="616760"/>
                  </a:lnTo>
                  <a:lnTo>
                    <a:pt x="889193" y="632869"/>
                  </a:lnTo>
                  <a:lnTo>
                    <a:pt x="864373" y="649067"/>
                  </a:lnTo>
                  <a:lnTo>
                    <a:pt x="839553" y="665355"/>
                  </a:lnTo>
                  <a:lnTo>
                    <a:pt x="814733" y="681736"/>
                  </a:lnTo>
                  <a:lnTo>
                    <a:pt x="789913" y="698209"/>
                  </a:lnTo>
                  <a:lnTo>
                    <a:pt x="765093" y="714774"/>
                  </a:lnTo>
                  <a:lnTo>
                    <a:pt x="740273" y="731432"/>
                  </a:lnTo>
                  <a:lnTo>
                    <a:pt x="715453" y="748180"/>
                  </a:lnTo>
                  <a:lnTo>
                    <a:pt x="690632" y="765017"/>
                  </a:lnTo>
                  <a:lnTo>
                    <a:pt x="665812" y="781942"/>
                  </a:lnTo>
                  <a:lnTo>
                    <a:pt x="640992" y="798951"/>
                  </a:lnTo>
                  <a:lnTo>
                    <a:pt x="616172" y="816041"/>
                  </a:lnTo>
                  <a:lnTo>
                    <a:pt x="591352" y="833211"/>
                  </a:lnTo>
                  <a:lnTo>
                    <a:pt x="566532" y="850455"/>
                  </a:lnTo>
                  <a:lnTo>
                    <a:pt x="541712" y="867771"/>
                  </a:lnTo>
                  <a:lnTo>
                    <a:pt x="516892" y="885154"/>
                  </a:lnTo>
                  <a:lnTo>
                    <a:pt x="492072" y="902602"/>
                  </a:lnTo>
                  <a:lnTo>
                    <a:pt x="467252" y="920110"/>
                  </a:lnTo>
                  <a:lnTo>
                    <a:pt x="442432" y="937675"/>
                  </a:lnTo>
                  <a:lnTo>
                    <a:pt x="417612" y="955294"/>
                  </a:lnTo>
                  <a:lnTo>
                    <a:pt x="392792" y="972962"/>
                  </a:lnTo>
                  <a:lnTo>
                    <a:pt x="367972" y="990677"/>
                  </a:lnTo>
                  <a:lnTo>
                    <a:pt x="343152" y="1008436"/>
                  </a:lnTo>
                  <a:lnTo>
                    <a:pt x="318332" y="1026235"/>
                  </a:lnTo>
                  <a:lnTo>
                    <a:pt x="293512" y="1044072"/>
                  </a:lnTo>
                  <a:lnTo>
                    <a:pt x="268692" y="1061945"/>
                  </a:lnTo>
                  <a:lnTo>
                    <a:pt x="243871" y="1079851"/>
                  </a:lnTo>
                  <a:lnTo>
                    <a:pt x="219051" y="1097787"/>
                  </a:lnTo>
                  <a:lnTo>
                    <a:pt x="194231" y="1115752"/>
                  </a:lnTo>
                  <a:lnTo>
                    <a:pt x="169411" y="1133744"/>
                  </a:lnTo>
                  <a:lnTo>
                    <a:pt x="144591" y="1151760"/>
                  </a:lnTo>
                  <a:lnTo>
                    <a:pt x="119771" y="1169800"/>
                  </a:lnTo>
                  <a:lnTo>
                    <a:pt x="94951" y="1187861"/>
                  </a:lnTo>
                  <a:lnTo>
                    <a:pt x="70131" y="1205942"/>
                  </a:lnTo>
                  <a:lnTo>
                    <a:pt x="45311" y="1224043"/>
                  </a:lnTo>
                  <a:lnTo>
                    <a:pt x="20491" y="1242161"/>
                  </a:lnTo>
                  <a:lnTo>
                    <a:pt x="0" y="12571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6447444" y="4873136"/>
              <a:ext cx="2119913" cy="1403125"/>
            </a:xfrm>
            <a:custGeom>
              <a:avLst/>
              <a:pathLst>
                <a:path w="2119913" h="1403125">
                  <a:moveTo>
                    <a:pt x="0" y="1403125"/>
                  </a:moveTo>
                  <a:lnTo>
                    <a:pt x="10208" y="1397026"/>
                  </a:lnTo>
                  <a:lnTo>
                    <a:pt x="35028" y="1382194"/>
                  </a:lnTo>
                  <a:lnTo>
                    <a:pt x="59848" y="1367354"/>
                  </a:lnTo>
                  <a:lnTo>
                    <a:pt x="84668" y="1352507"/>
                  </a:lnTo>
                  <a:lnTo>
                    <a:pt x="109488" y="1337652"/>
                  </a:lnTo>
                  <a:lnTo>
                    <a:pt x="134308" y="1322788"/>
                  </a:lnTo>
                  <a:lnTo>
                    <a:pt x="159129" y="1307916"/>
                  </a:lnTo>
                  <a:lnTo>
                    <a:pt x="183949" y="1293034"/>
                  </a:lnTo>
                  <a:lnTo>
                    <a:pt x="208769" y="1278142"/>
                  </a:lnTo>
                  <a:lnTo>
                    <a:pt x="233589" y="1263239"/>
                  </a:lnTo>
                  <a:lnTo>
                    <a:pt x="258409" y="1248325"/>
                  </a:lnTo>
                  <a:lnTo>
                    <a:pt x="283229" y="1233398"/>
                  </a:lnTo>
                  <a:lnTo>
                    <a:pt x="308049" y="1218458"/>
                  </a:lnTo>
                  <a:lnTo>
                    <a:pt x="332869" y="1203504"/>
                  </a:lnTo>
                  <a:lnTo>
                    <a:pt x="357689" y="1188534"/>
                  </a:lnTo>
                  <a:lnTo>
                    <a:pt x="382509" y="1173549"/>
                  </a:lnTo>
                  <a:lnTo>
                    <a:pt x="407329" y="1158546"/>
                  </a:lnTo>
                  <a:lnTo>
                    <a:pt x="432149" y="1143524"/>
                  </a:lnTo>
                  <a:lnTo>
                    <a:pt x="456969" y="1128482"/>
                  </a:lnTo>
                  <a:lnTo>
                    <a:pt x="481789" y="1113418"/>
                  </a:lnTo>
                  <a:lnTo>
                    <a:pt x="506609" y="1098330"/>
                  </a:lnTo>
                  <a:lnTo>
                    <a:pt x="531429" y="1083217"/>
                  </a:lnTo>
                  <a:lnTo>
                    <a:pt x="556249" y="1068076"/>
                  </a:lnTo>
                  <a:lnTo>
                    <a:pt x="581070" y="1052906"/>
                  </a:lnTo>
                  <a:lnTo>
                    <a:pt x="605890" y="1037704"/>
                  </a:lnTo>
                  <a:lnTo>
                    <a:pt x="630710" y="1022467"/>
                  </a:lnTo>
                  <a:lnTo>
                    <a:pt x="655530" y="1007193"/>
                  </a:lnTo>
                  <a:lnTo>
                    <a:pt x="680350" y="991878"/>
                  </a:lnTo>
                  <a:lnTo>
                    <a:pt x="705170" y="976520"/>
                  </a:lnTo>
                  <a:lnTo>
                    <a:pt x="729990" y="961115"/>
                  </a:lnTo>
                  <a:lnTo>
                    <a:pt x="754810" y="945659"/>
                  </a:lnTo>
                  <a:lnTo>
                    <a:pt x="779630" y="930148"/>
                  </a:lnTo>
                  <a:lnTo>
                    <a:pt x="804450" y="914579"/>
                  </a:lnTo>
                  <a:lnTo>
                    <a:pt x="829270" y="898948"/>
                  </a:lnTo>
                  <a:lnTo>
                    <a:pt x="854090" y="883249"/>
                  </a:lnTo>
                  <a:lnTo>
                    <a:pt x="878910" y="867480"/>
                  </a:lnTo>
                  <a:lnTo>
                    <a:pt x="903730" y="851637"/>
                  </a:lnTo>
                  <a:lnTo>
                    <a:pt x="928550" y="835714"/>
                  </a:lnTo>
                  <a:lnTo>
                    <a:pt x="953370" y="819709"/>
                  </a:lnTo>
                  <a:lnTo>
                    <a:pt x="978190" y="803618"/>
                  </a:lnTo>
                  <a:lnTo>
                    <a:pt x="1003010" y="787439"/>
                  </a:lnTo>
                  <a:lnTo>
                    <a:pt x="1027831" y="771170"/>
                  </a:lnTo>
                  <a:lnTo>
                    <a:pt x="1052651" y="754809"/>
                  </a:lnTo>
                  <a:lnTo>
                    <a:pt x="1077471" y="738356"/>
                  </a:lnTo>
                  <a:lnTo>
                    <a:pt x="1102291" y="721811"/>
                  </a:lnTo>
                  <a:lnTo>
                    <a:pt x="1127111" y="705175"/>
                  </a:lnTo>
                  <a:lnTo>
                    <a:pt x="1151931" y="688450"/>
                  </a:lnTo>
                  <a:lnTo>
                    <a:pt x="1176751" y="671639"/>
                  </a:lnTo>
                  <a:lnTo>
                    <a:pt x="1201571" y="654745"/>
                  </a:lnTo>
                  <a:lnTo>
                    <a:pt x="1226391" y="637772"/>
                  </a:lnTo>
                  <a:lnTo>
                    <a:pt x="1251211" y="620725"/>
                  </a:lnTo>
                  <a:lnTo>
                    <a:pt x="1276031" y="603608"/>
                  </a:lnTo>
                  <a:lnTo>
                    <a:pt x="1300851" y="586426"/>
                  </a:lnTo>
                  <a:lnTo>
                    <a:pt x="1325671" y="569184"/>
                  </a:lnTo>
                  <a:lnTo>
                    <a:pt x="1350491" y="551887"/>
                  </a:lnTo>
                  <a:lnTo>
                    <a:pt x="1375311" y="534540"/>
                  </a:lnTo>
                  <a:lnTo>
                    <a:pt x="1400131" y="517147"/>
                  </a:lnTo>
                  <a:lnTo>
                    <a:pt x="1424951" y="499712"/>
                  </a:lnTo>
                  <a:lnTo>
                    <a:pt x="1449772" y="482239"/>
                  </a:lnTo>
                  <a:lnTo>
                    <a:pt x="1474592" y="464732"/>
                  </a:lnTo>
                  <a:lnTo>
                    <a:pt x="1499412" y="447192"/>
                  </a:lnTo>
                  <a:lnTo>
                    <a:pt x="1524232" y="429623"/>
                  </a:lnTo>
                  <a:lnTo>
                    <a:pt x="1549052" y="412025"/>
                  </a:lnTo>
                  <a:lnTo>
                    <a:pt x="1573872" y="394401"/>
                  </a:lnTo>
                  <a:lnTo>
                    <a:pt x="1598692" y="376750"/>
                  </a:lnTo>
                  <a:lnTo>
                    <a:pt x="1623512" y="359074"/>
                  </a:lnTo>
                  <a:lnTo>
                    <a:pt x="1648332" y="341372"/>
                  </a:lnTo>
                  <a:lnTo>
                    <a:pt x="1673152" y="323645"/>
                  </a:lnTo>
                  <a:lnTo>
                    <a:pt x="1697972" y="305891"/>
                  </a:lnTo>
                  <a:lnTo>
                    <a:pt x="1722792" y="288111"/>
                  </a:lnTo>
                  <a:lnTo>
                    <a:pt x="1747612" y="270303"/>
                  </a:lnTo>
                  <a:lnTo>
                    <a:pt x="1772432" y="252468"/>
                  </a:lnTo>
                  <a:lnTo>
                    <a:pt x="1797252" y="234605"/>
                  </a:lnTo>
                  <a:lnTo>
                    <a:pt x="1822072" y="216713"/>
                  </a:lnTo>
                  <a:lnTo>
                    <a:pt x="1846892" y="198794"/>
                  </a:lnTo>
                  <a:lnTo>
                    <a:pt x="1871713" y="180847"/>
                  </a:lnTo>
                  <a:lnTo>
                    <a:pt x="1896533" y="162872"/>
                  </a:lnTo>
                  <a:lnTo>
                    <a:pt x="1921353" y="144870"/>
                  </a:lnTo>
                  <a:lnTo>
                    <a:pt x="1946173" y="126842"/>
                  </a:lnTo>
                  <a:lnTo>
                    <a:pt x="1970993" y="108789"/>
                  </a:lnTo>
                  <a:lnTo>
                    <a:pt x="1995813" y="90712"/>
                  </a:lnTo>
                  <a:lnTo>
                    <a:pt x="2020633" y="72611"/>
                  </a:lnTo>
                  <a:lnTo>
                    <a:pt x="2045453" y="54488"/>
                  </a:lnTo>
                  <a:lnTo>
                    <a:pt x="2070273" y="36345"/>
                  </a:lnTo>
                  <a:lnTo>
                    <a:pt x="2095093" y="18181"/>
                  </a:lnTo>
                  <a:lnTo>
                    <a:pt x="2119913" y="0"/>
                  </a:lnTo>
                  <a:lnTo>
                    <a:pt x="2119913" y="174003"/>
                  </a:lnTo>
                  <a:lnTo>
                    <a:pt x="2095093" y="188652"/>
                  </a:lnTo>
                  <a:lnTo>
                    <a:pt x="2070273" y="203298"/>
                  </a:lnTo>
                  <a:lnTo>
                    <a:pt x="2045453" y="217943"/>
                  </a:lnTo>
                  <a:lnTo>
                    <a:pt x="2020633" y="232588"/>
                  </a:lnTo>
                  <a:lnTo>
                    <a:pt x="1995813" y="247234"/>
                  </a:lnTo>
                  <a:lnTo>
                    <a:pt x="1970993" y="261882"/>
                  </a:lnTo>
                  <a:lnTo>
                    <a:pt x="1946173" y="276533"/>
                  </a:lnTo>
                  <a:lnTo>
                    <a:pt x="1921353" y="291190"/>
                  </a:lnTo>
                  <a:lnTo>
                    <a:pt x="1896533" y="305854"/>
                  </a:lnTo>
                  <a:lnTo>
                    <a:pt x="1871713" y="320527"/>
                  </a:lnTo>
                  <a:lnTo>
                    <a:pt x="1846892" y="335211"/>
                  </a:lnTo>
                  <a:lnTo>
                    <a:pt x="1822072" y="349909"/>
                  </a:lnTo>
                  <a:lnTo>
                    <a:pt x="1797252" y="364622"/>
                  </a:lnTo>
                  <a:lnTo>
                    <a:pt x="1772432" y="379353"/>
                  </a:lnTo>
                  <a:lnTo>
                    <a:pt x="1747612" y="394105"/>
                  </a:lnTo>
                  <a:lnTo>
                    <a:pt x="1722792" y="408880"/>
                  </a:lnTo>
                  <a:lnTo>
                    <a:pt x="1697972" y="423680"/>
                  </a:lnTo>
                  <a:lnTo>
                    <a:pt x="1673152" y="438509"/>
                  </a:lnTo>
                  <a:lnTo>
                    <a:pt x="1648332" y="453368"/>
                  </a:lnTo>
                  <a:lnTo>
                    <a:pt x="1623512" y="468262"/>
                  </a:lnTo>
                  <a:lnTo>
                    <a:pt x="1598692" y="483192"/>
                  </a:lnTo>
                  <a:lnTo>
                    <a:pt x="1573872" y="498161"/>
                  </a:lnTo>
                  <a:lnTo>
                    <a:pt x="1549052" y="513172"/>
                  </a:lnTo>
                  <a:lnTo>
                    <a:pt x="1524232" y="528228"/>
                  </a:lnTo>
                  <a:lnTo>
                    <a:pt x="1499412" y="543332"/>
                  </a:lnTo>
                  <a:lnTo>
                    <a:pt x="1474592" y="558487"/>
                  </a:lnTo>
                  <a:lnTo>
                    <a:pt x="1449772" y="573697"/>
                  </a:lnTo>
                  <a:lnTo>
                    <a:pt x="1424951" y="588965"/>
                  </a:lnTo>
                  <a:lnTo>
                    <a:pt x="1400131" y="604294"/>
                  </a:lnTo>
                  <a:lnTo>
                    <a:pt x="1375311" y="619689"/>
                  </a:lnTo>
                  <a:lnTo>
                    <a:pt x="1350491" y="635153"/>
                  </a:lnTo>
                  <a:lnTo>
                    <a:pt x="1325671" y="650689"/>
                  </a:lnTo>
                  <a:lnTo>
                    <a:pt x="1300851" y="666303"/>
                  </a:lnTo>
                  <a:lnTo>
                    <a:pt x="1276031" y="681998"/>
                  </a:lnTo>
                  <a:lnTo>
                    <a:pt x="1251211" y="697778"/>
                  </a:lnTo>
                  <a:lnTo>
                    <a:pt x="1226391" y="713647"/>
                  </a:lnTo>
                  <a:lnTo>
                    <a:pt x="1201571" y="729608"/>
                  </a:lnTo>
                  <a:lnTo>
                    <a:pt x="1176751" y="745666"/>
                  </a:lnTo>
                  <a:lnTo>
                    <a:pt x="1151931" y="761822"/>
                  </a:lnTo>
                  <a:lnTo>
                    <a:pt x="1127111" y="778078"/>
                  </a:lnTo>
                  <a:lnTo>
                    <a:pt x="1102291" y="794437"/>
                  </a:lnTo>
                  <a:lnTo>
                    <a:pt x="1077471" y="810900"/>
                  </a:lnTo>
                  <a:lnTo>
                    <a:pt x="1052651" y="827466"/>
                  </a:lnTo>
                  <a:lnTo>
                    <a:pt x="1027831" y="844134"/>
                  </a:lnTo>
                  <a:lnTo>
                    <a:pt x="1003010" y="860904"/>
                  </a:lnTo>
                  <a:lnTo>
                    <a:pt x="978190" y="877773"/>
                  </a:lnTo>
                  <a:lnTo>
                    <a:pt x="953370" y="894738"/>
                  </a:lnTo>
                  <a:lnTo>
                    <a:pt x="928550" y="911796"/>
                  </a:lnTo>
                  <a:lnTo>
                    <a:pt x="903730" y="928943"/>
                  </a:lnTo>
                  <a:lnTo>
                    <a:pt x="878910" y="946174"/>
                  </a:lnTo>
                  <a:lnTo>
                    <a:pt x="854090" y="963486"/>
                  </a:lnTo>
                  <a:lnTo>
                    <a:pt x="829270" y="980874"/>
                  </a:lnTo>
                  <a:lnTo>
                    <a:pt x="804450" y="998333"/>
                  </a:lnTo>
                  <a:lnTo>
                    <a:pt x="779630" y="1015858"/>
                  </a:lnTo>
                  <a:lnTo>
                    <a:pt x="754810" y="1033446"/>
                  </a:lnTo>
                  <a:lnTo>
                    <a:pt x="729990" y="1051091"/>
                  </a:lnTo>
                  <a:lnTo>
                    <a:pt x="705170" y="1068790"/>
                  </a:lnTo>
                  <a:lnTo>
                    <a:pt x="680350" y="1086538"/>
                  </a:lnTo>
                  <a:lnTo>
                    <a:pt x="655530" y="1104333"/>
                  </a:lnTo>
                  <a:lnTo>
                    <a:pt x="630710" y="1122170"/>
                  </a:lnTo>
                  <a:lnTo>
                    <a:pt x="605890" y="1140046"/>
                  </a:lnTo>
                  <a:lnTo>
                    <a:pt x="581070" y="1157959"/>
                  </a:lnTo>
                  <a:lnTo>
                    <a:pt x="556249" y="1175905"/>
                  </a:lnTo>
                  <a:lnTo>
                    <a:pt x="531429" y="1193882"/>
                  </a:lnTo>
                  <a:lnTo>
                    <a:pt x="506609" y="1211889"/>
                  </a:lnTo>
                  <a:lnTo>
                    <a:pt x="481789" y="1229921"/>
                  </a:lnTo>
                  <a:lnTo>
                    <a:pt x="456969" y="1247979"/>
                  </a:lnTo>
                  <a:lnTo>
                    <a:pt x="432149" y="1266059"/>
                  </a:lnTo>
                  <a:lnTo>
                    <a:pt x="407329" y="1284160"/>
                  </a:lnTo>
                  <a:lnTo>
                    <a:pt x="382509" y="1302281"/>
                  </a:lnTo>
                  <a:lnTo>
                    <a:pt x="357689" y="1320420"/>
                  </a:lnTo>
                  <a:lnTo>
                    <a:pt x="332869" y="1338576"/>
                  </a:lnTo>
                  <a:lnTo>
                    <a:pt x="308049" y="1356747"/>
                  </a:lnTo>
                  <a:lnTo>
                    <a:pt x="283229" y="1374933"/>
                  </a:lnTo>
                  <a:lnTo>
                    <a:pt x="258409" y="1393133"/>
                  </a:lnTo>
                  <a:lnTo>
                    <a:pt x="244793" y="1403125"/>
                  </a:lnTo>
                  <a:close/>
                </a:path>
              </a:pathLst>
            </a:custGeom>
            <a:solidFill>
              <a:srgbClr val="00B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6447444" y="4873136"/>
              <a:ext cx="2119913" cy="1403125"/>
            </a:xfrm>
            <a:custGeom>
              <a:avLst/>
              <a:pathLst>
                <a:path w="2119913" h="1403125">
                  <a:moveTo>
                    <a:pt x="0" y="1403125"/>
                  </a:moveTo>
                  <a:lnTo>
                    <a:pt x="10208" y="1397026"/>
                  </a:lnTo>
                  <a:lnTo>
                    <a:pt x="35028" y="1382194"/>
                  </a:lnTo>
                  <a:lnTo>
                    <a:pt x="59848" y="1367354"/>
                  </a:lnTo>
                  <a:lnTo>
                    <a:pt x="84668" y="1352507"/>
                  </a:lnTo>
                  <a:lnTo>
                    <a:pt x="109488" y="1337652"/>
                  </a:lnTo>
                  <a:lnTo>
                    <a:pt x="134308" y="1322788"/>
                  </a:lnTo>
                  <a:lnTo>
                    <a:pt x="159129" y="1307916"/>
                  </a:lnTo>
                  <a:lnTo>
                    <a:pt x="183949" y="1293034"/>
                  </a:lnTo>
                  <a:lnTo>
                    <a:pt x="208769" y="1278142"/>
                  </a:lnTo>
                  <a:lnTo>
                    <a:pt x="233589" y="1263239"/>
                  </a:lnTo>
                  <a:lnTo>
                    <a:pt x="258409" y="1248325"/>
                  </a:lnTo>
                  <a:lnTo>
                    <a:pt x="283229" y="1233398"/>
                  </a:lnTo>
                  <a:lnTo>
                    <a:pt x="308049" y="1218458"/>
                  </a:lnTo>
                  <a:lnTo>
                    <a:pt x="332869" y="1203504"/>
                  </a:lnTo>
                  <a:lnTo>
                    <a:pt x="357689" y="1188534"/>
                  </a:lnTo>
                  <a:lnTo>
                    <a:pt x="382509" y="1173549"/>
                  </a:lnTo>
                  <a:lnTo>
                    <a:pt x="407329" y="1158546"/>
                  </a:lnTo>
                  <a:lnTo>
                    <a:pt x="432149" y="1143524"/>
                  </a:lnTo>
                  <a:lnTo>
                    <a:pt x="456969" y="1128482"/>
                  </a:lnTo>
                  <a:lnTo>
                    <a:pt x="481789" y="1113418"/>
                  </a:lnTo>
                  <a:lnTo>
                    <a:pt x="506609" y="1098330"/>
                  </a:lnTo>
                  <a:lnTo>
                    <a:pt x="531429" y="1083217"/>
                  </a:lnTo>
                  <a:lnTo>
                    <a:pt x="556249" y="1068076"/>
                  </a:lnTo>
                  <a:lnTo>
                    <a:pt x="581070" y="1052906"/>
                  </a:lnTo>
                  <a:lnTo>
                    <a:pt x="605890" y="1037704"/>
                  </a:lnTo>
                  <a:lnTo>
                    <a:pt x="630710" y="1022467"/>
                  </a:lnTo>
                  <a:lnTo>
                    <a:pt x="655530" y="1007193"/>
                  </a:lnTo>
                  <a:lnTo>
                    <a:pt x="680350" y="991878"/>
                  </a:lnTo>
                  <a:lnTo>
                    <a:pt x="705170" y="976520"/>
                  </a:lnTo>
                  <a:lnTo>
                    <a:pt x="729990" y="961115"/>
                  </a:lnTo>
                  <a:lnTo>
                    <a:pt x="754810" y="945659"/>
                  </a:lnTo>
                  <a:lnTo>
                    <a:pt x="779630" y="930148"/>
                  </a:lnTo>
                  <a:lnTo>
                    <a:pt x="804450" y="914579"/>
                  </a:lnTo>
                  <a:lnTo>
                    <a:pt x="829270" y="898948"/>
                  </a:lnTo>
                  <a:lnTo>
                    <a:pt x="854090" y="883249"/>
                  </a:lnTo>
                  <a:lnTo>
                    <a:pt x="878910" y="867480"/>
                  </a:lnTo>
                  <a:lnTo>
                    <a:pt x="903730" y="851637"/>
                  </a:lnTo>
                  <a:lnTo>
                    <a:pt x="928550" y="835714"/>
                  </a:lnTo>
                  <a:lnTo>
                    <a:pt x="953370" y="819709"/>
                  </a:lnTo>
                  <a:lnTo>
                    <a:pt x="978190" y="803618"/>
                  </a:lnTo>
                  <a:lnTo>
                    <a:pt x="1003010" y="787439"/>
                  </a:lnTo>
                  <a:lnTo>
                    <a:pt x="1027831" y="771170"/>
                  </a:lnTo>
                  <a:lnTo>
                    <a:pt x="1052651" y="754809"/>
                  </a:lnTo>
                  <a:lnTo>
                    <a:pt x="1077471" y="738356"/>
                  </a:lnTo>
                  <a:lnTo>
                    <a:pt x="1102291" y="721811"/>
                  </a:lnTo>
                  <a:lnTo>
                    <a:pt x="1127111" y="705175"/>
                  </a:lnTo>
                  <a:lnTo>
                    <a:pt x="1151931" y="688450"/>
                  </a:lnTo>
                  <a:lnTo>
                    <a:pt x="1176751" y="671639"/>
                  </a:lnTo>
                  <a:lnTo>
                    <a:pt x="1201571" y="654745"/>
                  </a:lnTo>
                  <a:lnTo>
                    <a:pt x="1226391" y="637772"/>
                  </a:lnTo>
                  <a:lnTo>
                    <a:pt x="1251211" y="620725"/>
                  </a:lnTo>
                  <a:lnTo>
                    <a:pt x="1276031" y="603608"/>
                  </a:lnTo>
                  <a:lnTo>
                    <a:pt x="1300851" y="586426"/>
                  </a:lnTo>
                  <a:lnTo>
                    <a:pt x="1325671" y="569184"/>
                  </a:lnTo>
                  <a:lnTo>
                    <a:pt x="1350491" y="551887"/>
                  </a:lnTo>
                  <a:lnTo>
                    <a:pt x="1375311" y="534540"/>
                  </a:lnTo>
                  <a:lnTo>
                    <a:pt x="1400131" y="517147"/>
                  </a:lnTo>
                  <a:lnTo>
                    <a:pt x="1424951" y="499712"/>
                  </a:lnTo>
                  <a:lnTo>
                    <a:pt x="1449772" y="482239"/>
                  </a:lnTo>
                  <a:lnTo>
                    <a:pt x="1474592" y="464732"/>
                  </a:lnTo>
                  <a:lnTo>
                    <a:pt x="1499412" y="447192"/>
                  </a:lnTo>
                  <a:lnTo>
                    <a:pt x="1524232" y="429623"/>
                  </a:lnTo>
                  <a:lnTo>
                    <a:pt x="1549052" y="412025"/>
                  </a:lnTo>
                  <a:lnTo>
                    <a:pt x="1573872" y="394401"/>
                  </a:lnTo>
                  <a:lnTo>
                    <a:pt x="1598692" y="376750"/>
                  </a:lnTo>
                  <a:lnTo>
                    <a:pt x="1623512" y="359074"/>
                  </a:lnTo>
                  <a:lnTo>
                    <a:pt x="1648332" y="341372"/>
                  </a:lnTo>
                  <a:lnTo>
                    <a:pt x="1673152" y="323645"/>
                  </a:lnTo>
                  <a:lnTo>
                    <a:pt x="1697972" y="305891"/>
                  </a:lnTo>
                  <a:lnTo>
                    <a:pt x="1722792" y="288111"/>
                  </a:lnTo>
                  <a:lnTo>
                    <a:pt x="1747612" y="270303"/>
                  </a:lnTo>
                  <a:lnTo>
                    <a:pt x="1772432" y="252468"/>
                  </a:lnTo>
                  <a:lnTo>
                    <a:pt x="1797252" y="234605"/>
                  </a:lnTo>
                  <a:lnTo>
                    <a:pt x="1822072" y="216713"/>
                  </a:lnTo>
                  <a:lnTo>
                    <a:pt x="1846892" y="198794"/>
                  </a:lnTo>
                  <a:lnTo>
                    <a:pt x="1871713" y="180847"/>
                  </a:lnTo>
                  <a:lnTo>
                    <a:pt x="1896533" y="162872"/>
                  </a:lnTo>
                  <a:lnTo>
                    <a:pt x="1921353" y="144870"/>
                  </a:lnTo>
                  <a:lnTo>
                    <a:pt x="1946173" y="126842"/>
                  </a:lnTo>
                  <a:lnTo>
                    <a:pt x="1970993" y="108789"/>
                  </a:lnTo>
                  <a:lnTo>
                    <a:pt x="1995813" y="90712"/>
                  </a:lnTo>
                  <a:lnTo>
                    <a:pt x="2020633" y="72611"/>
                  </a:lnTo>
                  <a:lnTo>
                    <a:pt x="2045453" y="54488"/>
                  </a:lnTo>
                  <a:lnTo>
                    <a:pt x="2070273" y="36345"/>
                  </a:lnTo>
                  <a:lnTo>
                    <a:pt x="2095093" y="18181"/>
                  </a:lnTo>
                  <a:lnTo>
                    <a:pt x="2119913" y="0"/>
                  </a:lnTo>
                  <a:lnTo>
                    <a:pt x="21199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6692238" y="5047140"/>
              <a:ext cx="1875120" cy="1229121"/>
            </a:xfrm>
            <a:custGeom>
              <a:avLst/>
              <a:pathLst>
                <a:path w="1875120" h="1229121">
                  <a:moveTo>
                    <a:pt x="1875120" y="0"/>
                  </a:moveTo>
                  <a:lnTo>
                    <a:pt x="1850300" y="14648"/>
                  </a:lnTo>
                  <a:lnTo>
                    <a:pt x="1825480" y="29294"/>
                  </a:lnTo>
                  <a:lnTo>
                    <a:pt x="1800660" y="43939"/>
                  </a:lnTo>
                  <a:lnTo>
                    <a:pt x="1775840" y="58584"/>
                  </a:lnTo>
                  <a:lnTo>
                    <a:pt x="1751020" y="73230"/>
                  </a:lnTo>
                  <a:lnTo>
                    <a:pt x="1726200" y="87878"/>
                  </a:lnTo>
                  <a:lnTo>
                    <a:pt x="1701379" y="102530"/>
                  </a:lnTo>
                  <a:lnTo>
                    <a:pt x="1676559" y="117186"/>
                  </a:lnTo>
                  <a:lnTo>
                    <a:pt x="1651739" y="131850"/>
                  </a:lnTo>
                  <a:lnTo>
                    <a:pt x="1626919" y="146523"/>
                  </a:lnTo>
                  <a:lnTo>
                    <a:pt x="1602099" y="161208"/>
                  </a:lnTo>
                  <a:lnTo>
                    <a:pt x="1577279" y="175905"/>
                  </a:lnTo>
                  <a:lnTo>
                    <a:pt x="1552459" y="190618"/>
                  </a:lnTo>
                  <a:lnTo>
                    <a:pt x="1527639" y="205349"/>
                  </a:lnTo>
                  <a:lnTo>
                    <a:pt x="1502819" y="220101"/>
                  </a:lnTo>
                  <a:lnTo>
                    <a:pt x="1477999" y="234876"/>
                  </a:lnTo>
                  <a:lnTo>
                    <a:pt x="1453179" y="249676"/>
                  </a:lnTo>
                  <a:lnTo>
                    <a:pt x="1428359" y="264505"/>
                  </a:lnTo>
                  <a:lnTo>
                    <a:pt x="1403539" y="279365"/>
                  </a:lnTo>
                  <a:lnTo>
                    <a:pt x="1378719" y="294258"/>
                  </a:lnTo>
                  <a:lnTo>
                    <a:pt x="1353899" y="309188"/>
                  </a:lnTo>
                  <a:lnTo>
                    <a:pt x="1329079" y="324157"/>
                  </a:lnTo>
                  <a:lnTo>
                    <a:pt x="1304259" y="339168"/>
                  </a:lnTo>
                  <a:lnTo>
                    <a:pt x="1279438" y="354224"/>
                  </a:lnTo>
                  <a:lnTo>
                    <a:pt x="1254618" y="369328"/>
                  </a:lnTo>
                  <a:lnTo>
                    <a:pt x="1229798" y="384484"/>
                  </a:lnTo>
                  <a:lnTo>
                    <a:pt x="1204978" y="399693"/>
                  </a:lnTo>
                  <a:lnTo>
                    <a:pt x="1180158" y="414961"/>
                  </a:lnTo>
                  <a:lnTo>
                    <a:pt x="1155338" y="430291"/>
                  </a:lnTo>
                  <a:lnTo>
                    <a:pt x="1130518" y="445685"/>
                  </a:lnTo>
                  <a:lnTo>
                    <a:pt x="1105698" y="461149"/>
                  </a:lnTo>
                  <a:lnTo>
                    <a:pt x="1080878" y="476686"/>
                  </a:lnTo>
                  <a:lnTo>
                    <a:pt x="1056058" y="492299"/>
                  </a:lnTo>
                  <a:lnTo>
                    <a:pt x="1031238" y="507994"/>
                  </a:lnTo>
                  <a:lnTo>
                    <a:pt x="1006418" y="523774"/>
                  </a:lnTo>
                  <a:lnTo>
                    <a:pt x="981598" y="539643"/>
                  </a:lnTo>
                  <a:lnTo>
                    <a:pt x="956778" y="555605"/>
                  </a:lnTo>
                  <a:lnTo>
                    <a:pt x="931958" y="571662"/>
                  </a:lnTo>
                  <a:lnTo>
                    <a:pt x="907138" y="587818"/>
                  </a:lnTo>
                  <a:lnTo>
                    <a:pt x="882318" y="604074"/>
                  </a:lnTo>
                  <a:lnTo>
                    <a:pt x="857497" y="620433"/>
                  </a:lnTo>
                  <a:lnTo>
                    <a:pt x="832677" y="636896"/>
                  </a:lnTo>
                  <a:lnTo>
                    <a:pt x="807857" y="653462"/>
                  </a:lnTo>
                  <a:lnTo>
                    <a:pt x="783037" y="670130"/>
                  </a:lnTo>
                  <a:lnTo>
                    <a:pt x="758217" y="686900"/>
                  </a:lnTo>
                  <a:lnTo>
                    <a:pt x="733397" y="703769"/>
                  </a:lnTo>
                  <a:lnTo>
                    <a:pt x="708577" y="720734"/>
                  </a:lnTo>
                  <a:lnTo>
                    <a:pt x="683757" y="737792"/>
                  </a:lnTo>
                  <a:lnTo>
                    <a:pt x="658937" y="754939"/>
                  </a:lnTo>
                  <a:lnTo>
                    <a:pt x="634117" y="772171"/>
                  </a:lnTo>
                  <a:lnTo>
                    <a:pt x="609297" y="789483"/>
                  </a:lnTo>
                  <a:lnTo>
                    <a:pt x="584477" y="806870"/>
                  </a:lnTo>
                  <a:lnTo>
                    <a:pt x="559657" y="824329"/>
                  </a:lnTo>
                  <a:lnTo>
                    <a:pt x="534837" y="841854"/>
                  </a:lnTo>
                  <a:lnTo>
                    <a:pt x="510017" y="859442"/>
                  </a:lnTo>
                  <a:lnTo>
                    <a:pt x="485197" y="877087"/>
                  </a:lnTo>
                  <a:lnTo>
                    <a:pt x="460377" y="894786"/>
                  </a:lnTo>
                  <a:lnTo>
                    <a:pt x="435556" y="912534"/>
                  </a:lnTo>
                  <a:lnTo>
                    <a:pt x="410736" y="930329"/>
                  </a:lnTo>
                  <a:lnTo>
                    <a:pt x="385916" y="948166"/>
                  </a:lnTo>
                  <a:lnTo>
                    <a:pt x="361096" y="966042"/>
                  </a:lnTo>
                  <a:lnTo>
                    <a:pt x="336276" y="983955"/>
                  </a:lnTo>
                  <a:lnTo>
                    <a:pt x="311456" y="1001901"/>
                  </a:lnTo>
                  <a:lnTo>
                    <a:pt x="286636" y="1019879"/>
                  </a:lnTo>
                  <a:lnTo>
                    <a:pt x="261816" y="1037885"/>
                  </a:lnTo>
                  <a:lnTo>
                    <a:pt x="236996" y="1055917"/>
                  </a:lnTo>
                  <a:lnTo>
                    <a:pt x="212176" y="1073975"/>
                  </a:lnTo>
                  <a:lnTo>
                    <a:pt x="187356" y="1092055"/>
                  </a:lnTo>
                  <a:lnTo>
                    <a:pt x="162536" y="1110156"/>
                  </a:lnTo>
                  <a:lnTo>
                    <a:pt x="137716" y="1128277"/>
                  </a:lnTo>
                  <a:lnTo>
                    <a:pt x="112896" y="1146416"/>
                  </a:lnTo>
                  <a:lnTo>
                    <a:pt x="88076" y="1164572"/>
                  </a:lnTo>
                  <a:lnTo>
                    <a:pt x="63256" y="1182743"/>
                  </a:lnTo>
                  <a:lnTo>
                    <a:pt x="38436" y="1200929"/>
                  </a:lnTo>
                  <a:lnTo>
                    <a:pt x="13616" y="1219129"/>
                  </a:lnTo>
                  <a:lnTo>
                    <a:pt x="0" y="12291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6225293" y="4723165"/>
              <a:ext cx="2342064" cy="1553096"/>
            </a:xfrm>
            <a:custGeom>
              <a:avLst/>
              <a:pathLst>
                <a:path w="2342064" h="1553096">
                  <a:moveTo>
                    <a:pt x="0" y="1553096"/>
                  </a:moveTo>
                  <a:lnTo>
                    <a:pt x="8979" y="1547103"/>
                  </a:lnTo>
                  <a:lnTo>
                    <a:pt x="33799" y="1530539"/>
                  </a:lnTo>
                  <a:lnTo>
                    <a:pt x="58619" y="1513975"/>
                  </a:lnTo>
                  <a:lnTo>
                    <a:pt x="83439" y="1497411"/>
                  </a:lnTo>
                  <a:lnTo>
                    <a:pt x="108259" y="1480847"/>
                  </a:lnTo>
                  <a:lnTo>
                    <a:pt x="133079" y="1464284"/>
                  </a:lnTo>
                  <a:lnTo>
                    <a:pt x="157899" y="1447720"/>
                  </a:lnTo>
                  <a:lnTo>
                    <a:pt x="182719" y="1431157"/>
                  </a:lnTo>
                  <a:lnTo>
                    <a:pt x="207539" y="1414594"/>
                  </a:lnTo>
                  <a:lnTo>
                    <a:pt x="232359" y="1398032"/>
                  </a:lnTo>
                  <a:lnTo>
                    <a:pt x="257179" y="1381469"/>
                  </a:lnTo>
                  <a:lnTo>
                    <a:pt x="282000" y="1364907"/>
                  </a:lnTo>
                  <a:lnTo>
                    <a:pt x="306820" y="1348346"/>
                  </a:lnTo>
                  <a:lnTo>
                    <a:pt x="331640" y="1331785"/>
                  </a:lnTo>
                  <a:lnTo>
                    <a:pt x="356460" y="1315224"/>
                  </a:lnTo>
                  <a:lnTo>
                    <a:pt x="381280" y="1298664"/>
                  </a:lnTo>
                  <a:lnTo>
                    <a:pt x="406100" y="1282104"/>
                  </a:lnTo>
                  <a:lnTo>
                    <a:pt x="430920" y="1265545"/>
                  </a:lnTo>
                  <a:lnTo>
                    <a:pt x="455740" y="1248987"/>
                  </a:lnTo>
                  <a:lnTo>
                    <a:pt x="480560" y="1232430"/>
                  </a:lnTo>
                  <a:lnTo>
                    <a:pt x="505380" y="1215873"/>
                  </a:lnTo>
                  <a:lnTo>
                    <a:pt x="530200" y="1199318"/>
                  </a:lnTo>
                  <a:lnTo>
                    <a:pt x="555020" y="1182764"/>
                  </a:lnTo>
                  <a:lnTo>
                    <a:pt x="579840" y="1166210"/>
                  </a:lnTo>
                  <a:lnTo>
                    <a:pt x="604660" y="1149659"/>
                  </a:lnTo>
                  <a:lnTo>
                    <a:pt x="629480" y="1133108"/>
                  </a:lnTo>
                  <a:lnTo>
                    <a:pt x="654300" y="1116560"/>
                  </a:lnTo>
                  <a:lnTo>
                    <a:pt x="679120" y="1100013"/>
                  </a:lnTo>
                  <a:lnTo>
                    <a:pt x="703941" y="1083468"/>
                  </a:lnTo>
                  <a:lnTo>
                    <a:pt x="728761" y="1066926"/>
                  </a:lnTo>
                  <a:lnTo>
                    <a:pt x="753581" y="1050386"/>
                  </a:lnTo>
                  <a:lnTo>
                    <a:pt x="778401" y="1033849"/>
                  </a:lnTo>
                  <a:lnTo>
                    <a:pt x="803221" y="1017315"/>
                  </a:lnTo>
                  <a:lnTo>
                    <a:pt x="828041" y="1000784"/>
                  </a:lnTo>
                  <a:lnTo>
                    <a:pt x="852861" y="984257"/>
                  </a:lnTo>
                  <a:lnTo>
                    <a:pt x="877681" y="967734"/>
                  </a:lnTo>
                  <a:lnTo>
                    <a:pt x="902501" y="951215"/>
                  </a:lnTo>
                  <a:lnTo>
                    <a:pt x="927321" y="934701"/>
                  </a:lnTo>
                  <a:lnTo>
                    <a:pt x="952141" y="918193"/>
                  </a:lnTo>
                  <a:lnTo>
                    <a:pt x="976961" y="901690"/>
                  </a:lnTo>
                  <a:lnTo>
                    <a:pt x="1001781" y="885194"/>
                  </a:lnTo>
                  <a:lnTo>
                    <a:pt x="1026601" y="868704"/>
                  </a:lnTo>
                  <a:lnTo>
                    <a:pt x="1051421" y="852222"/>
                  </a:lnTo>
                  <a:lnTo>
                    <a:pt x="1076241" y="835748"/>
                  </a:lnTo>
                  <a:lnTo>
                    <a:pt x="1101061" y="819282"/>
                  </a:lnTo>
                  <a:lnTo>
                    <a:pt x="1125882" y="802825"/>
                  </a:lnTo>
                  <a:lnTo>
                    <a:pt x="1150702" y="786378"/>
                  </a:lnTo>
                  <a:lnTo>
                    <a:pt x="1175522" y="769940"/>
                  </a:lnTo>
                  <a:lnTo>
                    <a:pt x="1200342" y="753514"/>
                  </a:lnTo>
                  <a:lnTo>
                    <a:pt x="1225162" y="737099"/>
                  </a:lnTo>
                  <a:lnTo>
                    <a:pt x="1249982" y="720695"/>
                  </a:lnTo>
                  <a:lnTo>
                    <a:pt x="1274802" y="704303"/>
                  </a:lnTo>
                  <a:lnTo>
                    <a:pt x="1299622" y="687923"/>
                  </a:lnTo>
                  <a:lnTo>
                    <a:pt x="1324442" y="671555"/>
                  </a:lnTo>
                  <a:lnTo>
                    <a:pt x="1349262" y="655200"/>
                  </a:lnTo>
                  <a:lnTo>
                    <a:pt x="1374082" y="638856"/>
                  </a:lnTo>
                  <a:lnTo>
                    <a:pt x="1398902" y="622523"/>
                  </a:lnTo>
                  <a:lnTo>
                    <a:pt x="1423722" y="606201"/>
                  </a:lnTo>
                  <a:lnTo>
                    <a:pt x="1448542" y="589889"/>
                  </a:lnTo>
                  <a:lnTo>
                    <a:pt x="1473362" y="573586"/>
                  </a:lnTo>
                  <a:lnTo>
                    <a:pt x="1498182" y="557291"/>
                  </a:lnTo>
                  <a:lnTo>
                    <a:pt x="1523002" y="541002"/>
                  </a:lnTo>
                  <a:lnTo>
                    <a:pt x="1547823" y="524719"/>
                  </a:lnTo>
                  <a:lnTo>
                    <a:pt x="1572643" y="508438"/>
                  </a:lnTo>
                  <a:lnTo>
                    <a:pt x="1597463" y="492159"/>
                  </a:lnTo>
                  <a:lnTo>
                    <a:pt x="1622283" y="475879"/>
                  </a:lnTo>
                  <a:lnTo>
                    <a:pt x="1647103" y="459598"/>
                  </a:lnTo>
                  <a:lnTo>
                    <a:pt x="1671923" y="443313"/>
                  </a:lnTo>
                  <a:lnTo>
                    <a:pt x="1696743" y="427023"/>
                  </a:lnTo>
                  <a:lnTo>
                    <a:pt x="1721563" y="410726"/>
                  </a:lnTo>
                  <a:lnTo>
                    <a:pt x="1746383" y="394421"/>
                  </a:lnTo>
                  <a:lnTo>
                    <a:pt x="1771203" y="378107"/>
                  </a:lnTo>
                  <a:lnTo>
                    <a:pt x="1796023" y="361782"/>
                  </a:lnTo>
                  <a:lnTo>
                    <a:pt x="1820843" y="345447"/>
                  </a:lnTo>
                  <a:lnTo>
                    <a:pt x="1845663" y="329100"/>
                  </a:lnTo>
                  <a:lnTo>
                    <a:pt x="1870483" y="312741"/>
                  </a:lnTo>
                  <a:lnTo>
                    <a:pt x="1895303" y="296371"/>
                  </a:lnTo>
                  <a:lnTo>
                    <a:pt x="1920123" y="279988"/>
                  </a:lnTo>
                  <a:lnTo>
                    <a:pt x="1944943" y="263593"/>
                  </a:lnTo>
                  <a:lnTo>
                    <a:pt x="1969763" y="247186"/>
                  </a:lnTo>
                  <a:lnTo>
                    <a:pt x="1994584" y="230768"/>
                  </a:lnTo>
                  <a:lnTo>
                    <a:pt x="2019404" y="214339"/>
                  </a:lnTo>
                  <a:lnTo>
                    <a:pt x="2044224" y="197899"/>
                  </a:lnTo>
                  <a:lnTo>
                    <a:pt x="2069044" y="181449"/>
                  </a:lnTo>
                  <a:lnTo>
                    <a:pt x="2093864" y="164990"/>
                  </a:lnTo>
                  <a:lnTo>
                    <a:pt x="2118684" y="148522"/>
                  </a:lnTo>
                  <a:lnTo>
                    <a:pt x="2143504" y="132046"/>
                  </a:lnTo>
                  <a:lnTo>
                    <a:pt x="2168324" y="115562"/>
                  </a:lnTo>
                  <a:lnTo>
                    <a:pt x="2193144" y="99070"/>
                  </a:lnTo>
                  <a:lnTo>
                    <a:pt x="2217964" y="82572"/>
                  </a:lnTo>
                  <a:lnTo>
                    <a:pt x="2242784" y="66068"/>
                  </a:lnTo>
                  <a:lnTo>
                    <a:pt x="2267604" y="49558"/>
                  </a:lnTo>
                  <a:lnTo>
                    <a:pt x="2292424" y="33043"/>
                  </a:lnTo>
                  <a:lnTo>
                    <a:pt x="2317244" y="16524"/>
                  </a:lnTo>
                  <a:lnTo>
                    <a:pt x="2342064" y="0"/>
                  </a:lnTo>
                  <a:lnTo>
                    <a:pt x="2342064" y="0"/>
                  </a:lnTo>
                </a:path>
              </a:pathLst>
            </a:custGeom>
            <a:ln w="13550" cap="flat">
              <a:solidFill>
                <a:srgbClr val="009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6504734" y="4908871"/>
              <a:ext cx="2062623" cy="1367390"/>
            </a:xfrm>
            <a:custGeom>
              <a:avLst/>
              <a:pathLst>
                <a:path w="2062623" h="1367390">
                  <a:moveTo>
                    <a:pt x="0" y="1367390"/>
                  </a:moveTo>
                  <a:lnTo>
                    <a:pt x="2558" y="1365682"/>
                  </a:lnTo>
                  <a:lnTo>
                    <a:pt x="27378" y="1349118"/>
                  </a:lnTo>
                  <a:lnTo>
                    <a:pt x="52198" y="1332554"/>
                  </a:lnTo>
                  <a:lnTo>
                    <a:pt x="77019" y="1315990"/>
                  </a:lnTo>
                  <a:lnTo>
                    <a:pt x="101839" y="1299426"/>
                  </a:lnTo>
                  <a:lnTo>
                    <a:pt x="126659" y="1282862"/>
                  </a:lnTo>
                  <a:lnTo>
                    <a:pt x="151479" y="1266299"/>
                  </a:lnTo>
                  <a:lnTo>
                    <a:pt x="176299" y="1249736"/>
                  </a:lnTo>
                  <a:lnTo>
                    <a:pt x="201119" y="1233173"/>
                  </a:lnTo>
                  <a:lnTo>
                    <a:pt x="225939" y="1216610"/>
                  </a:lnTo>
                  <a:lnTo>
                    <a:pt x="250759" y="1200048"/>
                  </a:lnTo>
                  <a:lnTo>
                    <a:pt x="275579" y="1183486"/>
                  </a:lnTo>
                  <a:lnTo>
                    <a:pt x="300399" y="1166924"/>
                  </a:lnTo>
                  <a:lnTo>
                    <a:pt x="325219" y="1150363"/>
                  </a:lnTo>
                  <a:lnTo>
                    <a:pt x="350039" y="1133802"/>
                  </a:lnTo>
                  <a:lnTo>
                    <a:pt x="374859" y="1117242"/>
                  </a:lnTo>
                  <a:lnTo>
                    <a:pt x="399679" y="1100682"/>
                  </a:lnTo>
                  <a:lnTo>
                    <a:pt x="424499" y="1084123"/>
                  </a:lnTo>
                  <a:lnTo>
                    <a:pt x="449319" y="1067564"/>
                  </a:lnTo>
                  <a:lnTo>
                    <a:pt x="474139" y="1051007"/>
                  </a:lnTo>
                  <a:lnTo>
                    <a:pt x="498960" y="1034450"/>
                  </a:lnTo>
                  <a:lnTo>
                    <a:pt x="523780" y="1017894"/>
                  </a:lnTo>
                  <a:lnTo>
                    <a:pt x="548600" y="1001340"/>
                  </a:lnTo>
                  <a:lnTo>
                    <a:pt x="573420" y="984786"/>
                  </a:lnTo>
                  <a:lnTo>
                    <a:pt x="598240" y="968234"/>
                  </a:lnTo>
                  <a:lnTo>
                    <a:pt x="623060" y="951683"/>
                  </a:lnTo>
                  <a:lnTo>
                    <a:pt x="647880" y="935134"/>
                  </a:lnTo>
                  <a:lnTo>
                    <a:pt x="672700" y="918587"/>
                  </a:lnTo>
                  <a:lnTo>
                    <a:pt x="697520" y="902042"/>
                  </a:lnTo>
                  <a:lnTo>
                    <a:pt x="722340" y="885499"/>
                  </a:lnTo>
                  <a:lnTo>
                    <a:pt x="747160" y="868958"/>
                  </a:lnTo>
                  <a:lnTo>
                    <a:pt x="771980" y="852420"/>
                  </a:lnTo>
                  <a:lnTo>
                    <a:pt x="796800" y="835885"/>
                  </a:lnTo>
                  <a:lnTo>
                    <a:pt x="821620" y="819354"/>
                  </a:lnTo>
                  <a:lnTo>
                    <a:pt x="846440" y="802826"/>
                  </a:lnTo>
                  <a:lnTo>
                    <a:pt x="871260" y="786301"/>
                  </a:lnTo>
                  <a:lnTo>
                    <a:pt x="896080" y="769782"/>
                  </a:lnTo>
                  <a:lnTo>
                    <a:pt x="920900" y="753267"/>
                  </a:lnTo>
                  <a:lnTo>
                    <a:pt x="945721" y="736757"/>
                  </a:lnTo>
                  <a:lnTo>
                    <a:pt x="970541" y="720252"/>
                  </a:lnTo>
                  <a:lnTo>
                    <a:pt x="995361" y="703754"/>
                  </a:lnTo>
                  <a:lnTo>
                    <a:pt x="1020181" y="687263"/>
                  </a:lnTo>
                  <a:lnTo>
                    <a:pt x="1045001" y="670779"/>
                  </a:lnTo>
                  <a:lnTo>
                    <a:pt x="1069821" y="654302"/>
                  </a:lnTo>
                  <a:lnTo>
                    <a:pt x="1094641" y="637834"/>
                  </a:lnTo>
                  <a:lnTo>
                    <a:pt x="1119461" y="621375"/>
                  </a:lnTo>
                  <a:lnTo>
                    <a:pt x="1144281" y="604925"/>
                  </a:lnTo>
                  <a:lnTo>
                    <a:pt x="1169101" y="588485"/>
                  </a:lnTo>
                  <a:lnTo>
                    <a:pt x="1193921" y="572056"/>
                  </a:lnTo>
                  <a:lnTo>
                    <a:pt x="1218741" y="555638"/>
                  </a:lnTo>
                  <a:lnTo>
                    <a:pt x="1243561" y="539231"/>
                  </a:lnTo>
                  <a:lnTo>
                    <a:pt x="1268381" y="522836"/>
                  </a:lnTo>
                  <a:lnTo>
                    <a:pt x="1293201" y="506453"/>
                  </a:lnTo>
                  <a:lnTo>
                    <a:pt x="1318021" y="490082"/>
                  </a:lnTo>
                  <a:lnTo>
                    <a:pt x="1342841" y="473723"/>
                  </a:lnTo>
                  <a:lnTo>
                    <a:pt x="1367662" y="457376"/>
                  </a:lnTo>
                  <a:lnTo>
                    <a:pt x="1392482" y="441041"/>
                  </a:lnTo>
                  <a:lnTo>
                    <a:pt x="1417302" y="424716"/>
                  </a:lnTo>
                  <a:lnTo>
                    <a:pt x="1442122" y="408402"/>
                  </a:lnTo>
                  <a:lnTo>
                    <a:pt x="1466942" y="392097"/>
                  </a:lnTo>
                  <a:lnTo>
                    <a:pt x="1491762" y="375800"/>
                  </a:lnTo>
                  <a:lnTo>
                    <a:pt x="1516582" y="359509"/>
                  </a:lnTo>
                  <a:lnTo>
                    <a:pt x="1541402" y="343224"/>
                  </a:lnTo>
                  <a:lnTo>
                    <a:pt x="1566222" y="326943"/>
                  </a:lnTo>
                  <a:lnTo>
                    <a:pt x="1591042" y="310664"/>
                  </a:lnTo>
                  <a:lnTo>
                    <a:pt x="1615862" y="294385"/>
                  </a:lnTo>
                  <a:lnTo>
                    <a:pt x="1640682" y="278104"/>
                  </a:lnTo>
                  <a:lnTo>
                    <a:pt x="1665502" y="261820"/>
                  </a:lnTo>
                  <a:lnTo>
                    <a:pt x="1690322" y="245531"/>
                  </a:lnTo>
                  <a:lnTo>
                    <a:pt x="1715142" y="229236"/>
                  </a:lnTo>
                  <a:lnTo>
                    <a:pt x="1739962" y="212934"/>
                  </a:lnTo>
                  <a:lnTo>
                    <a:pt x="1764782" y="196622"/>
                  </a:lnTo>
                  <a:lnTo>
                    <a:pt x="1789603" y="180300"/>
                  </a:lnTo>
                  <a:lnTo>
                    <a:pt x="1814423" y="163968"/>
                  </a:lnTo>
                  <a:lnTo>
                    <a:pt x="1839243" y="147624"/>
                  </a:lnTo>
                  <a:lnTo>
                    <a:pt x="1864063" y="131268"/>
                  </a:lnTo>
                  <a:lnTo>
                    <a:pt x="1888883" y="114900"/>
                  </a:lnTo>
                  <a:lnTo>
                    <a:pt x="1913703" y="98521"/>
                  </a:lnTo>
                  <a:lnTo>
                    <a:pt x="1938523" y="82129"/>
                  </a:lnTo>
                  <a:lnTo>
                    <a:pt x="1963343" y="65725"/>
                  </a:lnTo>
                  <a:lnTo>
                    <a:pt x="1988163" y="49310"/>
                  </a:lnTo>
                  <a:lnTo>
                    <a:pt x="2012983" y="32884"/>
                  </a:lnTo>
                  <a:lnTo>
                    <a:pt x="2037803" y="16447"/>
                  </a:lnTo>
                  <a:lnTo>
                    <a:pt x="2062623" y="0"/>
                  </a:lnTo>
                  <a:lnTo>
                    <a:pt x="2062623" y="0"/>
                  </a:lnTo>
                </a:path>
              </a:pathLst>
            </a:custGeom>
            <a:ln w="13550" cap="flat">
              <a:solidFill>
                <a:srgbClr val="00A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6526806" y="4923498"/>
              <a:ext cx="2040551" cy="1352763"/>
            </a:xfrm>
            <a:custGeom>
              <a:avLst/>
              <a:pathLst>
                <a:path w="2040551" h="1352763">
                  <a:moveTo>
                    <a:pt x="0" y="1352763"/>
                  </a:moveTo>
                  <a:lnTo>
                    <a:pt x="5306" y="1349221"/>
                  </a:lnTo>
                  <a:lnTo>
                    <a:pt x="30127" y="1332657"/>
                  </a:lnTo>
                  <a:lnTo>
                    <a:pt x="54947" y="1316093"/>
                  </a:lnTo>
                  <a:lnTo>
                    <a:pt x="79767" y="1299529"/>
                  </a:lnTo>
                  <a:lnTo>
                    <a:pt x="104587" y="1282965"/>
                  </a:lnTo>
                  <a:lnTo>
                    <a:pt x="129407" y="1266402"/>
                  </a:lnTo>
                  <a:lnTo>
                    <a:pt x="154227" y="1249838"/>
                  </a:lnTo>
                  <a:lnTo>
                    <a:pt x="179047" y="1233275"/>
                  </a:lnTo>
                  <a:lnTo>
                    <a:pt x="203867" y="1216712"/>
                  </a:lnTo>
                  <a:lnTo>
                    <a:pt x="228687" y="1200150"/>
                  </a:lnTo>
                  <a:lnTo>
                    <a:pt x="253507" y="1183587"/>
                  </a:lnTo>
                  <a:lnTo>
                    <a:pt x="278327" y="1167025"/>
                  </a:lnTo>
                  <a:lnTo>
                    <a:pt x="303147" y="1150464"/>
                  </a:lnTo>
                  <a:lnTo>
                    <a:pt x="327967" y="1133902"/>
                  </a:lnTo>
                  <a:lnTo>
                    <a:pt x="352787" y="1117342"/>
                  </a:lnTo>
                  <a:lnTo>
                    <a:pt x="377607" y="1100781"/>
                  </a:lnTo>
                  <a:lnTo>
                    <a:pt x="402427" y="1084222"/>
                  </a:lnTo>
                  <a:lnTo>
                    <a:pt x="427247" y="1067663"/>
                  </a:lnTo>
                  <a:lnTo>
                    <a:pt x="452068" y="1051104"/>
                  </a:lnTo>
                  <a:lnTo>
                    <a:pt x="476888" y="1034547"/>
                  </a:lnTo>
                  <a:lnTo>
                    <a:pt x="501708" y="1017990"/>
                  </a:lnTo>
                  <a:lnTo>
                    <a:pt x="526528" y="1001435"/>
                  </a:lnTo>
                  <a:lnTo>
                    <a:pt x="551348" y="984880"/>
                  </a:lnTo>
                  <a:lnTo>
                    <a:pt x="576168" y="968327"/>
                  </a:lnTo>
                  <a:lnTo>
                    <a:pt x="600988" y="951775"/>
                  </a:lnTo>
                  <a:lnTo>
                    <a:pt x="625808" y="935224"/>
                  </a:lnTo>
                  <a:lnTo>
                    <a:pt x="650628" y="918676"/>
                  </a:lnTo>
                  <a:lnTo>
                    <a:pt x="675448" y="902128"/>
                  </a:lnTo>
                  <a:lnTo>
                    <a:pt x="700268" y="885583"/>
                  </a:lnTo>
                  <a:lnTo>
                    <a:pt x="725088" y="869041"/>
                  </a:lnTo>
                  <a:lnTo>
                    <a:pt x="749908" y="852500"/>
                  </a:lnTo>
                  <a:lnTo>
                    <a:pt x="774728" y="835963"/>
                  </a:lnTo>
                  <a:lnTo>
                    <a:pt x="799548" y="819428"/>
                  </a:lnTo>
                  <a:lnTo>
                    <a:pt x="824368" y="802897"/>
                  </a:lnTo>
                  <a:lnTo>
                    <a:pt x="849188" y="786369"/>
                  </a:lnTo>
                  <a:lnTo>
                    <a:pt x="874009" y="769846"/>
                  </a:lnTo>
                  <a:lnTo>
                    <a:pt x="898829" y="753326"/>
                  </a:lnTo>
                  <a:lnTo>
                    <a:pt x="923649" y="736812"/>
                  </a:lnTo>
                  <a:lnTo>
                    <a:pt x="948469" y="720302"/>
                  </a:lnTo>
                  <a:lnTo>
                    <a:pt x="973289" y="703799"/>
                  </a:lnTo>
                  <a:lnTo>
                    <a:pt x="998109" y="687302"/>
                  </a:lnTo>
                  <a:lnTo>
                    <a:pt x="1022929" y="670811"/>
                  </a:lnTo>
                  <a:lnTo>
                    <a:pt x="1047749" y="654327"/>
                  </a:lnTo>
                  <a:lnTo>
                    <a:pt x="1072569" y="637852"/>
                  </a:lnTo>
                  <a:lnTo>
                    <a:pt x="1097389" y="621385"/>
                  </a:lnTo>
                  <a:lnTo>
                    <a:pt x="1122209" y="604926"/>
                  </a:lnTo>
                  <a:lnTo>
                    <a:pt x="1147029" y="588478"/>
                  </a:lnTo>
                  <a:lnTo>
                    <a:pt x="1171849" y="572039"/>
                  </a:lnTo>
                  <a:lnTo>
                    <a:pt x="1196669" y="555611"/>
                  </a:lnTo>
                  <a:lnTo>
                    <a:pt x="1221489" y="539194"/>
                  </a:lnTo>
                  <a:lnTo>
                    <a:pt x="1246309" y="522789"/>
                  </a:lnTo>
                  <a:lnTo>
                    <a:pt x="1271129" y="506395"/>
                  </a:lnTo>
                  <a:lnTo>
                    <a:pt x="1295949" y="490013"/>
                  </a:lnTo>
                  <a:lnTo>
                    <a:pt x="1320770" y="473644"/>
                  </a:lnTo>
                  <a:lnTo>
                    <a:pt x="1345590" y="457286"/>
                  </a:lnTo>
                  <a:lnTo>
                    <a:pt x="1370410" y="440940"/>
                  </a:lnTo>
                  <a:lnTo>
                    <a:pt x="1395230" y="424606"/>
                  </a:lnTo>
                  <a:lnTo>
                    <a:pt x="1420050" y="408283"/>
                  </a:lnTo>
                  <a:lnTo>
                    <a:pt x="1444870" y="391970"/>
                  </a:lnTo>
                  <a:lnTo>
                    <a:pt x="1469690" y="375665"/>
                  </a:lnTo>
                  <a:lnTo>
                    <a:pt x="1494510" y="359369"/>
                  </a:lnTo>
                  <a:lnTo>
                    <a:pt x="1519330" y="343079"/>
                  </a:lnTo>
                  <a:lnTo>
                    <a:pt x="1544150" y="326795"/>
                  </a:lnTo>
                  <a:lnTo>
                    <a:pt x="1568970" y="310514"/>
                  </a:lnTo>
                  <a:lnTo>
                    <a:pt x="1593790" y="294235"/>
                  </a:lnTo>
                  <a:lnTo>
                    <a:pt x="1618610" y="277956"/>
                  </a:lnTo>
                  <a:lnTo>
                    <a:pt x="1643430" y="261675"/>
                  </a:lnTo>
                  <a:lnTo>
                    <a:pt x="1668250" y="245390"/>
                  </a:lnTo>
                  <a:lnTo>
                    <a:pt x="1693070" y="229101"/>
                  </a:lnTo>
                  <a:lnTo>
                    <a:pt x="1717890" y="212805"/>
                  </a:lnTo>
                  <a:lnTo>
                    <a:pt x="1742711" y="196501"/>
                  </a:lnTo>
                  <a:lnTo>
                    <a:pt x="1767531" y="180188"/>
                  </a:lnTo>
                  <a:lnTo>
                    <a:pt x="1792351" y="163866"/>
                  </a:lnTo>
                  <a:lnTo>
                    <a:pt x="1817171" y="147532"/>
                  </a:lnTo>
                  <a:lnTo>
                    <a:pt x="1841991" y="131187"/>
                  </a:lnTo>
                  <a:lnTo>
                    <a:pt x="1866811" y="114830"/>
                  </a:lnTo>
                  <a:lnTo>
                    <a:pt x="1891631" y="98461"/>
                  </a:lnTo>
                  <a:lnTo>
                    <a:pt x="1916451" y="82080"/>
                  </a:lnTo>
                  <a:lnTo>
                    <a:pt x="1941271" y="65687"/>
                  </a:lnTo>
                  <a:lnTo>
                    <a:pt x="1966091" y="49282"/>
                  </a:lnTo>
                  <a:lnTo>
                    <a:pt x="1990911" y="32865"/>
                  </a:lnTo>
                  <a:lnTo>
                    <a:pt x="2015731" y="16438"/>
                  </a:lnTo>
                  <a:lnTo>
                    <a:pt x="2040551" y="0"/>
                  </a:lnTo>
                  <a:lnTo>
                    <a:pt x="2040551" y="0"/>
                  </a:lnTo>
                </a:path>
              </a:pathLst>
            </a:custGeom>
            <a:ln w="13550" cap="flat">
              <a:solidFill>
                <a:srgbClr val="00A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6582386" y="4960293"/>
              <a:ext cx="1984971" cy="1315968"/>
            </a:xfrm>
            <a:custGeom>
              <a:avLst/>
              <a:pathLst>
                <a:path w="1984971" h="1315968">
                  <a:moveTo>
                    <a:pt x="0" y="1315968"/>
                  </a:moveTo>
                  <a:lnTo>
                    <a:pt x="24187" y="1299826"/>
                  </a:lnTo>
                  <a:lnTo>
                    <a:pt x="49007" y="1283262"/>
                  </a:lnTo>
                  <a:lnTo>
                    <a:pt x="73827" y="1266698"/>
                  </a:lnTo>
                  <a:lnTo>
                    <a:pt x="98647" y="1250134"/>
                  </a:lnTo>
                  <a:lnTo>
                    <a:pt x="123467" y="1233570"/>
                  </a:lnTo>
                  <a:lnTo>
                    <a:pt x="148287" y="1217007"/>
                  </a:lnTo>
                  <a:lnTo>
                    <a:pt x="173107" y="1200444"/>
                  </a:lnTo>
                  <a:lnTo>
                    <a:pt x="197927" y="1183881"/>
                  </a:lnTo>
                  <a:lnTo>
                    <a:pt x="222747" y="1167318"/>
                  </a:lnTo>
                  <a:lnTo>
                    <a:pt x="247567" y="1150755"/>
                  </a:lnTo>
                  <a:lnTo>
                    <a:pt x="272387" y="1134193"/>
                  </a:lnTo>
                  <a:lnTo>
                    <a:pt x="297207" y="1117632"/>
                  </a:lnTo>
                  <a:lnTo>
                    <a:pt x="322028" y="1101070"/>
                  </a:lnTo>
                  <a:lnTo>
                    <a:pt x="346848" y="1084509"/>
                  </a:lnTo>
                  <a:lnTo>
                    <a:pt x="371668" y="1067949"/>
                  </a:lnTo>
                  <a:lnTo>
                    <a:pt x="396488" y="1051389"/>
                  </a:lnTo>
                  <a:lnTo>
                    <a:pt x="421308" y="1034830"/>
                  </a:lnTo>
                  <a:lnTo>
                    <a:pt x="446128" y="1018272"/>
                  </a:lnTo>
                  <a:lnTo>
                    <a:pt x="470948" y="1001714"/>
                  </a:lnTo>
                  <a:lnTo>
                    <a:pt x="495768" y="985157"/>
                  </a:lnTo>
                  <a:lnTo>
                    <a:pt x="520588" y="968601"/>
                  </a:lnTo>
                  <a:lnTo>
                    <a:pt x="545408" y="952046"/>
                  </a:lnTo>
                  <a:lnTo>
                    <a:pt x="570228" y="935493"/>
                  </a:lnTo>
                  <a:lnTo>
                    <a:pt x="595048" y="918941"/>
                  </a:lnTo>
                  <a:lnTo>
                    <a:pt x="619868" y="902390"/>
                  </a:lnTo>
                  <a:lnTo>
                    <a:pt x="644688" y="885840"/>
                  </a:lnTo>
                  <a:lnTo>
                    <a:pt x="669508" y="869293"/>
                  </a:lnTo>
                  <a:lnTo>
                    <a:pt x="694328" y="852747"/>
                  </a:lnTo>
                  <a:lnTo>
                    <a:pt x="719148" y="836204"/>
                  </a:lnTo>
                  <a:lnTo>
                    <a:pt x="743969" y="819663"/>
                  </a:lnTo>
                  <a:lnTo>
                    <a:pt x="768789" y="803125"/>
                  </a:lnTo>
                  <a:lnTo>
                    <a:pt x="793609" y="786589"/>
                  </a:lnTo>
                  <a:lnTo>
                    <a:pt x="818429" y="770057"/>
                  </a:lnTo>
                  <a:lnTo>
                    <a:pt x="843249" y="753529"/>
                  </a:lnTo>
                  <a:lnTo>
                    <a:pt x="868069" y="737004"/>
                  </a:lnTo>
                  <a:lnTo>
                    <a:pt x="892889" y="720484"/>
                  </a:lnTo>
                  <a:lnTo>
                    <a:pt x="917709" y="703968"/>
                  </a:lnTo>
                  <a:lnTo>
                    <a:pt x="942529" y="687458"/>
                  </a:lnTo>
                  <a:lnTo>
                    <a:pt x="967349" y="670953"/>
                  </a:lnTo>
                  <a:lnTo>
                    <a:pt x="992169" y="654454"/>
                  </a:lnTo>
                  <a:lnTo>
                    <a:pt x="1016989" y="637961"/>
                  </a:lnTo>
                  <a:lnTo>
                    <a:pt x="1041809" y="621476"/>
                  </a:lnTo>
                  <a:lnTo>
                    <a:pt x="1066629" y="604999"/>
                  </a:lnTo>
                  <a:lnTo>
                    <a:pt x="1091449" y="588529"/>
                  </a:lnTo>
                  <a:lnTo>
                    <a:pt x="1116269" y="572069"/>
                  </a:lnTo>
                  <a:lnTo>
                    <a:pt x="1141089" y="555618"/>
                  </a:lnTo>
                  <a:lnTo>
                    <a:pt x="1165909" y="539177"/>
                  </a:lnTo>
                  <a:lnTo>
                    <a:pt x="1190730" y="522746"/>
                  </a:lnTo>
                  <a:lnTo>
                    <a:pt x="1215550" y="506327"/>
                  </a:lnTo>
                  <a:lnTo>
                    <a:pt x="1240370" y="489918"/>
                  </a:lnTo>
                  <a:lnTo>
                    <a:pt x="1265190" y="473522"/>
                  </a:lnTo>
                  <a:lnTo>
                    <a:pt x="1290010" y="457137"/>
                  </a:lnTo>
                  <a:lnTo>
                    <a:pt x="1314830" y="440765"/>
                  </a:lnTo>
                  <a:lnTo>
                    <a:pt x="1339650" y="424404"/>
                  </a:lnTo>
                  <a:lnTo>
                    <a:pt x="1364470" y="408056"/>
                  </a:lnTo>
                  <a:lnTo>
                    <a:pt x="1389290" y="391719"/>
                  </a:lnTo>
                  <a:lnTo>
                    <a:pt x="1414110" y="375393"/>
                  </a:lnTo>
                  <a:lnTo>
                    <a:pt x="1438930" y="359077"/>
                  </a:lnTo>
                  <a:lnTo>
                    <a:pt x="1463750" y="342771"/>
                  </a:lnTo>
                  <a:lnTo>
                    <a:pt x="1488570" y="326473"/>
                  </a:lnTo>
                  <a:lnTo>
                    <a:pt x="1513390" y="310182"/>
                  </a:lnTo>
                  <a:lnTo>
                    <a:pt x="1538210" y="293896"/>
                  </a:lnTo>
                  <a:lnTo>
                    <a:pt x="1563030" y="277615"/>
                  </a:lnTo>
                  <a:lnTo>
                    <a:pt x="1587850" y="261335"/>
                  </a:lnTo>
                  <a:lnTo>
                    <a:pt x="1612671" y="245056"/>
                  </a:lnTo>
                  <a:lnTo>
                    <a:pt x="1637491" y="228776"/>
                  </a:lnTo>
                  <a:lnTo>
                    <a:pt x="1662311" y="212492"/>
                  </a:lnTo>
                  <a:lnTo>
                    <a:pt x="1687131" y="196204"/>
                  </a:lnTo>
                  <a:lnTo>
                    <a:pt x="1711951" y="179910"/>
                  </a:lnTo>
                  <a:lnTo>
                    <a:pt x="1736771" y="163608"/>
                  </a:lnTo>
                  <a:lnTo>
                    <a:pt x="1761591" y="147298"/>
                  </a:lnTo>
                  <a:lnTo>
                    <a:pt x="1786411" y="130978"/>
                  </a:lnTo>
                  <a:lnTo>
                    <a:pt x="1811231" y="114646"/>
                  </a:lnTo>
                  <a:lnTo>
                    <a:pt x="1836051" y="98304"/>
                  </a:lnTo>
                  <a:lnTo>
                    <a:pt x="1860871" y="81950"/>
                  </a:lnTo>
                  <a:lnTo>
                    <a:pt x="1885691" y="65584"/>
                  </a:lnTo>
                  <a:lnTo>
                    <a:pt x="1910511" y="49206"/>
                  </a:lnTo>
                  <a:lnTo>
                    <a:pt x="1935331" y="32815"/>
                  </a:lnTo>
                  <a:lnTo>
                    <a:pt x="1960151" y="16413"/>
                  </a:lnTo>
                  <a:lnTo>
                    <a:pt x="1984971" y="0"/>
                  </a:lnTo>
                  <a:lnTo>
                    <a:pt x="1984971" y="0"/>
                  </a:lnTo>
                </a:path>
              </a:pathLst>
            </a:custGeom>
            <a:ln w="13550" cap="flat">
              <a:solidFill>
                <a:srgbClr val="00B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5613771" y="6242754"/>
              <a:ext cx="19345" cy="33507"/>
            </a:xfrm>
            <a:custGeom>
              <a:avLst/>
              <a:pathLst>
                <a:path w="19345" h="33507">
                  <a:moveTo>
                    <a:pt x="0" y="0"/>
                  </a:moveTo>
                  <a:lnTo>
                    <a:pt x="19345" y="33507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5638591" y="6242754"/>
              <a:ext cx="19345" cy="33507"/>
            </a:xfrm>
            <a:custGeom>
              <a:avLst/>
              <a:pathLst>
                <a:path w="19345" h="33507">
                  <a:moveTo>
                    <a:pt x="0" y="0"/>
                  </a:moveTo>
                  <a:lnTo>
                    <a:pt x="19345" y="33507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5663411" y="6242754"/>
              <a:ext cx="19345" cy="33507"/>
            </a:xfrm>
            <a:custGeom>
              <a:avLst/>
              <a:pathLst>
                <a:path w="19345" h="33507">
                  <a:moveTo>
                    <a:pt x="0" y="0"/>
                  </a:moveTo>
                  <a:lnTo>
                    <a:pt x="19345" y="33507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5713051" y="6244101"/>
              <a:ext cx="18567" cy="32160"/>
            </a:xfrm>
            <a:custGeom>
              <a:avLst/>
              <a:pathLst>
                <a:path w="18567" h="32160">
                  <a:moveTo>
                    <a:pt x="0" y="0"/>
                  </a:moveTo>
                  <a:lnTo>
                    <a:pt x="18567" y="3216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5787511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5961252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5986072" y="6241837"/>
              <a:ext cx="19875" cy="34424"/>
            </a:xfrm>
            <a:custGeom>
              <a:avLst/>
              <a:pathLst>
                <a:path w="19875" h="34424">
                  <a:moveTo>
                    <a:pt x="0" y="0"/>
                  </a:moveTo>
                  <a:lnTo>
                    <a:pt x="19875" y="34424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6134992" y="6244101"/>
              <a:ext cx="18567" cy="32160"/>
            </a:xfrm>
            <a:custGeom>
              <a:avLst/>
              <a:pathLst>
                <a:path w="18567" h="32160">
                  <a:moveTo>
                    <a:pt x="0" y="0"/>
                  </a:moveTo>
                  <a:lnTo>
                    <a:pt x="18567" y="3216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6308733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6556933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6681034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6755494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6830464" y="4298153"/>
              <a:ext cx="48620" cy="14035"/>
            </a:xfrm>
            <a:custGeom>
              <a:avLst/>
              <a:pathLst>
                <a:path w="48620" h="14035">
                  <a:moveTo>
                    <a:pt x="40516" y="0"/>
                  </a:moveTo>
                  <a:lnTo>
                    <a:pt x="48620" y="14035"/>
                  </a:lnTo>
                  <a:lnTo>
                    <a:pt x="0" y="14035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6954054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6978874" y="6244101"/>
              <a:ext cx="18567" cy="32160"/>
            </a:xfrm>
            <a:custGeom>
              <a:avLst/>
              <a:pathLst>
                <a:path w="18567" h="32160">
                  <a:moveTo>
                    <a:pt x="0" y="0"/>
                  </a:moveTo>
                  <a:lnTo>
                    <a:pt x="18567" y="3216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7078154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7364520" y="5406035"/>
              <a:ext cx="72591" cy="62865"/>
            </a:xfrm>
            <a:custGeom>
              <a:avLst/>
              <a:pathLst>
                <a:path w="72591" h="62865">
                  <a:moveTo>
                    <a:pt x="36295" y="0"/>
                  </a:moveTo>
                  <a:lnTo>
                    <a:pt x="72591" y="62865"/>
                  </a:lnTo>
                  <a:lnTo>
                    <a:pt x="0" y="62865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7388628" y="5511483"/>
              <a:ext cx="74014" cy="64098"/>
            </a:xfrm>
            <a:custGeom>
              <a:avLst/>
              <a:pathLst>
                <a:path w="74014" h="64098">
                  <a:moveTo>
                    <a:pt x="37007" y="0"/>
                  </a:moveTo>
                  <a:lnTo>
                    <a:pt x="74014" y="64098"/>
                  </a:lnTo>
                  <a:lnTo>
                    <a:pt x="0" y="64098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7411719" y="5391416"/>
              <a:ext cx="77473" cy="67093"/>
            </a:xfrm>
            <a:custGeom>
              <a:avLst/>
              <a:pathLst>
                <a:path w="77473" h="67093">
                  <a:moveTo>
                    <a:pt x="38736" y="0"/>
                  </a:moveTo>
                  <a:lnTo>
                    <a:pt x="77473" y="67093"/>
                  </a:lnTo>
                  <a:lnTo>
                    <a:pt x="0" y="67093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7438175" y="5347968"/>
              <a:ext cx="74200" cy="64259"/>
            </a:xfrm>
            <a:custGeom>
              <a:avLst/>
              <a:pathLst>
                <a:path w="74200" h="64259">
                  <a:moveTo>
                    <a:pt x="37100" y="0"/>
                  </a:moveTo>
                  <a:lnTo>
                    <a:pt x="74200" y="64259"/>
                  </a:lnTo>
                  <a:lnTo>
                    <a:pt x="0" y="64259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7463800" y="5376615"/>
              <a:ext cx="72591" cy="62865"/>
            </a:xfrm>
            <a:custGeom>
              <a:avLst/>
              <a:pathLst>
                <a:path w="72591" h="62865">
                  <a:moveTo>
                    <a:pt x="36295" y="0"/>
                  </a:moveTo>
                  <a:lnTo>
                    <a:pt x="72591" y="62865"/>
                  </a:lnTo>
                  <a:lnTo>
                    <a:pt x="0" y="62865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7486595" y="5341532"/>
              <a:ext cx="76641" cy="66373"/>
            </a:xfrm>
            <a:custGeom>
              <a:avLst/>
              <a:pathLst>
                <a:path w="76641" h="66373">
                  <a:moveTo>
                    <a:pt x="38320" y="0"/>
                  </a:moveTo>
                  <a:lnTo>
                    <a:pt x="76641" y="66373"/>
                  </a:lnTo>
                  <a:lnTo>
                    <a:pt x="0" y="66373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7512194" y="5370384"/>
              <a:ext cx="75083" cy="65023"/>
            </a:xfrm>
            <a:custGeom>
              <a:avLst/>
              <a:pathLst>
                <a:path w="75083" h="65023">
                  <a:moveTo>
                    <a:pt x="37541" y="0"/>
                  </a:moveTo>
                  <a:lnTo>
                    <a:pt x="75083" y="65023"/>
                  </a:lnTo>
                  <a:lnTo>
                    <a:pt x="0" y="65023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7537364" y="5396236"/>
              <a:ext cx="74383" cy="64418"/>
            </a:xfrm>
            <a:custGeom>
              <a:avLst/>
              <a:pathLst>
                <a:path w="74383" h="64418">
                  <a:moveTo>
                    <a:pt x="37191" y="0"/>
                  </a:moveTo>
                  <a:lnTo>
                    <a:pt x="74383" y="64418"/>
                  </a:lnTo>
                  <a:lnTo>
                    <a:pt x="0" y="64418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7562762" y="5421820"/>
              <a:ext cx="73228" cy="63417"/>
            </a:xfrm>
            <a:custGeom>
              <a:avLst/>
              <a:pathLst>
                <a:path w="73228" h="63417">
                  <a:moveTo>
                    <a:pt x="36614" y="0"/>
                  </a:moveTo>
                  <a:lnTo>
                    <a:pt x="73228" y="63417"/>
                  </a:lnTo>
                  <a:lnTo>
                    <a:pt x="0" y="63417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7587381" y="5312505"/>
              <a:ext cx="73629" cy="63764"/>
            </a:xfrm>
            <a:custGeom>
              <a:avLst/>
              <a:pathLst>
                <a:path w="73629" h="63764">
                  <a:moveTo>
                    <a:pt x="36814" y="0"/>
                  </a:moveTo>
                  <a:lnTo>
                    <a:pt x="73629" y="63764"/>
                  </a:lnTo>
                  <a:lnTo>
                    <a:pt x="0" y="63764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7612506" y="5337836"/>
              <a:ext cx="73020" cy="63237"/>
            </a:xfrm>
            <a:custGeom>
              <a:avLst/>
              <a:pathLst>
                <a:path w="73020" h="63237">
                  <a:moveTo>
                    <a:pt x="36510" y="0"/>
                  </a:moveTo>
                  <a:lnTo>
                    <a:pt x="73020" y="63237"/>
                  </a:lnTo>
                  <a:lnTo>
                    <a:pt x="0" y="63237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7636128" y="5280076"/>
              <a:ext cx="75414" cy="65311"/>
            </a:xfrm>
            <a:custGeom>
              <a:avLst/>
              <a:pathLst>
                <a:path w="75414" h="65311">
                  <a:moveTo>
                    <a:pt x="37707" y="0"/>
                  </a:moveTo>
                  <a:lnTo>
                    <a:pt x="75414" y="65311"/>
                  </a:lnTo>
                  <a:lnTo>
                    <a:pt x="0" y="65311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7660335" y="5327260"/>
              <a:ext cx="76641" cy="66373"/>
            </a:xfrm>
            <a:custGeom>
              <a:avLst/>
              <a:pathLst>
                <a:path w="76641" h="66373">
                  <a:moveTo>
                    <a:pt x="38320" y="0"/>
                  </a:moveTo>
                  <a:lnTo>
                    <a:pt x="76641" y="66373"/>
                  </a:lnTo>
                  <a:lnTo>
                    <a:pt x="0" y="66373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7687180" y="5222255"/>
              <a:ext cx="72591" cy="62865"/>
            </a:xfrm>
            <a:custGeom>
              <a:avLst/>
              <a:pathLst>
                <a:path w="72591" h="62865">
                  <a:moveTo>
                    <a:pt x="36295" y="0"/>
                  </a:moveTo>
                  <a:lnTo>
                    <a:pt x="72591" y="62865"/>
                  </a:lnTo>
                  <a:lnTo>
                    <a:pt x="0" y="62865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7710754" y="5187337"/>
              <a:ext cx="75083" cy="65023"/>
            </a:xfrm>
            <a:custGeom>
              <a:avLst/>
              <a:pathLst>
                <a:path w="75083" h="65023">
                  <a:moveTo>
                    <a:pt x="37541" y="0"/>
                  </a:moveTo>
                  <a:lnTo>
                    <a:pt x="75083" y="65023"/>
                  </a:lnTo>
                  <a:lnTo>
                    <a:pt x="0" y="65023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7735660" y="5180910"/>
              <a:ext cx="74913" cy="64876"/>
            </a:xfrm>
            <a:custGeom>
              <a:avLst/>
              <a:pathLst>
                <a:path w="74913" h="64876">
                  <a:moveTo>
                    <a:pt x="37456" y="0"/>
                  </a:moveTo>
                  <a:lnTo>
                    <a:pt x="74913" y="64876"/>
                  </a:lnTo>
                  <a:lnTo>
                    <a:pt x="0" y="64876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7761024" y="5166860"/>
              <a:ext cx="73823" cy="63933"/>
            </a:xfrm>
            <a:custGeom>
              <a:avLst/>
              <a:pathLst>
                <a:path w="73823" h="63933">
                  <a:moveTo>
                    <a:pt x="36911" y="0"/>
                  </a:moveTo>
                  <a:lnTo>
                    <a:pt x="73823" y="63933"/>
                  </a:lnTo>
                  <a:lnTo>
                    <a:pt x="0" y="63933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7784733" y="5137902"/>
              <a:ext cx="76046" cy="65858"/>
            </a:xfrm>
            <a:custGeom>
              <a:avLst/>
              <a:pathLst>
                <a:path w="76046" h="65858">
                  <a:moveTo>
                    <a:pt x="38023" y="0"/>
                  </a:moveTo>
                  <a:lnTo>
                    <a:pt x="76046" y="65858"/>
                  </a:lnTo>
                  <a:lnTo>
                    <a:pt x="0" y="65858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7810569" y="5128270"/>
              <a:ext cx="74014" cy="64098"/>
            </a:xfrm>
            <a:custGeom>
              <a:avLst/>
              <a:pathLst>
                <a:path w="74014" h="64098">
                  <a:moveTo>
                    <a:pt x="37007" y="0"/>
                  </a:moveTo>
                  <a:lnTo>
                    <a:pt x="74014" y="64098"/>
                  </a:lnTo>
                  <a:lnTo>
                    <a:pt x="0" y="64098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6730674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6829954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6904414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7227075" y="6240039"/>
              <a:ext cx="20912" cy="36221"/>
            </a:xfrm>
            <a:custGeom>
              <a:avLst/>
              <a:pathLst>
                <a:path w="20912" h="36221">
                  <a:moveTo>
                    <a:pt x="0" y="0"/>
                  </a:moveTo>
                  <a:lnTo>
                    <a:pt x="20912" y="36221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7216186" y="5681417"/>
              <a:ext cx="71417" cy="61849"/>
            </a:xfrm>
            <a:custGeom>
              <a:avLst/>
              <a:pathLst>
                <a:path w="71417" h="61849">
                  <a:moveTo>
                    <a:pt x="35708" y="0"/>
                  </a:moveTo>
                  <a:lnTo>
                    <a:pt x="71417" y="61849"/>
                  </a:lnTo>
                  <a:lnTo>
                    <a:pt x="0" y="61849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7238323" y="5790165"/>
              <a:ext cx="76784" cy="66497"/>
            </a:xfrm>
            <a:custGeom>
              <a:avLst/>
              <a:pathLst>
                <a:path w="76784" h="66497">
                  <a:moveTo>
                    <a:pt x="38392" y="0"/>
                  </a:moveTo>
                  <a:lnTo>
                    <a:pt x="76784" y="66497"/>
                  </a:lnTo>
                  <a:lnTo>
                    <a:pt x="0" y="66497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7301535" y="6235483"/>
              <a:ext cx="23543" cy="40778"/>
            </a:xfrm>
            <a:custGeom>
              <a:avLst/>
              <a:pathLst>
                <a:path w="23543" h="40778">
                  <a:moveTo>
                    <a:pt x="0" y="0"/>
                  </a:moveTo>
                  <a:lnTo>
                    <a:pt x="23543" y="40778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7289255" y="5629918"/>
              <a:ext cx="74200" cy="64259"/>
            </a:xfrm>
            <a:custGeom>
              <a:avLst/>
              <a:pathLst>
                <a:path w="74200" h="64259">
                  <a:moveTo>
                    <a:pt x="37100" y="0"/>
                  </a:moveTo>
                  <a:lnTo>
                    <a:pt x="74200" y="64259"/>
                  </a:lnTo>
                  <a:lnTo>
                    <a:pt x="0" y="64259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7314360" y="5728447"/>
              <a:ext cx="73629" cy="63764"/>
            </a:xfrm>
            <a:custGeom>
              <a:avLst/>
              <a:pathLst>
                <a:path w="73629" h="63764">
                  <a:moveTo>
                    <a:pt x="36814" y="0"/>
                  </a:moveTo>
                  <a:lnTo>
                    <a:pt x="73629" y="63764"/>
                  </a:lnTo>
                  <a:lnTo>
                    <a:pt x="0" y="63764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7375995" y="6234225"/>
              <a:ext cx="24269" cy="42035"/>
            </a:xfrm>
            <a:custGeom>
              <a:avLst/>
              <a:pathLst>
                <a:path w="24269" h="42035">
                  <a:moveTo>
                    <a:pt x="0" y="0"/>
                  </a:moveTo>
                  <a:lnTo>
                    <a:pt x="24269" y="42035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7364411" y="5711380"/>
              <a:ext cx="72808" cy="63053"/>
            </a:xfrm>
            <a:custGeom>
              <a:avLst/>
              <a:pathLst>
                <a:path w="72808" h="63053">
                  <a:moveTo>
                    <a:pt x="36404" y="0"/>
                  </a:moveTo>
                  <a:lnTo>
                    <a:pt x="72808" y="63053"/>
                  </a:lnTo>
                  <a:lnTo>
                    <a:pt x="0" y="63053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7391417" y="5496645"/>
              <a:ext cx="68437" cy="59268"/>
            </a:xfrm>
            <a:custGeom>
              <a:avLst/>
              <a:pathLst>
                <a:path w="68437" h="59268">
                  <a:moveTo>
                    <a:pt x="34218" y="0"/>
                  </a:moveTo>
                  <a:lnTo>
                    <a:pt x="68437" y="59268"/>
                  </a:lnTo>
                  <a:lnTo>
                    <a:pt x="0" y="59268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7414746" y="5450818"/>
              <a:ext cx="71417" cy="61849"/>
            </a:xfrm>
            <a:custGeom>
              <a:avLst/>
              <a:pathLst>
                <a:path w="71417" h="61849">
                  <a:moveTo>
                    <a:pt x="35708" y="0"/>
                  </a:moveTo>
                  <a:lnTo>
                    <a:pt x="71417" y="61849"/>
                  </a:lnTo>
                  <a:lnTo>
                    <a:pt x="0" y="61849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7475275" y="6236546"/>
              <a:ext cx="22929" cy="39715"/>
            </a:xfrm>
            <a:custGeom>
              <a:avLst/>
              <a:pathLst>
                <a:path w="22929" h="39715">
                  <a:moveTo>
                    <a:pt x="0" y="0"/>
                  </a:moveTo>
                  <a:lnTo>
                    <a:pt x="22929" y="39715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7464920" y="5544365"/>
              <a:ext cx="70350" cy="60925"/>
            </a:xfrm>
            <a:custGeom>
              <a:avLst/>
              <a:pathLst>
                <a:path w="70350" h="60925">
                  <a:moveTo>
                    <a:pt x="35175" y="0"/>
                  </a:moveTo>
                  <a:lnTo>
                    <a:pt x="70350" y="60925"/>
                  </a:lnTo>
                  <a:lnTo>
                    <a:pt x="0" y="60925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7524916" y="6234611"/>
              <a:ext cx="24046" cy="41650"/>
            </a:xfrm>
            <a:custGeom>
              <a:avLst/>
              <a:pathLst>
                <a:path w="24046" h="41650">
                  <a:moveTo>
                    <a:pt x="0" y="0"/>
                  </a:moveTo>
                  <a:lnTo>
                    <a:pt x="24046" y="41650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7514154" y="5444440"/>
              <a:ext cx="71163" cy="61629"/>
            </a:xfrm>
            <a:custGeom>
              <a:avLst/>
              <a:pathLst>
                <a:path w="71163" h="61629">
                  <a:moveTo>
                    <a:pt x="35581" y="0"/>
                  </a:moveTo>
                  <a:lnTo>
                    <a:pt x="71163" y="61629"/>
                  </a:lnTo>
                  <a:lnTo>
                    <a:pt x="0" y="61629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7538485" y="5585685"/>
              <a:ext cx="72140" cy="62475"/>
            </a:xfrm>
            <a:custGeom>
              <a:avLst/>
              <a:pathLst>
                <a:path w="72140" h="62475">
                  <a:moveTo>
                    <a:pt x="36070" y="0"/>
                  </a:moveTo>
                  <a:lnTo>
                    <a:pt x="72140" y="62475"/>
                  </a:lnTo>
                  <a:lnTo>
                    <a:pt x="0" y="62475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7563543" y="5323932"/>
              <a:ext cx="71665" cy="62064"/>
            </a:xfrm>
            <a:custGeom>
              <a:avLst/>
              <a:pathLst>
                <a:path w="71665" h="62064">
                  <a:moveTo>
                    <a:pt x="35832" y="0"/>
                  </a:moveTo>
                  <a:lnTo>
                    <a:pt x="71665" y="62064"/>
                  </a:lnTo>
                  <a:lnTo>
                    <a:pt x="0" y="62064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7587480" y="5613772"/>
              <a:ext cx="73430" cy="63592"/>
            </a:xfrm>
            <a:custGeom>
              <a:avLst/>
              <a:pathLst>
                <a:path w="73430" h="63592">
                  <a:moveTo>
                    <a:pt x="36715" y="0"/>
                  </a:moveTo>
                  <a:lnTo>
                    <a:pt x="73430" y="63592"/>
                  </a:lnTo>
                  <a:lnTo>
                    <a:pt x="0" y="63592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7614797" y="5369902"/>
              <a:ext cx="68437" cy="59268"/>
            </a:xfrm>
            <a:custGeom>
              <a:avLst/>
              <a:pathLst>
                <a:path w="68437" h="59268">
                  <a:moveTo>
                    <a:pt x="34218" y="0"/>
                  </a:moveTo>
                  <a:lnTo>
                    <a:pt x="68437" y="59268"/>
                  </a:lnTo>
                  <a:lnTo>
                    <a:pt x="0" y="59268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7640888" y="5426054"/>
              <a:ext cx="65895" cy="57066"/>
            </a:xfrm>
            <a:custGeom>
              <a:avLst/>
              <a:pathLst>
                <a:path w="65895" h="57066">
                  <a:moveTo>
                    <a:pt x="32947" y="0"/>
                  </a:moveTo>
                  <a:lnTo>
                    <a:pt x="65895" y="57066"/>
                  </a:lnTo>
                  <a:lnTo>
                    <a:pt x="0" y="57066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7661649" y="5387155"/>
              <a:ext cx="74014" cy="64098"/>
            </a:xfrm>
            <a:custGeom>
              <a:avLst/>
              <a:pathLst>
                <a:path w="74014" h="64098">
                  <a:moveTo>
                    <a:pt x="37007" y="0"/>
                  </a:moveTo>
                  <a:lnTo>
                    <a:pt x="74014" y="64098"/>
                  </a:lnTo>
                  <a:lnTo>
                    <a:pt x="0" y="64098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7687180" y="5479155"/>
              <a:ext cx="72591" cy="62865"/>
            </a:xfrm>
            <a:custGeom>
              <a:avLst/>
              <a:pathLst>
                <a:path w="72591" h="62865">
                  <a:moveTo>
                    <a:pt x="36295" y="0"/>
                  </a:moveTo>
                  <a:lnTo>
                    <a:pt x="72591" y="62865"/>
                  </a:lnTo>
                  <a:lnTo>
                    <a:pt x="0" y="62865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7712587" y="5316595"/>
              <a:ext cx="71417" cy="61849"/>
            </a:xfrm>
            <a:custGeom>
              <a:avLst/>
              <a:pathLst>
                <a:path w="71417" h="61849">
                  <a:moveTo>
                    <a:pt x="35708" y="0"/>
                  </a:moveTo>
                  <a:lnTo>
                    <a:pt x="71417" y="61849"/>
                  </a:lnTo>
                  <a:lnTo>
                    <a:pt x="0" y="61849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7738721" y="5434278"/>
              <a:ext cx="68789" cy="59573"/>
            </a:xfrm>
            <a:custGeom>
              <a:avLst/>
              <a:pathLst>
                <a:path w="68789" h="59573">
                  <a:moveTo>
                    <a:pt x="34394" y="0"/>
                  </a:moveTo>
                  <a:lnTo>
                    <a:pt x="68789" y="59573"/>
                  </a:lnTo>
                  <a:lnTo>
                    <a:pt x="0" y="59573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7762761" y="5544365"/>
              <a:ext cx="70350" cy="60925"/>
            </a:xfrm>
            <a:custGeom>
              <a:avLst/>
              <a:pathLst>
                <a:path w="70350" h="60925">
                  <a:moveTo>
                    <a:pt x="35175" y="0"/>
                  </a:moveTo>
                  <a:lnTo>
                    <a:pt x="70350" y="60925"/>
                  </a:lnTo>
                  <a:lnTo>
                    <a:pt x="0" y="60925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7791387" y="5321606"/>
              <a:ext cx="62738" cy="54332"/>
            </a:xfrm>
            <a:custGeom>
              <a:avLst/>
              <a:pathLst>
                <a:path w="62738" h="54332">
                  <a:moveTo>
                    <a:pt x="31369" y="0"/>
                  </a:moveTo>
                  <a:lnTo>
                    <a:pt x="62738" y="54332"/>
                  </a:lnTo>
                  <a:lnTo>
                    <a:pt x="0" y="54332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7813358" y="5324329"/>
              <a:ext cx="68437" cy="59268"/>
            </a:xfrm>
            <a:custGeom>
              <a:avLst/>
              <a:pathLst>
                <a:path w="68437" h="59268">
                  <a:moveTo>
                    <a:pt x="34218" y="0"/>
                  </a:moveTo>
                  <a:lnTo>
                    <a:pt x="68437" y="59268"/>
                  </a:lnTo>
                  <a:lnTo>
                    <a:pt x="0" y="59268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7837221" y="5312767"/>
              <a:ext cx="70350" cy="60925"/>
            </a:xfrm>
            <a:custGeom>
              <a:avLst/>
              <a:pathLst>
                <a:path w="70350" h="60925">
                  <a:moveTo>
                    <a:pt x="35175" y="0"/>
                  </a:moveTo>
                  <a:lnTo>
                    <a:pt x="70350" y="60925"/>
                  </a:lnTo>
                  <a:lnTo>
                    <a:pt x="0" y="60925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7862653" y="5443378"/>
              <a:ext cx="69126" cy="59865"/>
            </a:xfrm>
            <a:custGeom>
              <a:avLst/>
              <a:pathLst>
                <a:path w="69126" h="59865">
                  <a:moveTo>
                    <a:pt x="34563" y="0"/>
                  </a:moveTo>
                  <a:lnTo>
                    <a:pt x="69126" y="59865"/>
                  </a:lnTo>
                  <a:lnTo>
                    <a:pt x="0" y="59865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7922036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6730674" y="6218552"/>
              <a:ext cx="33318" cy="57709"/>
            </a:xfrm>
            <a:custGeom>
              <a:avLst/>
              <a:pathLst>
                <a:path w="33318" h="57709">
                  <a:moveTo>
                    <a:pt x="0" y="0"/>
                  </a:moveTo>
                  <a:lnTo>
                    <a:pt x="33318" y="57709"/>
                  </a:lnTo>
                  <a:close/>
                </a:path>
              </a:pathLst>
            </a:custGeom>
            <a:solidFill>
              <a:srgbClr val="00A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6852741" y="5984375"/>
              <a:ext cx="103346" cy="89500"/>
            </a:xfrm>
            <a:custGeom>
              <a:avLst/>
              <a:pathLst>
                <a:path w="103346" h="89500">
                  <a:moveTo>
                    <a:pt x="51673" y="0"/>
                  </a:moveTo>
                  <a:lnTo>
                    <a:pt x="103346" y="89500"/>
                  </a:lnTo>
                  <a:lnTo>
                    <a:pt x="0" y="89500"/>
                  </a:lnTo>
                  <a:close/>
                </a:path>
              </a:pathLst>
            </a:custGeom>
            <a:solidFill>
              <a:srgbClr val="00A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7022740" y="5829982"/>
              <a:ext cx="110829" cy="95980"/>
            </a:xfrm>
            <a:custGeom>
              <a:avLst/>
              <a:pathLst>
                <a:path w="110829" h="95980">
                  <a:moveTo>
                    <a:pt x="55414" y="0"/>
                  </a:moveTo>
                  <a:lnTo>
                    <a:pt x="110829" y="95980"/>
                  </a:lnTo>
                  <a:lnTo>
                    <a:pt x="0" y="95980"/>
                  </a:lnTo>
                  <a:close/>
                </a:path>
              </a:pathLst>
            </a:custGeom>
            <a:solidFill>
              <a:srgbClr val="00A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7197759" y="5610335"/>
              <a:ext cx="108271" cy="93765"/>
            </a:xfrm>
            <a:custGeom>
              <a:avLst/>
              <a:pathLst>
                <a:path w="108271" h="93765">
                  <a:moveTo>
                    <a:pt x="54135" y="0"/>
                  </a:moveTo>
                  <a:lnTo>
                    <a:pt x="108271" y="93765"/>
                  </a:lnTo>
                  <a:lnTo>
                    <a:pt x="0" y="93765"/>
                  </a:lnTo>
                  <a:close/>
                </a:path>
              </a:pathLst>
            </a:custGeom>
            <a:solidFill>
              <a:srgbClr val="00A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7371163" y="5603218"/>
              <a:ext cx="108945" cy="94349"/>
            </a:xfrm>
            <a:custGeom>
              <a:avLst/>
              <a:pathLst>
                <a:path w="108945" h="94349">
                  <a:moveTo>
                    <a:pt x="54472" y="0"/>
                  </a:moveTo>
                  <a:lnTo>
                    <a:pt x="108945" y="94349"/>
                  </a:lnTo>
                  <a:lnTo>
                    <a:pt x="0" y="94349"/>
                  </a:lnTo>
                  <a:close/>
                </a:path>
              </a:pathLst>
            </a:custGeom>
            <a:solidFill>
              <a:srgbClr val="00A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7545332" y="5559012"/>
              <a:ext cx="108086" cy="93606"/>
            </a:xfrm>
            <a:custGeom>
              <a:avLst/>
              <a:pathLst>
                <a:path w="108086" h="93606">
                  <a:moveTo>
                    <a:pt x="54043" y="0"/>
                  </a:moveTo>
                  <a:lnTo>
                    <a:pt x="108086" y="93606"/>
                  </a:lnTo>
                  <a:lnTo>
                    <a:pt x="0" y="93606"/>
                  </a:lnTo>
                  <a:close/>
                </a:path>
              </a:pathLst>
            </a:custGeom>
            <a:solidFill>
              <a:srgbClr val="00A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7723798" y="5451759"/>
              <a:ext cx="98636" cy="85422"/>
            </a:xfrm>
            <a:custGeom>
              <a:avLst/>
              <a:pathLst>
                <a:path w="98636" h="85422">
                  <a:moveTo>
                    <a:pt x="49318" y="0"/>
                  </a:moveTo>
                  <a:lnTo>
                    <a:pt x="98636" y="85422"/>
                  </a:lnTo>
                  <a:lnTo>
                    <a:pt x="0" y="85422"/>
                  </a:lnTo>
                  <a:close/>
                </a:path>
              </a:pathLst>
            </a:custGeom>
            <a:solidFill>
              <a:srgbClr val="00A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6846127" y="5999104"/>
              <a:ext cx="116573" cy="100955"/>
            </a:xfrm>
            <a:custGeom>
              <a:avLst/>
              <a:pathLst>
                <a:path w="116573" h="100955">
                  <a:moveTo>
                    <a:pt x="58286" y="0"/>
                  </a:moveTo>
                  <a:lnTo>
                    <a:pt x="116573" y="100955"/>
                  </a:lnTo>
                  <a:lnTo>
                    <a:pt x="0" y="100955"/>
                  </a:lnTo>
                  <a:close/>
                </a:path>
              </a:pathLst>
            </a:custGeom>
            <a:solidFill>
              <a:srgbClr val="00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7020075" y="5951368"/>
              <a:ext cx="116159" cy="100597"/>
            </a:xfrm>
            <a:custGeom>
              <a:avLst/>
              <a:pathLst>
                <a:path w="116159" h="100597">
                  <a:moveTo>
                    <a:pt x="58079" y="0"/>
                  </a:moveTo>
                  <a:lnTo>
                    <a:pt x="116159" y="100597"/>
                  </a:lnTo>
                  <a:lnTo>
                    <a:pt x="0" y="100597"/>
                  </a:lnTo>
                  <a:close/>
                </a:path>
              </a:pathLst>
            </a:custGeom>
            <a:solidFill>
              <a:srgbClr val="00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7194126" y="5820762"/>
              <a:ext cx="115536" cy="100057"/>
            </a:xfrm>
            <a:custGeom>
              <a:avLst/>
              <a:pathLst>
                <a:path w="115536" h="100057">
                  <a:moveTo>
                    <a:pt x="57768" y="0"/>
                  </a:moveTo>
                  <a:lnTo>
                    <a:pt x="115536" y="100057"/>
                  </a:lnTo>
                  <a:lnTo>
                    <a:pt x="0" y="100057"/>
                  </a:lnTo>
                  <a:close/>
                </a:path>
              </a:pathLst>
            </a:custGeom>
            <a:solidFill>
              <a:srgbClr val="00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7371600" y="5615665"/>
              <a:ext cx="108070" cy="93591"/>
            </a:xfrm>
            <a:custGeom>
              <a:avLst/>
              <a:pathLst>
                <a:path w="108070" h="93591">
                  <a:moveTo>
                    <a:pt x="54035" y="0"/>
                  </a:moveTo>
                  <a:lnTo>
                    <a:pt x="108070" y="93591"/>
                  </a:lnTo>
                  <a:lnTo>
                    <a:pt x="0" y="93591"/>
                  </a:lnTo>
                  <a:close/>
                </a:path>
              </a:pathLst>
            </a:custGeom>
            <a:solidFill>
              <a:srgbClr val="00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7546399" y="5476955"/>
              <a:ext cx="105954" cy="91759"/>
            </a:xfrm>
            <a:custGeom>
              <a:avLst/>
              <a:pathLst>
                <a:path w="105954" h="91759">
                  <a:moveTo>
                    <a:pt x="52977" y="0"/>
                  </a:moveTo>
                  <a:lnTo>
                    <a:pt x="105954" y="91759"/>
                  </a:lnTo>
                  <a:lnTo>
                    <a:pt x="0" y="91759"/>
                  </a:lnTo>
                  <a:close/>
                </a:path>
              </a:pathLst>
            </a:custGeom>
            <a:solidFill>
              <a:srgbClr val="00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7718483" y="5395472"/>
              <a:ext cx="109266" cy="94627"/>
            </a:xfrm>
            <a:custGeom>
              <a:avLst/>
              <a:pathLst>
                <a:path w="109266" h="94627">
                  <a:moveTo>
                    <a:pt x="54633" y="0"/>
                  </a:moveTo>
                  <a:lnTo>
                    <a:pt x="109266" y="94627"/>
                  </a:lnTo>
                  <a:lnTo>
                    <a:pt x="0" y="94627"/>
                  </a:lnTo>
                  <a:close/>
                </a:path>
              </a:pathLst>
            </a:custGeom>
            <a:solidFill>
              <a:srgbClr val="00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7895313" y="5338459"/>
              <a:ext cx="103086" cy="89275"/>
            </a:xfrm>
            <a:custGeom>
              <a:avLst/>
              <a:pathLst>
                <a:path w="103086" h="89275">
                  <a:moveTo>
                    <a:pt x="51543" y="0"/>
                  </a:moveTo>
                  <a:lnTo>
                    <a:pt x="103086" y="89275"/>
                  </a:lnTo>
                  <a:lnTo>
                    <a:pt x="0" y="89275"/>
                  </a:lnTo>
                  <a:close/>
                </a:path>
              </a:pathLst>
            </a:custGeom>
            <a:solidFill>
              <a:srgbClr val="00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4819529" y="8568651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4819529" y="8214241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4819529" y="7846606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4819529" y="7509736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4819529" y="7172867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4819529" y="6805232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5646163" y="7200153"/>
              <a:ext cx="2921195" cy="1368498"/>
            </a:xfrm>
            <a:custGeom>
              <a:avLst/>
              <a:pathLst>
                <a:path w="2921195" h="1368498">
                  <a:moveTo>
                    <a:pt x="0" y="1368498"/>
                  </a:moveTo>
                  <a:lnTo>
                    <a:pt x="17248" y="1361107"/>
                  </a:lnTo>
                  <a:lnTo>
                    <a:pt x="42068" y="1350461"/>
                  </a:lnTo>
                  <a:lnTo>
                    <a:pt x="66888" y="1339805"/>
                  </a:lnTo>
                  <a:lnTo>
                    <a:pt x="91708" y="1329139"/>
                  </a:lnTo>
                  <a:lnTo>
                    <a:pt x="116528" y="1318462"/>
                  </a:lnTo>
                  <a:lnTo>
                    <a:pt x="141348" y="1307774"/>
                  </a:lnTo>
                  <a:lnTo>
                    <a:pt x="166168" y="1297074"/>
                  </a:lnTo>
                  <a:lnTo>
                    <a:pt x="190988" y="1286363"/>
                  </a:lnTo>
                  <a:lnTo>
                    <a:pt x="215808" y="1275640"/>
                  </a:lnTo>
                  <a:lnTo>
                    <a:pt x="240629" y="1264903"/>
                  </a:lnTo>
                  <a:lnTo>
                    <a:pt x="265449" y="1254154"/>
                  </a:lnTo>
                  <a:lnTo>
                    <a:pt x="290269" y="1243391"/>
                  </a:lnTo>
                  <a:lnTo>
                    <a:pt x="315089" y="1232614"/>
                  </a:lnTo>
                  <a:lnTo>
                    <a:pt x="339909" y="1221823"/>
                  </a:lnTo>
                  <a:lnTo>
                    <a:pt x="364729" y="1211016"/>
                  </a:lnTo>
                  <a:lnTo>
                    <a:pt x="389549" y="1200194"/>
                  </a:lnTo>
                  <a:lnTo>
                    <a:pt x="414369" y="1189357"/>
                  </a:lnTo>
                  <a:lnTo>
                    <a:pt x="439189" y="1178502"/>
                  </a:lnTo>
                  <a:lnTo>
                    <a:pt x="464009" y="1167631"/>
                  </a:lnTo>
                  <a:lnTo>
                    <a:pt x="488829" y="1156742"/>
                  </a:lnTo>
                  <a:lnTo>
                    <a:pt x="513649" y="1145834"/>
                  </a:lnTo>
                  <a:lnTo>
                    <a:pt x="538469" y="1134908"/>
                  </a:lnTo>
                  <a:lnTo>
                    <a:pt x="563289" y="1123963"/>
                  </a:lnTo>
                  <a:lnTo>
                    <a:pt x="588109" y="1112997"/>
                  </a:lnTo>
                  <a:lnTo>
                    <a:pt x="612929" y="1102011"/>
                  </a:lnTo>
                  <a:lnTo>
                    <a:pt x="637749" y="1091003"/>
                  </a:lnTo>
                  <a:lnTo>
                    <a:pt x="662569" y="1079974"/>
                  </a:lnTo>
                  <a:lnTo>
                    <a:pt x="687390" y="1068921"/>
                  </a:lnTo>
                  <a:lnTo>
                    <a:pt x="712210" y="1057846"/>
                  </a:lnTo>
                  <a:lnTo>
                    <a:pt x="737030" y="1046746"/>
                  </a:lnTo>
                  <a:lnTo>
                    <a:pt x="761850" y="1035622"/>
                  </a:lnTo>
                  <a:lnTo>
                    <a:pt x="786670" y="1024472"/>
                  </a:lnTo>
                  <a:lnTo>
                    <a:pt x="811490" y="1013297"/>
                  </a:lnTo>
                  <a:lnTo>
                    <a:pt x="836310" y="1002094"/>
                  </a:lnTo>
                  <a:lnTo>
                    <a:pt x="861130" y="990865"/>
                  </a:lnTo>
                  <a:lnTo>
                    <a:pt x="885950" y="979607"/>
                  </a:lnTo>
                  <a:lnTo>
                    <a:pt x="910770" y="968321"/>
                  </a:lnTo>
                  <a:lnTo>
                    <a:pt x="935590" y="957005"/>
                  </a:lnTo>
                  <a:lnTo>
                    <a:pt x="960410" y="945660"/>
                  </a:lnTo>
                  <a:lnTo>
                    <a:pt x="985230" y="934284"/>
                  </a:lnTo>
                  <a:lnTo>
                    <a:pt x="1010050" y="922877"/>
                  </a:lnTo>
                  <a:lnTo>
                    <a:pt x="1034870" y="911439"/>
                  </a:lnTo>
                  <a:lnTo>
                    <a:pt x="1059690" y="899970"/>
                  </a:lnTo>
                  <a:lnTo>
                    <a:pt x="1084510" y="888468"/>
                  </a:lnTo>
                  <a:lnTo>
                    <a:pt x="1109331" y="876934"/>
                  </a:lnTo>
                  <a:lnTo>
                    <a:pt x="1134151" y="865367"/>
                  </a:lnTo>
                  <a:lnTo>
                    <a:pt x="1158971" y="853767"/>
                  </a:lnTo>
                  <a:lnTo>
                    <a:pt x="1183791" y="842135"/>
                  </a:lnTo>
                  <a:lnTo>
                    <a:pt x="1208611" y="830470"/>
                  </a:lnTo>
                  <a:lnTo>
                    <a:pt x="1233431" y="818772"/>
                  </a:lnTo>
                  <a:lnTo>
                    <a:pt x="1258251" y="807043"/>
                  </a:lnTo>
                  <a:lnTo>
                    <a:pt x="1283071" y="795281"/>
                  </a:lnTo>
                  <a:lnTo>
                    <a:pt x="1307891" y="783488"/>
                  </a:lnTo>
                  <a:lnTo>
                    <a:pt x="1332711" y="771664"/>
                  </a:lnTo>
                  <a:lnTo>
                    <a:pt x="1357531" y="759810"/>
                  </a:lnTo>
                  <a:lnTo>
                    <a:pt x="1382351" y="747928"/>
                  </a:lnTo>
                  <a:lnTo>
                    <a:pt x="1407171" y="736017"/>
                  </a:lnTo>
                  <a:lnTo>
                    <a:pt x="1431991" y="724080"/>
                  </a:lnTo>
                  <a:lnTo>
                    <a:pt x="1456811" y="712118"/>
                  </a:lnTo>
                  <a:lnTo>
                    <a:pt x="1481631" y="700133"/>
                  </a:lnTo>
                  <a:lnTo>
                    <a:pt x="1506451" y="688126"/>
                  </a:lnTo>
                  <a:lnTo>
                    <a:pt x="1531272" y="676100"/>
                  </a:lnTo>
                  <a:lnTo>
                    <a:pt x="1556092" y="664056"/>
                  </a:lnTo>
                  <a:lnTo>
                    <a:pt x="1580912" y="651997"/>
                  </a:lnTo>
                  <a:lnTo>
                    <a:pt x="1605732" y="639926"/>
                  </a:lnTo>
                  <a:lnTo>
                    <a:pt x="1630552" y="627846"/>
                  </a:lnTo>
                  <a:lnTo>
                    <a:pt x="1655372" y="615759"/>
                  </a:lnTo>
                  <a:lnTo>
                    <a:pt x="1680192" y="603668"/>
                  </a:lnTo>
                  <a:lnTo>
                    <a:pt x="1705012" y="591577"/>
                  </a:lnTo>
                  <a:lnTo>
                    <a:pt x="1729832" y="579489"/>
                  </a:lnTo>
                  <a:lnTo>
                    <a:pt x="1754652" y="567408"/>
                  </a:lnTo>
                  <a:lnTo>
                    <a:pt x="1779472" y="555338"/>
                  </a:lnTo>
                  <a:lnTo>
                    <a:pt x="1804292" y="543281"/>
                  </a:lnTo>
                  <a:lnTo>
                    <a:pt x="1829112" y="531242"/>
                  </a:lnTo>
                  <a:lnTo>
                    <a:pt x="1853932" y="519224"/>
                  </a:lnTo>
                  <a:lnTo>
                    <a:pt x="1878752" y="507231"/>
                  </a:lnTo>
                  <a:lnTo>
                    <a:pt x="1903572" y="495265"/>
                  </a:lnTo>
                  <a:lnTo>
                    <a:pt x="1928392" y="483331"/>
                  </a:lnTo>
                  <a:lnTo>
                    <a:pt x="1953213" y="471431"/>
                  </a:lnTo>
                  <a:lnTo>
                    <a:pt x="1978033" y="459566"/>
                  </a:lnTo>
                  <a:lnTo>
                    <a:pt x="2002853" y="447739"/>
                  </a:lnTo>
                  <a:lnTo>
                    <a:pt x="2027673" y="435950"/>
                  </a:lnTo>
                  <a:lnTo>
                    <a:pt x="2052493" y="424201"/>
                  </a:lnTo>
                  <a:lnTo>
                    <a:pt x="2077313" y="412489"/>
                  </a:lnTo>
                  <a:lnTo>
                    <a:pt x="2102133" y="400814"/>
                  </a:lnTo>
                  <a:lnTo>
                    <a:pt x="2126953" y="389173"/>
                  </a:lnTo>
                  <a:lnTo>
                    <a:pt x="2151773" y="377563"/>
                  </a:lnTo>
                  <a:lnTo>
                    <a:pt x="2176593" y="365979"/>
                  </a:lnTo>
                  <a:lnTo>
                    <a:pt x="2201413" y="354415"/>
                  </a:lnTo>
                  <a:lnTo>
                    <a:pt x="2226233" y="342866"/>
                  </a:lnTo>
                  <a:lnTo>
                    <a:pt x="2251053" y="331323"/>
                  </a:lnTo>
                  <a:lnTo>
                    <a:pt x="2275873" y="319778"/>
                  </a:lnTo>
                  <a:lnTo>
                    <a:pt x="2300693" y="308225"/>
                  </a:lnTo>
                  <a:lnTo>
                    <a:pt x="2325513" y="296652"/>
                  </a:lnTo>
                  <a:lnTo>
                    <a:pt x="2350333" y="285053"/>
                  </a:lnTo>
                  <a:lnTo>
                    <a:pt x="2375154" y="273418"/>
                  </a:lnTo>
                  <a:lnTo>
                    <a:pt x="2399974" y="261739"/>
                  </a:lnTo>
                  <a:lnTo>
                    <a:pt x="2424794" y="250008"/>
                  </a:lnTo>
                  <a:lnTo>
                    <a:pt x="2449614" y="238219"/>
                  </a:lnTo>
                  <a:lnTo>
                    <a:pt x="2474434" y="226364"/>
                  </a:lnTo>
                  <a:lnTo>
                    <a:pt x="2499254" y="214439"/>
                  </a:lnTo>
                  <a:lnTo>
                    <a:pt x="2524074" y="202439"/>
                  </a:lnTo>
                  <a:lnTo>
                    <a:pt x="2548894" y="190362"/>
                  </a:lnTo>
                  <a:lnTo>
                    <a:pt x="2573714" y="178204"/>
                  </a:lnTo>
                  <a:lnTo>
                    <a:pt x="2598534" y="165965"/>
                  </a:lnTo>
                  <a:lnTo>
                    <a:pt x="2623354" y="153643"/>
                  </a:lnTo>
                  <a:lnTo>
                    <a:pt x="2648174" y="141240"/>
                  </a:lnTo>
                  <a:lnTo>
                    <a:pt x="2672994" y="128756"/>
                  </a:lnTo>
                  <a:lnTo>
                    <a:pt x="2697814" y="116193"/>
                  </a:lnTo>
                  <a:lnTo>
                    <a:pt x="2722634" y="103552"/>
                  </a:lnTo>
                  <a:lnTo>
                    <a:pt x="2747454" y="90837"/>
                  </a:lnTo>
                  <a:lnTo>
                    <a:pt x="2772274" y="78051"/>
                  </a:lnTo>
                  <a:lnTo>
                    <a:pt x="2797094" y="65195"/>
                  </a:lnTo>
                  <a:lnTo>
                    <a:pt x="2821915" y="52274"/>
                  </a:lnTo>
                  <a:lnTo>
                    <a:pt x="2846735" y="39291"/>
                  </a:lnTo>
                  <a:lnTo>
                    <a:pt x="2871555" y="26249"/>
                  </a:lnTo>
                  <a:lnTo>
                    <a:pt x="2896375" y="13150"/>
                  </a:lnTo>
                  <a:lnTo>
                    <a:pt x="2921195" y="0"/>
                  </a:lnTo>
                  <a:lnTo>
                    <a:pt x="2921195" y="259571"/>
                  </a:lnTo>
                  <a:lnTo>
                    <a:pt x="2896375" y="268809"/>
                  </a:lnTo>
                  <a:lnTo>
                    <a:pt x="2871555" y="278035"/>
                  </a:lnTo>
                  <a:lnTo>
                    <a:pt x="2846735" y="287254"/>
                  </a:lnTo>
                  <a:lnTo>
                    <a:pt x="2821915" y="296469"/>
                  </a:lnTo>
                  <a:lnTo>
                    <a:pt x="2797094" y="305686"/>
                  </a:lnTo>
                  <a:lnTo>
                    <a:pt x="2772274" y="314910"/>
                  </a:lnTo>
                  <a:lnTo>
                    <a:pt x="2747454" y="324145"/>
                  </a:lnTo>
                  <a:lnTo>
                    <a:pt x="2722634" y="333397"/>
                  </a:lnTo>
                  <a:lnTo>
                    <a:pt x="2697814" y="342671"/>
                  </a:lnTo>
                  <a:lnTo>
                    <a:pt x="2672994" y="351971"/>
                  </a:lnTo>
                  <a:lnTo>
                    <a:pt x="2648174" y="361303"/>
                  </a:lnTo>
                  <a:lnTo>
                    <a:pt x="2623354" y="370670"/>
                  </a:lnTo>
                  <a:lnTo>
                    <a:pt x="2598534" y="380077"/>
                  </a:lnTo>
                  <a:lnTo>
                    <a:pt x="2573714" y="389528"/>
                  </a:lnTo>
                  <a:lnTo>
                    <a:pt x="2548894" y="399026"/>
                  </a:lnTo>
                  <a:lnTo>
                    <a:pt x="2524074" y="408574"/>
                  </a:lnTo>
                  <a:lnTo>
                    <a:pt x="2499254" y="418175"/>
                  </a:lnTo>
                  <a:lnTo>
                    <a:pt x="2474434" y="427831"/>
                  </a:lnTo>
                  <a:lnTo>
                    <a:pt x="2449614" y="437544"/>
                  </a:lnTo>
                  <a:lnTo>
                    <a:pt x="2424794" y="447316"/>
                  </a:lnTo>
                  <a:lnTo>
                    <a:pt x="2399974" y="457148"/>
                  </a:lnTo>
                  <a:lnTo>
                    <a:pt x="2375154" y="467041"/>
                  </a:lnTo>
                  <a:lnTo>
                    <a:pt x="2350333" y="476995"/>
                  </a:lnTo>
                  <a:lnTo>
                    <a:pt x="2325513" y="487011"/>
                  </a:lnTo>
                  <a:lnTo>
                    <a:pt x="2300693" y="497090"/>
                  </a:lnTo>
                  <a:lnTo>
                    <a:pt x="2275873" y="507230"/>
                  </a:lnTo>
                  <a:lnTo>
                    <a:pt x="2251053" y="517432"/>
                  </a:lnTo>
                  <a:lnTo>
                    <a:pt x="2226233" y="527695"/>
                  </a:lnTo>
                  <a:lnTo>
                    <a:pt x="2201413" y="538019"/>
                  </a:lnTo>
                  <a:lnTo>
                    <a:pt x="2176593" y="548404"/>
                  </a:lnTo>
                  <a:lnTo>
                    <a:pt x="2151773" y="558849"/>
                  </a:lnTo>
                  <a:lnTo>
                    <a:pt x="2126953" y="569353"/>
                  </a:lnTo>
                  <a:lnTo>
                    <a:pt x="2102133" y="579915"/>
                  </a:lnTo>
                  <a:lnTo>
                    <a:pt x="2077313" y="590536"/>
                  </a:lnTo>
                  <a:lnTo>
                    <a:pt x="2052493" y="601213"/>
                  </a:lnTo>
                  <a:lnTo>
                    <a:pt x="2027673" y="611947"/>
                  </a:lnTo>
                  <a:lnTo>
                    <a:pt x="2002853" y="622738"/>
                  </a:lnTo>
                  <a:lnTo>
                    <a:pt x="1978033" y="633583"/>
                  </a:lnTo>
                  <a:lnTo>
                    <a:pt x="1953213" y="644484"/>
                  </a:lnTo>
                  <a:lnTo>
                    <a:pt x="1928392" y="655439"/>
                  </a:lnTo>
                  <a:lnTo>
                    <a:pt x="1903572" y="666448"/>
                  </a:lnTo>
                  <a:lnTo>
                    <a:pt x="1878752" y="677511"/>
                  </a:lnTo>
                  <a:lnTo>
                    <a:pt x="1853932" y="688627"/>
                  </a:lnTo>
                  <a:lnTo>
                    <a:pt x="1829112" y="699796"/>
                  </a:lnTo>
                  <a:lnTo>
                    <a:pt x="1804292" y="711018"/>
                  </a:lnTo>
                  <a:lnTo>
                    <a:pt x="1779472" y="722293"/>
                  </a:lnTo>
                  <a:lnTo>
                    <a:pt x="1754652" y="733619"/>
                  </a:lnTo>
                  <a:lnTo>
                    <a:pt x="1729832" y="744998"/>
                  </a:lnTo>
                  <a:lnTo>
                    <a:pt x="1705012" y="756429"/>
                  </a:lnTo>
                  <a:lnTo>
                    <a:pt x="1680192" y="767912"/>
                  </a:lnTo>
                  <a:lnTo>
                    <a:pt x="1655372" y="779447"/>
                  </a:lnTo>
                  <a:lnTo>
                    <a:pt x="1630552" y="791033"/>
                  </a:lnTo>
                  <a:lnTo>
                    <a:pt x="1605732" y="802671"/>
                  </a:lnTo>
                  <a:lnTo>
                    <a:pt x="1580912" y="814360"/>
                  </a:lnTo>
                  <a:lnTo>
                    <a:pt x="1556092" y="826100"/>
                  </a:lnTo>
                  <a:lnTo>
                    <a:pt x="1531272" y="837892"/>
                  </a:lnTo>
                  <a:lnTo>
                    <a:pt x="1506451" y="849734"/>
                  </a:lnTo>
                  <a:lnTo>
                    <a:pt x="1481631" y="861627"/>
                  </a:lnTo>
                  <a:lnTo>
                    <a:pt x="1456811" y="873571"/>
                  </a:lnTo>
                  <a:lnTo>
                    <a:pt x="1431991" y="885564"/>
                  </a:lnTo>
                  <a:lnTo>
                    <a:pt x="1407171" y="897608"/>
                  </a:lnTo>
                  <a:lnTo>
                    <a:pt x="1382351" y="909700"/>
                  </a:lnTo>
                  <a:lnTo>
                    <a:pt x="1357531" y="921842"/>
                  </a:lnTo>
                  <a:lnTo>
                    <a:pt x="1332711" y="934032"/>
                  </a:lnTo>
                  <a:lnTo>
                    <a:pt x="1307891" y="946270"/>
                  </a:lnTo>
                  <a:lnTo>
                    <a:pt x="1283071" y="958556"/>
                  </a:lnTo>
                  <a:lnTo>
                    <a:pt x="1258251" y="970888"/>
                  </a:lnTo>
                  <a:lnTo>
                    <a:pt x="1233431" y="983267"/>
                  </a:lnTo>
                  <a:lnTo>
                    <a:pt x="1208611" y="995691"/>
                  </a:lnTo>
                  <a:lnTo>
                    <a:pt x="1183791" y="1008160"/>
                  </a:lnTo>
                  <a:lnTo>
                    <a:pt x="1158971" y="1020672"/>
                  </a:lnTo>
                  <a:lnTo>
                    <a:pt x="1134151" y="1033228"/>
                  </a:lnTo>
                  <a:lnTo>
                    <a:pt x="1109331" y="1045826"/>
                  </a:lnTo>
                  <a:lnTo>
                    <a:pt x="1084510" y="1058466"/>
                  </a:lnTo>
                  <a:lnTo>
                    <a:pt x="1059690" y="1071146"/>
                  </a:lnTo>
                  <a:lnTo>
                    <a:pt x="1034870" y="1083866"/>
                  </a:lnTo>
                  <a:lnTo>
                    <a:pt x="1010050" y="1096625"/>
                  </a:lnTo>
                  <a:lnTo>
                    <a:pt x="985230" y="1109421"/>
                  </a:lnTo>
                  <a:lnTo>
                    <a:pt x="960410" y="1122255"/>
                  </a:lnTo>
                  <a:lnTo>
                    <a:pt x="935590" y="1135124"/>
                  </a:lnTo>
                  <a:lnTo>
                    <a:pt x="910770" y="1148028"/>
                  </a:lnTo>
                  <a:lnTo>
                    <a:pt x="885950" y="1160966"/>
                  </a:lnTo>
                  <a:lnTo>
                    <a:pt x="861130" y="1173937"/>
                  </a:lnTo>
                  <a:lnTo>
                    <a:pt x="836310" y="1186940"/>
                  </a:lnTo>
                  <a:lnTo>
                    <a:pt x="811490" y="1199974"/>
                  </a:lnTo>
                  <a:lnTo>
                    <a:pt x="786670" y="1213038"/>
                  </a:lnTo>
                  <a:lnTo>
                    <a:pt x="761850" y="1226131"/>
                  </a:lnTo>
                  <a:lnTo>
                    <a:pt x="737030" y="1239253"/>
                  </a:lnTo>
                  <a:lnTo>
                    <a:pt x="712210" y="1252402"/>
                  </a:lnTo>
                  <a:lnTo>
                    <a:pt x="687390" y="1265577"/>
                  </a:lnTo>
                  <a:lnTo>
                    <a:pt x="662569" y="1278778"/>
                  </a:lnTo>
                  <a:lnTo>
                    <a:pt x="637749" y="1292004"/>
                  </a:lnTo>
                  <a:lnTo>
                    <a:pt x="612929" y="1305254"/>
                  </a:lnTo>
                  <a:lnTo>
                    <a:pt x="588109" y="1318527"/>
                  </a:lnTo>
                  <a:lnTo>
                    <a:pt x="563289" y="1331822"/>
                  </a:lnTo>
                  <a:lnTo>
                    <a:pt x="538469" y="1345139"/>
                  </a:lnTo>
                  <a:lnTo>
                    <a:pt x="513649" y="1358477"/>
                  </a:lnTo>
                  <a:lnTo>
                    <a:pt x="495030" y="1368498"/>
                  </a:lnTo>
                  <a:close/>
                </a:path>
              </a:pathLst>
            </a:custGeom>
            <a:solidFill>
              <a:srgbClr val="00BD8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5646163" y="7200153"/>
              <a:ext cx="2921195" cy="1368498"/>
            </a:xfrm>
            <a:custGeom>
              <a:avLst/>
              <a:pathLst>
                <a:path w="2921195" h="1368498">
                  <a:moveTo>
                    <a:pt x="0" y="1368498"/>
                  </a:moveTo>
                  <a:lnTo>
                    <a:pt x="17248" y="1361107"/>
                  </a:lnTo>
                  <a:lnTo>
                    <a:pt x="42068" y="1350461"/>
                  </a:lnTo>
                  <a:lnTo>
                    <a:pt x="66888" y="1339805"/>
                  </a:lnTo>
                  <a:lnTo>
                    <a:pt x="91708" y="1329139"/>
                  </a:lnTo>
                  <a:lnTo>
                    <a:pt x="116528" y="1318462"/>
                  </a:lnTo>
                  <a:lnTo>
                    <a:pt x="141348" y="1307774"/>
                  </a:lnTo>
                  <a:lnTo>
                    <a:pt x="166168" y="1297074"/>
                  </a:lnTo>
                  <a:lnTo>
                    <a:pt x="190988" y="1286363"/>
                  </a:lnTo>
                  <a:lnTo>
                    <a:pt x="215808" y="1275640"/>
                  </a:lnTo>
                  <a:lnTo>
                    <a:pt x="240629" y="1264903"/>
                  </a:lnTo>
                  <a:lnTo>
                    <a:pt x="265449" y="1254154"/>
                  </a:lnTo>
                  <a:lnTo>
                    <a:pt x="290269" y="1243391"/>
                  </a:lnTo>
                  <a:lnTo>
                    <a:pt x="315089" y="1232614"/>
                  </a:lnTo>
                  <a:lnTo>
                    <a:pt x="339909" y="1221823"/>
                  </a:lnTo>
                  <a:lnTo>
                    <a:pt x="364729" y="1211016"/>
                  </a:lnTo>
                  <a:lnTo>
                    <a:pt x="389549" y="1200194"/>
                  </a:lnTo>
                  <a:lnTo>
                    <a:pt x="414369" y="1189357"/>
                  </a:lnTo>
                  <a:lnTo>
                    <a:pt x="439189" y="1178502"/>
                  </a:lnTo>
                  <a:lnTo>
                    <a:pt x="464009" y="1167631"/>
                  </a:lnTo>
                  <a:lnTo>
                    <a:pt x="488829" y="1156742"/>
                  </a:lnTo>
                  <a:lnTo>
                    <a:pt x="513649" y="1145834"/>
                  </a:lnTo>
                  <a:lnTo>
                    <a:pt x="538469" y="1134908"/>
                  </a:lnTo>
                  <a:lnTo>
                    <a:pt x="563289" y="1123963"/>
                  </a:lnTo>
                  <a:lnTo>
                    <a:pt x="588109" y="1112997"/>
                  </a:lnTo>
                  <a:lnTo>
                    <a:pt x="612929" y="1102011"/>
                  </a:lnTo>
                  <a:lnTo>
                    <a:pt x="637749" y="1091003"/>
                  </a:lnTo>
                  <a:lnTo>
                    <a:pt x="662569" y="1079974"/>
                  </a:lnTo>
                  <a:lnTo>
                    <a:pt x="687390" y="1068921"/>
                  </a:lnTo>
                  <a:lnTo>
                    <a:pt x="712210" y="1057846"/>
                  </a:lnTo>
                  <a:lnTo>
                    <a:pt x="737030" y="1046746"/>
                  </a:lnTo>
                  <a:lnTo>
                    <a:pt x="761850" y="1035622"/>
                  </a:lnTo>
                  <a:lnTo>
                    <a:pt x="786670" y="1024472"/>
                  </a:lnTo>
                  <a:lnTo>
                    <a:pt x="811490" y="1013297"/>
                  </a:lnTo>
                  <a:lnTo>
                    <a:pt x="836310" y="1002094"/>
                  </a:lnTo>
                  <a:lnTo>
                    <a:pt x="861130" y="990865"/>
                  </a:lnTo>
                  <a:lnTo>
                    <a:pt x="885950" y="979607"/>
                  </a:lnTo>
                  <a:lnTo>
                    <a:pt x="910770" y="968321"/>
                  </a:lnTo>
                  <a:lnTo>
                    <a:pt x="935590" y="957005"/>
                  </a:lnTo>
                  <a:lnTo>
                    <a:pt x="960410" y="945660"/>
                  </a:lnTo>
                  <a:lnTo>
                    <a:pt x="985230" y="934284"/>
                  </a:lnTo>
                  <a:lnTo>
                    <a:pt x="1010050" y="922877"/>
                  </a:lnTo>
                  <a:lnTo>
                    <a:pt x="1034870" y="911439"/>
                  </a:lnTo>
                  <a:lnTo>
                    <a:pt x="1059690" y="899970"/>
                  </a:lnTo>
                  <a:lnTo>
                    <a:pt x="1084510" y="888468"/>
                  </a:lnTo>
                  <a:lnTo>
                    <a:pt x="1109331" y="876934"/>
                  </a:lnTo>
                  <a:lnTo>
                    <a:pt x="1134151" y="865367"/>
                  </a:lnTo>
                  <a:lnTo>
                    <a:pt x="1158971" y="853767"/>
                  </a:lnTo>
                  <a:lnTo>
                    <a:pt x="1183791" y="842135"/>
                  </a:lnTo>
                  <a:lnTo>
                    <a:pt x="1208611" y="830470"/>
                  </a:lnTo>
                  <a:lnTo>
                    <a:pt x="1233431" y="818772"/>
                  </a:lnTo>
                  <a:lnTo>
                    <a:pt x="1258251" y="807043"/>
                  </a:lnTo>
                  <a:lnTo>
                    <a:pt x="1283071" y="795281"/>
                  </a:lnTo>
                  <a:lnTo>
                    <a:pt x="1307891" y="783488"/>
                  </a:lnTo>
                  <a:lnTo>
                    <a:pt x="1332711" y="771664"/>
                  </a:lnTo>
                  <a:lnTo>
                    <a:pt x="1357531" y="759810"/>
                  </a:lnTo>
                  <a:lnTo>
                    <a:pt x="1382351" y="747928"/>
                  </a:lnTo>
                  <a:lnTo>
                    <a:pt x="1407171" y="736017"/>
                  </a:lnTo>
                  <a:lnTo>
                    <a:pt x="1431991" y="724080"/>
                  </a:lnTo>
                  <a:lnTo>
                    <a:pt x="1456811" y="712118"/>
                  </a:lnTo>
                  <a:lnTo>
                    <a:pt x="1481631" y="700133"/>
                  </a:lnTo>
                  <a:lnTo>
                    <a:pt x="1506451" y="688126"/>
                  </a:lnTo>
                  <a:lnTo>
                    <a:pt x="1531272" y="676100"/>
                  </a:lnTo>
                  <a:lnTo>
                    <a:pt x="1556092" y="664056"/>
                  </a:lnTo>
                  <a:lnTo>
                    <a:pt x="1580912" y="651997"/>
                  </a:lnTo>
                  <a:lnTo>
                    <a:pt x="1605732" y="639926"/>
                  </a:lnTo>
                  <a:lnTo>
                    <a:pt x="1630552" y="627846"/>
                  </a:lnTo>
                  <a:lnTo>
                    <a:pt x="1655372" y="615759"/>
                  </a:lnTo>
                  <a:lnTo>
                    <a:pt x="1680192" y="603668"/>
                  </a:lnTo>
                  <a:lnTo>
                    <a:pt x="1705012" y="591577"/>
                  </a:lnTo>
                  <a:lnTo>
                    <a:pt x="1729832" y="579489"/>
                  </a:lnTo>
                  <a:lnTo>
                    <a:pt x="1754652" y="567408"/>
                  </a:lnTo>
                  <a:lnTo>
                    <a:pt x="1779472" y="555338"/>
                  </a:lnTo>
                  <a:lnTo>
                    <a:pt x="1804292" y="543281"/>
                  </a:lnTo>
                  <a:lnTo>
                    <a:pt x="1829112" y="531242"/>
                  </a:lnTo>
                  <a:lnTo>
                    <a:pt x="1853932" y="519224"/>
                  </a:lnTo>
                  <a:lnTo>
                    <a:pt x="1878752" y="507231"/>
                  </a:lnTo>
                  <a:lnTo>
                    <a:pt x="1903572" y="495265"/>
                  </a:lnTo>
                  <a:lnTo>
                    <a:pt x="1928392" y="483331"/>
                  </a:lnTo>
                  <a:lnTo>
                    <a:pt x="1953213" y="471431"/>
                  </a:lnTo>
                  <a:lnTo>
                    <a:pt x="1978033" y="459566"/>
                  </a:lnTo>
                  <a:lnTo>
                    <a:pt x="2002853" y="447739"/>
                  </a:lnTo>
                  <a:lnTo>
                    <a:pt x="2027673" y="435950"/>
                  </a:lnTo>
                  <a:lnTo>
                    <a:pt x="2052493" y="424201"/>
                  </a:lnTo>
                  <a:lnTo>
                    <a:pt x="2077313" y="412489"/>
                  </a:lnTo>
                  <a:lnTo>
                    <a:pt x="2102133" y="400814"/>
                  </a:lnTo>
                  <a:lnTo>
                    <a:pt x="2126953" y="389173"/>
                  </a:lnTo>
                  <a:lnTo>
                    <a:pt x="2151773" y="377563"/>
                  </a:lnTo>
                  <a:lnTo>
                    <a:pt x="2176593" y="365979"/>
                  </a:lnTo>
                  <a:lnTo>
                    <a:pt x="2201413" y="354415"/>
                  </a:lnTo>
                  <a:lnTo>
                    <a:pt x="2226233" y="342866"/>
                  </a:lnTo>
                  <a:lnTo>
                    <a:pt x="2251053" y="331323"/>
                  </a:lnTo>
                  <a:lnTo>
                    <a:pt x="2275873" y="319778"/>
                  </a:lnTo>
                  <a:lnTo>
                    <a:pt x="2300693" y="308225"/>
                  </a:lnTo>
                  <a:lnTo>
                    <a:pt x="2325513" y="296652"/>
                  </a:lnTo>
                  <a:lnTo>
                    <a:pt x="2350333" y="285053"/>
                  </a:lnTo>
                  <a:lnTo>
                    <a:pt x="2375154" y="273418"/>
                  </a:lnTo>
                  <a:lnTo>
                    <a:pt x="2399974" y="261739"/>
                  </a:lnTo>
                  <a:lnTo>
                    <a:pt x="2424794" y="250008"/>
                  </a:lnTo>
                  <a:lnTo>
                    <a:pt x="2449614" y="238219"/>
                  </a:lnTo>
                  <a:lnTo>
                    <a:pt x="2474434" y="226364"/>
                  </a:lnTo>
                  <a:lnTo>
                    <a:pt x="2499254" y="214439"/>
                  </a:lnTo>
                  <a:lnTo>
                    <a:pt x="2524074" y="202439"/>
                  </a:lnTo>
                  <a:lnTo>
                    <a:pt x="2548894" y="190362"/>
                  </a:lnTo>
                  <a:lnTo>
                    <a:pt x="2573714" y="178204"/>
                  </a:lnTo>
                  <a:lnTo>
                    <a:pt x="2598534" y="165965"/>
                  </a:lnTo>
                  <a:lnTo>
                    <a:pt x="2623354" y="153643"/>
                  </a:lnTo>
                  <a:lnTo>
                    <a:pt x="2648174" y="141240"/>
                  </a:lnTo>
                  <a:lnTo>
                    <a:pt x="2672994" y="128756"/>
                  </a:lnTo>
                  <a:lnTo>
                    <a:pt x="2697814" y="116193"/>
                  </a:lnTo>
                  <a:lnTo>
                    <a:pt x="2722634" y="103552"/>
                  </a:lnTo>
                  <a:lnTo>
                    <a:pt x="2747454" y="90837"/>
                  </a:lnTo>
                  <a:lnTo>
                    <a:pt x="2772274" y="78051"/>
                  </a:lnTo>
                  <a:lnTo>
                    <a:pt x="2797094" y="65195"/>
                  </a:lnTo>
                  <a:lnTo>
                    <a:pt x="2821915" y="52274"/>
                  </a:lnTo>
                  <a:lnTo>
                    <a:pt x="2846735" y="39291"/>
                  </a:lnTo>
                  <a:lnTo>
                    <a:pt x="2871555" y="26249"/>
                  </a:lnTo>
                  <a:lnTo>
                    <a:pt x="2896375" y="13150"/>
                  </a:lnTo>
                  <a:lnTo>
                    <a:pt x="2921195" y="0"/>
                  </a:lnTo>
                  <a:lnTo>
                    <a:pt x="29211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6141193" y="7459724"/>
              <a:ext cx="2426165" cy="1108927"/>
            </a:xfrm>
            <a:custGeom>
              <a:avLst/>
              <a:pathLst>
                <a:path w="2426165" h="1108927">
                  <a:moveTo>
                    <a:pt x="2426165" y="0"/>
                  </a:moveTo>
                  <a:lnTo>
                    <a:pt x="2401345" y="9238"/>
                  </a:lnTo>
                  <a:lnTo>
                    <a:pt x="2376525" y="18464"/>
                  </a:lnTo>
                  <a:lnTo>
                    <a:pt x="2351704" y="27683"/>
                  </a:lnTo>
                  <a:lnTo>
                    <a:pt x="2326884" y="36898"/>
                  </a:lnTo>
                  <a:lnTo>
                    <a:pt x="2302064" y="46115"/>
                  </a:lnTo>
                  <a:lnTo>
                    <a:pt x="2277244" y="55339"/>
                  </a:lnTo>
                  <a:lnTo>
                    <a:pt x="2252424" y="64574"/>
                  </a:lnTo>
                  <a:lnTo>
                    <a:pt x="2227604" y="73826"/>
                  </a:lnTo>
                  <a:lnTo>
                    <a:pt x="2202784" y="83100"/>
                  </a:lnTo>
                  <a:lnTo>
                    <a:pt x="2177964" y="92400"/>
                  </a:lnTo>
                  <a:lnTo>
                    <a:pt x="2153144" y="101732"/>
                  </a:lnTo>
                  <a:lnTo>
                    <a:pt x="2128324" y="111099"/>
                  </a:lnTo>
                  <a:lnTo>
                    <a:pt x="2103504" y="120506"/>
                  </a:lnTo>
                  <a:lnTo>
                    <a:pt x="2078684" y="129957"/>
                  </a:lnTo>
                  <a:lnTo>
                    <a:pt x="2053864" y="139455"/>
                  </a:lnTo>
                  <a:lnTo>
                    <a:pt x="2029044" y="149003"/>
                  </a:lnTo>
                  <a:lnTo>
                    <a:pt x="2004224" y="158604"/>
                  </a:lnTo>
                  <a:lnTo>
                    <a:pt x="1979404" y="168260"/>
                  </a:lnTo>
                  <a:lnTo>
                    <a:pt x="1954584" y="177973"/>
                  </a:lnTo>
                  <a:lnTo>
                    <a:pt x="1929763" y="187745"/>
                  </a:lnTo>
                  <a:lnTo>
                    <a:pt x="1904943" y="197577"/>
                  </a:lnTo>
                  <a:lnTo>
                    <a:pt x="1880123" y="207470"/>
                  </a:lnTo>
                  <a:lnTo>
                    <a:pt x="1855303" y="217424"/>
                  </a:lnTo>
                  <a:lnTo>
                    <a:pt x="1830483" y="227440"/>
                  </a:lnTo>
                  <a:lnTo>
                    <a:pt x="1805663" y="237518"/>
                  </a:lnTo>
                  <a:lnTo>
                    <a:pt x="1780843" y="247659"/>
                  </a:lnTo>
                  <a:lnTo>
                    <a:pt x="1756023" y="257861"/>
                  </a:lnTo>
                  <a:lnTo>
                    <a:pt x="1731203" y="268124"/>
                  </a:lnTo>
                  <a:lnTo>
                    <a:pt x="1706383" y="278448"/>
                  </a:lnTo>
                  <a:lnTo>
                    <a:pt x="1681563" y="288833"/>
                  </a:lnTo>
                  <a:lnTo>
                    <a:pt x="1656743" y="299278"/>
                  </a:lnTo>
                  <a:lnTo>
                    <a:pt x="1631923" y="309782"/>
                  </a:lnTo>
                  <a:lnTo>
                    <a:pt x="1607103" y="320344"/>
                  </a:lnTo>
                  <a:lnTo>
                    <a:pt x="1582283" y="330964"/>
                  </a:lnTo>
                  <a:lnTo>
                    <a:pt x="1557463" y="341642"/>
                  </a:lnTo>
                  <a:lnTo>
                    <a:pt x="1532643" y="352376"/>
                  </a:lnTo>
                  <a:lnTo>
                    <a:pt x="1507822" y="363166"/>
                  </a:lnTo>
                  <a:lnTo>
                    <a:pt x="1483002" y="374012"/>
                  </a:lnTo>
                  <a:lnTo>
                    <a:pt x="1458182" y="384913"/>
                  </a:lnTo>
                  <a:lnTo>
                    <a:pt x="1433362" y="395868"/>
                  </a:lnTo>
                  <a:lnTo>
                    <a:pt x="1408542" y="406877"/>
                  </a:lnTo>
                  <a:lnTo>
                    <a:pt x="1383722" y="417940"/>
                  </a:lnTo>
                  <a:lnTo>
                    <a:pt x="1358902" y="429056"/>
                  </a:lnTo>
                  <a:lnTo>
                    <a:pt x="1334082" y="440225"/>
                  </a:lnTo>
                  <a:lnTo>
                    <a:pt x="1309262" y="451447"/>
                  </a:lnTo>
                  <a:lnTo>
                    <a:pt x="1284442" y="462721"/>
                  </a:lnTo>
                  <a:lnTo>
                    <a:pt x="1259622" y="474048"/>
                  </a:lnTo>
                  <a:lnTo>
                    <a:pt x="1234802" y="485427"/>
                  </a:lnTo>
                  <a:lnTo>
                    <a:pt x="1209982" y="496858"/>
                  </a:lnTo>
                  <a:lnTo>
                    <a:pt x="1185162" y="508341"/>
                  </a:lnTo>
                  <a:lnTo>
                    <a:pt x="1160342" y="519876"/>
                  </a:lnTo>
                  <a:lnTo>
                    <a:pt x="1135522" y="531462"/>
                  </a:lnTo>
                  <a:lnTo>
                    <a:pt x="1110702" y="543100"/>
                  </a:lnTo>
                  <a:lnTo>
                    <a:pt x="1085882" y="554789"/>
                  </a:lnTo>
                  <a:lnTo>
                    <a:pt x="1061061" y="566529"/>
                  </a:lnTo>
                  <a:lnTo>
                    <a:pt x="1036241" y="578321"/>
                  </a:lnTo>
                  <a:lnTo>
                    <a:pt x="1011421" y="590163"/>
                  </a:lnTo>
                  <a:lnTo>
                    <a:pt x="986601" y="602056"/>
                  </a:lnTo>
                  <a:lnTo>
                    <a:pt x="961781" y="614000"/>
                  </a:lnTo>
                  <a:lnTo>
                    <a:pt x="936961" y="625993"/>
                  </a:lnTo>
                  <a:lnTo>
                    <a:pt x="912141" y="638036"/>
                  </a:lnTo>
                  <a:lnTo>
                    <a:pt x="887321" y="650129"/>
                  </a:lnTo>
                  <a:lnTo>
                    <a:pt x="862501" y="662271"/>
                  </a:lnTo>
                  <a:lnTo>
                    <a:pt x="837681" y="674461"/>
                  </a:lnTo>
                  <a:lnTo>
                    <a:pt x="812861" y="686699"/>
                  </a:lnTo>
                  <a:lnTo>
                    <a:pt x="788041" y="698985"/>
                  </a:lnTo>
                  <a:lnTo>
                    <a:pt x="763221" y="711317"/>
                  </a:lnTo>
                  <a:lnTo>
                    <a:pt x="738401" y="723696"/>
                  </a:lnTo>
                  <a:lnTo>
                    <a:pt x="713581" y="736120"/>
                  </a:lnTo>
                  <a:lnTo>
                    <a:pt x="688761" y="748588"/>
                  </a:lnTo>
                  <a:lnTo>
                    <a:pt x="663941" y="761101"/>
                  </a:lnTo>
                  <a:lnTo>
                    <a:pt x="639120" y="773657"/>
                  </a:lnTo>
                  <a:lnTo>
                    <a:pt x="614300" y="786255"/>
                  </a:lnTo>
                  <a:lnTo>
                    <a:pt x="589480" y="798895"/>
                  </a:lnTo>
                  <a:lnTo>
                    <a:pt x="564660" y="811575"/>
                  </a:lnTo>
                  <a:lnTo>
                    <a:pt x="539840" y="824295"/>
                  </a:lnTo>
                  <a:lnTo>
                    <a:pt x="515020" y="837054"/>
                  </a:lnTo>
                  <a:lnTo>
                    <a:pt x="490200" y="849850"/>
                  </a:lnTo>
                  <a:lnTo>
                    <a:pt x="465380" y="862684"/>
                  </a:lnTo>
                  <a:lnTo>
                    <a:pt x="440560" y="875553"/>
                  </a:lnTo>
                  <a:lnTo>
                    <a:pt x="415740" y="888457"/>
                  </a:lnTo>
                  <a:lnTo>
                    <a:pt x="390920" y="901395"/>
                  </a:lnTo>
                  <a:lnTo>
                    <a:pt x="366100" y="914366"/>
                  </a:lnTo>
                  <a:lnTo>
                    <a:pt x="341280" y="927369"/>
                  </a:lnTo>
                  <a:lnTo>
                    <a:pt x="316460" y="940403"/>
                  </a:lnTo>
                  <a:lnTo>
                    <a:pt x="291640" y="953467"/>
                  </a:lnTo>
                  <a:lnTo>
                    <a:pt x="266820" y="966560"/>
                  </a:lnTo>
                  <a:lnTo>
                    <a:pt x="242000" y="979682"/>
                  </a:lnTo>
                  <a:lnTo>
                    <a:pt x="217179" y="992831"/>
                  </a:lnTo>
                  <a:lnTo>
                    <a:pt x="192359" y="1006006"/>
                  </a:lnTo>
                  <a:lnTo>
                    <a:pt x="167539" y="1019207"/>
                  </a:lnTo>
                  <a:lnTo>
                    <a:pt x="142719" y="1032433"/>
                  </a:lnTo>
                  <a:lnTo>
                    <a:pt x="117899" y="1045683"/>
                  </a:lnTo>
                  <a:lnTo>
                    <a:pt x="93079" y="1058956"/>
                  </a:lnTo>
                  <a:lnTo>
                    <a:pt x="68259" y="1072251"/>
                  </a:lnTo>
                  <a:lnTo>
                    <a:pt x="43439" y="1085568"/>
                  </a:lnTo>
                  <a:lnTo>
                    <a:pt x="18619" y="1098906"/>
                  </a:lnTo>
                  <a:lnTo>
                    <a:pt x="0" y="11089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5667072" y="7225299"/>
              <a:ext cx="2900285" cy="1343352"/>
            </a:xfrm>
            <a:custGeom>
              <a:avLst/>
              <a:pathLst>
                <a:path w="2900285" h="1343352">
                  <a:moveTo>
                    <a:pt x="0" y="1343352"/>
                  </a:moveTo>
                  <a:lnTo>
                    <a:pt x="21158" y="1334322"/>
                  </a:lnTo>
                  <a:lnTo>
                    <a:pt x="45978" y="1323721"/>
                  </a:lnTo>
                  <a:lnTo>
                    <a:pt x="70799" y="1313112"/>
                  </a:lnTo>
                  <a:lnTo>
                    <a:pt x="95619" y="1302495"/>
                  </a:lnTo>
                  <a:lnTo>
                    <a:pt x="120439" y="1291868"/>
                  </a:lnTo>
                  <a:lnTo>
                    <a:pt x="145259" y="1281231"/>
                  </a:lnTo>
                  <a:lnTo>
                    <a:pt x="170079" y="1270585"/>
                  </a:lnTo>
                  <a:lnTo>
                    <a:pt x="194899" y="1259929"/>
                  </a:lnTo>
                  <a:lnTo>
                    <a:pt x="219719" y="1249263"/>
                  </a:lnTo>
                  <a:lnTo>
                    <a:pt x="244539" y="1238586"/>
                  </a:lnTo>
                  <a:lnTo>
                    <a:pt x="269359" y="1227897"/>
                  </a:lnTo>
                  <a:lnTo>
                    <a:pt x="294179" y="1217198"/>
                  </a:lnTo>
                  <a:lnTo>
                    <a:pt x="318999" y="1206486"/>
                  </a:lnTo>
                  <a:lnTo>
                    <a:pt x="343819" y="1195762"/>
                  </a:lnTo>
                  <a:lnTo>
                    <a:pt x="368639" y="1185026"/>
                  </a:lnTo>
                  <a:lnTo>
                    <a:pt x="393459" y="1174277"/>
                  </a:lnTo>
                  <a:lnTo>
                    <a:pt x="418279" y="1163514"/>
                  </a:lnTo>
                  <a:lnTo>
                    <a:pt x="443099" y="1152737"/>
                  </a:lnTo>
                  <a:lnTo>
                    <a:pt x="467919" y="1141946"/>
                  </a:lnTo>
                  <a:lnTo>
                    <a:pt x="492740" y="1131139"/>
                  </a:lnTo>
                  <a:lnTo>
                    <a:pt x="517560" y="1120318"/>
                  </a:lnTo>
                  <a:lnTo>
                    <a:pt x="542380" y="1109481"/>
                  </a:lnTo>
                  <a:lnTo>
                    <a:pt x="567200" y="1098627"/>
                  </a:lnTo>
                  <a:lnTo>
                    <a:pt x="592020" y="1087756"/>
                  </a:lnTo>
                  <a:lnTo>
                    <a:pt x="616840" y="1076868"/>
                  </a:lnTo>
                  <a:lnTo>
                    <a:pt x="641660" y="1065962"/>
                  </a:lnTo>
                  <a:lnTo>
                    <a:pt x="666480" y="1055037"/>
                  </a:lnTo>
                  <a:lnTo>
                    <a:pt x="691300" y="1044093"/>
                  </a:lnTo>
                  <a:lnTo>
                    <a:pt x="716120" y="1033129"/>
                  </a:lnTo>
                  <a:lnTo>
                    <a:pt x="740940" y="1022145"/>
                  </a:lnTo>
                  <a:lnTo>
                    <a:pt x="765760" y="1011140"/>
                  </a:lnTo>
                  <a:lnTo>
                    <a:pt x="790580" y="1000113"/>
                  </a:lnTo>
                  <a:lnTo>
                    <a:pt x="815400" y="989064"/>
                  </a:lnTo>
                  <a:lnTo>
                    <a:pt x="840220" y="977992"/>
                  </a:lnTo>
                  <a:lnTo>
                    <a:pt x="865040" y="966897"/>
                  </a:lnTo>
                  <a:lnTo>
                    <a:pt x="889860" y="955777"/>
                  </a:lnTo>
                  <a:lnTo>
                    <a:pt x="914681" y="944633"/>
                  </a:lnTo>
                  <a:lnTo>
                    <a:pt x="939501" y="933463"/>
                  </a:lnTo>
                  <a:lnTo>
                    <a:pt x="964321" y="922268"/>
                  </a:lnTo>
                  <a:lnTo>
                    <a:pt x="989141" y="911045"/>
                  </a:lnTo>
                  <a:lnTo>
                    <a:pt x="1013961" y="899796"/>
                  </a:lnTo>
                  <a:lnTo>
                    <a:pt x="1038781" y="888519"/>
                  </a:lnTo>
                  <a:lnTo>
                    <a:pt x="1063601" y="877214"/>
                  </a:lnTo>
                  <a:lnTo>
                    <a:pt x="1088421" y="865881"/>
                  </a:lnTo>
                  <a:lnTo>
                    <a:pt x="1113241" y="854518"/>
                  </a:lnTo>
                  <a:lnTo>
                    <a:pt x="1138061" y="843126"/>
                  </a:lnTo>
                  <a:lnTo>
                    <a:pt x="1162881" y="831705"/>
                  </a:lnTo>
                  <a:lnTo>
                    <a:pt x="1187701" y="820253"/>
                  </a:lnTo>
                  <a:lnTo>
                    <a:pt x="1212521" y="808772"/>
                  </a:lnTo>
                  <a:lnTo>
                    <a:pt x="1237341" y="797260"/>
                  </a:lnTo>
                  <a:lnTo>
                    <a:pt x="1262161" y="785718"/>
                  </a:lnTo>
                  <a:lnTo>
                    <a:pt x="1286981" y="774146"/>
                  </a:lnTo>
                  <a:lnTo>
                    <a:pt x="1311801" y="762544"/>
                  </a:lnTo>
                  <a:lnTo>
                    <a:pt x="1336622" y="750912"/>
                  </a:lnTo>
                  <a:lnTo>
                    <a:pt x="1361442" y="739251"/>
                  </a:lnTo>
                  <a:lnTo>
                    <a:pt x="1386262" y="727562"/>
                  </a:lnTo>
                  <a:lnTo>
                    <a:pt x="1411082" y="715845"/>
                  </a:lnTo>
                  <a:lnTo>
                    <a:pt x="1435902" y="704101"/>
                  </a:lnTo>
                  <a:lnTo>
                    <a:pt x="1460722" y="692332"/>
                  </a:lnTo>
                  <a:lnTo>
                    <a:pt x="1485542" y="680537"/>
                  </a:lnTo>
                  <a:lnTo>
                    <a:pt x="1510362" y="668720"/>
                  </a:lnTo>
                  <a:lnTo>
                    <a:pt x="1535182" y="656880"/>
                  </a:lnTo>
                  <a:lnTo>
                    <a:pt x="1560002" y="645021"/>
                  </a:lnTo>
                  <a:lnTo>
                    <a:pt x="1584822" y="633144"/>
                  </a:lnTo>
                  <a:lnTo>
                    <a:pt x="1609642" y="621251"/>
                  </a:lnTo>
                  <a:lnTo>
                    <a:pt x="1634462" y="609344"/>
                  </a:lnTo>
                  <a:lnTo>
                    <a:pt x="1659282" y="597427"/>
                  </a:lnTo>
                  <a:lnTo>
                    <a:pt x="1684102" y="585501"/>
                  </a:lnTo>
                  <a:lnTo>
                    <a:pt x="1708922" y="573570"/>
                  </a:lnTo>
                  <a:lnTo>
                    <a:pt x="1733742" y="561637"/>
                  </a:lnTo>
                  <a:lnTo>
                    <a:pt x="1758562" y="549705"/>
                  </a:lnTo>
                  <a:lnTo>
                    <a:pt x="1783383" y="537777"/>
                  </a:lnTo>
                  <a:lnTo>
                    <a:pt x="1808203" y="525857"/>
                  </a:lnTo>
                  <a:lnTo>
                    <a:pt x="1833023" y="513948"/>
                  </a:lnTo>
                  <a:lnTo>
                    <a:pt x="1857843" y="502054"/>
                  </a:lnTo>
                  <a:lnTo>
                    <a:pt x="1882663" y="490178"/>
                  </a:lnTo>
                  <a:lnTo>
                    <a:pt x="1907483" y="478323"/>
                  </a:lnTo>
                  <a:lnTo>
                    <a:pt x="1932303" y="466493"/>
                  </a:lnTo>
                  <a:lnTo>
                    <a:pt x="1957123" y="454690"/>
                  </a:lnTo>
                  <a:lnTo>
                    <a:pt x="1981943" y="442917"/>
                  </a:lnTo>
                  <a:lnTo>
                    <a:pt x="2006763" y="431176"/>
                  </a:lnTo>
                  <a:lnTo>
                    <a:pt x="2031583" y="419469"/>
                  </a:lnTo>
                  <a:lnTo>
                    <a:pt x="2056403" y="407796"/>
                  </a:lnTo>
                  <a:lnTo>
                    <a:pt x="2081223" y="396158"/>
                  </a:lnTo>
                  <a:lnTo>
                    <a:pt x="2106043" y="384553"/>
                  </a:lnTo>
                  <a:lnTo>
                    <a:pt x="2130863" y="372981"/>
                  </a:lnTo>
                  <a:lnTo>
                    <a:pt x="2155683" y="361438"/>
                  </a:lnTo>
                  <a:lnTo>
                    <a:pt x="2180503" y="349921"/>
                  </a:lnTo>
                  <a:lnTo>
                    <a:pt x="2205324" y="338426"/>
                  </a:lnTo>
                  <a:lnTo>
                    <a:pt x="2230144" y="326946"/>
                  </a:lnTo>
                  <a:lnTo>
                    <a:pt x="2254964" y="315476"/>
                  </a:lnTo>
                  <a:lnTo>
                    <a:pt x="2279784" y="304009"/>
                  </a:lnTo>
                  <a:lnTo>
                    <a:pt x="2304604" y="292536"/>
                  </a:lnTo>
                  <a:lnTo>
                    <a:pt x="2329424" y="281049"/>
                  </a:lnTo>
                  <a:lnTo>
                    <a:pt x="2354244" y="269540"/>
                  </a:lnTo>
                  <a:lnTo>
                    <a:pt x="2379064" y="258000"/>
                  </a:lnTo>
                  <a:lnTo>
                    <a:pt x="2403884" y="246421"/>
                  </a:lnTo>
                  <a:lnTo>
                    <a:pt x="2428704" y="234795"/>
                  </a:lnTo>
                  <a:lnTo>
                    <a:pt x="2453524" y="223115"/>
                  </a:lnTo>
                  <a:lnTo>
                    <a:pt x="2478344" y="211373"/>
                  </a:lnTo>
                  <a:lnTo>
                    <a:pt x="2503164" y="199563"/>
                  </a:lnTo>
                  <a:lnTo>
                    <a:pt x="2527984" y="187682"/>
                  </a:lnTo>
                  <a:lnTo>
                    <a:pt x="2552804" y="175723"/>
                  </a:lnTo>
                  <a:lnTo>
                    <a:pt x="2577624" y="163686"/>
                  </a:lnTo>
                  <a:lnTo>
                    <a:pt x="2602444" y="151566"/>
                  </a:lnTo>
                  <a:lnTo>
                    <a:pt x="2627265" y="139364"/>
                  </a:lnTo>
                  <a:lnTo>
                    <a:pt x="2652085" y="127078"/>
                  </a:lnTo>
                  <a:lnTo>
                    <a:pt x="2676905" y="114710"/>
                  </a:lnTo>
                  <a:lnTo>
                    <a:pt x="2701725" y="102260"/>
                  </a:lnTo>
                  <a:lnTo>
                    <a:pt x="2726545" y="89730"/>
                  </a:lnTo>
                  <a:lnTo>
                    <a:pt x="2751365" y="77122"/>
                  </a:lnTo>
                  <a:lnTo>
                    <a:pt x="2776185" y="64439"/>
                  </a:lnTo>
                  <a:lnTo>
                    <a:pt x="2801005" y="51684"/>
                  </a:lnTo>
                  <a:lnTo>
                    <a:pt x="2825825" y="38859"/>
                  </a:lnTo>
                  <a:lnTo>
                    <a:pt x="2850645" y="25968"/>
                  </a:lnTo>
                  <a:lnTo>
                    <a:pt x="2875465" y="13013"/>
                  </a:lnTo>
                  <a:lnTo>
                    <a:pt x="2900285" y="0"/>
                  </a:lnTo>
                  <a:lnTo>
                    <a:pt x="2900285" y="242023"/>
                  </a:lnTo>
                  <a:lnTo>
                    <a:pt x="2875465" y="251290"/>
                  </a:lnTo>
                  <a:lnTo>
                    <a:pt x="2850645" y="260550"/>
                  </a:lnTo>
                  <a:lnTo>
                    <a:pt x="2825825" y="269807"/>
                  </a:lnTo>
                  <a:lnTo>
                    <a:pt x="2801005" y="279066"/>
                  </a:lnTo>
                  <a:lnTo>
                    <a:pt x="2776185" y="288333"/>
                  </a:lnTo>
                  <a:lnTo>
                    <a:pt x="2751365" y="297612"/>
                  </a:lnTo>
                  <a:lnTo>
                    <a:pt x="2726545" y="306909"/>
                  </a:lnTo>
                  <a:lnTo>
                    <a:pt x="2701725" y="316228"/>
                  </a:lnTo>
                  <a:lnTo>
                    <a:pt x="2676905" y="325576"/>
                  </a:lnTo>
                  <a:lnTo>
                    <a:pt x="2652085" y="334956"/>
                  </a:lnTo>
                  <a:lnTo>
                    <a:pt x="2627265" y="344373"/>
                  </a:lnTo>
                  <a:lnTo>
                    <a:pt x="2602444" y="353833"/>
                  </a:lnTo>
                  <a:lnTo>
                    <a:pt x="2577624" y="363337"/>
                  </a:lnTo>
                  <a:lnTo>
                    <a:pt x="2552804" y="372891"/>
                  </a:lnTo>
                  <a:lnTo>
                    <a:pt x="2527984" y="382498"/>
                  </a:lnTo>
                  <a:lnTo>
                    <a:pt x="2503164" y="392160"/>
                  </a:lnTo>
                  <a:lnTo>
                    <a:pt x="2478344" y="401880"/>
                  </a:lnTo>
                  <a:lnTo>
                    <a:pt x="2453524" y="411661"/>
                  </a:lnTo>
                  <a:lnTo>
                    <a:pt x="2428704" y="421503"/>
                  </a:lnTo>
                  <a:lnTo>
                    <a:pt x="2403884" y="431408"/>
                  </a:lnTo>
                  <a:lnTo>
                    <a:pt x="2379064" y="441377"/>
                  </a:lnTo>
                  <a:lnTo>
                    <a:pt x="2354244" y="451412"/>
                  </a:lnTo>
                  <a:lnTo>
                    <a:pt x="2329424" y="461512"/>
                  </a:lnTo>
                  <a:lnTo>
                    <a:pt x="2304604" y="471679"/>
                  </a:lnTo>
                  <a:lnTo>
                    <a:pt x="2279784" y="481911"/>
                  </a:lnTo>
                  <a:lnTo>
                    <a:pt x="2254964" y="492208"/>
                  </a:lnTo>
                  <a:lnTo>
                    <a:pt x="2230144" y="502572"/>
                  </a:lnTo>
                  <a:lnTo>
                    <a:pt x="2205324" y="513000"/>
                  </a:lnTo>
                  <a:lnTo>
                    <a:pt x="2180503" y="523494"/>
                  </a:lnTo>
                  <a:lnTo>
                    <a:pt x="2155683" y="534051"/>
                  </a:lnTo>
                  <a:lnTo>
                    <a:pt x="2130863" y="544672"/>
                  </a:lnTo>
                  <a:lnTo>
                    <a:pt x="2106043" y="555356"/>
                  </a:lnTo>
                  <a:lnTo>
                    <a:pt x="2081223" y="566103"/>
                  </a:lnTo>
                  <a:lnTo>
                    <a:pt x="2056403" y="576911"/>
                  </a:lnTo>
                  <a:lnTo>
                    <a:pt x="2031583" y="587780"/>
                  </a:lnTo>
                  <a:lnTo>
                    <a:pt x="2006763" y="598710"/>
                  </a:lnTo>
                  <a:lnTo>
                    <a:pt x="1981943" y="609700"/>
                  </a:lnTo>
                  <a:lnTo>
                    <a:pt x="1957123" y="620749"/>
                  </a:lnTo>
                  <a:lnTo>
                    <a:pt x="1932303" y="631857"/>
                  </a:lnTo>
                  <a:lnTo>
                    <a:pt x="1907483" y="643024"/>
                  </a:lnTo>
                  <a:lnTo>
                    <a:pt x="1882663" y="654248"/>
                  </a:lnTo>
                  <a:lnTo>
                    <a:pt x="1857843" y="665530"/>
                  </a:lnTo>
                  <a:lnTo>
                    <a:pt x="1833023" y="676869"/>
                  </a:lnTo>
                  <a:lnTo>
                    <a:pt x="1808203" y="688265"/>
                  </a:lnTo>
                  <a:lnTo>
                    <a:pt x="1783383" y="699717"/>
                  </a:lnTo>
                  <a:lnTo>
                    <a:pt x="1758562" y="711225"/>
                  </a:lnTo>
                  <a:lnTo>
                    <a:pt x="1733742" y="722789"/>
                  </a:lnTo>
                  <a:lnTo>
                    <a:pt x="1708922" y="734408"/>
                  </a:lnTo>
                  <a:lnTo>
                    <a:pt x="1684102" y="746082"/>
                  </a:lnTo>
                  <a:lnTo>
                    <a:pt x="1659282" y="757810"/>
                  </a:lnTo>
                  <a:lnTo>
                    <a:pt x="1634462" y="769593"/>
                  </a:lnTo>
                  <a:lnTo>
                    <a:pt x="1609642" y="781429"/>
                  </a:lnTo>
                  <a:lnTo>
                    <a:pt x="1584822" y="793319"/>
                  </a:lnTo>
                  <a:lnTo>
                    <a:pt x="1560002" y="805261"/>
                  </a:lnTo>
                  <a:lnTo>
                    <a:pt x="1535182" y="817256"/>
                  </a:lnTo>
                  <a:lnTo>
                    <a:pt x="1510362" y="829303"/>
                  </a:lnTo>
                  <a:lnTo>
                    <a:pt x="1485542" y="841401"/>
                  </a:lnTo>
                  <a:lnTo>
                    <a:pt x="1460722" y="853550"/>
                  </a:lnTo>
                  <a:lnTo>
                    <a:pt x="1435902" y="865750"/>
                  </a:lnTo>
                  <a:lnTo>
                    <a:pt x="1411082" y="877998"/>
                  </a:lnTo>
                  <a:lnTo>
                    <a:pt x="1386262" y="890295"/>
                  </a:lnTo>
                  <a:lnTo>
                    <a:pt x="1361442" y="902641"/>
                  </a:lnTo>
                  <a:lnTo>
                    <a:pt x="1336622" y="915033"/>
                  </a:lnTo>
                  <a:lnTo>
                    <a:pt x="1311801" y="927472"/>
                  </a:lnTo>
                  <a:lnTo>
                    <a:pt x="1286981" y="939956"/>
                  </a:lnTo>
                  <a:lnTo>
                    <a:pt x="1262161" y="952485"/>
                  </a:lnTo>
                  <a:lnTo>
                    <a:pt x="1237341" y="965058"/>
                  </a:lnTo>
                  <a:lnTo>
                    <a:pt x="1212521" y="977674"/>
                  </a:lnTo>
                  <a:lnTo>
                    <a:pt x="1187701" y="990331"/>
                  </a:lnTo>
                  <a:lnTo>
                    <a:pt x="1162881" y="1003030"/>
                  </a:lnTo>
                  <a:lnTo>
                    <a:pt x="1138061" y="1015768"/>
                  </a:lnTo>
                  <a:lnTo>
                    <a:pt x="1113241" y="1028545"/>
                  </a:lnTo>
                  <a:lnTo>
                    <a:pt x="1088421" y="1041360"/>
                  </a:lnTo>
                  <a:lnTo>
                    <a:pt x="1063601" y="1054212"/>
                  </a:lnTo>
                  <a:lnTo>
                    <a:pt x="1038781" y="1067099"/>
                  </a:lnTo>
                  <a:lnTo>
                    <a:pt x="1013961" y="1080022"/>
                  </a:lnTo>
                  <a:lnTo>
                    <a:pt x="989141" y="1092978"/>
                  </a:lnTo>
                  <a:lnTo>
                    <a:pt x="964321" y="1105967"/>
                  </a:lnTo>
                  <a:lnTo>
                    <a:pt x="939501" y="1118988"/>
                  </a:lnTo>
                  <a:lnTo>
                    <a:pt x="914681" y="1132040"/>
                  </a:lnTo>
                  <a:lnTo>
                    <a:pt x="889860" y="1145122"/>
                  </a:lnTo>
                  <a:lnTo>
                    <a:pt x="865040" y="1158232"/>
                  </a:lnTo>
                  <a:lnTo>
                    <a:pt x="840220" y="1171371"/>
                  </a:lnTo>
                  <a:lnTo>
                    <a:pt x="815400" y="1184536"/>
                  </a:lnTo>
                  <a:lnTo>
                    <a:pt x="790580" y="1197728"/>
                  </a:lnTo>
                  <a:lnTo>
                    <a:pt x="765760" y="1210945"/>
                  </a:lnTo>
                  <a:lnTo>
                    <a:pt x="740940" y="1224187"/>
                  </a:lnTo>
                  <a:lnTo>
                    <a:pt x="716120" y="1237452"/>
                  </a:lnTo>
                  <a:lnTo>
                    <a:pt x="691300" y="1250740"/>
                  </a:lnTo>
                  <a:lnTo>
                    <a:pt x="666480" y="1264050"/>
                  </a:lnTo>
                  <a:lnTo>
                    <a:pt x="641660" y="1277381"/>
                  </a:lnTo>
                  <a:lnTo>
                    <a:pt x="616840" y="1290733"/>
                  </a:lnTo>
                  <a:lnTo>
                    <a:pt x="592020" y="1304105"/>
                  </a:lnTo>
                  <a:lnTo>
                    <a:pt x="567200" y="1317495"/>
                  </a:lnTo>
                  <a:lnTo>
                    <a:pt x="542380" y="1330904"/>
                  </a:lnTo>
                  <a:lnTo>
                    <a:pt x="519371" y="1343352"/>
                  </a:lnTo>
                  <a:close/>
                </a:path>
              </a:pathLst>
            </a:custGeom>
            <a:solidFill>
              <a:srgbClr val="00C4C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5667072" y="7225299"/>
              <a:ext cx="2900285" cy="1343352"/>
            </a:xfrm>
            <a:custGeom>
              <a:avLst/>
              <a:pathLst>
                <a:path w="2900285" h="1343352">
                  <a:moveTo>
                    <a:pt x="0" y="1343352"/>
                  </a:moveTo>
                  <a:lnTo>
                    <a:pt x="21158" y="1334322"/>
                  </a:lnTo>
                  <a:lnTo>
                    <a:pt x="45978" y="1323721"/>
                  </a:lnTo>
                  <a:lnTo>
                    <a:pt x="70799" y="1313112"/>
                  </a:lnTo>
                  <a:lnTo>
                    <a:pt x="95619" y="1302495"/>
                  </a:lnTo>
                  <a:lnTo>
                    <a:pt x="120439" y="1291868"/>
                  </a:lnTo>
                  <a:lnTo>
                    <a:pt x="145259" y="1281231"/>
                  </a:lnTo>
                  <a:lnTo>
                    <a:pt x="170079" y="1270585"/>
                  </a:lnTo>
                  <a:lnTo>
                    <a:pt x="194899" y="1259929"/>
                  </a:lnTo>
                  <a:lnTo>
                    <a:pt x="219719" y="1249263"/>
                  </a:lnTo>
                  <a:lnTo>
                    <a:pt x="244539" y="1238586"/>
                  </a:lnTo>
                  <a:lnTo>
                    <a:pt x="269359" y="1227897"/>
                  </a:lnTo>
                  <a:lnTo>
                    <a:pt x="294179" y="1217198"/>
                  </a:lnTo>
                  <a:lnTo>
                    <a:pt x="318999" y="1206486"/>
                  </a:lnTo>
                  <a:lnTo>
                    <a:pt x="343819" y="1195762"/>
                  </a:lnTo>
                  <a:lnTo>
                    <a:pt x="368639" y="1185026"/>
                  </a:lnTo>
                  <a:lnTo>
                    <a:pt x="393459" y="1174277"/>
                  </a:lnTo>
                  <a:lnTo>
                    <a:pt x="418279" y="1163514"/>
                  </a:lnTo>
                  <a:lnTo>
                    <a:pt x="443099" y="1152737"/>
                  </a:lnTo>
                  <a:lnTo>
                    <a:pt x="467919" y="1141946"/>
                  </a:lnTo>
                  <a:lnTo>
                    <a:pt x="492740" y="1131139"/>
                  </a:lnTo>
                  <a:lnTo>
                    <a:pt x="517560" y="1120318"/>
                  </a:lnTo>
                  <a:lnTo>
                    <a:pt x="542380" y="1109481"/>
                  </a:lnTo>
                  <a:lnTo>
                    <a:pt x="567200" y="1098627"/>
                  </a:lnTo>
                  <a:lnTo>
                    <a:pt x="592020" y="1087756"/>
                  </a:lnTo>
                  <a:lnTo>
                    <a:pt x="616840" y="1076868"/>
                  </a:lnTo>
                  <a:lnTo>
                    <a:pt x="641660" y="1065962"/>
                  </a:lnTo>
                  <a:lnTo>
                    <a:pt x="666480" y="1055037"/>
                  </a:lnTo>
                  <a:lnTo>
                    <a:pt x="691300" y="1044093"/>
                  </a:lnTo>
                  <a:lnTo>
                    <a:pt x="716120" y="1033129"/>
                  </a:lnTo>
                  <a:lnTo>
                    <a:pt x="740940" y="1022145"/>
                  </a:lnTo>
                  <a:lnTo>
                    <a:pt x="765760" y="1011140"/>
                  </a:lnTo>
                  <a:lnTo>
                    <a:pt x="790580" y="1000113"/>
                  </a:lnTo>
                  <a:lnTo>
                    <a:pt x="815400" y="989064"/>
                  </a:lnTo>
                  <a:lnTo>
                    <a:pt x="840220" y="977992"/>
                  </a:lnTo>
                  <a:lnTo>
                    <a:pt x="865040" y="966897"/>
                  </a:lnTo>
                  <a:lnTo>
                    <a:pt x="889860" y="955777"/>
                  </a:lnTo>
                  <a:lnTo>
                    <a:pt x="914681" y="944633"/>
                  </a:lnTo>
                  <a:lnTo>
                    <a:pt x="939501" y="933463"/>
                  </a:lnTo>
                  <a:lnTo>
                    <a:pt x="964321" y="922268"/>
                  </a:lnTo>
                  <a:lnTo>
                    <a:pt x="989141" y="911045"/>
                  </a:lnTo>
                  <a:lnTo>
                    <a:pt x="1013961" y="899796"/>
                  </a:lnTo>
                  <a:lnTo>
                    <a:pt x="1038781" y="888519"/>
                  </a:lnTo>
                  <a:lnTo>
                    <a:pt x="1063601" y="877214"/>
                  </a:lnTo>
                  <a:lnTo>
                    <a:pt x="1088421" y="865881"/>
                  </a:lnTo>
                  <a:lnTo>
                    <a:pt x="1113241" y="854518"/>
                  </a:lnTo>
                  <a:lnTo>
                    <a:pt x="1138061" y="843126"/>
                  </a:lnTo>
                  <a:lnTo>
                    <a:pt x="1162881" y="831705"/>
                  </a:lnTo>
                  <a:lnTo>
                    <a:pt x="1187701" y="820253"/>
                  </a:lnTo>
                  <a:lnTo>
                    <a:pt x="1212521" y="808772"/>
                  </a:lnTo>
                  <a:lnTo>
                    <a:pt x="1237341" y="797260"/>
                  </a:lnTo>
                  <a:lnTo>
                    <a:pt x="1262161" y="785718"/>
                  </a:lnTo>
                  <a:lnTo>
                    <a:pt x="1286981" y="774146"/>
                  </a:lnTo>
                  <a:lnTo>
                    <a:pt x="1311801" y="762544"/>
                  </a:lnTo>
                  <a:lnTo>
                    <a:pt x="1336622" y="750912"/>
                  </a:lnTo>
                  <a:lnTo>
                    <a:pt x="1361442" y="739251"/>
                  </a:lnTo>
                  <a:lnTo>
                    <a:pt x="1386262" y="727562"/>
                  </a:lnTo>
                  <a:lnTo>
                    <a:pt x="1411082" y="715845"/>
                  </a:lnTo>
                  <a:lnTo>
                    <a:pt x="1435902" y="704101"/>
                  </a:lnTo>
                  <a:lnTo>
                    <a:pt x="1460722" y="692332"/>
                  </a:lnTo>
                  <a:lnTo>
                    <a:pt x="1485542" y="680537"/>
                  </a:lnTo>
                  <a:lnTo>
                    <a:pt x="1510362" y="668720"/>
                  </a:lnTo>
                  <a:lnTo>
                    <a:pt x="1535182" y="656880"/>
                  </a:lnTo>
                  <a:lnTo>
                    <a:pt x="1560002" y="645021"/>
                  </a:lnTo>
                  <a:lnTo>
                    <a:pt x="1584822" y="633144"/>
                  </a:lnTo>
                  <a:lnTo>
                    <a:pt x="1609642" y="621251"/>
                  </a:lnTo>
                  <a:lnTo>
                    <a:pt x="1634462" y="609344"/>
                  </a:lnTo>
                  <a:lnTo>
                    <a:pt x="1659282" y="597427"/>
                  </a:lnTo>
                  <a:lnTo>
                    <a:pt x="1684102" y="585501"/>
                  </a:lnTo>
                  <a:lnTo>
                    <a:pt x="1708922" y="573570"/>
                  </a:lnTo>
                  <a:lnTo>
                    <a:pt x="1733742" y="561637"/>
                  </a:lnTo>
                  <a:lnTo>
                    <a:pt x="1758562" y="549705"/>
                  </a:lnTo>
                  <a:lnTo>
                    <a:pt x="1783383" y="537777"/>
                  </a:lnTo>
                  <a:lnTo>
                    <a:pt x="1808203" y="525857"/>
                  </a:lnTo>
                  <a:lnTo>
                    <a:pt x="1833023" y="513948"/>
                  </a:lnTo>
                  <a:lnTo>
                    <a:pt x="1857843" y="502054"/>
                  </a:lnTo>
                  <a:lnTo>
                    <a:pt x="1882663" y="490178"/>
                  </a:lnTo>
                  <a:lnTo>
                    <a:pt x="1907483" y="478323"/>
                  </a:lnTo>
                  <a:lnTo>
                    <a:pt x="1932303" y="466493"/>
                  </a:lnTo>
                  <a:lnTo>
                    <a:pt x="1957123" y="454690"/>
                  </a:lnTo>
                  <a:lnTo>
                    <a:pt x="1981943" y="442917"/>
                  </a:lnTo>
                  <a:lnTo>
                    <a:pt x="2006763" y="431176"/>
                  </a:lnTo>
                  <a:lnTo>
                    <a:pt x="2031583" y="419469"/>
                  </a:lnTo>
                  <a:lnTo>
                    <a:pt x="2056403" y="407796"/>
                  </a:lnTo>
                  <a:lnTo>
                    <a:pt x="2081223" y="396158"/>
                  </a:lnTo>
                  <a:lnTo>
                    <a:pt x="2106043" y="384553"/>
                  </a:lnTo>
                  <a:lnTo>
                    <a:pt x="2130863" y="372981"/>
                  </a:lnTo>
                  <a:lnTo>
                    <a:pt x="2155683" y="361438"/>
                  </a:lnTo>
                  <a:lnTo>
                    <a:pt x="2180503" y="349921"/>
                  </a:lnTo>
                  <a:lnTo>
                    <a:pt x="2205324" y="338426"/>
                  </a:lnTo>
                  <a:lnTo>
                    <a:pt x="2230144" y="326946"/>
                  </a:lnTo>
                  <a:lnTo>
                    <a:pt x="2254964" y="315476"/>
                  </a:lnTo>
                  <a:lnTo>
                    <a:pt x="2279784" y="304009"/>
                  </a:lnTo>
                  <a:lnTo>
                    <a:pt x="2304604" y="292536"/>
                  </a:lnTo>
                  <a:lnTo>
                    <a:pt x="2329424" y="281049"/>
                  </a:lnTo>
                  <a:lnTo>
                    <a:pt x="2354244" y="269540"/>
                  </a:lnTo>
                  <a:lnTo>
                    <a:pt x="2379064" y="258000"/>
                  </a:lnTo>
                  <a:lnTo>
                    <a:pt x="2403884" y="246421"/>
                  </a:lnTo>
                  <a:lnTo>
                    <a:pt x="2428704" y="234795"/>
                  </a:lnTo>
                  <a:lnTo>
                    <a:pt x="2453524" y="223115"/>
                  </a:lnTo>
                  <a:lnTo>
                    <a:pt x="2478344" y="211373"/>
                  </a:lnTo>
                  <a:lnTo>
                    <a:pt x="2503164" y="199563"/>
                  </a:lnTo>
                  <a:lnTo>
                    <a:pt x="2527984" y="187682"/>
                  </a:lnTo>
                  <a:lnTo>
                    <a:pt x="2552804" y="175723"/>
                  </a:lnTo>
                  <a:lnTo>
                    <a:pt x="2577624" y="163686"/>
                  </a:lnTo>
                  <a:lnTo>
                    <a:pt x="2602444" y="151566"/>
                  </a:lnTo>
                  <a:lnTo>
                    <a:pt x="2627265" y="139364"/>
                  </a:lnTo>
                  <a:lnTo>
                    <a:pt x="2652085" y="127078"/>
                  </a:lnTo>
                  <a:lnTo>
                    <a:pt x="2676905" y="114710"/>
                  </a:lnTo>
                  <a:lnTo>
                    <a:pt x="2701725" y="102260"/>
                  </a:lnTo>
                  <a:lnTo>
                    <a:pt x="2726545" y="89730"/>
                  </a:lnTo>
                  <a:lnTo>
                    <a:pt x="2751365" y="77122"/>
                  </a:lnTo>
                  <a:lnTo>
                    <a:pt x="2776185" y="64439"/>
                  </a:lnTo>
                  <a:lnTo>
                    <a:pt x="2801005" y="51684"/>
                  </a:lnTo>
                  <a:lnTo>
                    <a:pt x="2825825" y="38859"/>
                  </a:lnTo>
                  <a:lnTo>
                    <a:pt x="2850645" y="25968"/>
                  </a:lnTo>
                  <a:lnTo>
                    <a:pt x="2875465" y="13013"/>
                  </a:lnTo>
                  <a:lnTo>
                    <a:pt x="2900285" y="0"/>
                  </a:lnTo>
                  <a:lnTo>
                    <a:pt x="290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6186444" y="7467323"/>
              <a:ext cx="2380914" cy="1101328"/>
            </a:xfrm>
            <a:custGeom>
              <a:avLst/>
              <a:pathLst>
                <a:path w="2380914" h="1101328">
                  <a:moveTo>
                    <a:pt x="2380914" y="0"/>
                  </a:moveTo>
                  <a:lnTo>
                    <a:pt x="2356094" y="9267"/>
                  </a:lnTo>
                  <a:lnTo>
                    <a:pt x="2331274" y="18526"/>
                  </a:lnTo>
                  <a:lnTo>
                    <a:pt x="2306454" y="27783"/>
                  </a:lnTo>
                  <a:lnTo>
                    <a:pt x="2281634" y="37043"/>
                  </a:lnTo>
                  <a:lnTo>
                    <a:pt x="2256814" y="46309"/>
                  </a:lnTo>
                  <a:lnTo>
                    <a:pt x="2231993" y="55588"/>
                  </a:lnTo>
                  <a:lnTo>
                    <a:pt x="2207173" y="64885"/>
                  </a:lnTo>
                  <a:lnTo>
                    <a:pt x="2182353" y="74205"/>
                  </a:lnTo>
                  <a:lnTo>
                    <a:pt x="2157533" y="83552"/>
                  </a:lnTo>
                  <a:lnTo>
                    <a:pt x="2132713" y="92932"/>
                  </a:lnTo>
                  <a:lnTo>
                    <a:pt x="2107893" y="102350"/>
                  </a:lnTo>
                  <a:lnTo>
                    <a:pt x="2083073" y="111809"/>
                  </a:lnTo>
                  <a:lnTo>
                    <a:pt x="2058253" y="121314"/>
                  </a:lnTo>
                  <a:lnTo>
                    <a:pt x="2033433" y="130868"/>
                  </a:lnTo>
                  <a:lnTo>
                    <a:pt x="2008613" y="140475"/>
                  </a:lnTo>
                  <a:lnTo>
                    <a:pt x="1983793" y="150137"/>
                  </a:lnTo>
                  <a:lnTo>
                    <a:pt x="1958973" y="159857"/>
                  </a:lnTo>
                  <a:lnTo>
                    <a:pt x="1934153" y="169637"/>
                  </a:lnTo>
                  <a:lnTo>
                    <a:pt x="1909333" y="179479"/>
                  </a:lnTo>
                  <a:lnTo>
                    <a:pt x="1884513" y="189384"/>
                  </a:lnTo>
                  <a:lnTo>
                    <a:pt x="1859693" y="199354"/>
                  </a:lnTo>
                  <a:lnTo>
                    <a:pt x="1834873" y="209389"/>
                  </a:lnTo>
                  <a:lnTo>
                    <a:pt x="1810052" y="219489"/>
                  </a:lnTo>
                  <a:lnTo>
                    <a:pt x="1785232" y="229655"/>
                  </a:lnTo>
                  <a:lnTo>
                    <a:pt x="1760412" y="239887"/>
                  </a:lnTo>
                  <a:lnTo>
                    <a:pt x="1735592" y="250185"/>
                  </a:lnTo>
                  <a:lnTo>
                    <a:pt x="1710772" y="260548"/>
                  </a:lnTo>
                  <a:lnTo>
                    <a:pt x="1685952" y="270977"/>
                  </a:lnTo>
                  <a:lnTo>
                    <a:pt x="1661132" y="281470"/>
                  </a:lnTo>
                  <a:lnTo>
                    <a:pt x="1636312" y="292028"/>
                  </a:lnTo>
                  <a:lnTo>
                    <a:pt x="1611492" y="302649"/>
                  </a:lnTo>
                  <a:lnTo>
                    <a:pt x="1586672" y="313333"/>
                  </a:lnTo>
                  <a:lnTo>
                    <a:pt x="1561852" y="324079"/>
                  </a:lnTo>
                  <a:lnTo>
                    <a:pt x="1537032" y="334887"/>
                  </a:lnTo>
                  <a:lnTo>
                    <a:pt x="1512212" y="345757"/>
                  </a:lnTo>
                  <a:lnTo>
                    <a:pt x="1487392" y="356687"/>
                  </a:lnTo>
                  <a:lnTo>
                    <a:pt x="1462572" y="367676"/>
                  </a:lnTo>
                  <a:lnTo>
                    <a:pt x="1437752" y="378726"/>
                  </a:lnTo>
                  <a:lnTo>
                    <a:pt x="1412932" y="389834"/>
                  </a:lnTo>
                  <a:lnTo>
                    <a:pt x="1388112" y="401000"/>
                  </a:lnTo>
                  <a:lnTo>
                    <a:pt x="1363291" y="412225"/>
                  </a:lnTo>
                  <a:lnTo>
                    <a:pt x="1338471" y="423507"/>
                  </a:lnTo>
                  <a:lnTo>
                    <a:pt x="1313651" y="434846"/>
                  </a:lnTo>
                  <a:lnTo>
                    <a:pt x="1288831" y="446241"/>
                  </a:lnTo>
                  <a:lnTo>
                    <a:pt x="1264011" y="457693"/>
                  </a:lnTo>
                  <a:lnTo>
                    <a:pt x="1239191" y="469201"/>
                  </a:lnTo>
                  <a:lnTo>
                    <a:pt x="1214371" y="480765"/>
                  </a:lnTo>
                  <a:lnTo>
                    <a:pt x="1189551" y="492384"/>
                  </a:lnTo>
                  <a:lnTo>
                    <a:pt x="1164731" y="504058"/>
                  </a:lnTo>
                  <a:lnTo>
                    <a:pt x="1139911" y="515786"/>
                  </a:lnTo>
                  <a:lnTo>
                    <a:pt x="1115091" y="527569"/>
                  </a:lnTo>
                  <a:lnTo>
                    <a:pt x="1090271" y="539405"/>
                  </a:lnTo>
                  <a:lnTo>
                    <a:pt x="1065451" y="551295"/>
                  </a:lnTo>
                  <a:lnTo>
                    <a:pt x="1040631" y="563238"/>
                  </a:lnTo>
                  <a:lnTo>
                    <a:pt x="1015811" y="575233"/>
                  </a:lnTo>
                  <a:lnTo>
                    <a:pt x="990991" y="587280"/>
                  </a:lnTo>
                  <a:lnTo>
                    <a:pt x="966171" y="599378"/>
                  </a:lnTo>
                  <a:lnTo>
                    <a:pt x="941350" y="611527"/>
                  </a:lnTo>
                  <a:lnTo>
                    <a:pt x="916530" y="623726"/>
                  </a:lnTo>
                  <a:lnTo>
                    <a:pt x="891710" y="635975"/>
                  </a:lnTo>
                  <a:lnTo>
                    <a:pt x="866890" y="648272"/>
                  </a:lnTo>
                  <a:lnTo>
                    <a:pt x="842070" y="660617"/>
                  </a:lnTo>
                  <a:lnTo>
                    <a:pt x="817250" y="673010"/>
                  </a:lnTo>
                  <a:lnTo>
                    <a:pt x="792430" y="685449"/>
                  </a:lnTo>
                  <a:lnTo>
                    <a:pt x="767610" y="697933"/>
                  </a:lnTo>
                  <a:lnTo>
                    <a:pt x="742790" y="710462"/>
                  </a:lnTo>
                  <a:lnTo>
                    <a:pt x="717970" y="723035"/>
                  </a:lnTo>
                  <a:lnTo>
                    <a:pt x="693150" y="735650"/>
                  </a:lnTo>
                  <a:lnTo>
                    <a:pt x="668330" y="748308"/>
                  </a:lnTo>
                  <a:lnTo>
                    <a:pt x="643510" y="761006"/>
                  </a:lnTo>
                  <a:lnTo>
                    <a:pt x="618690" y="773744"/>
                  </a:lnTo>
                  <a:lnTo>
                    <a:pt x="593870" y="786522"/>
                  </a:lnTo>
                  <a:lnTo>
                    <a:pt x="569050" y="799336"/>
                  </a:lnTo>
                  <a:lnTo>
                    <a:pt x="544230" y="812188"/>
                  </a:lnTo>
                  <a:lnTo>
                    <a:pt x="519409" y="825076"/>
                  </a:lnTo>
                  <a:lnTo>
                    <a:pt x="494589" y="837998"/>
                  </a:lnTo>
                  <a:lnTo>
                    <a:pt x="469769" y="850955"/>
                  </a:lnTo>
                  <a:lnTo>
                    <a:pt x="444949" y="863944"/>
                  </a:lnTo>
                  <a:lnTo>
                    <a:pt x="420129" y="876965"/>
                  </a:lnTo>
                  <a:lnTo>
                    <a:pt x="395309" y="890016"/>
                  </a:lnTo>
                  <a:lnTo>
                    <a:pt x="370489" y="903098"/>
                  </a:lnTo>
                  <a:lnTo>
                    <a:pt x="345669" y="916209"/>
                  </a:lnTo>
                  <a:lnTo>
                    <a:pt x="320849" y="929347"/>
                  </a:lnTo>
                  <a:lnTo>
                    <a:pt x="296029" y="942513"/>
                  </a:lnTo>
                  <a:lnTo>
                    <a:pt x="271209" y="955705"/>
                  </a:lnTo>
                  <a:lnTo>
                    <a:pt x="246389" y="968922"/>
                  </a:lnTo>
                  <a:lnTo>
                    <a:pt x="221569" y="982163"/>
                  </a:lnTo>
                  <a:lnTo>
                    <a:pt x="196749" y="995428"/>
                  </a:lnTo>
                  <a:lnTo>
                    <a:pt x="171929" y="1008716"/>
                  </a:lnTo>
                  <a:lnTo>
                    <a:pt x="147109" y="1022026"/>
                  </a:lnTo>
                  <a:lnTo>
                    <a:pt x="122289" y="1035358"/>
                  </a:lnTo>
                  <a:lnTo>
                    <a:pt x="97468" y="1048710"/>
                  </a:lnTo>
                  <a:lnTo>
                    <a:pt x="72648" y="1062081"/>
                  </a:lnTo>
                  <a:lnTo>
                    <a:pt x="47828" y="1075472"/>
                  </a:lnTo>
                  <a:lnTo>
                    <a:pt x="23008" y="1088881"/>
                  </a:lnTo>
                  <a:lnTo>
                    <a:pt x="0" y="11013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5690367" y="7240500"/>
              <a:ext cx="2876991" cy="1328151"/>
            </a:xfrm>
            <a:custGeom>
              <a:avLst/>
              <a:pathLst>
                <a:path w="2876991" h="1328151">
                  <a:moveTo>
                    <a:pt x="0" y="1328151"/>
                  </a:moveTo>
                  <a:lnTo>
                    <a:pt x="22684" y="1318458"/>
                  </a:lnTo>
                  <a:lnTo>
                    <a:pt x="47504" y="1307845"/>
                  </a:lnTo>
                  <a:lnTo>
                    <a:pt x="72324" y="1297224"/>
                  </a:lnTo>
                  <a:lnTo>
                    <a:pt x="97144" y="1286593"/>
                  </a:lnTo>
                  <a:lnTo>
                    <a:pt x="121964" y="1275953"/>
                  </a:lnTo>
                  <a:lnTo>
                    <a:pt x="146784" y="1265304"/>
                  </a:lnTo>
                  <a:lnTo>
                    <a:pt x="171604" y="1254645"/>
                  </a:lnTo>
                  <a:lnTo>
                    <a:pt x="196425" y="1243977"/>
                  </a:lnTo>
                  <a:lnTo>
                    <a:pt x="221245" y="1233297"/>
                  </a:lnTo>
                  <a:lnTo>
                    <a:pt x="246065" y="1222607"/>
                  </a:lnTo>
                  <a:lnTo>
                    <a:pt x="270885" y="1211907"/>
                  </a:lnTo>
                  <a:lnTo>
                    <a:pt x="295705" y="1201194"/>
                  </a:lnTo>
                  <a:lnTo>
                    <a:pt x="320525" y="1190470"/>
                  </a:lnTo>
                  <a:lnTo>
                    <a:pt x="345345" y="1179734"/>
                  </a:lnTo>
                  <a:lnTo>
                    <a:pt x="370165" y="1168985"/>
                  </a:lnTo>
                  <a:lnTo>
                    <a:pt x="394985" y="1158224"/>
                  </a:lnTo>
                  <a:lnTo>
                    <a:pt x="419805" y="1147449"/>
                  </a:lnTo>
                  <a:lnTo>
                    <a:pt x="444625" y="1136660"/>
                  </a:lnTo>
                  <a:lnTo>
                    <a:pt x="469445" y="1125858"/>
                  </a:lnTo>
                  <a:lnTo>
                    <a:pt x="494265" y="1115040"/>
                  </a:lnTo>
                  <a:lnTo>
                    <a:pt x="519085" y="1104208"/>
                  </a:lnTo>
                  <a:lnTo>
                    <a:pt x="543905" y="1093360"/>
                  </a:lnTo>
                  <a:lnTo>
                    <a:pt x="568725" y="1082496"/>
                  </a:lnTo>
                  <a:lnTo>
                    <a:pt x="593545" y="1071615"/>
                  </a:lnTo>
                  <a:lnTo>
                    <a:pt x="618366" y="1060718"/>
                  </a:lnTo>
                  <a:lnTo>
                    <a:pt x="643186" y="1049802"/>
                  </a:lnTo>
                  <a:lnTo>
                    <a:pt x="668006" y="1038869"/>
                  </a:lnTo>
                  <a:lnTo>
                    <a:pt x="692826" y="1027917"/>
                  </a:lnTo>
                  <a:lnTo>
                    <a:pt x="717646" y="1016946"/>
                  </a:lnTo>
                  <a:lnTo>
                    <a:pt x="742466" y="1005955"/>
                  </a:lnTo>
                  <a:lnTo>
                    <a:pt x="767286" y="994944"/>
                  </a:lnTo>
                  <a:lnTo>
                    <a:pt x="792106" y="983912"/>
                  </a:lnTo>
                  <a:lnTo>
                    <a:pt x="816926" y="972859"/>
                  </a:lnTo>
                  <a:lnTo>
                    <a:pt x="841746" y="961784"/>
                  </a:lnTo>
                  <a:lnTo>
                    <a:pt x="866566" y="950686"/>
                  </a:lnTo>
                  <a:lnTo>
                    <a:pt x="891386" y="939565"/>
                  </a:lnTo>
                  <a:lnTo>
                    <a:pt x="916206" y="928421"/>
                  </a:lnTo>
                  <a:lnTo>
                    <a:pt x="941026" y="917252"/>
                  </a:lnTo>
                  <a:lnTo>
                    <a:pt x="965846" y="906059"/>
                  </a:lnTo>
                  <a:lnTo>
                    <a:pt x="990666" y="894840"/>
                  </a:lnTo>
                  <a:lnTo>
                    <a:pt x="1015486" y="883596"/>
                  </a:lnTo>
                  <a:lnTo>
                    <a:pt x="1040306" y="872326"/>
                  </a:lnTo>
                  <a:lnTo>
                    <a:pt x="1065127" y="861029"/>
                  </a:lnTo>
                  <a:lnTo>
                    <a:pt x="1089947" y="849705"/>
                  </a:lnTo>
                  <a:lnTo>
                    <a:pt x="1114767" y="838353"/>
                  </a:lnTo>
                  <a:lnTo>
                    <a:pt x="1139587" y="826974"/>
                  </a:lnTo>
                  <a:lnTo>
                    <a:pt x="1164407" y="815567"/>
                  </a:lnTo>
                  <a:lnTo>
                    <a:pt x="1189227" y="804132"/>
                  </a:lnTo>
                  <a:lnTo>
                    <a:pt x="1214047" y="792669"/>
                  </a:lnTo>
                  <a:lnTo>
                    <a:pt x="1238867" y="781177"/>
                  </a:lnTo>
                  <a:lnTo>
                    <a:pt x="1263687" y="769657"/>
                  </a:lnTo>
                  <a:lnTo>
                    <a:pt x="1288507" y="758109"/>
                  </a:lnTo>
                  <a:lnTo>
                    <a:pt x="1313327" y="746534"/>
                  </a:lnTo>
                  <a:lnTo>
                    <a:pt x="1338147" y="734930"/>
                  </a:lnTo>
                  <a:lnTo>
                    <a:pt x="1362967" y="723300"/>
                  </a:lnTo>
                  <a:lnTo>
                    <a:pt x="1387787" y="711643"/>
                  </a:lnTo>
                  <a:lnTo>
                    <a:pt x="1412607" y="699960"/>
                  </a:lnTo>
                  <a:lnTo>
                    <a:pt x="1437427" y="688252"/>
                  </a:lnTo>
                  <a:lnTo>
                    <a:pt x="1462247" y="676520"/>
                  </a:lnTo>
                  <a:lnTo>
                    <a:pt x="1487068" y="664766"/>
                  </a:lnTo>
                  <a:lnTo>
                    <a:pt x="1511888" y="652990"/>
                  </a:lnTo>
                  <a:lnTo>
                    <a:pt x="1536708" y="641194"/>
                  </a:lnTo>
                  <a:lnTo>
                    <a:pt x="1561528" y="629380"/>
                  </a:lnTo>
                  <a:lnTo>
                    <a:pt x="1586348" y="617549"/>
                  </a:lnTo>
                  <a:lnTo>
                    <a:pt x="1611168" y="605704"/>
                  </a:lnTo>
                  <a:lnTo>
                    <a:pt x="1635988" y="593847"/>
                  </a:lnTo>
                  <a:lnTo>
                    <a:pt x="1660808" y="581980"/>
                  </a:lnTo>
                  <a:lnTo>
                    <a:pt x="1685628" y="570106"/>
                  </a:lnTo>
                  <a:lnTo>
                    <a:pt x="1710448" y="558228"/>
                  </a:lnTo>
                  <a:lnTo>
                    <a:pt x="1735268" y="546348"/>
                  </a:lnTo>
                  <a:lnTo>
                    <a:pt x="1760088" y="534470"/>
                  </a:lnTo>
                  <a:lnTo>
                    <a:pt x="1784908" y="522596"/>
                  </a:lnTo>
                  <a:lnTo>
                    <a:pt x="1809728" y="510731"/>
                  </a:lnTo>
                  <a:lnTo>
                    <a:pt x="1834548" y="498877"/>
                  </a:lnTo>
                  <a:lnTo>
                    <a:pt x="1859368" y="487038"/>
                  </a:lnTo>
                  <a:lnTo>
                    <a:pt x="1884188" y="475217"/>
                  </a:lnTo>
                  <a:lnTo>
                    <a:pt x="1909009" y="463417"/>
                  </a:lnTo>
                  <a:lnTo>
                    <a:pt x="1933829" y="451641"/>
                  </a:lnTo>
                  <a:lnTo>
                    <a:pt x="1958649" y="439892"/>
                  </a:lnTo>
                  <a:lnTo>
                    <a:pt x="1983469" y="428173"/>
                  </a:lnTo>
                  <a:lnTo>
                    <a:pt x="2008289" y="416485"/>
                  </a:lnTo>
                  <a:lnTo>
                    <a:pt x="2033109" y="404829"/>
                  </a:lnTo>
                  <a:lnTo>
                    <a:pt x="2057929" y="393208"/>
                  </a:lnTo>
                  <a:lnTo>
                    <a:pt x="2082749" y="381620"/>
                  </a:lnTo>
                  <a:lnTo>
                    <a:pt x="2107569" y="370065"/>
                  </a:lnTo>
                  <a:lnTo>
                    <a:pt x="2132389" y="358542"/>
                  </a:lnTo>
                  <a:lnTo>
                    <a:pt x="2157209" y="347047"/>
                  </a:lnTo>
                  <a:lnTo>
                    <a:pt x="2182029" y="335578"/>
                  </a:lnTo>
                  <a:lnTo>
                    <a:pt x="2206849" y="324130"/>
                  </a:lnTo>
                  <a:lnTo>
                    <a:pt x="2231669" y="312698"/>
                  </a:lnTo>
                  <a:lnTo>
                    <a:pt x="2256489" y="301274"/>
                  </a:lnTo>
                  <a:lnTo>
                    <a:pt x="2281309" y="289853"/>
                  </a:lnTo>
                  <a:lnTo>
                    <a:pt x="2306129" y="278427"/>
                  </a:lnTo>
                  <a:lnTo>
                    <a:pt x="2330950" y="266987"/>
                  </a:lnTo>
                  <a:lnTo>
                    <a:pt x="2355770" y="255525"/>
                  </a:lnTo>
                  <a:lnTo>
                    <a:pt x="2380590" y="244033"/>
                  </a:lnTo>
                  <a:lnTo>
                    <a:pt x="2405410" y="232502"/>
                  </a:lnTo>
                  <a:lnTo>
                    <a:pt x="2430230" y="220924"/>
                  </a:lnTo>
                  <a:lnTo>
                    <a:pt x="2455050" y="209292"/>
                  </a:lnTo>
                  <a:lnTo>
                    <a:pt x="2479870" y="197598"/>
                  </a:lnTo>
                  <a:lnTo>
                    <a:pt x="2504690" y="185838"/>
                  </a:lnTo>
                  <a:lnTo>
                    <a:pt x="2529510" y="174006"/>
                  </a:lnTo>
                  <a:lnTo>
                    <a:pt x="2554330" y="162097"/>
                  </a:lnTo>
                  <a:lnTo>
                    <a:pt x="2579150" y="150109"/>
                  </a:lnTo>
                  <a:lnTo>
                    <a:pt x="2603970" y="138039"/>
                  </a:lnTo>
                  <a:lnTo>
                    <a:pt x="2628790" y="125886"/>
                  </a:lnTo>
                  <a:lnTo>
                    <a:pt x="2653610" y="113650"/>
                  </a:lnTo>
                  <a:lnTo>
                    <a:pt x="2678430" y="101331"/>
                  </a:lnTo>
                  <a:lnTo>
                    <a:pt x="2703250" y="88929"/>
                  </a:lnTo>
                  <a:lnTo>
                    <a:pt x="2728070" y="76447"/>
                  </a:lnTo>
                  <a:lnTo>
                    <a:pt x="2752890" y="63886"/>
                  </a:lnTo>
                  <a:lnTo>
                    <a:pt x="2777711" y="51249"/>
                  </a:lnTo>
                  <a:lnTo>
                    <a:pt x="2802531" y="38539"/>
                  </a:lnTo>
                  <a:lnTo>
                    <a:pt x="2827351" y="25759"/>
                  </a:lnTo>
                  <a:lnTo>
                    <a:pt x="2852171" y="12911"/>
                  </a:lnTo>
                  <a:lnTo>
                    <a:pt x="2876991" y="0"/>
                  </a:lnTo>
                  <a:lnTo>
                    <a:pt x="2876991" y="239199"/>
                  </a:lnTo>
                  <a:lnTo>
                    <a:pt x="2852171" y="248485"/>
                  </a:lnTo>
                  <a:lnTo>
                    <a:pt x="2827351" y="257771"/>
                  </a:lnTo>
                  <a:lnTo>
                    <a:pt x="2802531" y="267061"/>
                  </a:lnTo>
                  <a:lnTo>
                    <a:pt x="2777711" y="276361"/>
                  </a:lnTo>
                  <a:lnTo>
                    <a:pt x="2752890" y="285675"/>
                  </a:lnTo>
                  <a:lnTo>
                    <a:pt x="2728070" y="295010"/>
                  </a:lnTo>
                  <a:lnTo>
                    <a:pt x="2703250" y="304371"/>
                  </a:lnTo>
                  <a:lnTo>
                    <a:pt x="2678430" y="313761"/>
                  </a:lnTo>
                  <a:lnTo>
                    <a:pt x="2653610" y="323187"/>
                  </a:lnTo>
                  <a:lnTo>
                    <a:pt x="2628790" y="332652"/>
                  </a:lnTo>
                  <a:lnTo>
                    <a:pt x="2603970" y="342161"/>
                  </a:lnTo>
                  <a:lnTo>
                    <a:pt x="2579150" y="351718"/>
                  </a:lnTo>
                  <a:lnTo>
                    <a:pt x="2554330" y="361327"/>
                  </a:lnTo>
                  <a:lnTo>
                    <a:pt x="2529510" y="370990"/>
                  </a:lnTo>
                  <a:lnTo>
                    <a:pt x="2504690" y="380710"/>
                  </a:lnTo>
                  <a:lnTo>
                    <a:pt x="2479870" y="390491"/>
                  </a:lnTo>
                  <a:lnTo>
                    <a:pt x="2455050" y="400333"/>
                  </a:lnTo>
                  <a:lnTo>
                    <a:pt x="2430230" y="410238"/>
                  </a:lnTo>
                  <a:lnTo>
                    <a:pt x="2405410" y="420208"/>
                  </a:lnTo>
                  <a:lnTo>
                    <a:pt x="2380590" y="430243"/>
                  </a:lnTo>
                  <a:lnTo>
                    <a:pt x="2355770" y="440344"/>
                  </a:lnTo>
                  <a:lnTo>
                    <a:pt x="2330950" y="450513"/>
                  </a:lnTo>
                  <a:lnTo>
                    <a:pt x="2306129" y="460747"/>
                  </a:lnTo>
                  <a:lnTo>
                    <a:pt x="2281309" y="471049"/>
                  </a:lnTo>
                  <a:lnTo>
                    <a:pt x="2256489" y="481417"/>
                  </a:lnTo>
                  <a:lnTo>
                    <a:pt x="2231669" y="491851"/>
                  </a:lnTo>
                  <a:lnTo>
                    <a:pt x="2206849" y="502351"/>
                  </a:lnTo>
                  <a:lnTo>
                    <a:pt x="2182029" y="512915"/>
                  </a:lnTo>
                  <a:lnTo>
                    <a:pt x="2157209" y="523545"/>
                  </a:lnTo>
                  <a:lnTo>
                    <a:pt x="2132389" y="534238"/>
                  </a:lnTo>
                  <a:lnTo>
                    <a:pt x="2107569" y="544994"/>
                  </a:lnTo>
                  <a:lnTo>
                    <a:pt x="2082749" y="555812"/>
                  </a:lnTo>
                  <a:lnTo>
                    <a:pt x="2057929" y="566692"/>
                  </a:lnTo>
                  <a:lnTo>
                    <a:pt x="2033109" y="577633"/>
                  </a:lnTo>
                  <a:lnTo>
                    <a:pt x="2008289" y="588635"/>
                  </a:lnTo>
                  <a:lnTo>
                    <a:pt x="1983469" y="599696"/>
                  </a:lnTo>
                  <a:lnTo>
                    <a:pt x="1958649" y="610816"/>
                  </a:lnTo>
                  <a:lnTo>
                    <a:pt x="1933829" y="621994"/>
                  </a:lnTo>
                  <a:lnTo>
                    <a:pt x="1909009" y="633230"/>
                  </a:lnTo>
                  <a:lnTo>
                    <a:pt x="1884188" y="644524"/>
                  </a:lnTo>
                  <a:lnTo>
                    <a:pt x="1859368" y="655874"/>
                  </a:lnTo>
                  <a:lnTo>
                    <a:pt x="1834548" y="667281"/>
                  </a:lnTo>
                  <a:lnTo>
                    <a:pt x="1809728" y="678743"/>
                  </a:lnTo>
                  <a:lnTo>
                    <a:pt x="1784908" y="690260"/>
                  </a:lnTo>
                  <a:lnTo>
                    <a:pt x="1760088" y="701832"/>
                  </a:lnTo>
                  <a:lnTo>
                    <a:pt x="1735268" y="713459"/>
                  </a:lnTo>
                  <a:lnTo>
                    <a:pt x="1710448" y="725140"/>
                  </a:lnTo>
                  <a:lnTo>
                    <a:pt x="1685628" y="736874"/>
                  </a:lnTo>
                  <a:lnTo>
                    <a:pt x="1660808" y="748660"/>
                  </a:lnTo>
                  <a:lnTo>
                    <a:pt x="1635988" y="760500"/>
                  </a:lnTo>
                  <a:lnTo>
                    <a:pt x="1611168" y="772391"/>
                  </a:lnTo>
                  <a:lnTo>
                    <a:pt x="1586348" y="784334"/>
                  </a:lnTo>
                  <a:lnTo>
                    <a:pt x="1561528" y="796328"/>
                  </a:lnTo>
                  <a:lnTo>
                    <a:pt x="1536708" y="808373"/>
                  </a:lnTo>
                  <a:lnTo>
                    <a:pt x="1511888" y="820467"/>
                  </a:lnTo>
                  <a:lnTo>
                    <a:pt x="1487068" y="832610"/>
                  </a:lnTo>
                  <a:lnTo>
                    <a:pt x="1462247" y="844803"/>
                  </a:lnTo>
                  <a:lnTo>
                    <a:pt x="1437427" y="857043"/>
                  </a:lnTo>
                  <a:lnTo>
                    <a:pt x="1412607" y="869330"/>
                  </a:lnTo>
                  <a:lnTo>
                    <a:pt x="1387787" y="881664"/>
                  </a:lnTo>
                  <a:lnTo>
                    <a:pt x="1362967" y="894044"/>
                  </a:lnTo>
                  <a:lnTo>
                    <a:pt x="1338147" y="906468"/>
                  </a:lnTo>
                  <a:lnTo>
                    <a:pt x="1313327" y="918937"/>
                  </a:lnTo>
                  <a:lnTo>
                    <a:pt x="1288507" y="931449"/>
                  </a:lnTo>
                  <a:lnTo>
                    <a:pt x="1263687" y="944004"/>
                  </a:lnTo>
                  <a:lnTo>
                    <a:pt x="1238867" y="956601"/>
                  </a:lnTo>
                  <a:lnTo>
                    <a:pt x="1214047" y="969238"/>
                  </a:lnTo>
                  <a:lnTo>
                    <a:pt x="1189227" y="981915"/>
                  </a:lnTo>
                  <a:lnTo>
                    <a:pt x="1164407" y="994630"/>
                  </a:lnTo>
                  <a:lnTo>
                    <a:pt x="1139587" y="1007384"/>
                  </a:lnTo>
                  <a:lnTo>
                    <a:pt x="1114767" y="1020175"/>
                  </a:lnTo>
                  <a:lnTo>
                    <a:pt x="1089947" y="1033002"/>
                  </a:lnTo>
                  <a:lnTo>
                    <a:pt x="1065127" y="1045864"/>
                  </a:lnTo>
                  <a:lnTo>
                    <a:pt x="1040306" y="1058760"/>
                  </a:lnTo>
                  <a:lnTo>
                    <a:pt x="1015486" y="1071689"/>
                  </a:lnTo>
                  <a:lnTo>
                    <a:pt x="990666" y="1084651"/>
                  </a:lnTo>
                  <a:lnTo>
                    <a:pt x="965846" y="1097644"/>
                  </a:lnTo>
                  <a:lnTo>
                    <a:pt x="941026" y="1110668"/>
                  </a:lnTo>
                  <a:lnTo>
                    <a:pt x="916206" y="1123721"/>
                  </a:lnTo>
                  <a:lnTo>
                    <a:pt x="891386" y="1136803"/>
                  </a:lnTo>
                  <a:lnTo>
                    <a:pt x="866566" y="1149912"/>
                  </a:lnTo>
                  <a:lnTo>
                    <a:pt x="841746" y="1163049"/>
                  </a:lnTo>
                  <a:lnTo>
                    <a:pt x="816926" y="1176212"/>
                  </a:lnTo>
                  <a:lnTo>
                    <a:pt x="792106" y="1189399"/>
                  </a:lnTo>
                  <a:lnTo>
                    <a:pt x="767286" y="1202612"/>
                  </a:lnTo>
                  <a:lnTo>
                    <a:pt x="742466" y="1215848"/>
                  </a:lnTo>
                  <a:lnTo>
                    <a:pt x="717646" y="1229106"/>
                  </a:lnTo>
                  <a:lnTo>
                    <a:pt x="692826" y="1242387"/>
                  </a:lnTo>
                  <a:lnTo>
                    <a:pt x="668006" y="1255689"/>
                  </a:lnTo>
                  <a:lnTo>
                    <a:pt x="643186" y="1269012"/>
                  </a:lnTo>
                  <a:lnTo>
                    <a:pt x="618366" y="1282355"/>
                  </a:lnTo>
                  <a:lnTo>
                    <a:pt x="593545" y="1295718"/>
                  </a:lnTo>
                  <a:lnTo>
                    <a:pt x="568725" y="1309099"/>
                  </a:lnTo>
                  <a:lnTo>
                    <a:pt x="543905" y="1322497"/>
                  </a:lnTo>
                  <a:lnTo>
                    <a:pt x="533447" y="1328151"/>
                  </a:lnTo>
                  <a:close/>
                </a:path>
              </a:pathLst>
            </a:custGeom>
            <a:solidFill>
              <a:srgbClr val="00C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5690367" y="7240500"/>
              <a:ext cx="2876991" cy="1328151"/>
            </a:xfrm>
            <a:custGeom>
              <a:avLst/>
              <a:pathLst>
                <a:path w="2876991" h="1328151">
                  <a:moveTo>
                    <a:pt x="0" y="1328151"/>
                  </a:moveTo>
                  <a:lnTo>
                    <a:pt x="22684" y="1318458"/>
                  </a:lnTo>
                  <a:lnTo>
                    <a:pt x="47504" y="1307845"/>
                  </a:lnTo>
                  <a:lnTo>
                    <a:pt x="72324" y="1297224"/>
                  </a:lnTo>
                  <a:lnTo>
                    <a:pt x="97144" y="1286593"/>
                  </a:lnTo>
                  <a:lnTo>
                    <a:pt x="121964" y="1275953"/>
                  </a:lnTo>
                  <a:lnTo>
                    <a:pt x="146784" y="1265304"/>
                  </a:lnTo>
                  <a:lnTo>
                    <a:pt x="171604" y="1254645"/>
                  </a:lnTo>
                  <a:lnTo>
                    <a:pt x="196425" y="1243977"/>
                  </a:lnTo>
                  <a:lnTo>
                    <a:pt x="221245" y="1233297"/>
                  </a:lnTo>
                  <a:lnTo>
                    <a:pt x="246065" y="1222607"/>
                  </a:lnTo>
                  <a:lnTo>
                    <a:pt x="270885" y="1211907"/>
                  </a:lnTo>
                  <a:lnTo>
                    <a:pt x="295705" y="1201194"/>
                  </a:lnTo>
                  <a:lnTo>
                    <a:pt x="320525" y="1190470"/>
                  </a:lnTo>
                  <a:lnTo>
                    <a:pt x="345345" y="1179734"/>
                  </a:lnTo>
                  <a:lnTo>
                    <a:pt x="370165" y="1168985"/>
                  </a:lnTo>
                  <a:lnTo>
                    <a:pt x="394985" y="1158224"/>
                  </a:lnTo>
                  <a:lnTo>
                    <a:pt x="419805" y="1147449"/>
                  </a:lnTo>
                  <a:lnTo>
                    <a:pt x="444625" y="1136660"/>
                  </a:lnTo>
                  <a:lnTo>
                    <a:pt x="469445" y="1125858"/>
                  </a:lnTo>
                  <a:lnTo>
                    <a:pt x="494265" y="1115040"/>
                  </a:lnTo>
                  <a:lnTo>
                    <a:pt x="519085" y="1104208"/>
                  </a:lnTo>
                  <a:lnTo>
                    <a:pt x="543905" y="1093360"/>
                  </a:lnTo>
                  <a:lnTo>
                    <a:pt x="568725" y="1082496"/>
                  </a:lnTo>
                  <a:lnTo>
                    <a:pt x="593545" y="1071615"/>
                  </a:lnTo>
                  <a:lnTo>
                    <a:pt x="618366" y="1060718"/>
                  </a:lnTo>
                  <a:lnTo>
                    <a:pt x="643186" y="1049802"/>
                  </a:lnTo>
                  <a:lnTo>
                    <a:pt x="668006" y="1038869"/>
                  </a:lnTo>
                  <a:lnTo>
                    <a:pt x="692826" y="1027917"/>
                  </a:lnTo>
                  <a:lnTo>
                    <a:pt x="717646" y="1016946"/>
                  </a:lnTo>
                  <a:lnTo>
                    <a:pt x="742466" y="1005955"/>
                  </a:lnTo>
                  <a:lnTo>
                    <a:pt x="767286" y="994944"/>
                  </a:lnTo>
                  <a:lnTo>
                    <a:pt x="792106" y="983912"/>
                  </a:lnTo>
                  <a:lnTo>
                    <a:pt x="816926" y="972859"/>
                  </a:lnTo>
                  <a:lnTo>
                    <a:pt x="841746" y="961784"/>
                  </a:lnTo>
                  <a:lnTo>
                    <a:pt x="866566" y="950686"/>
                  </a:lnTo>
                  <a:lnTo>
                    <a:pt x="891386" y="939565"/>
                  </a:lnTo>
                  <a:lnTo>
                    <a:pt x="916206" y="928421"/>
                  </a:lnTo>
                  <a:lnTo>
                    <a:pt x="941026" y="917252"/>
                  </a:lnTo>
                  <a:lnTo>
                    <a:pt x="965846" y="906059"/>
                  </a:lnTo>
                  <a:lnTo>
                    <a:pt x="990666" y="894840"/>
                  </a:lnTo>
                  <a:lnTo>
                    <a:pt x="1015486" y="883596"/>
                  </a:lnTo>
                  <a:lnTo>
                    <a:pt x="1040306" y="872326"/>
                  </a:lnTo>
                  <a:lnTo>
                    <a:pt x="1065127" y="861029"/>
                  </a:lnTo>
                  <a:lnTo>
                    <a:pt x="1089947" y="849705"/>
                  </a:lnTo>
                  <a:lnTo>
                    <a:pt x="1114767" y="838353"/>
                  </a:lnTo>
                  <a:lnTo>
                    <a:pt x="1139587" y="826974"/>
                  </a:lnTo>
                  <a:lnTo>
                    <a:pt x="1164407" y="815567"/>
                  </a:lnTo>
                  <a:lnTo>
                    <a:pt x="1189227" y="804132"/>
                  </a:lnTo>
                  <a:lnTo>
                    <a:pt x="1214047" y="792669"/>
                  </a:lnTo>
                  <a:lnTo>
                    <a:pt x="1238867" y="781177"/>
                  </a:lnTo>
                  <a:lnTo>
                    <a:pt x="1263687" y="769657"/>
                  </a:lnTo>
                  <a:lnTo>
                    <a:pt x="1288507" y="758109"/>
                  </a:lnTo>
                  <a:lnTo>
                    <a:pt x="1313327" y="746534"/>
                  </a:lnTo>
                  <a:lnTo>
                    <a:pt x="1338147" y="734930"/>
                  </a:lnTo>
                  <a:lnTo>
                    <a:pt x="1362967" y="723300"/>
                  </a:lnTo>
                  <a:lnTo>
                    <a:pt x="1387787" y="711643"/>
                  </a:lnTo>
                  <a:lnTo>
                    <a:pt x="1412607" y="699960"/>
                  </a:lnTo>
                  <a:lnTo>
                    <a:pt x="1437427" y="688252"/>
                  </a:lnTo>
                  <a:lnTo>
                    <a:pt x="1462247" y="676520"/>
                  </a:lnTo>
                  <a:lnTo>
                    <a:pt x="1487068" y="664766"/>
                  </a:lnTo>
                  <a:lnTo>
                    <a:pt x="1511888" y="652990"/>
                  </a:lnTo>
                  <a:lnTo>
                    <a:pt x="1536708" y="641194"/>
                  </a:lnTo>
                  <a:lnTo>
                    <a:pt x="1561528" y="629380"/>
                  </a:lnTo>
                  <a:lnTo>
                    <a:pt x="1586348" y="617549"/>
                  </a:lnTo>
                  <a:lnTo>
                    <a:pt x="1611168" y="605704"/>
                  </a:lnTo>
                  <a:lnTo>
                    <a:pt x="1635988" y="593847"/>
                  </a:lnTo>
                  <a:lnTo>
                    <a:pt x="1660808" y="581980"/>
                  </a:lnTo>
                  <a:lnTo>
                    <a:pt x="1685628" y="570106"/>
                  </a:lnTo>
                  <a:lnTo>
                    <a:pt x="1710448" y="558228"/>
                  </a:lnTo>
                  <a:lnTo>
                    <a:pt x="1735268" y="546348"/>
                  </a:lnTo>
                  <a:lnTo>
                    <a:pt x="1760088" y="534470"/>
                  </a:lnTo>
                  <a:lnTo>
                    <a:pt x="1784908" y="522596"/>
                  </a:lnTo>
                  <a:lnTo>
                    <a:pt x="1809728" y="510731"/>
                  </a:lnTo>
                  <a:lnTo>
                    <a:pt x="1834548" y="498877"/>
                  </a:lnTo>
                  <a:lnTo>
                    <a:pt x="1859368" y="487038"/>
                  </a:lnTo>
                  <a:lnTo>
                    <a:pt x="1884188" y="475217"/>
                  </a:lnTo>
                  <a:lnTo>
                    <a:pt x="1909009" y="463417"/>
                  </a:lnTo>
                  <a:lnTo>
                    <a:pt x="1933829" y="451641"/>
                  </a:lnTo>
                  <a:lnTo>
                    <a:pt x="1958649" y="439892"/>
                  </a:lnTo>
                  <a:lnTo>
                    <a:pt x="1983469" y="428173"/>
                  </a:lnTo>
                  <a:lnTo>
                    <a:pt x="2008289" y="416485"/>
                  </a:lnTo>
                  <a:lnTo>
                    <a:pt x="2033109" y="404829"/>
                  </a:lnTo>
                  <a:lnTo>
                    <a:pt x="2057929" y="393208"/>
                  </a:lnTo>
                  <a:lnTo>
                    <a:pt x="2082749" y="381620"/>
                  </a:lnTo>
                  <a:lnTo>
                    <a:pt x="2107569" y="370065"/>
                  </a:lnTo>
                  <a:lnTo>
                    <a:pt x="2132389" y="358542"/>
                  </a:lnTo>
                  <a:lnTo>
                    <a:pt x="2157209" y="347047"/>
                  </a:lnTo>
                  <a:lnTo>
                    <a:pt x="2182029" y="335578"/>
                  </a:lnTo>
                  <a:lnTo>
                    <a:pt x="2206849" y="324130"/>
                  </a:lnTo>
                  <a:lnTo>
                    <a:pt x="2231669" y="312698"/>
                  </a:lnTo>
                  <a:lnTo>
                    <a:pt x="2256489" y="301274"/>
                  </a:lnTo>
                  <a:lnTo>
                    <a:pt x="2281309" y="289853"/>
                  </a:lnTo>
                  <a:lnTo>
                    <a:pt x="2306129" y="278427"/>
                  </a:lnTo>
                  <a:lnTo>
                    <a:pt x="2330950" y="266987"/>
                  </a:lnTo>
                  <a:lnTo>
                    <a:pt x="2355770" y="255525"/>
                  </a:lnTo>
                  <a:lnTo>
                    <a:pt x="2380590" y="244033"/>
                  </a:lnTo>
                  <a:lnTo>
                    <a:pt x="2405410" y="232502"/>
                  </a:lnTo>
                  <a:lnTo>
                    <a:pt x="2430230" y="220924"/>
                  </a:lnTo>
                  <a:lnTo>
                    <a:pt x="2455050" y="209292"/>
                  </a:lnTo>
                  <a:lnTo>
                    <a:pt x="2479870" y="197598"/>
                  </a:lnTo>
                  <a:lnTo>
                    <a:pt x="2504690" y="185838"/>
                  </a:lnTo>
                  <a:lnTo>
                    <a:pt x="2529510" y="174006"/>
                  </a:lnTo>
                  <a:lnTo>
                    <a:pt x="2554330" y="162097"/>
                  </a:lnTo>
                  <a:lnTo>
                    <a:pt x="2579150" y="150109"/>
                  </a:lnTo>
                  <a:lnTo>
                    <a:pt x="2603970" y="138039"/>
                  </a:lnTo>
                  <a:lnTo>
                    <a:pt x="2628790" y="125886"/>
                  </a:lnTo>
                  <a:lnTo>
                    <a:pt x="2653610" y="113650"/>
                  </a:lnTo>
                  <a:lnTo>
                    <a:pt x="2678430" y="101331"/>
                  </a:lnTo>
                  <a:lnTo>
                    <a:pt x="2703250" y="88929"/>
                  </a:lnTo>
                  <a:lnTo>
                    <a:pt x="2728070" y="76447"/>
                  </a:lnTo>
                  <a:lnTo>
                    <a:pt x="2752890" y="63886"/>
                  </a:lnTo>
                  <a:lnTo>
                    <a:pt x="2777711" y="51249"/>
                  </a:lnTo>
                  <a:lnTo>
                    <a:pt x="2802531" y="38539"/>
                  </a:lnTo>
                  <a:lnTo>
                    <a:pt x="2827351" y="25759"/>
                  </a:lnTo>
                  <a:lnTo>
                    <a:pt x="2852171" y="12911"/>
                  </a:lnTo>
                  <a:lnTo>
                    <a:pt x="2876991" y="0"/>
                  </a:lnTo>
                  <a:lnTo>
                    <a:pt x="287699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6223814" y="7479699"/>
              <a:ext cx="2343543" cy="1088951"/>
            </a:xfrm>
            <a:custGeom>
              <a:avLst/>
              <a:pathLst>
                <a:path w="2343543" h="1088951">
                  <a:moveTo>
                    <a:pt x="2343543" y="0"/>
                  </a:moveTo>
                  <a:lnTo>
                    <a:pt x="2318723" y="9286"/>
                  </a:lnTo>
                  <a:lnTo>
                    <a:pt x="2293903" y="18572"/>
                  </a:lnTo>
                  <a:lnTo>
                    <a:pt x="2269083" y="27862"/>
                  </a:lnTo>
                  <a:lnTo>
                    <a:pt x="2244263" y="37162"/>
                  </a:lnTo>
                  <a:lnTo>
                    <a:pt x="2219443" y="46476"/>
                  </a:lnTo>
                  <a:lnTo>
                    <a:pt x="2194623" y="55811"/>
                  </a:lnTo>
                  <a:lnTo>
                    <a:pt x="2169803" y="65171"/>
                  </a:lnTo>
                  <a:lnTo>
                    <a:pt x="2144983" y="74562"/>
                  </a:lnTo>
                  <a:lnTo>
                    <a:pt x="2120163" y="83987"/>
                  </a:lnTo>
                  <a:lnTo>
                    <a:pt x="2095343" y="93453"/>
                  </a:lnTo>
                  <a:lnTo>
                    <a:pt x="2070522" y="102962"/>
                  </a:lnTo>
                  <a:lnTo>
                    <a:pt x="2045702" y="112519"/>
                  </a:lnTo>
                  <a:lnTo>
                    <a:pt x="2020882" y="122128"/>
                  </a:lnTo>
                  <a:lnTo>
                    <a:pt x="1996062" y="131791"/>
                  </a:lnTo>
                  <a:lnTo>
                    <a:pt x="1971242" y="141511"/>
                  </a:lnTo>
                  <a:lnTo>
                    <a:pt x="1946422" y="151292"/>
                  </a:lnTo>
                  <a:lnTo>
                    <a:pt x="1921602" y="161133"/>
                  </a:lnTo>
                  <a:lnTo>
                    <a:pt x="1896782" y="171039"/>
                  </a:lnTo>
                  <a:lnTo>
                    <a:pt x="1871962" y="181008"/>
                  </a:lnTo>
                  <a:lnTo>
                    <a:pt x="1847142" y="191044"/>
                  </a:lnTo>
                  <a:lnTo>
                    <a:pt x="1822322" y="201145"/>
                  </a:lnTo>
                  <a:lnTo>
                    <a:pt x="1797502" y="211313"/>
                  </a:lnTo>
                  <a:lnTo>
                    <a:pt x="1772682" y="221548"/>
                  </a:lnTo>
                  <a:lnTo>
                    <a:pt x="1747862" y="231850"/>
                  </a:lnTo>
                  <a:lnTo>
                    <a:pt x="1723042" y="242218"/>
                  </a:lnTo>
                  <a:lnTo>
                    <a:pt x="1698222" y="252652"/>
                  </a:lnTo>
                  <a:lnTo>
                    <a:pt x="1673402" y="263151"/>
                  </a:lnTo>
                  <a:lnTo>
                    <a:pt x="1648581" y="273716"/>
                  </a:lnTo>
                  <a:lnTo>
                    <a:pt x="1623761" y="284345"/>
                  </a:lnTo>
                  <a:lnTo>
                    <a:pt x="1598941" y="295038"/>
                  </a:lnTo>
                  <a:lnTo>
                    <a:pt x="1574121" y="305794"/>
                  </a:lnTo>
                  <a:lnTo>
                    <a:pt x="1549301" y="316613"/>
                  </a:lnTo>
                  <a:lnTo>
                    <a:pt x="1524481" y="327493"/>
                  </a:lnTo>
                  <a:lnTo>
                    <a:pt x="1499661" y="338434"/>
                  </a:lnTo>
                  <a:lnTo>
                    <a:pt x="1474841" y="349436"/>
                  </a:lnTo>
                  <a:lnTo>
                    <a:pt x="1450021" y="360497"/>
                  </a:lnTo>
                  <a:lnTo>
                    <a:pt x="1425201" y="371617"/>
                  </a:lnTo>
                  <a:lnTo>
                    <a:pt x="1400381" y="382795"/>
                  </a:lnTo>
                  <a:lnTo>
                    <a:pt x="1375561" y="394031"/>
                  </a:lnTo>
                  <a:lnTo>
                    <a:pt x="1350741" y="405325"/>
                  </a:lnTo>
                  <a:lnTo>
                    <a:pt x="1325921" y="416675"/>
                  </a:lnTo>
                  <a:lnTo>
                    <a:pt x="1301101" y="428081"/>
                  </a:lnTo>
                  <a:lnTo>
                    <a:pt x="1276281" y="439544"/>
                  </a:lnTo>
                  <a:lnTo>
                    <a:pt x="1251461" y="451061"/>
                  </a:lnTo>
                  <a:lnTo>
                    <a:pt x="1226640" y="462633"/>
                  </a:lnTo>
                  <a:lnTo>
                    <a:pt x="1201820" y="474260"/>
                  </a:lnTo>
                  <a:lnTo>
                    <a:pt x="1177000" y="485940"/>
                  </a:lnTo>
                  <a:lnTo>
                    <a:pt x="1152180" y="497674"/>
                  </a:lnTo>
                  <a:lnTo>
                    <a:pt x="1127360" y="509461"/>
                  </a:lnTo>
                  <a:lnTo>
                    <a:pt x="1102540" y="521301"/>
                  </a:lnTo>
                  <a:lnTo>
                    <a:pt x="1077720" y="533192"/>
                  </a:lnTo>
                  <a:lnTo>
                    <a:pt x="1052900" y="545135"/>
                  </a:lnTo>
                  <a:lnTo>
                    <a:pt x="1028080" y="557129"/>
                  </a:lnTo>
                  <a:lnTo>
                    <a:pt x="1003260" y="569173"/>
                  </a:lnTo>
                  <a:lnTo>
                    <a:pt x="978440" y="581268"/>
                  </a:lnTo>
                  <a:lnTo>
                    <a:pt x="953620" y="593411"/>
                  </a:lnTo>
                  <a:lnTo>
                    <a:pt x="928800" y="605603"/>
                  </a:lnTo>
                  <a:lnTo>
                    <a:pt x="903980" y="617844"/>
                  </a:lnTo>
                  <a:lnTo>
                    <a:pt x="879160" y="630131"/>
                  </a:lnTo>
                  <a:lnTo>
                    <a:pt x="854340" y="642465"/>
                  </a:lnTo>
                  <a:lnTo>
                    <a:pt x="829520" y="654844"/>
                  </a:lnTo>
                  <a:lnTo>
                    <a:pt x="804699" y="667269"/>
                  </a:lnTo>
                  <a:lnTo>
                    <a:pt x="779879" y="679738"/>
                  </a:lnTo>
                  <a:lnTo>
                    <a:pt x="755059" y="692250"/>
                  </a:lnTo>
                  <a:lnTo>
                    <a:pt x="730239" y="704805"/>
                  </a:lnTo>
                  <a:lnTo>
                    <a:pt x="705419" y="717401"/>
                  </a:lnTo>
                  <a:lnTo>
                    <a:pt x="680599" y="730038"/>
                  </a:lnTo>
                  <a:lnTo>
                    <a:pt x="655779" y="742715"/>
                  </a:lnTo>
                  <a:lnTo>
                    <a:pt x="630959" y="755431"/>
                  </a:lnTo>
                  <a:lnTo>
                    <a:pt x="606139" y="768185"/>
                  </a:lnTo>
                  <a:lnTo>
                    <a:pt x="581319" y="780976"/>
                  </a:lnTo>
                  <a:lnTo>
                    <a:pt x="556499" y="793803"/>
                  </a:lnTo>
                  <a:lnTo>
                    <a:pt x="531679" y="806665"/>
                  </a:lnTo>
                  <a:lnTo>
                    <a:pt x="506859" y="819561"/>
                  </a:lnTo>
                  <a:lnTo>
                    <a:pt x="482039" y="832490"/>
                  </a:lnTo>
                  <a:lnTo>
                    <a:pt x="457219" y="845452"/>
                  </a:lnTo>
                  <a:lnTo>
                    <a:pt x="432399" y="858445"/>
                  </a:lnTo>
                  <a:lnTo>
                    <a:pt x="407579" y="871469"/>
                  </a:lnTo>
                  <a:lnTo>
                    <a:pt x="382758" y="884522"/>
                  </a:lnTo>
                  <a:lnTo>
                    <a:pt x="357938" y="897604"/>
                  </a:lnTo>
                  <a:lnTo>
                    <a:pt x="333118" y="910713"/>
                  </a:lnTo>
                  <a:lnTo>
                    <a:pt x="308298" y="923850"/>
                  </a:lnTo>
                  <a:lnTo>
                    <a:pt x="283478" y="937012"/>
                  </a:lnTo>
                  <a:lnTo>
                    <a:pt x="258658" y="950200"/>
                  </a:lnTo>
                  <a:lnTo>
                    <a:pt x="233838" y="963413"/>
                  </a:lnTo>
                  <a:lnTo>
                    <a:pt x="209018" y="976648"/>
                  </a:lnTo>
                  <a:lnTo>
                    <a:pt x="184198" y="989907"/>
                  </a:lnTo>
                  <a:lnTo>
                    <a:pt x="159378" y="1003188"/>
                  </a:lnTo>
                  <a:lnTo>
                    <a:pt x="134558" y="1016490"/>
                  </a:lnTo>
                  <a:lnTo>
                    <a:pt x="109738" y="1029813"/>
                  </a:lnTo>
                  <a:lnTo>
                    <a:pt x="84918" y="1043156"/>
                  </a:lnTo>
                  <a:lnTo>
                    <a:pt x="60098" y="1056518"/>
                  </a:lnTo>
                  <a:lnTo>
                    <a:pt x="35278" y="1069899"/>
                  </a:lnTo>
                  <a:lnTo>
                    <a:pt x="10458" y="1083298"/>
                  </a:lnTo>
                  <a:lnTo>
                    <a:pt x="0" y="10889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5803208" y="7258928"/>
              <a:ext cx="2764150" cy="1309723"/>
            </a:xfrm>
            <a:custGeom>
              <a:avLst/>
              <a:pathLst>
                <a:path w="2764150" h="1309723">
                  <a:moveTo>
                    <a:pt x="0" y="1309723"/>
                  </a:moveTo>
                  <a:lnTo>
                    <a:pt x="9123" y="1305801"/>
                  </a:lnTo>
                  <a:lnTo>
                    <a:pt x="33943" y="1295120"/>
                  </a:lnTo>
                  <a:lnTo>
                    <a:pt x="58763" y="1284427"/>
                  </a:lnTo>
                  <a:lnTo>
                    <a:pt x="83584" y="1273720"/>
                  </a:lnTo>
                  <a:lnTo>
                    <a:pt x="108404" y="1263001"/>
                  </a:lnTo>
                  <a:lnTo>
                    <a:pt x="133224" y="1252268"/>
                  </a:lnTo>
                  <a:lnTo>
                    <a:pt x="158044" y="1241520"/>
                  </a:lnTo>
                  <a:lnTo>
                    <a:pt x="182864" y="1230757"/>
                  </a:lnTo>
                  <a:lnTo>
                    <a:pt x="207684" y="1219979"/>
                  </a:lnTo>
                  <a:lnTo>
                    <a:pt x="232504" y="1209185"/>
                  </a:lnTo>
                  <a:lnTo>
                    <a:pt x="257324" y="1198374"/>
                  </a:lnTo>
                  <a:lnTo>
                    <a:pt x="282144" y="1187547"/>
                  </a:lnTo>
                  <a:lnTo>
                    <a:pt x="306964" y="1176701"/>
                  </a:lnTo>
                  <a:lnTo>
                    <a:pt x="331784" y="1165836"/>
                  </a:lnTo>
                  <a:lnTo>
                    <a:pt x="356604" y="1154952"/>
                  </a:lnTo>
                  <a:lnTo>
                    <a:pt x="381424" y="1144049"/>
                  </a:lnTo>
                  <a:lnTo>
                    <a:pt x="406244" y="1133124"/>
                  </a:lnTo>
                  <a:lnTo>
                    <a:pt x="431064" y="1122178"/>
                  </a:lnTo>
                  <a:lnTo>
                    <a:pt x="455884" y="1111210"/>
                  </a:lnTo>
                  <a:lnTo>
                    <a:pt x="480704" y="1100219"/>
                  </a:lnTo>
                  <a:lnTo>
                    <a:pt x="505525" y="1089204"/>
                  </a:lnTo>
                  <a:lnTo>
                    <a:pt x="530345" y="1078164"/>
                  </a:lnTo>
                  <a:lnTo>
                    <a:pt x="555165" y="1067098"/>
                  </a:lnTo>
                  <a:lnTo>
                    <a:pt x="579985" y="1056006"/>
                  </a:lnTo>
                  <a:lnTo>
                    <a:pt x="604805" y="1044887"/>
                  </a:lnTo>
                  <a:lnTo>
                    <a:pt x="629625" y="1033739"/>
                  </a:lnTo>
                  <a:lnTo>
                    <a:pt x="654445" y="1022562"/>
                  </a:lnTo>
                  <a:lnTo>
                    <a:pt x="679265" y="1011356"/>
                  </a:lnTo>
                  <a:lnTo>
                    <a:pt x="704085" y="1000118"/>
                  </a:lnTo>
                  <a:lnTo>
                    <a:pt x="728905" y="988848"/>
                  </a:lnTo>
                  <a:lnTo>
                    <a:pt x="753725" y="977546"/>
                  </a:lnTo>
                  <a:lnTo>
                    <a:pt x="778545" y="966210"/>
                  </a:lnTo>
                  <a:lnTo>
                    <a:pt x="803365" y="954840"/>
                  </a:lnTo>
                  <a:lnTo>
                    <a:pt x="828185" y="943434"/>
                  </a:lnTo>
                  <a:lnTo>
                    <a:pt x="853005" y="931993"/>
                  </a:lnTo>
                  <a:lnTo>
                    <a:pt x="877825" y="920515"/>
                  </a:lnTo>
                  <a:lnTo>
                    <a:pt x="902645" y="908999"/>
                  </a:lnTo>
                  <a:lnTo>
                    <a:pt x="927465" y="897445"/>
                  </a:lnTo>
                  <a:lnTo>
                    <a:pt x="952286" y="885852"/>
                  </a:lnTo>
                  <a:lnTo>
                    <a:pt x="977106" y="874221"/>
                  </a:lnTo>
                  <a:lnTo>
                    <a:pt x="1001926" y="862550"/>
                  </a:lnTo>
                  <a:lnTo>
                    <a:pt x="1026746" y="850838"/>
                  </a:lnTo>
                  <a:lnTo>
                    <a:pt x="1051566" y="839087"/>
                  </a:lnTo>
                  <a:lnTo>
                    <a:pt x="1076386" y="827296"/>
                  </a:lnTo>
                  <a:lnTo>
                    <a:pt x="1101206" y="815464"/>
                  </a:lnTo>
                  <a:lnTo>
                    <a:pt x="1126026" y="803593"/>
                  </a:lnTo>
                  <a:lnTo>
                    <a:pt x="1150846" y="791681"/>
                  </a:lnTo>
                  <a:lnTo>
                    <a:pt x="1175666" y="779731"/>
                  </a:lnTo>
                  <a:lnTo>
                    <a:pt x="1200486" y="767741"/>
                  </a:lnTo>
                  <a:lnTo>
                    <a:pt x="1225306" y="755714"/>
                  </a:lnTo>
                  <a:lnTo>
                    <a:pt x="1250126" y="743649"/>
                  </a:lnTo>
                  <a:lnTo>
                    <a:pt x="1274946" y="731548"/>
                  </a:lnTo>
                  <a:lnTo>
                    <a:pt x="1299766" y="719413"/>
                  </a:lnTo>
                  <a:lnTo>
                    <a:pt x="1324586" y="707243"/>
                  </a:lnTo>
                  <a:lnTo>
                    <a:pt x="1349406" y="695042"/>
                  </a:lnTo>
                  <a:lnTo>
                    <a:pt x="1374227" y="682810"/>
                  </a:lnTo>
                  <a:lnTo>
                    <a:pt x="1399047" y="670551"/>
                  </a:lnTo>
                  <a:lnTo>
                    <a:pt x="1423867" y="658265"/>
                  </a:lnTo>
                  <a:lnTo>
                    <a:pt x="1448687" y="645955"/>
                  </a:lnTo>
                  <a:lnTo>
                    <a:pt x="1473507" y="633623"/>
                  </a:lnTo>
                  <a:lnTo>
                    <a:pt x="1498327" y="621273"/>
                  </a:lnTo>
                  <a:lnTo>
                    <a:pt x="1523147" y="608907"/>
                  </a:lnTo>
                  <a:lnTo>
                    <a:pt x="1547967" y="596528"/>
                  </a:lnTo>
                  <a:lnTo>
                    <a:pt x="1572787" y="584140"/>
                  </a:lnTo>
                  <a:lnTo>
                    <a:pt x="1597607" y="571745"/>
                  </a:lnTo>
                  <a:lnTo>
                    <a:pt x="1622427" y="559347"/>
                  </a:lnTo>
                  <a:lnTo>
                    <a:pt x="1647247" y="546950"/>
                  </a:lnTo>
                  <a:lnTo>
                    <a:pt x="1672067" y="534557"/>
                  </a:lnTo>
                  <a:lnTo>
                    <a:pt x="1696887" y="522173"/>
                  </a:lnTo>
                  <a:lnTo>
                    <a:pt x="1721707" y="509802"/>
                  </a:lnTo>
                  <a:lnTo>
                    <a:pt x="1746527" y="497446"/>
                  </a:lnTo>
                  <a:lnTo>
                    <a:pt x="1771347" y="485112"/>
                  </a:lnTo>
                  <a:lnTo>
                    <a:pt x="1796168" y="472802"/>
                  </a:lnTo>
                  <a:lnTo>
                    <a:pt x="1820988" y="460520"/>
                  </a:lnTo>
                  <a:lnTo>
                    <a:pt x="1845808" y="448271"/>
                  </a:lnTo>
                  <a:lnTo>
                    <a:pt x="1870628" y="436057"/>
                  </a:lnTo>
                  <a:lnTo>
                    <a:pt x="1895448" y="423882"/>
                  </a:lnTo>
                  <a:lnTo>
                    <a:pt x="1920268" y="411748"/>
                  </a:lnTo>
                  <a:lnTo>
                    <a:pt x="1945088" y="399658"/>
                  </a:lnTo>
                  <a:lnTo>
                    <a:pt x="1969908" y="387613"/>
                  </a:lnTo>
                  <a:lnTo>
                    <a:pt x="1994728" y="375615"/>
                  </a:lnTo>
                  <a:lnTo>
                    <a:pt x="2019548" y="363663"/>
                  </a:lnTo>
                  <a:lnTo>
                    <a:pt x="2044368" y="351756"/>
                  </a:lnTo>
                  <a:lnTo>
                    <a:pt x="2069188" y="339892"/>
                  </a:lnTo>
                  <a:lnTo>
                    <a:pt x="2094008" y="328068"/>
                  </a:lnTo>
                  <a:lnTo>
                    <a:pt x="2118828" y="316281"/>
                  </a:lnTo>
                  <a:lnTo>
                    <a:pt x="2143648" y="304524"/>
                  </a:lnTo>
                  <a:lnTo>
                    <a:pt x="2168468" y="292793"/>
                  </a:lnTo>
                  <a:lnTo>
                    <a:pt x="2193288" y="281079"/>
                  </a:lnTo>
                  <a:lnTo>
                    <a:pt x="2218109" y="269375"/>
                  </a:lnTo>
                  <a:lnTo>
                    <a:pt x="2242929" y="257672"/>
                  </a:lnTo>
                  <a:lnTo>
                    <a:pt x="2267749" y="245961"/>
                  </a:lnTo>
                  <a:lnTo>
                    <a:pt x="2292569" y="234233"/>
                  </a:lnTo>
                  <a:lnTo>
                    <a:pt x="2317389" y="222479"/>
                  </a:lnTo>
                  <a:lnTo>
                    <a:pt x="2342209" y="210690"/>
                  </a:lnTo>
                  <a:lnTo>
                    <a:pt x="2367029" y="198858"/>
                  </a:lnTo>
                  <a:lnTo>
                    <a:pt x="2391849" y="186973"/>
                  </a:lnTo>
                  <a:lnTo>
                    <a:pt x="2416669" y="175030"/>
                  </a:lnTo>
                  <a:lnTo>
                    <a:pt x="2441489" y="163023"/>
                  </a:lnTo>
                  <a:lnTo>
                    <a:pt x="2466309" y="150945"/>
                  </a:lnTo>
                  <a:lnTo>
                    <a:pt x="2491129" y="138794"/>
                  </a:lnTo>
                  <a:lnTo>
                    <a:pt x="2515949" y="126565"/>
                  </a:lnTo>
                  <a:lnTo>
                    <a:pt x="2540769" y="114257"/>
                  </a:lnTo>
                  <a:lnTo>
                    <a:pt x="2565589" y="101870"/>
                  </a:lnTo>
                  <a:lnTo>
                    <a:pt x="2590409" y="89402"/>
                  </a:lnTo>
                  <a:lnTo>
                    <a:pt x="2615229" y="76854"/>
                  </a:lnTo>
                  <a:lnTo>
                    <a:pt x="2640050" y="64228"/>
                  </a:lnTo>
                  <a:lnTo>
                    <a:pt x="2664870" y="51525"/>
                  </a:lnTo>
                  <a:lnTo>
                    <a:pt x="2689690" y="38748"/>
                  </a:lnTo>
                  <a:lnTo>
                    <a:pt x="2714510" y="25900"/>
                  </a:lnTo>
                  <a:lnTo>
                    <a:pt x="2739330" y="12982"/>
                  </a:lnTo>
                  <a:lnTo>
                    <a:pt x="2764150" y="0"/>
                  </a:lnTo>
                  <a:lnTo>
                    <a:pt x="2764150" y="252285"/>
                  </a:lnTo>
                  <a:lnTo>
                    <a:pt x="2739330" y="261418"/>
                  </a:lnTo>
                  <a:lnTo>
                    <a:pt x="2714510" y="270564"/>
                  </a:lnTo>
                  <a:lnTo>
                    <a:pt x="2689690" y="279726"/>
                  </a:lnTo>
                  <a:lnTo>
                    <a:pt x="2664870" y="288909"/>
                  </a:lnTo>
                  <a:lnTo>
                    <a:pt x="2640050" y="298118"/>
                  </a:lnTo>
                  <a:lnTo>
                    <a:pt x="2615229" y="307357"/>
                  </a:lnTo>
                  <a:lnTo>
                    <a:pt x="2590409" y="316631"/>
                  </a:lnTo>
                  <a:lnTo>
                    <a:pt x="2565589" y="325942"/>
                  </a:lnTo>
                  <a:lnTo>
                    <a:pt x="2540769" y="335294"/>
                  </a:lnTo>
                  <a:lnTo>
                    <a:pt x="2515949" y="344691"/>
                  </a:lnTo>
                  <a:lnTo>
                    <a:pt x="2491129" y="354134"/>
                  </a:lnTo>
                  <a:lnTo>
                    <a:pt x="2466309" y="363627"/>
                  </a:lnTo>
                  <a:lnTo>
                    <a:pt x="2441489" y="373171"/>
                  </a:lnTo>
                  <a:lnTo>
                    <a:pt x="2416669" y="382768"/>
                  </a:lnTo>
                  <a:lnTo>
                    <a:pt x="2391849" y="392418"/>
                  </a:lnTo>
                  <a:lnTo>
                    <a:pt x="2367029" y="402124"/>
                  </a:lnTo>
                  <a:lnTo>
                    <a:pt x="2342209" y="411885"/>
                  </a:lnTo>
                  <a:lnTo>
                    <a:pt x="2317389" y="421702"/>
                  </a:lnTo>
                  <a:lnTo>
                    <a:pt x="2292569" y="431575"/>
                  </a:lnTo>
                  <a:lnTo>
                    <a:pt x="2267749" y="441504"/>
                  </a:lnTo>
                  <a:lnTo>
                    <a:pt x="2242929" y="451488"/>
                  </a:lnTo>
                  <a:lnTo>
                    <a:pt x="2218109" y="461528"/>
                  </a:lnTo>
                  <a:lnTo>
                    <a:pt x="2193288" y="471623"/>
                  </a:lnTo>
                  <a:lnTo>
                    <a:pt x="2168468" y="481772"/>
                  </a:lnTo>
                  <a:lnTo>
                    <a:pt x="2143648" y="491975"/>
                  </a:lnTo>
                  <a:lnTo>
                    <a:pt x="2118828" y="502231"/>
                  </a:lnTo>
                  <a:lnTo>
                    <a:pt x="2094008" y="512539"/>
                  </a:lnTo>
                  <a:lnTo>
                    <a:pt x="2069188" y="522899"/>
                  </a:lnTo>
                  <a:lnTo>
                    <a:pt x="2044368" y="533310"/>
                  </a:lnTo>
                  <a:lnTo>
                    <a:pt x="2019548" y="543771"/>
                  </a:lnTo>
                  <a:lnTo>
                    <a:pt x="1994728" y="554282"/>
                  </a:lnTo>
                  <a:lnTo>
                    <a:pt x="1969908" y="564842"/>
                  </a:lnTo>
                  <a:lnTo>
                    <a:pt x="1945088" y="575450"/>
                  </a:lnTo>
                  <a:lnTo>
                    <a:pt x="1920268" y="586107"/>
                  </a:lnTo>
                  <a:lnTo>
                    <a:pt x="1895448" y="596812"/>
                  </a:lnTo>
                  <a:lnTo>
                    <a:pt x="1870628" y="607564"/>
                  </a:lnTo>
                  <a:lnTo>
                    <a:pt x="1845808" y="618363"/>
                  </a:lnTo>
                  <a:lnTo>
                    <a:pt x="1820988" y="629210"/>
                  </a:lnTo>
                  <a:lnTo>
                    <a:pt x="1796168" y="640103"/>
                  </a:lnTo>
                  <a:lnTo>
                    <a:pt x="1771347" y="651043"/>
                  </a:lnTo>
                  <a:lnTo>
                    <a:pt x="1746527" y="662031"/>
                  </a:lnTo>
                  <a:lnTo>
                    <a:pt x="1721707" y="673065"/>
                  </a:lnTo>
                  <a:lnTo>
                    <a:pt x="1696887" y="684146"/>
                  </a:lnTo>
                  <a:lnTo>
                    <a:pt x="1672067" y="695275"/>
                  </a:lnTo>
                  <a:lnTo>
                    <a:pt x="1647247" y="706452"/>
                  </a:lnTo>
                  <a:lnTo>
                    <a:pt x="1622427" y="717676"/>
                  </a:lnTo>
                  <a:lnTo>
                    <a:pt x="1597607" y="728948"/>
                  </a:lnTo>
                  <a:lnTo>
                    <a:pt x="1572787" y="740269"/>
                  </a:lnTo>
                  <a:lnTo>
                    <a:pt x="1547967" y="751639"/>
                  </a:lnTo>
                  <a:lnTo>
                    <a:pt x="1523147" y="763058"/>
                  </a:lnTo>
                  <a:lnTo>
                    <a:pt x="1498327" y="774526"/>
                  </a:lnTo>
                  <a:lnTo>
                    <a:pt x="1473507" y="786044"/>
                  </a:lnTo>
                  <a:lnTo>
                    <a:pt x="1448687" y="797613"/>
                  </a:lnTo>
                  <a:lnTo>
                    <a:pt x="1423867" y="809232"/>
                  </a:lnTo>
                  <a:lnTo>
                    <a:pt x="1399047" y="820902"/>
                  </a:lnTo>
                  <a:lnTo>
                    <a:pt x="1374227" y="832624"/>
                  </a:lnTo>
                  <a:lnTo>
                    <a:pt x="1349406" y="844397"/>
                  </a:lnTo>
                  <a:lnTo>
                    <a:pt x="1324586" y="856221"/>
                  </a:lnTo>
                  <a:lnTo>
                    <a:pt x="1299766" y="868097"/>
                  </a:lnTo>
                  <a:lnTo>
                    <a:pt x="1274946" y="880025"/>
                  </a:lnTo>
                  <a:lnTo>
                    <a:pt x="1250126" y="892004"/>
                  </a:lnTo>
                  <a:lnTo>
                    <a:pt x="1225306" y="904035"/>
                  </a:lnTo>
                  <a:lnTo>
                    <a:pt x="1200486" y="916118"/>
                  </a:lnTo>
                  <a:lnTo>
                    <a:pt x="1175666" y="928252"/>
                  </a:lnTo>
                  <a:lnTo>
                    <a:pt x="1150846" y="940437"/>
                  </a:lnTo>
                  <a:lnTo>
                    <a:pt x="1126026" y="952672"/>
                  </a:lnTo>
                  <a:lnTo>
                    <a:pt x="1101206" y="964958"/>
                  </a:lnTo>
                  <a:lnTo>
                    <a:pt x="1076386" y="977293"/>
                  </a:lnTo>
                  <a:lnTo>
                    <a:pt x="1051566" y="989677"/>
                  </a:lnTo>
                  <a:lnTo>
                    <a:pt x="1026746" y="1002110"/>
                  </a:lnTo>
                  <a:lnTo>
                    <a:pt x="1001926" y="1014590"/>
                  </a:lnTo>
                  <a:lnTo>
                    <a:pt x="977106" y="1027117"/>
                  </a:lnTo>
                  <a:lnTo>
                    <a:pt x="952286" y="1039690"/>
                  </a:lnTo>
                  <a:lnTo>
                    <a:pt x="927465" y="1052308"/>
                  </a:lnTo>
                  <a:lnTo>
                    <a:pt x="902645" y="1064970"/>
                  </a:lnTo>
                  <a:lnTo>
                    <a:pt x="877825" y="1077675"/>
                  </a:lnTo>
                  <a:lnTo>
                    <a:pt x="853005" y="1090423"/>
                  </a:lnTo>
                  <a:lnTo>
                    <a:pt x="828185" y="1103211"/>
                  </a:lnTo>
                  <a:lnTo>
                    <a:pt x="803365" y="1116039"/>
                  </a:lnTo>
                  <a:lnTo>
                    <a:pt x="778545" y="1128907"/>
                  </a:lnTo>
                  <a:lnTo>
                    <a:pt x="753725" y="1141812"/>
                  </a:lnTo>
                  <a:lnTo>
                    <a:pt x="728905" y="1154753"/>
                  </a:lnTo>
                  <a:lnTo>
                    <a:pt x="704085" y="1167731"/>
                  </a:lnTo>
                  <a:lnTo>
                    <a:pt x="679265" y="1180743"/>
                  </a:lnTo>
                  <a:lnTo>
                    <a:pt x="654445" y="1193788"/>
                  </a:lnTo>
                  <a:lnTo>
                    <a:pt x="629625" y="1206865"/>
                  </a:lnTo>
                  <a:lnTo>
                    <a:pt x="604805" y="1219974"/>
                  </a:lnTo>
                  <a:lnTo>
                    <a:pt x="579985" y="1233113"/>
                  </a:lnTo>
                  <a:lnTo>
                    <a:pt x="555165" y="1246281"/>
                  </a:lnTo>
                  <a:lnTo>
                    <a:pt x="530345" y="1259477"/>
                  </a:lnTo>
                  <a:lnTo>
                    <a:pt x="505525" y="1272700"/>
                  </a:lnTo>
                  <a:lnTo>
                    <a:pt x="480704" y="1285950"/>
                  </a:lnTo>
                  <a:lnTo>
                    <a:pt x="455884" y="1299225"/>
                  </a:lnTo>
                  <a:lnTo>
                    <a:pt x="436291" y="1309723"/>
                  </a:lnTo>
                  <a:close/>
                </a:path>
              </a:pathLst>
            </a:custGeom>
            <a:solidFill>
              <a:srgbClr val="00C9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1" name="pl971"/>
            <p:cNvSpPr/>
            <p:nvPr/>
          </p:nvSpPr>
          <p:spPr>
            <a:xfrm>
              <a:off x="5803208" y="7258928"/>
              <a:ext cx="2764150" cy="1309723"/>
            </a:xfrm>
            <a:custGeom>
              <a:avLst/>
              <a:pathLst>
                <a:path w="2764150" h="1309723">
                  <a:moveTo>
                    <a:pt x="0" y="1309723"/>
                  </a:moveTo>
                  <a:lnTo>
                    <a:pt x="9123" y="1305801"/>
                  </a:lnTo>
                  <a:lnTo>
                    <a:pt x="33943" y="1295120"/>
                  </a:lnTo>
                  <a:lnTo>
                    <a:pt x="58763" y="1284427"/>
                  </a:lnTo>
                  <a:lnTo>
                    <a:pt x="83584" y="1273720"/>
                  </a:lnTo>
                  <a:lnTo>
                    <a:pt x="108404" y="1263001"/>
                  </a:lnTo>
                  <a:lnTo>
                    <a:pt x="133224" y="1252268"/>
                  </a:lnTo>
                  <a:lnTo>
                    <a:pt x="158044" y="1241520"/>
                  </a:lnTo>
                  <a:lnTo>
                    <a:pt x="182864" y="1230757"/>
                  </a:lnTo>
                  <a:lnTo>
                    <a:pt x="207684" y="1219979"/>
                  </a:lnTo>
                  <a:lnTo>
                    <a:pt x="232504" y="1209185"/>
                  </a:lnTo>
                  <a:lnTo>
                    <a:pt x="257324" y="1198374"/>
                  </a:lnTo>
                  <a:lnTo>
                    <a:pt x="282144" y="1187547"/>
                  </a:lnTo>
                  <a:lnTo>
                    <a:pt x="306964" y="1176701"/>
                  </a:lnTo>
                  <a:lnTo>
                    <a:pt x="331784" y="1165836"/>
                  </a:lnTo>
                  <a:lnTo>
                    <a:pt x="356604" y="1154952"/>
                  </a:lnTo>
                  <a:lnTo>
                    <a:pt x="381424" y="1144049"/>
                  </a:lnTo>
                  <a:lnTo>
                    <a:pt x="406244" y="1133124"/>
                  </a:lnTo>
                  <a:lnTo>
                    <a:pt x="431064" y="1122178"/>
                  </a:lnTo>
                  <a:lnTo>
                    <a:pt x="455884" y="1111210"/>
                  </a:lnTo>
                  <a:lnTo>
                    <a:pt x="480704" y="1100219"/>
                  </a:lnTo>
                  <a:lnTo>
                    <a:pt x="505525" y="1089204"/>
                  </a:lnTo>
                  <a:lnTo>
                    <a:pt x="530345" y="1078164"/>
                  </a:lnTo>
                  <a:lnTo>
                    <a:pt x="555165" y="1067098"/>
                  </a:lnTo>
                  <a:lnTo>
                    <a:pt x="579985" y="1056006"/>
                  </a:lnTo>
                  <a:lnTo>
                    <a:pt x="604805" y="1044887"/>
                  </a:lnTo>
                  <a:lnTo>
                    <a:pt x="629625" y="1033739"/>
                  </a:lnTo>
                  <a:lnTo>
                    <a:pt x="654445" y="1022562"/>
                  </a:lnTo>
                  <a:lnTo>
                    <a:pt x="679265" y="1011356"/>
                  </a:lnTo>
                  <a:lnTo>
                    <a:pt x="704085" y="1000118"/>
                  </a:lnTo>
                  <a:lnTo>
                    <a:pt x="728905" y="988848"/>
                  </a:lnTo>
                  <a:lnTo>
                    <a:pt x="753725" y="977546"/>
                  </a:lnTo>
                  <a:lnTo>
                    <a:pt x="778545" y="966210"/>
                  </a:lnTo>
                  <a:lnTo>
                    <a:pt x="803365" y="954840"/>
                  </a:lnTo>
                  <a:lnTo>
                    <a:pt x="828185" y="943434"/>
                  </a:lnTo>
                  <a:lnTo>
                    <a:pt x="853005" y="931993"/>
                  </a:lnTo>
                  <a:lnTo>
                    <a:pt x="877825" y="920515"/>
                  </a:lnTo>
                  <a:lnTo>
                    <a:pt x="902645" y="908999"/>
                  </a:lnTo>
                  <a:lnTo>
                    <a:pt x="927465" y="897445"/>
                  </a:lnTo>
                  <a:lnTo>
                    <a:pt x="952286" y="885852"/>
                  </a:lnTo>
                  <a:lnTo>
                    <a:pt x="977106" y="874221"/>
                  </a:lnTo>
                  <a:lnTo>
                    <a:pt x="1001926" y="862550"/>
                  </a:lnTo>
                  <a:lnTo>
                    <a:pt x="1026746" y="850838"/>
                  </a:lnTo>
                  <a:lnTo>
                    <a:pt x="1051566" y="839087"/>
                  </a:lnTo>
                  <a:lnTo>
                    <a:pt x="1076386" y="827296"/>
                  </a:lnTo>
                  <a:lnTo>
                    <a:pt x="1101206" y="815464"/>
                  </a:lnTo>
                  <a:lnTo>
                    <a:pt x="1126026" y="803593"/>
                  </a:lnTo>
                  <a:lnTo>
                    <a:pt x="1150846" y="791681"/>
                  </a:lnTo>
                  <a:lnTo>
                    <a:pt x="1175666" y="779731"/>
                  </a:lnTo>
                  <a:lnTo>
                    <a:pt x="1200486" y="767741"/>
                  </a:lnTo>
                  <a:lnTo>
                    <a:pt x="1225306" y="755714"/>
                  </a:lnTo>
                  <a:lnTo>
                    <a:pt x="1250126" y="743649"/>
                  </a:lnTo>
                  <a:lnTo>
                    <a:pt x="1274946" y="731548"/>
                  </a:lnTo>
                  <a:lnTo>
                    <a:pt x="1299766" y="719413"/>
                  </a:lnTo>
                  <a:lnTo>
                    <a:pt x="1324586" y="707243"/>
                  </a:lnTo>
                  <a:lnTo>
                    <a:pt x="1349406" y="695042"/>
                  </a:lnTo>
                  <a:lnTo>
                    <a:pt x="1374227" y="682810"/>
                  </a:lnTo>
                  <a:lnTo>
                    <a:pt x="1399047" y="670551"/>
                  </a:lnTo>
                  <a:lnTo>
                    <a:pt x="1423867" y="658265"/>
                  </a:lnTo>
                  <a:lnTo>
                    <a:pt x="1448687" y="645955"/>
                  </a:lnTo>
                  <a:lnTo>
                    <a:pt x="1473507" y="633623"/>
                  </a:lnTo>
                  <a:lnTo>
                    <a:pt x="1498327" y="621273"/>
                  </a:lnTo>
                  <a:lnTo>
                    <a:pt x="1523147" y="608907"/>
                  </a:lnTo>
                  <a:lnTo>
                    <a:pt x="1547967" y="596528"/>
                  </a:lnTo>
                  <a:lnTo>
                    <a:pt x="1572787" y="584140"/>
                  </a:lnTo>
                  <a:lnTo>
                    <a:pt x="1597607" y="571745"/>
                  </a:lnTo>
                  <a:lnTo>
                    <a:pt x="1622427" y="559347"/>
                  </a:lnTo>
                  <a:lnTo>
                    <a:pt x="1647247" y="546950"/>
                  </a:lnTo>
                  <a:lnTo>
                    <a:pt x="1672067" y="534557"/>
                  </a:lnTo>
                  <a:lnTo>
                    <a:pt x="1696887" y="522173"/>
                  </a:lnTo>
                  <a:lnTo>
                    <a:pt x="1721707" y="509802"/>
                  </a:lnTo>
                  <a:lnTo>
                    <a:pt x="1746527" y="497446"/>
                  </a:lnTo>
                  <a:lnTo>
                    <a:pt x="1771347" y="485112"/>
                  </a:lnTo>
                  <a:lnTo>
                    <a:pt x="1796168" y="472802"/>
                  </a:lnTo>
                  <a:lnTo>
                    <a:pt x="1820988" y="460520"/>
                  </a:lnTo>
                  <a:lnTo>
                    <a:pt x="1845808" y="448271"/>
                  </a:lnTo>
                  <a:lnTo>
                    <a:pt x="1870628" y="436057"/>
                  </a:lnTo>
                  <a:lnTo>
                    <a:pt x="1895448" y="423882"/>
                  </a:lnTo>
                  <a:lnTo>
                    <a:pt x="1920268" y="411748"/>
                  </a:lnTo>
                  <a:lnTo>
                    <a:pt x="1945088" y="399658"/>
                  </a:lnTo>
                  <a:lnTo>
                    <a:pt x="1969908" y="387613"/>
                  </a:lnTo>
                  <a:lnTo>
                    <a:pt x="1994728" y="375615"/>
                  </a:lnTo>
                  <a:lnTo>
                    <a:pt x="2019548" y="363663"/>
                  </a:lnTo>
                  <a:lnTo>
                    <a:pt x="2044368" y="351756"/>
                  </a:lnTo>
                  <a:lnTo>
                    <a:pt x="2069188" y="339892"/>
                  </a:lnTo>
                  <a:lnTo>
                    <a:pt x="2094008" y="328068"/>
                  </a:lnTo>
                  <a:lnTo>
                    <a:pt x="2118828" y="316281"/>
                  </a:lnTo>
                  <a:lnTo>
                    <a:pt x="2143648" y="304524"/>
                  </a:lnTo>
                  <a:lnTo>
                    <a:pt x="2168468" y="292793"/>
                  </a:lnTo>
                  <a:lnTo>
                    <a:pt x="2193288" y="281079"/>
                  </a:lnTo>
                  <a:lnTo>
                    <a:pt x="2218109" y="269375"/>
                  </a:lnTo>
                  <a:lnTo>
                    <a:pt x="2242929" y="257672"/>
                  </a:lnTo>
                  <a:lnTo>
                    <a:pt x="2267749" y="245961"/>
                  </a:lnTo>
                  <a:lnTo>
                    <a:pt x="2292569" y="234233"/>
                  </a:lnTo>
                  <a:lnTo>
                    <a:pt x="2317389" y="222479"/>
                  </a:lnTo>
                  <a:lnTo>
                    <a:pt x="2342209" y="210690"/>
                  </a:lnTo>
                  <a:lnTo>
                    <a:pt x="2367029" y="198858"/>
                  </a:lnTo>
                  <a:lnTo>
                    <a:pt x="2391849" y="186973"/>
                  </a:lnTo>
                  <a:lnTo>
                    <a:pt x="2416669" y="175030"/>
                  </a:lnTo>
                  <a:lnTo>
                    <a:pt x="2441489" y="163023"/>
                  </a:lnTo>
                  <a:lnTo>
                    <a:pt x="2466309" y="150945"/>
                  </a:lnTo>
                  <a:lnTo>
                    <a:pt x="2491129" y="138794"/>
                  </a:lnTo>
                  <a:lnTo>
                    <a:pt x="2515949" y="126565"/>
                  </a:lnTo>
                  <a:lnTo>
                    <a:pt x="2540769" y="114257"/>
                  </a:lnTo>
                  <a:lnTo>
                    <a:pt x="2565589" y="101870"/>
                  </a:lnTo>
                  <a:lnTo>
                    <a:pt x="2590409" y="89402"/>
                  </a:lnTo>
                  <a:lnTo>
                    <a:pt x="2615229" y="76854"/>
                  </a:lnTo>
                  <a:lnTo>
                    <a:pt x="2640050" y="64228"/>
                  </a:lnTo>
                  <a:lnTo>
                    <a:pt x="2664870" y="51525"/>
                  </a:lnTo>
                  <a:lnTo>
                    <a:pt x="2689690" y="38748"/>
                  </a:lnTo>
                  <a:lnTo>
                    <a:pt x="2714510" y="25900"/>
                  </a:lnTo>
                  <a:lnTo>
                    <a:pt x="2739330" y="12982"/>
                  </a:lnTo>
                  <a:lnTo>
                    <a:pt x="2764150" y="0"/>
                  </a:lnTo>
                  <a:lnTo>
                    <a:pt x="27641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2" name="pl972"/>
            <p:cNvSpPr/>
            <p:nvPr/>
          </p:nvSpPr>
          <p:spPr>
            <a:xfrm>
              <a:off x="6239499" y="7511213"/>
              <a:ext cx="2327858" cy="1057438"/>
            </a:xfrm>
            <a:custGeom>
              <a:avLst/>
              <a:pathLst>
                <a:path w="2327858" h="1057438">
                  <a:moveTo>
                    <a:pt x="2327858" y="0"/>
                  </a:moveTo>
                  <a:lnTo>
                    <a:pt x="2303038" y="9133"/>
                  </a:lnTo>
                  <a:lnTo>
                    <a:pt x="2278218" y="18278"/>
                  </a:lnTo>
                  <a:lnTo>
                    <a:pt x="2253398" y="27440"/>
                  </a:lnTo>
                  <a:lnTo>
                    <a:pt x="2228578" y="36624"/>
                  </a:lnTo>
                  <a:lnTo>
                    <a:pt x="2203758" y="45833"/>
                  </a:lnTo>
                  <a:lnTo>
                    <a:pt x="2178938" y="55072"/>
                  </a:lnTo>
                  <a:lnTo>
                    <a:pt x="2154118" y="64345"/>
                  </a:lnTo>
                  <a:lnTo>
                    <a:pt x="2129298" y="73657"/>
                  </a:lnTo>
                  <a:lnTo>
                    <a:pt x="2104478" y="83009"/>
                  </a:lnTo>
                  <a:lnTo>
                    <a:pt x="2079658" y="92406"/>
                  </a:lnTo>
                  <a:lnTo>
                    <a:pt x="2054838" y="101849"/>
                  </a:lnTo>
                  <a:lnTo>
                    <a:pt x="2030017" y="111342"/>
                  </a:lnTo>
                  <a:lnTo>
                    <a:pt x="2005197" y="120886"/>
                  </a:lnTo>
                  <a:lnTo>
                    <a:pt x="1980377" y="130483"/>
                  </a:lnTo>
                  <a:lnTo>
                    <a:pt x="1955557" y="140133"/>
                  </a:lnTo>
                  <a:lnTo>
                    <a:pt x="1930737" y="149839"/>
                  </a:lnTo>
                  <a:lnTo>
                    <a:pt x="1905917" y="159600"/>
                  </a:lnTo>
                  <a:lnTo>
                    <a:pt x="1881097" y="169417"/>
                  </a:lnTo>
                  <a:lnTo>
                    <a:pt x="1856277" y="179290"/>
                  </a:lnTo>
                  <a:lnTo>
                    <a:pt x="1831457" y="189218"/>
                  </a:lnTo>
                  <a:lnTo>
                    <a:pt x="1806637" y="199203"/>
                  </a:lnTo>
                  <a:lnTo>
                    <a:pt x="1781817" y="209243"/>
                  </a:lnTo>
                  <a:lnTo>
                    <a:pt x="1756997" y="219338"/>
                  </a:lnTo>
                  <a:lnTo>
                    <a:pt x="1732177" y="229487"/>
                  </a:lnTo>
                  <a:lnTo>
                    <a:pt x="1707357" y="239690"/>
                  </a:lnTo>
                  <a:lnTo>
                    <a:pt x="1682537" y="249946"/>
                  </a:lnTo>
                  <a:lnTo>
                    <a:pt x="1657717" y="260254"/>
                  </a:lnTo>
                  <a:lnTo>
                    <a:pt x="1632897" y="270614"/>
                  </a:lnTo>
                  <a:lnTo>
                    <a:pt x="1608076" y="281025"/>
                  </a:lnTo>
                  <a:lnTo>
                    <a:pt x="1583256" y="291486"/>
                  </a:lnTo>
                  <a:lnTo>
                    <a:pt x="1558436" y="301997"/>
                  </a:lnTo>
                  <a:lnTo>
                    <a:pt x="1533616" y="312557"/>
                  </a:lnTo>
                  <a:lnTo>
                    <a:pt x="1508796" y="323165"/>
                  </a:lnTo>
                  <a:lnTo>
                    <a:pt x="1483976" y="333822"/>
                  </a:lnTo>
                  <a:lnTo>
                    <a:pt x="1459156" y="344527"/>
                  </a:lnTo>
                  <a:lnTo>
                    <a:pt x="1434336" y="355279"/>
                  </a:lnTo>
                  <a:lnTo>
                    <a:pt x="1409516" y="366078"/>
                  </a:lnTo>
                  <a:lnTo>
                    <a:pt x="1384696" y="376925"/>
                  </a:lnTo>
                  <a:lnTo>
                    <a:pt x="1359876" y="387818"/>
                  </a:lnTo>
                  <a:lnTo>
                    <a:pt x="1335056" y="398758"/>
                  </a:lnTo>
                  <a:lnTo>
                    <a:pt x="1310236" y="409746"/>
                  </a:lnTo>
                  <a:lnTo>
                    <a:pt x="1285416" y="420780"/>
                  </a:lnTo>
                  <a:lnTo>
                    <a:pt x="1260596" y="431861"/>
                  </a:lnTo>
                  <a:lnTo>
                    <a:pt x="1235776" y="442990"/>
                  </a:lnTo>
                  <a:lnTo>
                    <a:pt x="1210956" y="454166"/>
                  </a:lnTo>
                  <a:lnTo>
                    <a:pt x="1186135" y="465391"/>
                  </a:lnTo>
                  <a:lnTo>
                    <a:pt x="1161315" y="476663"/>
                  </a:lnTo>
                  <a:lnTo>
                    <a:pt x="1136495" y="487984"/>
                  </a:lnTo>
                  <a:lnTo>
                    <a:pt x="1111675" y="499353"/>
                  </a:lnTo>
                  <a:lnTo>
                    <a:pt x="1086855" y="510772"/>
                  </a:lnTo>
                  <a:lnTo>
                    <a:pt x="1062035" y="522241"/>
                  </a:lnTo>
                  <a:lnTo>
                    <a:pt x="1037215" y="533759"/>
                  </a:lnTo>
                  <a:lnTo>
                    <a:pt x="1012395" y="545328"/>
                  </a:lnTo>
                  <a:lnTo>
                    <a:pt x="987575" y="556947"/>
                  </a:lnTo>
                  <a:lnTo>
                    <a:pt x="962755" y="568617"/>
                  </a:lnTo>
                  <a:lnTo>
                    <a:pt x="937935" y="580339"/>
                  </a:lnTo>
                  <a:lnTo>
                    <a:pt x="913115" y="592111"/>
                  </a:lnTo>
                  <a:lnTo>
                    <a:pt x="888295" y="603936"/>
                  </a:lnTo>
                  <a:lnTo>
                    <a:pt x="863475" y="615812"/>
                  </a:lnTo>
                  <a:lnTo>
                    <a:pt x="838655" y="627739"/>
                  </a:lnTo>
                  <a:lnTo>
                    <a:pt x="813835" y="639719"/>
                  </a:lnTo>
                  <a:lnTo>
                    <a:pt x="789015" y="651750"/>
                  </a:lnTo>
                  <a:lnTo>
                    <a:pt x="764194" y="663833"/>
                  </a:lnTo>
                  <a:lnTo>
                    <a:pt x="739374" y="675967"/>
                  </a:lnTo>
                  <a:lnTo>
                    <a:pt x="714554" y="688151"/>
                  </a:lnTo>
                  <a:lnTo>
                    <a:pt x="689734" y="700387"/>
                  </a:lnTo>
                  <a:lnTo>
                    <a:pt x="664914" y="712673"/>
                  </a:lnTo>
                  <a:lnTo>
                    <a:pt x="640094" y="725008"/>
                  </a:lnTo>
                  <a:lnTo>
                    <a:pt x="615274" y="737392"/>
                  </a:lnTo>
                  <a:lnTo>
                    <a:pt x="590454" y="749825"/>
                  </a:lnTo>
                  <a:lnTo>
                    <a:pt x="565634" y="762305"/>
                  </a:lnTo>
                  <a:lnTo>
                    <a:pt x="540814" y="774832"/>
                  </a:lnTo>
                  <a:lnTo>
                    <a:pt x="515994" y="787405"/>
                  </a:lnTo>
                  <a:lnTo>
                    <a:pt x="491174" y="800023"/>
                  </a:lnTo>
                  <a:lnTo>
                    <a:pt x="466354" y="812685"/>
                  </a:lnTo>
                  <a:lnTo>
                    <a:pt x="441534" y="825390"/>
                  </a:lnTo>
                  <a:lnTo>
                    <a:pt x="416714" y="838137"/>
                  </a:lnTo>
                  <a:lnTo>
                    <a:pt x="391894" y="850926"/>
                  </a:lnTo>
                  <a:lnTo>
                    <a:pt x="367074" y="863754"/>
                  </a:lnTo>
                  <a:lnTo>
                    <a:pt x="342254" y="876621"/>
                  </a:lnTo>
                  <a:lnTo>
                    <a:pt x="317433" y="889526"/>
                  </a:lnTo>
                  <a:lnTo>
                    <a:pt x="292613" y="902468"/>
                  </a:lnTo>
                  <a:lnTo>
                    <a:pt x="267793" y="915446"/>
                  </a:lnTo>
                  <a:lnTo>
                    <a:pt x="242973" y="928457"/>
                  </a:lnTo>
                  <a:lnTo>
                    <a:pt x="218153" y="941503"/>
                  </a:lnTo>
                  <a:lnTo>
                    <a:pt x="193333" y="954580"/>
                  </a:lnTo>
                  <a:lnTo>
                    <a:pt x="168513" y="967689"/>
                  </a:lnTo>
                  <a:lnTo>
                    <a:pt x="143693" y="980828"/>
                  </a:lnTo>
                  <a:lnTo>
                    <a:pt x="118873" y="993996"/>
                  </a:lnTo>
                  <a:lnTo>
                    <a:pt x="94053" y="1007192"/>
                  </a:lnTo>
                  <a:lnTo>
                    <a:pt x="69233" y="1020415"/>
                  </a:lnTo>
                  <a:lnTo>
                    <a:pt x="44413" y="1033665"/>
                  </a:lnTo>
                  <a:lnTo>
                    <a:pt x="19593" y="1046939"/>
                  </a:lnTo>
                  <a:lnTo>
                    <a:pt x="0" y="10574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5888624" y="7323271"/>
              <a:ext cx="2678734" cy="1245379"/>
            </a:xfrm>
            <a:custGeom>
              <a:avLst/>
              <a:pathLst>
                <a:path w="2678734" h="1245379">
                  <a:moveTo>
                    <a:pt x="0" y="1245379"/>
                  </a:moveTo>
                  <a:lnTo>
                    <a:pt x="22987" y="1235482"/>
                  </a:lnTo>
                  <a:lnTo>
                    <a:pt x="47807" y="1224785"/>
                  </a:lnTo>
                  <a:lnTo>
                    <a:pt x="72628" y="1214077"/>
                  </a:lnTo>
                  <a:lnTo>
                    <a:pt x="97448" y="1203357"/>
                  </a:lnTo>
                  <a:lnTo>
                    <a:pt x="122268" y="1192626"/>
                  </a:lnTo>
                  <a:lnTo>
                    <a:pt x="147088" y="1181882"/>
                  </a:lnTo>
                  <a:lnTo>
                    <a:pt x="171908" y="1171126"/>
                  </a:lnTo>
                  <a:lnTo>
                    <a:pt x="196728" y="1160357"/>
                  </a:lnTo>
                  <a:lnTo>
                    <a:pt x="221548" y="1149575"/>
                  </a:lnTo>
                  <a:lnTo>
                    <a:pt x="246368" y="1138779"/>
                  </a:lnTo>
                  <a:lnTo>
                    <a:pt x="271188" y="1127969"/>
                  </a:lnTo>
                  <a:lnTo>
                    <a:pt x="296008" y="1117144"/>
                  </a:lnTo>
                  <a:lnTo>
                    <a:pt x="320828" y="1106305"/>
                  </a:lnTo>
                  <a:lnTo>
                    <a:pt x="345648" y="1095449"/>
                  </a:lnTo>
                  <a:lnTo>
                    <a:pt x="370468" y="1084578"/>
                  </a:lnTo>
                  <a:lnTo>
                    <a:pt x="395288" y="1073690"/>
                  </a:lnTo>
                  <a:lnTo>
                    <a:pt x="420108" y="1062785"/>
                  </a:lnTo>
                  <a:lnTo>
                    <a:pt x="444928" y="1051862"/>
                  </a:lnTo>
                  <a:lnTo>
                    <a:pt x="469748" y="1040922"/>
                  </a:lnTo>
                  <a:lnTo>
                    <a:pt x="494569" y="1029962"/>
                  </a:lnTo>
                  <a:lnTo>
                    <a:pt x="519389" y="1018984"/>
                  </a:lnTo>
                  <a:lnTo>
                    <a:pt x="544209" y="1007985"/>
                  </a:lnTo>
                  <a:lnTo>
                    <a:pt x="569029" y="996967"/>
                  </a:lnTo>
                  <a:lnTo>
                    <a:pt x="593849" y="985927"/>
                  </a:lnTo>
                  <a:lnTo>
                    <a:pt x="618669" y="974866"/>
                  </a:lnTo>
                  <a:lnTo>
                    <a:pt x="643489" y="963783"/>
                  </a:lnTo>
                  <a:lnTo>
                    <a:pt x="668309" y="952677"/>
                  </a:lnTo>
                  <a:lnTo>
                    <a:pt x="693129" y="941547"/>
                  </a:lnTo>
                  <a:lnTo>
                    <a:pt x="717949" y="930394"/>
                  </a:lnTo>
                  <a:lnTo>
                    <a:pt x="742769" y="919216"/>
                  </a:lnTo>
                  <a:lnTo>
                    <a:pt x="767589" y="908013"/>
                  </a:lnTo>
                  <a:lnTo>
                    <a:pt x="792409" y="896784"/>
                  </a:lnTo>
                  <a:lnTo>
                    <a:pt x="817229" y="885529"/>
                  </a:lnTo>
                  <a:lnTo>
                    <a:pt x="842049" y="874247"/>
                  </a:lnTo>
                  <a:lnTo>
                    <a:pt x="866869" y="862938"/>
                  </a:lnTo>
                  <a:lnTo>
                    <a:pt x="891689" y="851601"/>
                  </a:lnTo>
                  <a:lnTo>
                    <a:pt x="916510" y="840235"/>
                  </a:lnTo>
                  <a:lnTo>
                    <a:pt x="941330" y="828841"/>
                  </a:lnTo>
                  <a:lnTo>
                    <a:pt x="966150" y="817417"/>
                  </a:lnTo>
                  <a:lnTo>
                    <a:pt x="990970" y="805963"/>
                  </a:lnTo>
                  <a:lnTo>
                    <a:pt x="1015790" y="794479"/>
                  </a:lnTo>
                  <a:lnTo>
                    <a:pt x="1040610" y="782965"/>
                  </a:lnTo>
                  <a:lnTo>
                    <a:pt x="1065430" y="771421"/>
                  </a:lnTo>
                  <a:lnTo>
                    <a:pt x="1090250" y="759845"/>
                  </a:lnTo>
                  <a:lnTo>
                    <a:pt x="1115070" y="748239"/>
                  </a:lnTo>
                  <a:lnTo>
                    <a:pt x="1139890" y="736601"/>
                  </a:lnTo>
                  <a:lnTo>
                    <a:pt x="1164710" y="724933"/>
                  </a:lnTo>
                  <a:lnTo>
                    <a:pt x="1189530" y="713234"/>
                  </a:lnTo>
                  <a:lnTo>
                    <a:pt x="1214350" y="701505"/>
                  </a:lnTo>
                  <a:lnTo>
                    <a:pt x="1239170" y="689745"/>
                  </a:lnTo>
                  <a:lnTo>
                    <a:pt x="1263990" y="677955"/>
                  </a:lnTo>
                  <a:lnTo>
                    <a:pt x="1288810" y="666137"/>
                  </a:lnTo>
                  <a:lnTo>
                    <a:pt x="1313630" y="654290"/>
                  </a:lnTo>
                  <a:lnTo>
                    <a:pt x="1338451" y="642415"/>
                  </a:lnTo>
                  <a:lnTo>
                    <a:pt x="1363271" y="630514"/>
                  </a:lnTo>
                  <a:lnTo>
                    <a:pt x="1388091" y="618587"/>
                  </a:lnTo>
                  <a:lnTo>
                    <a:pt x="1412911" y="606636"/>
                  </a:lnTo>
                  <a:lnTo>
                    <a:pt x="1437731" y="594662"/>
                  </a:lnTo>
                  <a:lnTo>
                    <a:pt x="1462551" y="582666"/>
                  </a:lnTo>
                  <a:lnTo>
                    <a:pt x="1487371" y="570651"/>
                  </a:lnTo>
                  <a:lnTo>
                    <a:pt x="1512191" y="558619"/>
                  </a:lnTo>
                  <a:lnTo>
                    <a:pt x="1537011" y="546570"/>
                  </a:lnTo>
                  <a:lnTo>
                    <a:pt x="1561831" y="534509"/>
                  </a:lnTo>
                  <a:lnTo>
                    <a:pt x="1586651" y="522437"/>
                  </a:lnTo>
                  <a:lnTo>
                    <a:pt x="1611471" y="510356"/>
                  </a:lnTo>
                  <a:lnTo>
                    <a:pt x="1636291" y="498271"/>
                  </a:lnTo>
                  <a:lnTo>
                    <a:pt x="1661111" y="486182"/>
                  </a:lnTo>
                  <a:lnTo>
                    <a:pt x="1685931" y="474095"/>
                  </a:lnTo>
                  <a:lnTo>
                    <a:pt x="1710751" y="462011"/>
                  </a:lnTo>
                  <a:lnTo>
                    <a:pt x="1735571" y="449935"/>
                  </a:lnTo>
                  <a:lnTo>
                    <a:pt x="1760391" y="437869"/>
                  </a:lnTo>
                  <a:lnTo>
                    <a:pt x="1785212" y="425818"/>
                  </a:lnTo>
                  <a:lnTo>
                    <a:pt x="1810032" y="413784"/>
                  </a:lnTo>
                  <a:lnTo>
                    <a:pt x="1834852" y="401772"/>
                  </a:lnTo>
                  <a:lnTo>
                    <a:pt x="1859672" y="389784"/>
                  </a:lnTo>
                  <a:lnTo>
                    <a:pt x="1884492" y="377824"/>
                  </a:lnTo>
                  <a:lnTo>
                    <a:pt x="1909312" y="365895"/>
                  </a:lnTo>
                  <a:lnTo>
                    <a:pt x="1934132" y="354000"/>
                  </a:lnTo>
                  <a:lnTo>
                    <a:pt x="1958952" y="342140"/>
                  </a:lnTo>
                  <a:lnTo>
                    <a:pt x="1983772" y="330319"/>
                  </a:lnTo>
                  <a:lnTo>
                    <a:pt x="2008592" y="318536"/>
                  </a:lnTo>
                  <a:lnTo>
                    <a:pt x="2033412" y="306793"/>
                  </a:lnTo>
                  <a:lnTo>
                    <a:pt x="2058232" y="295089"/>
                  </a:lnTo>
                  <a:lnTo>
                    <a:pt x="2083052" y="283423"/>
                  </a:lnTo>
                  <a:lnTo>
                    <a:pt x="2107872" y="271793"/>
                  </a:lnTo>
                  <a:lnTo>
                    <a:pt x="2132692" y="260196"/>
                  </a:lnTo>
                  <a:lnTo>
                    <a:pt x="2157512" y="248627"/>
                  </a:lnTo>
                  <a:lnTo>
                    <a:pt x="2182332" y="237083"/>
                  </a:lnTo>
                  <a:lnTo>
                    <a:pt x="2207153" y="225555"/>
                  </a:lnTo>
                  <a:lnTo>
                    <a:pt x="2231973" y="214039"/>
                  </a:lnTo>
                  <a:lnTo>
                    <a:pt x="2256793" y="202526"/>
                  </a:lnTo>
                  <a:lnTo>
                    <a:pt x="2281613" y="191007"/>
                  </a:lnTo>
                  <a:lnTo>
                    <a:pt x="2306433" y="179475"/>
                  </a:lnTo>
                  <a:lnTo>
                    <a:pt x="2331253" y="167920"/>
                  </a:lnTo>
                  <a:lnTo>
                    <a:pt x="2356073" y="156334"/>
                  </a:lnTo>
                  <a:lnTo>
                    <a:pt x="2380893" y="144709"/>
                  </a:lnTo>
                  <a:lnTo>
                    <a:pt x="2405713" y="133036"/>
                  </a:lnTo>
                  <a:lnTo>
                    <a:pt x="2430533" y="121308"/>
                  </a:lnTo>
                  <a:lnTo>
                    <a:pt x="2455353" y="109518"/>
                  </a:lnTo>
                  <a:lnTo>
                    <a:pt x="2480173" y="97661"/>
                  </a:lnTo>
                  <a:lnTo>
                    <a:pt x="2504993" y="85732"/>
                  </a:lnTo>
                  <a:lnTo>
                    <a:pt x="2529813" y="73726"/>
                  </a:lnTo>
                  <a:lnTo>
                    <a:pt x="2554633" y="61641"/>
                  </a:lnTo>
                  <a:lnTo>
                    <a:pt x="2579453" y="49476"/>
                  </a:lnTo>
                  <a:lnTo>
                    <a:pt x="2604273" y="37229"/>
                  </a:lnTo>
                  <a:lnTo>
                    <a:pt x="2629094" y="24900"/>
                  </a:lnTo>
                  <a:lnTo>
                    <a:pt x="2653914" y="12490"/>
                  </a:lnTo>
                  <a:lnTo>
                    <a:pt x="2678734" y="0"/>
                  </a:lnTo>
                  <a:lnTo>
                    <a:pt x="2678734" y="232914"/>
                  </a:lnTo>
                  <a:lnTo>
                    <a:pt x="2653914" y="242279"/>
                  </a:lnTo>
                  <a:lnTo>
                    <a:pt x="2629094" y="251682"/>
                  </a:lnTo>
                  <a:lnTo>
                    <a:pt x="2604273" y="261127"/>
                  </a:lnTo>
                  <a:lnTo>
                    <a:pt x="2579453" y="270616"/>
                  </a:lnTo>
                  <a:lnTo>
                    <a:pt x="2554633" y="280155"/>
                  </a:lnTo>
                  <a:lnTo>
                    <a:pt x="2529813" y="289744"/>
                  </a:lnTo>
                  <a:lnTo>
                    <a:pt x="2504993" y="299387"/>
                  </a:lnTo>
                  <a:lnTo>
                    <a:pt x="2480173" y="309087"/>
                  </a:lnTo>
                  <a:lnTo>
                    <a:pt x="2455353" y="318844"/>
                  </a:lnTo>
                  <a:lnTo>
                    <a:pt x="2430533" y="328660"/>
                  </a:lnTo>
                  <a:lnTo>
                    <a:pt x="2405713" y="338536"/>
                  </a:lnTo>
                  <a:lnTo>
                    <a:pt x="2380893" y="348473"/>
                  </a:lnTo>
                  <a:lnTo>
                    <a:pt x="2356073" y="358471"/>
                  </a:lnTo>
                  <a:lnTo>
                    <a:pt x="2331253" y="368531"/>
                  </a:lnTo>
                  <a:lnTo>
                    <a:pt x="2306433" y="378652"/>
                  </a:lnTo>
                  <a:lnTo>
                    <a:pt x="2281613" y="388835"/>
                  </a:lnTo>
                  <a:lnTo>
                    <a:pt x="2256793" y="399078"/>
                  </a:lnTo>
                  <a:lnTo>
                    <a:pt x="2231973" y="409382"/>
                  </a:lnTo>
                  <a:lnTo>
                    <a:pt x="2207153" y="419746"/>
                  </a:lnTo>
                  <a:lnTo>
                    <a:pt x="2182332" y="430169"/>
                  </a:lnTo>
                  <a:lnTo>
                    <a:pt x="2157512" y="440650"/>
                  </a:lnTo>
                  <a:lnTo>
                    <a:pt x="2132692" y="451189"/>
                  </a:lnTo>
                  <a:lnTo>
                    <a:pt x="2107872" y="461785"/>
                  </a:lnTo>
                  <a:lnTo>
                    <a:pt x="2083052" y="472437"/>
                  </a:lnTo>
                  <a:lnTo>
                    <a:pt x="2058232" y="483145"/>
                  </a:lnTo>
                  <a:lnTo>
                    <a:pt x="2033412" y="493907"/>
                  </a:lnTo>
                  <a:lnTo>
                    <a:pt x="2008592" y="504723"/>
                  </a:lnTo>
                  <a:lnTo>
                    <a:pt x="1983772" y="515593"/>
                  </a:lnTo>
                  <a:lnTo>
                    <a:pt x="1958952" y="526515"/>
                  </a:lnTo>
                  <a:lnTo>
                    <a:pt x="1934132" y="537490"/>
                  </a:lnTo>
                  <a:lnTo>
                    <a:pt x="1909312" y="548516"/>
                  </a:lnTo>
                  <a:lnTo>
                    <a:pt x="1884492" y="559593"/>
                  </a:lnTo>
                  <a:lnTo>
                    <a:pt x="1859672" y="570721"/>
                  </a:lnTo>
                  <a:lnTo>
                    <a:pt x="1834852" y="581899"/>
                  </a:lnTo>
                  <a:lnTo>
                    <a:pt x="1810032" y="593127"/>
                  </a:lnTo>
                  <a:lnTo>
                    <a:pt x="1785212" y="604405"/>
                  </a:lnTo>
                  <a:lnTo>
                    <a:pt x="1760391" y="615732"/>
                  </a:lnTo>
                  <a:lnTo>
                    <a:pt x="1735571" y="627109"/>
                  </a:lnTo>
                  <a:lnTo>
                    <a:pt x="1710751" y="638534"/>
                  </a:lnTo>
                  <a:lnTo>
                    <a:pt x="1685931" y="650008"/>
                  </a:lnTo>
                  <a:lnTo>
                    <a:pt x="1661111" y="661531"/>
                  </a:lnTo>
                  <a:lnTo>
                    <a:pt x="1636291" y="673102"/>
                  </a:lnTo>
                  <a:lnTo>
                    <a:pt x="1611471" y="684722"/>
                  </a:lnTo>
                  <a:lnTo>
                    <a:pt x="1586651" y="696389"/>
                  </a:lnTo>
                  <a:lnTo>
                    <a:pt x="1561831" y="708104"/>
                  </a:lnTo>
                  <a:lnTo>
                    <a:pt x="1537011" y="719868"/>
                  </a:lnTo>
                  <a:lnTo>
                    <a:pt x="1512191" y="731678"/>
                  </a:lnTo>
                  <a:lnTo>
                    <a:pt x="1487371" y="743536"/>
                  </a:lnTo>
                  <a:lnTo>
                    <a:pt x="1462551" y="755442"/>
                  </a:lnTo>
                  <a:lnTo>
                    <a:pt x="1437731" y="767394"/>
                  </a:lnTo>
                  <a:lnTo>
                    <a:pt x="1412911" y="779392"/>
                  </a:lnTo>
                  <a:lnTo>
                    <a:pt x="1388091" y="791438"/>
                  </a:lnTo>
                  <a:lnTo>
                    <a:pt x="1363271" y="803529"/>
                  </a:lnTo>
                  <a:lnTo>
                    <a:pt x="1338451" y="815665"/>
                  </a:lnTo>
                  <a:lnTo>
                    <a:pt x="1313630" y="827847"/>
                  </a:lnTo>
                  <a:lnTo>
                    <a:pt x="1288810" y="840074"/>
                  </a:lnTo>
                  <a:lnTo>
                    <a:pt x="1263990" y="852345"/>
                  </a:lnTo>
                  <a:lnTo>
                    <a:pt x="1239170" y="864660"/>
                  </a:lnTo>
                  <a:lnTo>
                    <a:pt x="1214350" y="877018"/>
                  </a:lnTo>
                  <a:lnTo>
                    <a:pt x="1189530" y="889419"/>
                  </a:lnTo>
                  <a:lnTo>
                    <a:pt x="1164710" y="901861"/>
                  </a:lnTo>
                  <a:lnTo>
                    <a:pt x="1139890" y="914346"/>
                  </a:lnTo>
                  <a:lnTo>
                    <a:pt x="1115070" y="926871"/>
                  </a:lnTo>
                  <a:lnTo>
                    <a:pt x="1090250" y="939436"/>
                  </a:lnTo>
                  <a:lnTo>
                    <a:pt x="1065430" y="952040"/>
                  </a:lnTo>
                  <a:lnTo>
                    <a:pt x="1040610" y="964683"/>
                  </a:lnTo>
                  <a:lnTo>
                    <a:pt x="1015790" y="977363"/>
                  </a:lnTo>
                  <a:lnTo>
                    <a:pt x="990970" y="990081"/>
                  </a:lnTo>
                  <a:lnTo>
                    <a:pt x="966150" y="1002835"/>
                  </a:lnTo>
                  <a:lnTo>
                    <a:pt x="941330" y="1015624"/>
                  </a:lnTo>
                  <a:lnTo>
                    <a:pt x="916510" y="1028447"/>
                  </a:lnTo>
                  <a:lnTo>
                    <a:pt x="891689" y="1041305"/>
                  </a:lnTo>
                  <a:lnTo>
                    <a:pt x="866869" y="1054195"/>
                  </a:lnTo>
                  <a:lnTo>
                    <a:pt x="842049" y="1067117"/>
                  </a:lnTo>
                  <a:lnTo>
                    <a:pt x="817229" y="1080071"/>
                  </a:lnTo>
                  <a:lnTo>
                    <a:pt x="792409" y="1093054"/>
                  </a:lnTo>
                  <a:lnTo>
                    <a:pt x="767589" y="1106068"/>
                  </a:lnTo>
                  <a:lnTo>
                    <a:pt x="742769" y="1119110"/>
                  </a:lnTo>
                  <a:lnTo>
                    <a:pt x="717949" y="1132180"/>
                  </a:lnTo>
                  <a:lnTo>
                    <a:pt x="693129" y="1145277"/>
                  </a:lnTo>
                  <a:lnTo>
                    <a:pt x="668309" y="1158400"/>
                  </a:lnTo>
                  <a:lnTo>
                    <a:pt x="643489" y="1171549"/>
                  </a:lnTo>
                  <a:lnTo>
                    <a:pt x="618669" y="1184723"/>
                  </a:lnTo>
                  <a:lnTo>
                    <a:pt x="593849" y="1197920"/>
                  </a:lnTo>
                  <a:lnTo>
                    <a:pt x="569029" y="1211141"/>
                  </a:lnTo>
                  <a:lnTo>
                    <a:pt x="544209" y="1224385"/>
                  </a:lnTo>
                  <a:lnTo>
                    <a:pt x="519389" y="1237650"/>
                  </a:lnTo>
                  <a:lnTo>
                    <a:pt x="504949" y="1245379"/>
                  </a:lnTo>
                  <a:close/>
                </a:path>
              </a:pathLst>
            </a:custGeom>
            <a:solidFill>
              <a:srgbClr val="00B5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4" name="pl974"/>
            <p:cNvSpPr/>
            <p:nvPr/>
          </p:nvSpPr>
          <p:spPr>
            <a:xfrm>
              <a:off x="5888624" y="7323271"/>
              <a:ext cx="2678734" cy="1245379"/>
            </a:xfrm>
            <a:custGeom>
              <a:avLst/>
              <a:pathLst>
                <a:path w="2678734" h="1245379">
                  <a:moveTo>
                    <a:pt x="0" y="1245379"/>
                  </a:moveTo>
                  <a:lnTo>
                    <a:pt x="22987" y="1235482"/>
                  </a:lnTo>
                  <a:lnTo>
                    <a:pt x="47807" y="1224785"/>
                  </a:lnTo>
                  <a:lnTo>
                    <a:pt x="72628" y="1214077"/>
                  </a:lnTo>
                  <a:lnTo>
                    <a:pt x="97448" y="1203357"/>
                  </a:lnTo>
                  <a:lnTo>
                    <a:pt x="122268" y="1192626"/>
                  </a:lnTo>
                  <a:lnTo>
                    <a:pt x="147088" y="1181882"/>
                  </a:lnTo>
                  <a:lnTo>
                    <a:pt x="171908" y="1171126"/>
                  </a:lnTo>
                  <a:lnTo>
                    <a:pt x="196728" y="1160357"/>
                  </a:lnTo>
                  <a:lnTo>
                    <a:pt x="221548" y="1149575"/>
                  </a:lnTo>
                  <a:lnTo>
                    <a:pt x="246368" y="1138779"/>
                  </a:lnTo>
                  <a:lnTo>
                    <a:pt x="271188" y="1127969"/>
                  </a:lnTo>
                  <a:lnTo>
                    <a:pt x="296008" y="1117144"/>
                  </a:lnTo>
                  <a:lnTo>
                    <a:pt x="320828" y="1106305"/>
                  </a:lnTo>
                  <a:lnTo>
                    <a:pt x="345648" y="1095449"/>
                  </a:lnTo>
                  <a:lnTo>
                    <a:pt x="370468" y="1084578"/>
                  </a:lnTo>
                  <a:lnTo>
                    <a:pt x="395288" y="1073690"/>
                  </a:lnTo>
                  <a:lnTo>
                    <a:pt x="420108" y="1062785"/>
                  </a:lnTo>
                  <a:lnTo>
                    <a:pt x="444928" y="1051862"/>
                  </a:lnTo>
                  <a:lnTo>
                    <a:pt x="469748" y="1040922"/>
                  </a:lnTo>
                  <a:lnTo>
                    <a:pt x="494569" y="1029962"/>
                  </a:lnTo>
                  <a:lnTo>
                    <a:pt x="519389" y="1018984"/>
                  </a:lnTo>
                  <a:lnTo>
                    <a:pt x="544209" y="1007985"/>
                  </a:lnTo>
                  <a:lnTo>
                    <a:pt x="569029" y="996967"/>
                  </a:lnTo>
                  <a:lnTo>
                    <a:pt x="593849" y="985927"/>
                  </a:lnTo>
                  <a:lnTo>
                    <a:pt x="618669" y="974866"/>
                  </a:lnTo>
                  <a:lnTo>
                    <a:pt x="643489" y="963783"/>
                  </a:lnTo>
                  <a:lnTo>
                    <a:pt x="668309" y="952677"/>
                  </a:lnTo>
                  <a:lnTo>
                    <a:pt x="693129" y="941547"/>
                  </a:lnTo>
                  <a:lnTo>
                    <a:pt x="717949" y="930394"/>
                  </a:lnTo>
                  <a:lnTo>
                    <a:pt x="742769" y="919216"/>
                  </a:lnTo>
                  <a:lnTo>
                    <a:pt x="767589" y="908013"/>
                  </a:lnTo>
                  <a:lnTo>
                    <a:pt x="792409" y="896784"/>
                  </a:lnTo>
                  <a:lnTo>
                    <a:pt x="817229" y="885529"/>
                  </a:lnTo>
                  <a:lnTo>
                    <a:pt x="842049" y="874247"/>
                  </a:lnTo>
                  <a:lnTo>
                    <a:pt x="866869" y="862938"/>
                  </a:lnTo>
                  <a:lnTo>
                    <a:pt x="891689" y="851601"/>
                  </a:lnTo>
                  <a:lnTo>
                    <a:pt x="916510" y="840235"/>
                  </a:lnTo>
                  <a:lnTo>
                    <a:pt x="941330" y="828841"/>
                  </a:lnTo>
                  <a:lnTo>
                    <a:pt x="966150" y="817417"/>
                  </a:lnTo>
                  <a:lnTo>
                    <a:pt x="990970" y="805963"/>
                  </a:lnTo>
                  <a:lnTo>
                    <a:pt x="1015790" y="794479"/>
                  </a:lnTo>
                  <a:lnTo>
                    <a:pt x="1040610" y="782965"/>
                  </a:lnTo>
                  <a:lnTo>
                    <a:pt x="1065430" y="771421"/>
                  </a:lnTo>
                  <a:lnTo>
                    <a:pt x="1090250" y="759845"/>
                  </a:lnTo>
                  <a:lnTo>
                    <a:pt x="1115070" y="748239"/>
                  </a:lnTo>
                  <a:lnTo>
                    <a:pt x="1139890" y="736601"/>
                  </a:lnTo>
                  <a:lnTo>
                    <a:pt x="1164710" y="724933"/>
                  </a:lnTo>
                  <a:lnTo>
                    <a:pt x="1189530" y="713234"/>
                  </a:lnTo>
                  <a:lnTo>
                    <a:pt x="1214350" y="701505"/>
                  </a:lnTo>
                  <a:lnTo>
                    <a:pt x="1239170" y="689745"/>
                  </a:lnTo>
                  <a:lnTo>
                    <a:pt x="1263990" y="677955"/>
                  </a:lnTo>
                  <a:lnTo>
                    <a:pt x="1288810" y="666137"/>
                  </a:lnTo>
                  <a:lnTo>
                    <a:pt x="1313630" y="654290"/>
                  </a:lnTo>
                  <a:lnTo>
                    <a:pt x="1338451" y="642415"/>
                  </a:lnTo>
                  <a:lnTo>
                    <a:pt x="1363271" y="630514"/>
                  </a:lnTo>
                  <a:lnTo>
                    <a:pt x="1388091" y="618587"/>
                  </a:lnTo>
                  <a:lnTo>
                    <a:pt x="1412911" y="606636"/>
                  </a:lnTo>
                  <a:lnTo>
                    <a:pt x="1437731" y="594662"/>
                  </a:lnTo>
                  <a:lnTo>
                    <a:pt x="1462551" y="582666"/>
                  </a:lnTo>
                  <a:lnTo>
                    <a:pt x="1487371" y="570651"/>
                  </a:lnTo>
                  <a:lnTo>
                    <a:pt x="1512191" y="558619"/>
                  </a:lnTo>
                  <a:lnTo>
                    <a:pt x="1537011" y="546570"/>
                  </a:lnTo>
                  <a:lnTo>
                    <a:pt x="1561831" y="534509"/>
                  </a:lnTo>
                  <a:lnTo>
                    <a:pt x="1586651" y="522437"/>
                  </a:lnTo>
                  <a:lnTo>
                    <a:pt x="1611471" y="510356"/>
                  </a:lnTo>
                  <a:lnTo>
                    <a:pt x="1636291" y="498271"/>
                  </a:lnTo>
                  <a:lnTo>
                    <a:pt x="1661111" y="486182"/>
                  </a:lnTo>
                  <a:lnTo>
                    <a:pt x="1685931" y="474095"/>
                  </a:lnTo>
                  <a:lnTo>
                    <a:pt x="1710751" y="462011"/>
                  </a:lnTo>
                  <a:lnTo>
                    <a:pt x="1735571" y="449935"/>
                  </a:lnTo>
                  <a:lnTo>
                    <a:pt x="1760391" y="437869"/>
                  </a:lnTo>
                  <a:lnTo>
                    <a:pt x="1785212" y="425818"/>
                  </a:lnTo>
                  <a:lnTo>
                    <a:pt x="1810032" y="413784"/>
                  </a:lnTo>
                  <a:lnTo>
                    <a:pt x="1834852" y="401772"/>
                  </a:lnTo>
                  <a:lnTo>
                    <a:pt x="1859672" y="389784"/>
                  </a:lnTo>
                  <a:lnTo>
                    <a:pt x="1884492" y="377824"/>
                  </a:lnTo>
                  <a:lnTo>
                    <a:pt x="1909312" y="365895"/>
                  </a:lnTo>
                  <a:lnTo>
                    <a:pt x="1934132" y="354000"/>
                  </a:lnTo>
                  <a:lnTo>
                    <a:pt x="1958952" y="342140"/>
                  </a:lnTo>
                  <a:lnTo>
                    <a:pt x="1983772" y="330319"/>
                  </a:lnTo>
                  <a:lnTo>
                    <a:pt x="2008592" y="318536"/>
                  </a:lnTo>
                  <a:lnTo>
                    <a:pt x="2033412" y="306793"/>
                  </a:lnTo>
                  <a:lnTo>
                    <a:pt x="2058232" y="295089"/>
                  </a:lnTo>
                  <a:lnTo>
                    <a:pt x="2083052" y="283423"/>
                  </a:lnTo>
                  <a:lnTo>
                    <a:pt x="2107872" y="271793"/>
                  </a:lnTo>
                  <a:lnTo>
                    <a:pt x="2132692" y="260196"/>
                  </a:lnTo>
                  <a:lnTo>
                    <a:pt x="2157512" y="248627"/>
                  </a:lnTo>
                  <a:lnTo>
                    <a:pt x="2182332" y="237083"/>
                  </a:lnTo>
                  <a:lnTo>
                    <a:pt x="2207153" y="225555"/>
                  </a:lnTo>
                  <a:lnTo>
                    <a:pt x="2231973" y="214039"/>
                  </a:lnTo>
                  <a:lnTo>
                    <a:pt x="2256793" y="202526"/>
                  </a:lnTo>
                  <a:lnTo>
                    <a:pt x="2281613" y="191007"/>
                  </a:lnTo>
                  <a:lnTo>
                    <a:pt x="2306433" y="179475"/>
                  </a:lnTo>
                  <a:lnTo>
                    <a:pt x="2331253" y="167920"/>
                  </a:lnTo>
                  <a:lnTo>
                    <a:pt x="2356073" y="156334"/>
                  </a:lnTo>
                  <a:lnTo>
                    <a:pt x="2380893" y="144709"/>
                  </a:lnTo>
                  <a:lnTo>
                    <a:pt x="2405713" y="133036"/>
                  </a:lnTo>
                  <a:lnTo>
                    <a:pt x="2430533" y="121308"/>
                  </a:lnTo>
                  <a:lnTo>
                    <a:pt x="2455353" y="109518"/>
                  </a:lnTo>
                  <a:lnTo>
                    <a:pt x="2480173" y="97661"/>
                  </a:lnTo>
                  <a:lnTo>
                    <a:pt x="2504993" y="85732"/>
                  </a:lnTo>
                  <a:lnTo>
                    <a:pt x="2529813" y="73726"/>
                  </a:lnTo>
                  <a:lnTo>
                    <a:pt x="2554633" y="61641"/>
                  </a:lnTo>
                  <a:lnTo>
                    <a:pt x="2579453" y="49476"/>
                  </a:lnTo>
                  <a:lnTo>
                    <a:pt x="2604273" y="37229"/>
                  </a:lnTo>
                  <a:lnTo>
                    <a:pt x="2629094" y="24900"/>
                  </a:lnTo>
                  <a:lnTo>
                    <a:pt x="2653914" y="12490"/>
                  </a:lnTo>
                  <a:lnTo>
                    <a:pt x="2678734" y="0"/>
                  </a:lnTo>
                  <a:lnTo>
                    <a:pt x="267873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5" name="pl975"/>
            <p:cNvSpPr/>
            <p:nvPr/>
          </p:nvSpPr>
          <p:spPr>
            <a:xfrm>
              <a:off x="6393574" y="7556186"/>
              <a:ext cx="2173784" cy="1012465"/>
            </a:xfrm>
            <a:custGeom>
              <a:avLst/>
              <a:pathLst>
                <a:path w="2173784" h="1012465">
                  <a:moveTo>
                    <a:pt x="2173784" y="0"/>
                  </a:moveTo>
                  <a:lnTo>
                    <a:pt x="2148964" y="9365"/>
                  </a:lnTo>
                  <a:lnTo>
                    <a:pt x="2124144" y="18768"/>
                  </a:lnTo>
                  <a:lnTo>
                    <a:pt x="2099324" y="28212"/>
                  </a:lnTo>
                  <a:lnTo>
                    <a:pt x="2074504" y="37702"/>
                  </a:lnTo>
                  <a:lnTo>
                    <a:pt x="2049684" y="47240"/>
                  </a:lnTo>
                  <a:lnTo>
                    <a:pt x="2024864" y="56830"/>
                  </a:lnTo>
                  <a:lnTo>
                    <a:pt x="2000044" y="66473"/>
                  </a:lnTo>
                  <a:lnTo>
                    <a:pt x="1975223" y="76172"/>
                  </a:lnTo>
                  <a:lnTo>
                    <a:pt x="1950403" y="85929"/>
                  </a:lnTo>
                  <a:lnTo>
                    <a:pt x="1925583" y="95745"/>
                  </a:lnTo>
                  <a:lnTo>
                    <a:pt x="1900763" y="105621"/>
                  </a:lnTo>
                  <a:lnTo>
                    <a:pt x="1875943" y="115559"/>
                  </a:lnTo>
                  <a:lnTo>
                    <a:pt x="1851123" y="125557"/>
                  </a:lnTo>
                  <a:lnTo>
                    <a:pt x="1826303" y="135617"/>
                  </a:lnTo>
                  <a:lnTo>
                    <a:pt x="1801483" y="145738"/>
                  </a:lnTo>
                  <a:lnTo>
                    <a:pt x="1776663" y="155920"/>
                  </a:lnTo>
                  <a:lnTo>
                    <a:pt x="1751843" y="166164"/>
                  </a:lnTo>
                  <a:lnTo>
                    <a:pt x="1727023" y="176468"/>
                  </a:lnTo>
                  <a:lnTo>
                    <a:pt x="1702203" y="186832"/>
                  </a:lnTo>
                  <a:lnTo>
                    <a:pt x="1677383" y="197254"/>
                  </a:lnTo>
                  <a:lnTo>
                    <a:pt x="1652563" y="207736"/>
                  </a:lnTo>
                  <a:lnTo>
                    <a:pt x="1627743" y="218275"/>
                  </a:lnTo>
                  <a:lnTo>
                    <a:pt x="1602923" y="228871"/>
                  </a:lnTo>
                  <a:lnTo>
                    <a:pt x="1578103" y="239523"/>
                  </a:lnTo>
                  <a:lnTo>
                    <a:pt x="1553282" y="250230"/>
                  </a:lnTo>
                  <a:lnTo>
                    <a:pt x="1528462" y="260993"/>
                  </a:lnTo>
                  <a:lnTo>
                    <a:pt x="1503642" y="271809"/>
                  </a:lnTo>
                  <a:lnTo>
                    <a:pt x="1478822" y="282679"/>
                  </a:lnTo>
                  <a:lnTo>
                    <a:pt x="1454002" y="293601"/>
                  </a:lnTo>
                  <a:lnTo>
                    <a:pt x="1429182" y="304575"/>
                  </a:lnTo>
                  <a:lnTo>
                    <a:pt x="1404362" y="315601"/>
                  </a:lnTo>
                  <a:lnTo>
                    <a:pt x="1379542" y="326679"/>
                  </a:lnTo>
                  <a:lnTo>
                    <a:pt x="1354722" y="337806"/>
                  </a:lnTo>
                  <a:lnTo>
                    <a:pt x="1329902" y="348985"/>
                  </a:lnTo>
                  <a:lnTo>
                    <a:pt x="1305082" y="360213"/>
                  </a:lnTo>
                  <a:lnTo>
                    <a:pt x="1280262" y="371491"/>
                  </a:lnTo>
                  <a:lnTo>
                    <a:pt x="1255442" y="382818"/>
                  </a:lnTo>
                  <a:lnTo>
                    <a:pt x="1230622" y="394195"/>
                  </a:lnTo>
                  <a:lnTo>
                    <a:pt x="1205802" y="405620"/>
                  </a:lnTo>
                  <a:lnTo>
                    <a:pt x="1180982" y="417094"/>
                  </a:lnTo>
                  <a:lnTo>
                    <a:pt x="1156162" y="428617"/>
                  </a:lnTo>
                  <a:lnTo>
                    <a:pt x="1131342" y="440188"/>
                  </a:lnTo>
                  <a:lnTo>
                    <a:pt x="1106521" y="451807"/>
                  </a:lnTo>
                  <a:lnTo>
                    <a:pt x="1081701" y="463475"/>
                  </a:lnTo>
                  <a:lnTo>
                    <a:pt x="1056881" y="475190"/>
                  </a:lnTo>
                  <a:lnTo>
                    <a:pt x="1032061" y="486953"/>
                  </a:lnTo>
                  <a:lnTo>
                    <a:pt x="1007241" y="498764"/>
                  </a:lnTo>
                  <a:lnTo>
                    <a:pt x="982421" y="510622"/>
                  </a:lnTo>
                  <a:lnTo>
                    <a:pt x="957601" y="522527"/>
                  </a:lnTo>
                  <a:lnTo>
                    <a:pt x="932781" y="534479"/>
                  </a:lnTo>
                  <a:lnTo>
                    <a:pt x="907961" y="546478"/>
                  </a:lnTo>
                  <a:lnTo>
                    <a:pt x="883141" y="558523"/>
                  </a:lnTo>
                  <a:lnTo>
                    <a:pt x="858321" y="570614"/>
                  </a:lnTo>
                  <a:lnTo>
                    <a:pt x="833501" y="582751"/>
                  </a:lnTo>
                  <a:lnTo>
                    <a:pt x="808681" y="594933"/>
                  </a:lnTo>
                  <a:lnTo>
                    <a:pt x="783861" y="607160"/>
                  </a:lnTo>
                  <a:lnTo>
                    <a:pt x="759041" y="619431"/>
                  </a:lnTo>
                  <a:lnTo>
                    <a:pt x="734221" y="631746"/>
                  </a:lnTo>
                  <a:lnTo>
                    <a:pt x="709401" y="644104"/>
                  </a:lnTo>
                  <a:lnTo>
                    <a:pt x="684580" y="656504"/>
                  </a:lnTo>
                  <a:lnTo>
                    <a:pt x="659760" y="668947"/>
                  </a:lnTo>
                  <a:lnTo>
                    <a:pt x="634940" y="681431"/>
                  </a:lnTo>
                  <a:lnTo>
                    <a:pt x="610120" y="693956"/>
                  </a:lnTo>
                  <a:lnTo>
                    <a:pt x="585300" y="706521"/>
                  </a:lnTo>
                  <a:lnTo>
                    <a:pt x="560480" y="719126"/>
                  </a:lnTo>
                  <a:lnTo>
                    <a:pt x="535660" y="731768"/>
                  </a:lnTo>
                  <a:lnTo>
                    <a:pt x="510840" y="744449"/>
                  </a:lnTo>
                  <a:lnTo>
                    <a:pt x="486020" y="757166"/>
                  </a:lnTo>
                  <a:lnTo>
                    <a:pt x="461200" y="769920"/>
                  </a:lnTo>
                  <a:lnTo>
                    <a:pt x="436380" y="782709"/>
                  </a:lnTo>
                  <a:lnTo>
                    <a:pt x="411560" y="795533"/>
                  </a:lnTo>
                  <a:lnTo>
                    <a:pt x="386740" y="808390"/>
                  </a:lnTo>
                  <a:lnTo>
                    <a:pt x="361920" y="821281"/>
                  </a:lnTo>
                  <a:lnTo>
                    <a:pt x="337100" y="834203"/>
                  </a:lnTo>
                  <a:lnTo>
                    <a:pt x="312280" y="847156"/>
                  </a:lnTo>
                  <a:lnTo>
                    <a:pt x="287460" y="860140"/>
                  </a:lnTo>
                  <a:lnTo>
                    <a:pt x="262639" y="873153"/>
                  </a:lnTo>
                  <a:lnTo>
                    <a:pt x="237819" y="886195"/>
                  </a:lnTo>
                  <a:lnTo>
                    <a:pt x="212999" y="899265"/>
                  </a:lnTo>
                  <a:lnTo>
                    <a:pt x="188179" y="912363"/>
                  </a:lnTo>
                  <a:lnTo>
                    <a:pt x="163359" y="925486"/>
                  </a:lnTo>
                  <a:lnTo>
                    <a:pt x="138539" y="938635"/>
                  </a:lnTo>
                  <a:lnTo>
                    <a:pt x="113719" y="951808"/>
                  </a:lnTo>
                  <a:lnTo>
                    <a:pt x="88899" y="965006"/>
                  </a:lnTo>
                  <a:lnTo>
                    <a:pt x="64079" y="978227"/>
                  </a:lnTo>
                  <a:lnTo>
                    <a:pt x="39259" y="991470"/>
                  </a:lnTo>
                  <a:lnTo>
                    <a:pt x="14439" y="1004736"/>
                  </a:lnTo>
                  <a:lnTo>
                    <a:pt x="0" y="10124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6" name="pl976"/>
            <p:cNvSpPr/>
            <p:nvPr/>
          </p:nvSpPr>
          <p:spPr>
            <a:xfrm>
              <a:off x="5921823" y="7333399"/>
              <a:ext cx="2645534" cy="1235251"/>
            </a:xfrm>
            <a:custGeom>
              <a:avLst/>
              <a:pathLst>
                <a:path w="2645534" h="1235251">
                  <a:moveTo>
                    <a:pt x="0" y="1235251"/>
                  </a:moveTo>
                  <a:lnTo>
                    <a:pt x="14608" y="1228107"/>
                  </a:lnTo>
                  <a:lnTo>
                    <a:pt x="39428" y="1215970"/>
                  </a:lnTo>
                  <a:lnTo>
                    <a:pt x="64248" y="1203833"/>
                  </a:lnTo>
                  <a:lnTo>
                    <a:pt x="89068" y="1191696"/>
                  </a:lnTo>
                  <a:lnTo>
                    <a:pt x="113888" y="1179560"/>
                  </a:lnTo>
                  <a:lnTo>
                    <a:pt x="138708" y="1167424"/>
                  </a:lnTo>
                  <a:lnTo>
                    <a:pt x="163528" y="1155289"/>
                  </a:lnTo>
                  <a:lnTo>
                    <a:pt x="188348" y="1143154"/>
                  </a:lnTo>
                  <a:lnTo>
                    <a:pt x="213168" y="1131019"/>
                  </a:lnTo>
                  <a:lnTo>
                    <a:pt x="237989" y="1118885"/>
                  </a:lnTo>
                  <a:lnTo>
                    <a:pt x="262809" y="1106752"/>
                  </a:lnTo>
                  <a:lnTo>
                    <a:pt x="287629" y="1094619"/>
                  </a:lnTo>
                  <a:lnTo>
                    <a:pt x="312449" y="1082487"/>
                  </a:lnTo>
                  <a:lnTo>
                    <a:pt x="337269" y="1070356"/>
                  </a:lnTo>
                  <a:lnTo>
                    <a:pt x="362089" y="1058226"/>
                  </a:lnTo>
                  <a:lnTo>
                    <a:pt x="386909" y="1046096"/>
                  </a:lnTo>
                  <a:lnTo>
                    <a:pt x="411729" y="1033968"/>
                  </a:lnTo>
                  <a:lnTo>
                    <a:pt x="436549" y="1021840"/>
                  </a:lnTo>
                  <a:lnTo>
                    <a:pt x="461369" y="1009714"/>
                  </a:lnTo>
                  <a:lnTo>
                    <a:pt x="486189" y="997588"/>
                  </a:lnTo>
                  <a:lnTo>
                    <a:pt x="511009" y="985464"/>
                  </a:lnTo>
                  <a:lnTo>
                    <a:pt x="535829" y="973342"/>
                  </a:lnTo>
                  <a:lnTo>
                    <a:pt x="560649" y="961221"/>
                  </a:lnTo>
                  <a:lnTo>
                    <a:pt x="585469" y="949101"/>
                  </a:lnTo>
                  <a:lnTo>
                    <a:pt x="610289" y="936984"/>
                  </a:lnTo>
                  <a:lnTo>
                    <a:pt x="635109" y="924868"/>
                  </a:lnTo>
                  <a:lnTo>
                    <a:pt x="659930" y="912755"/>
                  </a:lnTo>
                  <a:lnTo>
                    <a:pt x="684750" y="900644"/>
                  </a:lnTo>
                  <a:lnTo>
                    <a:pt x="709570" y="888535"/>
                  </a:lnTo>
                  <a:lnTo>
                    <a:pt x="734390" y="876429"/>
                  </a:lnTo>
                  <a:lnTo>
                    <a:pt x="759210" y="864325"/>
                  </a:lnTo>
                  <a:lnTo>
                    <a:pt x="784030" y="852225"/>
                  </a:lnTo>
                  <a:lnTo>
                    <a:pt x="808850" y="840128"/>
                  </a:lnTo>
                  <a:lnTo>
                    <a:pt x="833670" y="828035"/>
                  </a:lnTo>
                  <a:lnTo>
                    <a:pt x="858490" y="815946"/>
                  </a:lnTo>
                  <a:lnTo>
                    <a:pt x="883310" y="803861"/>
                  </a:lnTo>
                  <a:lnTo>
                    <a:pt x="908130" y="791781"/>
                  </a:lnTo>
                  <a:lnTo>
                    <a:pt x="932950" y="779705"/>
                  </a:lnTo>
                  <a:lnTo>
                    <a:pt x="957770" y="767635"/>
                  </a:lnTo>
                  <a:lnTo>
                    <a:pt x="982590" y="755571"/>
                  </a:lnTo>
                  <a:lnTo>
                    <a:pt x="1007410" y="743513"/>
                  </a:lnTo>
                  <a:lnTo>
                    <a:pt x="1032230" y="731462"/>
                  </a:lnTo>
                  <a:lnTo>
                    <a:pt x="1057050" y="719418"/>
                  </a:lnTo>
                  <a:lnTo>
                    <a:pt x="1081871" y="707382"/>
                  </a:lnTo>
                  <a:lnTo>
                    <a:pt x="1106691" y="695354"/>
                  </a:lnTo>
                  <a:lnTo>
                    <a:pt x="1131511" y="683336"/>
                  </a:lnTo>
                  <a:lnTo>
                    <a:pt x="1156331" y="671328"/>
                  </a:lnTo>
                  <a:lnTo>
                    <a:pt x="1181151" y="659330"/>
                  </a:lnTo>
                  <a:lnTo>
                    <a:pt x="1205971" y="647344"/>
                  </a:lnTo>
                  <a:lnTo>
                    <a:pt x="1230791" y="635371"/>
                  </a:lnTo>
                  <a:lnTo>
                    <a:pt x="1255611" y="623411"/>
                  </a:lnTo>
                  <a:lnTo>
                    <a:pt x="1280431" y="611465"/>
                  </a:lnTo>
                  <a:lnTo>
                    <a:pt x="1305251" y="599535"/>
                  </a:lnTo>
                  <a:lnTo>
                    <a:pt x="1330071" y="587622"/>
                  </a:lnTo>
                  <a:lnTo>
                    <a:pt x="1354891" y="575727"/>
                  </a:lnTo>
                  <a:lnTo>
                    <a:pt x="1379711" y="563851"/>
                  </a:lnTo>
                  <a:lnTo>
                    <a:pt x="1404531" y="551996"/>
                  </a:lnTo>
                  <a:lnTo>
                    <a:pt x="1429351" y="540164"/>
                  </a:lnTo>
                  <a:lnTo>
                    <a:pt x="1454171" y="528355"/>
                  </a:lnTo>
                  <a:lnTo>
                    <a:pt x="1478991" y="516573"/>
                  </a:lnTo>
                  <a:lnTo>
                    <a:pt x="1503811" y="504817"/>
                  </a:lnTo>
                  <a:lnTo>
                    <a:pt x="1528632" y="493091"/>
                  </a:lnTo>
                  <a:lnTo>
                    <a:pt x="1553452" y="481397"/>
                  </a:lnTo>
                  <a:lnTo>
                    <a:pt x="1578272" y="469735"/>
                  </a:lnTo>
                  <a:lnTo>
                    <a:pt x="1603092" y="458109"/>
                  </a:lnTo>
                  <a:lnTo>
                    <a:pt x="1627912" y="446520"/>
                  </a:lnTo>
                  <a:lnTo>
                    <a:pt x="1652732" y="434972"/>
                  </a:lnTo>
                  <a:lnTo>
                    <a:pt x="1677552" y="423464"/>
                  </a:lnTo>
                  <a:lnTo>
                    <a:pt x="1702372" y="412001"/>
                  </a:lnTo>
                  <a:lnTo>
                    <a:pt x="1727192" y="400584"/>
                  </a:lnTo>
                  <a:lnTo>
                    <a:pt x="1752012" y="389216"/>
                  </a:lnTo>
                  <a:lnTo>
                    <a:pt x="1776832" y="377897"/>
                  </a:lnTo>
                  <a:lnTo>
                    <a:pt x="1801652" y="366630"/>
                  </a:lnTo>
                  <a:lnTo>
                    <a:pt x="1826472" y="355417"/>
                  </a:lnTo>
                  <a:lnTo>
                    <a:pt x="1851292" y="344258"/>
                  </a:lnTo>
                  <a:lnTo>
                    <a:pt x="1876112" y="333155"/>
                  </a:lnTo>
                  <a:lnTo>
                    <a:pt x="1900932" y="322108"/>
                  </a:lnTo>
                  <a:lnTo>
                    <a:pt x="1925752" y="311118"/>
                  </a:lnTo>
                  <a:lnTo>
                    <a:pt x="1950573" y="300184"/>
                  </a:lnTo>
                  <a:lnTo>
                    <a:pt x="1975393" y="289305"/>
                  </a:lnTo>
                  <a:lnTo>
                    <a:pt x="2000213" y="278479"/>
                  </a:lnTo>
                  <a:lnTo>
                    <a:pt x="2025033" y="267705"/>
                  </a:lnTo>
                  <a:lnTo>
                    <a:pt x="2049853" y="256980"/>
                  </a:lnTo>
                  <a:lnTo>
                    <a:pt x="2074673" y="246299"/>
                  </a:lnTo>
                  <a:lnTo>
                    <a:pt x="2099493" y="235660"/>
                  </a:lnTo>
                  <a:lnTo>
                    <a:pt x="2124313" y="225056"/>
                  </a:lnTo>
                  <a:lnTo>
                    <a:pt x="2149133" y="214483"/>
                  </a:lnTo>
                  <a:lnTo>
                    <a:pt x="2173953" y="203934"/>
                  </a:lnTo>
                  <a:lnTo>
                    <a:pt x="2198773" y="193403"/>
                  </a:lnTo>
                  <a:lnTo>
                    <a:pt x="2223593" y="182884"/>
                  </a:lnTo>
                  <a:lnTo>
                    <a:pt x="2248413" y="172369"/>
                  </a:lnTo>
                  <a:lnTo>
                    <a:pt x="2273233" y="161852"/>
                  </a:lnTo>
                  <a:lnTo>
                    <a:pt x="2298053" y="151324"/>
                  </a:lnTo>
                  <a:lnTo>
                    <a:pt x="2322873" y="140781"/>
                  </a:lnTo>
                  <a:lnTo>
                    <a:pt x="2347693" y="130214"/>
                  </a:lnTo>
                  <a:lnTo>
                    <a:pt x="2372514" y="119618"/>
                  </a:lnTo>
                  <a:lnTo>
                    <a:pt x="2397334" y="108988"/>
                  </a:lnTo>
                  <a:lnTo>
                    <a:pt x="2422154" y="98318"/>
                  </a:lnTo>
                  <a:lnTo>
                    <a:pt x="2446974" y="87604"/>
                  </a:lnTo>
                  <a:lnTo>
                    <a:pt x="2471794" y="76842"/>
                  </a:lnTo>
                  <a:lnTo>
                    <a:pt x="2496614" y="66029"/>
                  </a:lnTo>
                  <a:lnTo>
                    <a:pt x="2521434" y="55164"/>
                  </a:lnTo>
                  <a:lnTo>
                    <a:pt x="2546254" y="44243"/>
                  </a:lnTo>
                  <a:lnTo>
                    <a:pt x="2571074" y="33267"/>
                  </a:lnTo>
                  <a:lnTo>
                    <a:pt x="2595894" y="22234"/>
                  </a:lnTo>
                  <a:lnTo>
                    <a:pt x="2620714" y="11145"/>
                  </a:lnTo>
                  <a:lnTo>
                    <a:pt x="2645534" y="0"/>
                  </a:lnTo>
                  <a:lnTo>
                    <a:pt x="2645534" y="0"/>
                  </a:lnTo>
                </a:path>
              </a:pathLst>
            </a:custGeom>
            <a:ln w="13550" cap="flat">
              <a:solidFill>
                <a:srgbClr val="00BD8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7"/>
            <p:cNvSpPr/>
            <p:nvPr/>
          </p:nvSpPr>
          <p:spPr>
            <a:xfrm>
              <a:off x="5957512" y="7349407"/>
              <a:ext cx="2609845" cy="1219243"/>
            </a:xfrm>
            <a:custGeom>
              <a:avLst/>
              <a:pathLst>
                <a:path w="2609845" h="1219243">
                  <a:moveTo>
                    <a:pt x="0" y="1219243"/>
                  </a:moveTo>
                  <a:lnTo>
                    <a:pt x="3739" y="1217415"/>
                  </a:lnTo>
                  <a:lnTo>
                    <a:pt x="28559" y="1205277"/>
                  </a:lnTo>
                  <a:lnTo>
                    <a:pt x="53379" y="1193140"/>
                  </a:lnTo>
                  <a:lnTo>
                    <a:pt x="78199" y="1181003"/>
                  </a:lnTo>
                  <a:lnTo>
                    <a:pt x="103019" y="1168867"/>
                  </a:lnTo>
                  <a:lnTo>
                    <a:pt x="127839" y="1156731"/>
                  </a:lnTo>
                  <a:lnTo>
                    <a:pt x="152659" y="1144595"/>
                  </a:lnTo>
                  <a:lnTo>
                    <a:pt x="177480" y="1132460"/>
                  </a:lnTo>
                  <a:lnTo>
                    <a:pt x="202300" y="1120325"/>
                  </a:lnTo>
                  <a:lnTo>
                    <a:pt x="227120" y="1108191"/>
                  </a:lnTo>
                  <a:lnTo>
                    <a:pt x="251940" y="1096057"/>
                  </a:lnTo>
                  <a:lnTo>
                    <a:pt x="276760" y="1083924"/>
                  </a:lnTo>
                  <a:lnTo>
                    <a:pt x="301580" y="1071792"/>
                  </a:lnTo>
                  <a:lnTo>
                    <a:pt x="326400" y="1059660"/>
                  </a:lnTo>
                  <a:lnTo>
                    <a:pt x="351220" y="1047530"/>
                  </a:lnTo>
                  <a:lnTo>
                    <a:pt x="376040" y="1035400"/>
                  </a:lnTo>
                  <a:lnTo>
                    <a:pt x="400860" y="1023271"/>
                  </a:lnTo>
                  <a:lnTo>
                    <a:pt x="425680" y="1011143"/>
                  </a:lnTo>
                  <a:lnTo>
                    <a:pt x="450500" y="999016"/>
                  </a:lnTo>
                  <a:lnTo>
                    <a:pt x="475320" y="986890"/>
                  </a:lnTo>
                  <a:lnTo>
                    <a:pt x="500140" y="974765"/>
                  </a:lnTo>
                  <a:lnTo>
                    <a:pt x="524960" y="962642"/>
                  </a:lnTo>
                  <a:lnTo>
                    <a:pt x="549780" y="950520"/>
                  </a:lnTo>
                  <a:lnTo>
                    <a:pt x="574600" y="938400"/>
                  </a:lnTo>
                  <a:lnTo>
                    <a:pt x="599421" y="926282"/>
                  </a:lnTo>
                  <a:lnTo>
                    <a:pt x="624241" y="914166"/>
                  </a:lnTo>
                  <a:lnTo>
                    <a:pt x="649061" y="902051"/>
                  </a:lnTo>
                  <a:lnTo>
                    <a:pt x="673881" y="889939"/>
                  </a:lnTo>
                  <a:lnTo>
                    <a:pt x="698701" y="877829"/>
                  </a:lnTo>
                  <a:lnTo>
                    <a:pt x="723521" y="865722"/>
                  </a:lnTo>
                  <a:lnTo>
                    <a:pt x="748341" y="853617"/>
                  </a:lnTo>
                  <a:lnTo>
                    <a:pt x="773161" y="841516"/>
                  </a:lnTo>
                  <a:lnTo>
                    <a:pt x="797981" y="829417"/>
                  </a:lnTo>
                  <a:lnTo>
                    <a:pt x="822801" y="817322"/>
                  </a:lnTo>
                  <a:lnTo>
                    <a:pt x="847621" y="805231"/>
                  </a:lnTo>
                  <a:lnTo>
                    <a:pt x="872441" y="793145"/>
                  </a:lnTo>
                  <a:lnTo>
                    <a:pt x="897261" y="781062"/>
                  </a:lnTo>
                  <a:lnTo>
                    <a:pt x="922081" y="768984"/>
                  </a:lnTo>
                  <a:lnTo>
                    <a:pt x="946901" y="756912"/>
                  </a:lnTo>
                  <a:lnTo>
                    <a:pt x="971721" y="744845"/>
                  </a:lnTo>
                  <a:lnTo>
                    <a:pt x="996541" y="732784"/>
                  </a:lnTo>
                  <a:lnTo>
                    <a:pt x="1021361" y="720730"/>
                  </a:lnTo>
                  <a:lnTo>
                    <a:pt x="1046182" y="708683"/>
                  </a:lnTo>
                  <a:lnTo>
                    <a:pt x="1071002" y="696643"/>
                  </a:lnTo>
                  <a:lnTo>
                    <a:pt x="1095822" y="684612"/>
                  </a:lnTo>
                  <a:lnTo>
                    <a:pt x="1120642" y="672590"/>
                  </a:lnTo>
                  <a:lnTo>
                    <a:pt x="1145462" y="660577"/>
                  </a:lnTo>
                  <a:lnTo>
                    <a:pt x="1170282" y="648575"/>
                  </a:lnTo>
                  <a:lnTo>
                    <a:pt x="1195102" y="636583"/>
                  </a:lnTo>
                  <a:lnTo>
                    <a:pt x="1219922" y="624604"/>
                  </a:lnTo>
                  <a:lnTo>
                    <a:pt x="1244742" y="612638"/>
                  </a:lnTo>
                  <a:lnTo>
                    <a:pt x="1269562" y="600686"/>
                  </a:lnTo>
                  <a:lnTo>
                    <a:pt x="1294382" y="588749"/>
                  </a:lnTo>
                  <a:lnTo>
                    <a:pt x="1319202" y="576829"/>
                  </a:lnTo>
                  <a:lnTo>
                    <a:pt x="1344022" y="564925"/>
                  </a:lnTo>
                  <a:lnTo>
                    <a:pt x="1368842" y="553041"/>
                  </a:lnTo>
                  <a:lnTo>
                    <a:pt x="1393662" y="541177"/>
                  </a:lnTo>
                  <a:lnTo>
                    <a:pt x="1418482" y="529335"/>
                  </a:lnTo>
                  <a:lnTo>
                    <a:pt x="1443302" y="517515"/>
                  </a:lnTo>
                  <a:lnTo>
                    <a:pt x="1468123" y="505721"/>
                  </a:lnTo>
                  <a:lnTo>
                    <a:pt x="1492943" y="493953"/>
                  </a:lnTo>
                  <a:lnTo>
                    <a:pt x="1517763" y="482214"/>
                  </a:lnTo>
                  <a:lnTo>
                    <a:pt x="1542583" y="470506"/>
                  </a:lnTo>
                  <a:lnTo>
                    <a:pt x="1567403" y="458829"/>
                  </a:lnTo>
                  <a:lnTo>
                    <a:pt x="1592223" y="447188"/>
                  </a:lnTo>
                  <a:lnTo>
                    <a:pt x="1617043" y="435582"/>
                  </a:lnTo>
                  <a:lnTo>
                    <a:pt x="1641863" y="424016"/>
                  </a:lnTo>
                  <a:lnTo>
                    <a:pt x="1666683" y="412490"/>
                  </a:lnTo>
                  <a:lnTo>
                    <a:pt x="1691503" y="401008"/>
                  </a:lnTo>
                  <a:lnTo>
                    <a:pt x="1716323" y="389570"/>
                  </a:lnTo>
                  <a:lnTo>
                    <a:pt x="1741143" y="378180"/>
                  </a:lnTo>
                  <a:lnTo>
                    <a:pt x="1765963" y="366839"/>
                  </a:lnTo>
                  <a:lnTo>
                    <a:pt x="1790783" y="355549"/>
                  </a:lnTo>
                  <a:lnTo>
                    <a:pt x="1815603" y="344312"/>
                  </a:lnTo>
                  <a:lnTo>
                    <a:pt x="1840423" y="333130"/>
                  </a:lnTo>
                  <a:lnTo>
                    <a:pt x="1865243" y="322002"/>
                  </a:lnTo>
                  <a:lnTo>
                    <a:pt x="1890064" y="310931"/>
                  </a:lnTo>
                  <a:lnTo>
                    <a:pt x="1914884" y="299916"/>
                  </a:lnTo>
                  <a:lnTo>
                    <a:pt x="1939704" y="288957"/>
                  </a:lnTo>
                  <a:lnTo>
                    <a:pt x="1964524" y="278054"/>
                  </a:lnTo>
                  <a:lnTo>
                    <a:pt x="1989344" y="267205"/>
                  </a:lnTo>
                  <a:lnTo>
                    <a:pt x="2014164" y="256409"/>
                  </a:lnTo>
                  <a:lnTo>
                    <a:pt x="2038984" y="245663"/>
                  </a:lnTo>
                  <a:lnTo>
                    <a:pt x="2063804" y="234963"/>
                  </a:lnTo>
                  <a:lnTo>
                    <a:pt x="2088624" y="224306"/>
                  </a:lnTo>
                  <a:lnTo>
                    <a:pt x="2113444" y="213687"/>
                  </a:lnTo>
                  <a:lnTo>
                    <a:pt x="2138264" y="203101"/>
                  </a:lnTo>
                  <a:lnTo>
                    <a:pt x="2163084" y="192543"/>
                  </a:lnTo>
                  <a:lnTo>
                    <a:pt x="2187904" y="182005"/>
                  </a:lnTo>
                  <a:lnTo>
                    <a:pt x="2212724" y="171482"/>
                  </a:lnTo>
                  <a:lnTo>
                    <a:pt x="2237544" y="160966"/>
                  </a:lnTo>
                  <a:lnTo>
                    <a:pt x="2262364" y="150450"/>
                  </a:lnTo>
                  <a:lnTo>
                    <a:pt x="2287184" y="139928"/>
                  </a:lnTo>
                  <a:lnTo>
                    <a:pt x="2312005" y="129392"/>
                  </a:lnTo>
                  <a:lnTo>
                    <a:pt x="2336825" y="118837"/>
                  </a:lnTo>
                  <a:lnTo>
                    <a:pt x="2361645" y="108254"/>
                  </a:lnTo>
                  <a:lnTo>
                    <a:pt x="2386465" y="97640"/>
                  </a:lnTo>
                  <a:lnTo>
                    <a:pt x="2411285" y="86988"/>
                  </a:lnTo>
                  <a:lnTo>
                    <a:pt x="2436105" y="76293"/>
                  </a:lnTo>
                  <a:lnTo>
                    <a:pt x="2460925" y="65553"/>
                  </a:lnTo>
                  <a:lnTo>
                    <a:pt x="2485745" y="54763"/>
                  </a:lnTo>
                  <a:lnTo>
                    <a:pt x="2510565" y="43920"/>
                  </a:lnTo>
                  <a:lnTo>
                    <a:pt x="2535385" y="33024"/>
                  </a:lnTo>
                  <a:lnTo>
                    <a:pt x="2560205" y="22072"/>
                  </a:lnTo>
                  <a:lnTo>
                    <a:pt x="2585025" y="11064"/>
                  </a:lnTo>
                  <a:lnTo>
                    <a:pt x="2609845" y="0"/>
                  </a:lnTo>
                  <a:lnTo>
                    <a:pt x="2609845" y="0"/>
                  </a:lnTo>
                </a:path>
              </a:pathLst>
            </a:custGeom>
            <a:ln w="13550" cap="flat">
              <a:solidFill>
                <a:srgbClr val="00C4C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8"/>
            <p:cNvSpPr/>
            <p:nvPr/>
          </p:nvSpPr>
          <p:spPr>
            <a:xfrm>
              <a:off x="5988338" y="7363141"/>
              <a:ext cx="2579020" cy="1205510"/>
            </a:xfrm>
            <a:custGeom>
              <a:avLst/>
              <a:pathLst>
                <a:path w="2579020" h="1205510">
                  <a:moveTo>
                    <a:pt x="0" y="1205510"/>
                  </a:moveTo>
                  <a:lnTo>
                    <a:pt x="22554" y="1194481"/>
                  </a:lnTo>
                  <a:lnTo>
                    <a:pt x="47374" y="1182343"/>
                  </a:lnTo>
                  <a:lnTo>
                    <a:pt x="72194" y="1170206"/>
                  </a:lnTo>
                  <a:lnTo>
                    <a:pt x="97014" y="1158070"/>
                  </a:lnTo>
                  <a:lnTo>
                    <a:pt x="121834" y="1145934"/>
                  </a:lnTo>
                  <a:lnTo>
                    <a:pt x="146654" y="1133798"/>
                  </a:lnTo>
                  <a:lnTo>
                    <a:pt x="171474" y="1121663"/>
                  </a:lnTo>
                  <a:lnTo>
                    <a:pt x="196294" y="1109528"/>
                  </a:lnTo>
                  <a:lnTo>
                    <a:pt x="221114" y="1097394"/>
                  </a:lnTo>
                  <a:lnTo>
                    <a:pt x="245934" y="1085260"/>
                  </a:lnTo>
                  <a:lnTo>
                    <a:pt x="270755" y="1073127"/>
                  </a:lnTo>
                  <a:lnTo>
                    <a:pt x="295575" y="1060994"/>
                  </a:lnTo>
                  <a:lnTo>
                    <a:pt x="320395" y="1048862"/>
                  </a:lnTo>
                  <a:lnTo>
                    <a:pt x="345215" y="1036731"/>
                  </a:lnTo>
                  <a:lnTo>
                    <a:pt x="370035" y="1024601"/>
                  </a:lnTo>
                  <a:lnTo>
                    <a:pt x="394855" y="1012472"/>
                  </a:lnTo>
                  <a:lnTo>
                    <a:pt x="419675" y="1000344"/>
                  </a:lnTo>
                  <a:lnTo>
                    <a:pt x="444495" y="988217"/>
                  </a:lnTo>
                  <a:lnTo>
                    <a:pt x="469315" y="976090"/>
                  </a:lnTo>
                  <a:lnTo>
                    <a:pt x="494135" y="963966"/>
                  </a:lnTo>
                  <a:lnTo>
                    <a:pt x="518955" y="951842"/>
                  </a:lnTo>
                  <a:lnTo>
                    <a:pt x="543775" y="939720"/>
                  </a:lnTo>
                  <a:lnTo>
                    <a:pt x="568595" y="927600"/>
                  </a:lnTo>
                  <a:lnTo>
                    <a:pt x="593415" y="915481"/>
                  </a:lnTo>
                  <a:lnTo>
                    <a:pt x="618235" y="903364"/>
                  </a:lnTo>
                  <a:lnTo>
                    <a:pt x="643055" y="891249"/>
                  </a:lnTo>
                  <a:lnTo>
                    <a:pt x="667875" y="879136"/>
                  </a:lnTo>
                  <a:lnTo>
                    <a:pt x="692696" y="867026"/>
                  </a:lnTo>
                  <a:lnTo>
                    <a:pt x="717516" y="854918"/>
                  </a:lnTo>
                  <a:lnTo>
                    <a:pt x="742336" y="842812"/>
                  </a:lnTo>
                  <a:lnTo>
                    <a:pt x="767156" y="830710"/>
                  </a:lnTo>
                  <a:lnTo>
                    <a:pt x="791976" y="818611"/>
                  </a:lnTo>
                  <a:lnTo>
                    <a:pt x="816796" y="806515"/>
                  </a:lnTo>
                  <a:lnTo>
                    <a:pt x="841616" y="794423"/>
                  </a:lnTo>
                  <a:lnTo>
                    <a:pt x="866436" y="782335"/>
                  </a:lnTo>
                  <a:lnTo>
                    <a:pt x="891256" y="770252"/>
                  </a:lnTo>
                  <a:lnTo>
                    <a:pt x="916076" y="758173"/>
                  </a:lnTo>
                  <a:lnTo>
                    <a:pt x="940896" y="746099"/>
                  </a:lnTo>
                  <a:lnTo>
                    <a:pt x="965716" y="734031"/>
                  </a:lnTo>
                  <a:lnTo>
                    <a:pt x="990536" y="721969"/>
                  </a:lnTo>
                  <a:lnTo>
                    <a:pt x="1015356" y="709913"/>
                  </a:lnTo>
                  <a:lnTo>
                    <a:pt x="1040176" y="697864"/>
                  </a:lnTo>
                  <a:lnTo>
                    <a:pt x="1064996" y="685822"/>
                  </a:lnTo>
                  <a:lnTo>
                    <a:pt x="1089816" y="673789"/>
                  </a:lnTo>
                  <a:lnTo>
                    <a:pt x="1114636" y="661765"/>
                  </a:lnTo>
                  <a:lnTo>
                    <a:pt x="1139457" y="649749"/>
                  </a:lnTo>
                  <a:lnTo>
                    <a:pt x="1164277" y="637744"/>
                  </a:lnTo>
                  <a:lnTo>
                    <a:pt x="1189097" y="625751"/>
                  </a:lnTo>
                  <a:lnTo>
                    <a:pt x="1213917" y="613768"/>
                  </a:lnTo>
                  <a:lnTo>
                    <a:pt x="1238737" y="601799"/>
                  </a:lnTo>
                  <a:lnTo>
                    <a:pt x="1263557" y="589844"/>
                  </a:lnTo>
                  <a:lnTo>
                    <a:pt x="1288377" y="577903"/>
                  </a:lnTo>
                  <a:lnTo>
                    <a:pt x="1313197" y="565978"/>
                  </a:lnTo>
                  <a:lnTo>
                    <a:pt x="1338017" y="554071"/>
                  </a:lnTo>
                  <a:lnTo>
                    <a:pt x="1362837" y="542182"/>
                  </a:lnTo>
                  <a:lnTo>
                    <a:pt x="1387657" y="530312"/>
                  </a:lnTo>
                  <a:lnTo>
                    <a:pt x="1412477" y="518465"/>
                  </a:lnTo>
                  <a:lnTo>
                    <a:pt x="1437297" y="506640"/>
                  </a:lnTo>
                  <a:lnTo>
                    <a:pt x="1462117" y="494839"/>
                  </a:lnTo>
                  <a:lnTo>
                    <a:pt x="1486937" y="483065"/>
                  </a:lnTo>
                  <a:lnTo>
                    <a:pt x="1511757" y="471319"/>
                  </a:lnTo>
                  <a:lnTo>
                    <a:pt x="1536577" y="459603"/>
                  </a:lnTo>
                  <a:lnTo>
                    <a:pt x="1561398" y="447918"/>
                  </a:lnTo>
                  <a:lnTo>
                    <a:pt x="1586218" y="436268"/>
                  </a:lnTo>
                  <a:lnTo>
                    <a:pt x="1611038" y="424654"/>
                  </a:lnTo>
                  <a:lnTo>
                    <a:pt x="1635858" y="413078"/>
                  </a:lnTo>
                  <a:lnTo>
                    <a:pt x="1660678" y="401542"/>
                  </a:lnTo>
                  <a:lnTo>
                    <a:pt x="1685498" y="390049"/>
                  </a:lnTo>
                  <a:lnTo>
                    <a:pt x="1710318" y="378600"/>
                  </a:lnTo>
                  <a:lnTo>
                    <a:pt x="1735138" y="367198"/>
                  </a:lnTo>
                  <a:lnTo>
                    <a:pt x="1759958" y="355845"/>
                  </a:lnTo>
                  <a:lnTo>
                    <a:pt x="1784778" y="344543"/>
                  </a:lnTo>
                  <a:lnTo>
                    <a:pt x="1809598" y="333293"/>
                  </a:lnTo>
                  <a:lnTo>
                    <a:pt x="1834418" y="322097"/>
                  </a:lnTo>
                  <a:lnTo>
                    <a:pt x="1859238" y="310956"/>
                  </a:lnTo>
                  <a:lnTo>
                    <a:pt x="1884058" y="299871"/>
                  </a:lnTo>
                  <a:lnTo>
                    <a:pt x="1908878" y="288843"/>
                  </a:lnTo>
                  <a:lnTo>
                    <a:pt x="1933698" y="277870"/>
                  </a:lnTo>
                  <a:lnTo>
                    <a:pt x="1958518" y="266954"/>
                  </a:lnTo>
                  <a:lnTo>
                    <a:pt x="1983339" y="256092"/>
                  </a:lnTo>
                  <a:lnTo>
                    <a:pt x="2008159" y="245284"/>
                  </a:lnTo>
                  <a:lnTo>
                    <a:pt x="2032979" y="234525"/>
                  </a:lnTo>
                  <a:lnTo>
                    <a:pt x="2057799" y="223815"/>
                  </a:lnTo>
                  <a:lnTo>
                    <a:pt x="2082619" y="213148"/>
                  </a:lnTo>
                  <a:lnTo>
                    <a:pt x="2107439" y="202520"/>
                  </a:lnTo>
                  <a:lnTo>
                    <a:pt x="2132259" y="191927"/>
                  </a:lnTo>
                  <a:lnTo>
                    <a:pt x="2157079" y="181362"/>
                  </a:lnTo>
                  <a:lnTo>
                    <a:pt x="2181899" y="170820"/>
                  </a:lnTo>
                  <a:lnTo>
                    <a:pt x="2206719" y="160294"/>
                  </a:lnTo>
                  <a:lnTo>
                    <a:pt x="2231539" y="149777"/>
                  </a:lnTo>
                  <a:lnTo>
                    <a:pt x="2256359" y="139262"/>
                  </a:lnTo>
                  <a:lnTo>
                    <a:pt x="2281179" y="128742"/>
                  </a:lnTo>
                  <a:lnTo>
                    <a:pt x="2305999" y="118210"/>
                  </a:lnTo>
                  <a:lnTo>
                    <a:pt x="2330819" y="107660"/>
                  </a:lnTo>
                  <a:lnTo>
                    <a:pt x="2355639" y="97084"/>
                  </a:lnTo>
                  <a:lnTo>
                    <a:pt x="2380459" y="86478"/>
                  </a:lnTo>
                  <a:lnTo>
                    <a:pt x="2405280" y="75835"/>
                  </a:lnTo>
                  <a:lnTo>
                    <a:pt x="2430100" y="65152"/>
                  </a:lnTo>
                  <a:lnTo>
                    <a:pt x="2454920" y="54423"/>
                  </a:lnTo>
                  <a:lnTo>
                    <a:pt x="2479740" y="43645"/>
                  </a:lnTo>
                  <a:lnTo>
                    <a:pt x="2504560" y="32815"/>
                  </a:lnTo>
                  <a:lnTo>
                    <a:pt x="2529380" y="21932"/>
                  </a:lnTo>
                  <a:lnTo>
                    <a:pt x="2554200" y="10994"/>
                  </a:lnTo>
                  <a:lnTo>
                    <a:pt x="2579020" y="0"/>
                  </a:lnTo>
                  <a:lnTo>
                    <a:pt x="2579020" y="0"/>
                  </a:lnTo>
                </a:path>
              </a:pathLst>
            </a:custGeom>
            <a:ln w="13550" cap="flat">
              <a:solidFill>
                <a:srgbClr val="00C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9"/>
            <p:cNvSpPr/>
            <p:nvPr/>
          </p:nvSpPr>
          <p:spPr>
            <a:xfrm>
              <a:off x="6045329" y="7388303"/>
              <a:ext cx="2522028" cy="1180348"/>
            </a:xfrm>
            <a:custGeom>
              <a:avLst/>
              <a:pathLst>
                <a:path w="2522028" h="1180348">
                  <a:moveTo>
                    <a:pt x="0" y="1180348"/>
                  </a:moveTo>
                  <a:lnTo>
                    <a:pt x="15202" y="1172914"/>
                  </a:lnTo>
                  <a:lnTo>
                    <a:pt x="40022" y="1160776"/>
                  </a:lnTo>
                  <a:lnTo>
                    <a:pt x="64842" y="1148639"/>
                  </a:lnTo>
                  <a:lnTo>
                    <a:pt x="89663" y="1136503"/>
                  </a:lnTo>
                  <a:lnTo>
                    <a:pt x="114483" y="1124366"/>
                  </a:lnTo>
                  <a:lnTo>
                    <a:pt x="139303" y="1112230"/>
                  </a:lnTo>
                  <a:lnTo>
                    <a:pt x="164123" y="1100095"/>
                  </a:lnTo>
                  <a:lnTo>
                    <a:pt x="188943" y="1087960"/>
                  </a:lnTo>
                  <a:lnTo>
                    <a:pt x="213763" y="1075826"/>
                  </a:lnTo>
                  <a:lnTo>
                    <a:pt x="238583" y="1063692"/>
                  </a:lnTo>
                  <a:lnTo>
                    <a:pt x="263403" y="1051558"/>
                  </a:lnTo>
                  <a:lnTo>
                    <a:pt x="288223" y="1039426"/>
                  </a:lnTo>
                  <a:lnTo>
                    <a:pt x="313043" y="1027294"/>
                  </a:lnTo>
                  <a:lnTo>
                    <a:pt x="337863" y="1015162"/>
                  </a:lnTo>
                  <a:lnTo>
                    <a:pt x="362683" y="1003032"/>
                  </a:lnTo>
                  <a:lnTo>
                    <a:pt x="387503" y="990902"/>
                  </a:lnTo>
                  <a:lnTo>
                    <a:pt x="412323" y="978774"/>
                  </a:lnTo>
                  <a:lnTo>
                    <a:pt x="437143" y="966646"/>
                  </a:lnTo>
                  <a:lnTo>
                    <a:pt x="461963" y="954520"/>
                  </a:lnTo>
                  <a:lnTo>
                    <a:pt x="486783" y="942395"/>
                  </a:lnTo>
                  <a:lnTo>
                    <a:pt x="511604" y="930271"/>
                  </a:lnTo>
                  <a:lnTo>
                    <a:pt x="536424" y="918148"/>
                  </a:lnTo>
                  <a:lnTo>
                    <a:pt x="561244" y="906027"/>
                  </a:lnTo>
                  <a:lnTo>
                    <a:pt x="586064" y="893908"/>
                  </a:lnTo>
                  <a:lnTo>
                    <a:pt x="610884" y="881791"/>
                  </a:lnTo>
                  <a:lnTo>
                    <a:pt x="635704" y="869675"/>
                  </a:lnTo>
                  <a:lnTo>
                    <a:pt x="660524" y="857562"/>
                  </a:lnTo>
                  <a:lnTo>
                    <a:pt x="685344" y="845450"/>
                  </a:lnTo>
                  <a:lnTo>
                    <a:pt x="710164" y="833342"/>
                  </a:lnTo>
                  <a:lnTo>
                    <a:pt x="734984" y="821236"/>
                  </a:lnTo>
                  <a:lnTo>
                    <a:pt x="759804" y="809132"/>
                  </a:lnTo>
                  <a:lnTo>
                    <a:pt x="784624" y="797032"/>
                  </a:lnTo>
                  <a:lnTo>
                    <a:pt x="809444" y="784936"/>
                  </a:lnTo>
                  <a:lnTo>
                    <a:pt x="834264" y="772842"/>
                  </a:lnTo>
                  <a:lnTo>
                    <a:pt x="859084" y="760753"/>
                  </a:lnTo>
                  <a:lnTo>
                    <a:pt x="883904" y="748668"/>
                  </a:lnTo>
                  <a:lnTo>
                    <a:pt x="908724" y="736588"/>
                  </a:lnTo>
                  <a:lnTo>
                    <a:pt x="933544" y="724513"/>
                  </a:lnTo>
                  <a:lnTo>
                    <a:pt x="958365" y="712443"/>
                  </a:lnTo>
                  <a:lnTo>
                    <a:pt x="983185" y="700379"/>
                  </a:lnTo>
                  <a:lnTo>
                    <a:pt x="1008005" y="688321"/>
                  </a:lnTo>
                  <a:lnTo>
                    <a:pt x="1032825" y="676270"/>
                  </a:lnTo>
                  <a:lnTo>
                    <a:pt x="1057645" y="664226"/>
                  </a:lnTo>
                  <a:lnTo>
                    <a:pt x="1082465" y="652190"/>
                  </a:lnTo>
                  <a:lnTo>
                    <a:pt x="1107285" y="640163"/>
                  </a:lnTo>
                  <a:lnTo>
                    <a:pt x="1132105" y="628145"/>
                  </a:lnTo>
                  <a:lnTo>
                    <a:pt x="1156925" y="616137"/>
                  </a:lnTo>
                  <a:lnTo>
                    <a:pt x="1181745" y="604140"/>
                  </a:lnTo>
                  <a:lnTo>
                    <a:pt x="1206565" y="592154"/>
                  </a:lnTo>
                  <a:lnTo>
                    <a:pt x="1231385" y="580181"/>
                  </a:lnTo>
                  <a:lnTo>
                    <a:pt x="1256205" y="568221"/>
                  </a:lnTo>
                  <a:lnTo>
                    <a:pt x="1281025" y="556276"/>
                  </a:lnTo>
                  <a:lnTo>
                    <a:pt x="1305845" y="544346"/>
                  </a:lnTo>
                  <a:lnTo>
                    <a:pt x="1330665" y="532434"/>
                  </a:lnTo>
                  <a:lnTo>
                    <a:pt x="1355485" y="520539"/>
                  </a:lnTo>
                  <a:lnTo>
                    <a:pt x="1380306" y="508664"/>
                  </a:lnTo>
                  <a:lnTo>
                    <a:pt x="1405126" y="496809"/>
                  </a:lnTo>
                  <a:lnTo>
                    <a:pt x="1429946" y="484978"/>
                  </a:lnTo>
                  <a:lnTo>
                    <a:pt x="1454766" y="473170"/>
                  </a:lnTo>
                  <a:lnTo>
                    <a:pt x="1479586" y="461388"/>
                  </a:lnTo>
                  <a:lnTo>
                    <a:pt x="1504406" y="449633"/>
                  </a:lnTo>
                  <a:lnTo>
                    <a:pt x="1529226" y="437908"/>
                  </a:lnTo>
                  <a:lnTo>
                    <a:pt x="1554046" y="426214"/>
                  </a:lnTo>
                  <a:lnTo>
                    <a:pt x="1578866" y="414553"/>
                  </a:lnTo>
                  <a:lnTo>
                    <a:pt x="1603686" y="402928"/>
                  </a:lnTo>
                  <a:lnTo>
                    <a:pt x="1628506" y="391340"/>
                  </a:lnTo>
                  <a:lnTo>
                    <a:pt x="1653326" y="379792"/>
                  </a:lnTo>
                  <a:lnTo>
                    <a:pt x="1678146" y="368286"/>
                  </a:lnTo>
                  <a:lnTo>
                    <a:pt x="1702966" y="356824"/>
                  </a:lnTo>
                  <a:lnTo>
                    <a:pt x="1727786" y="345408"/>
                  </a:lnTo>
                  <a:lnTo>
                    <a:pt x="1752606" y="334041"/>
                  </a:lnTo>
                  <a:lnTo>
                    <a:pt x="1777426" y="322723"/>
                  </a:lnTo>
                  <a:lnTo>
                    <a:pt x="1802247" y="311458"/>
                  </a:lnTo>
                  <a:lnTo>
                    <a:pt x="1827067" y="300246"/>
                  </a:lnTo>
                  <a:lnTo>
                    <a:pt x="1851887" y="289088"/>
                  </a:lnTo>
                  <a:lnTo>
                    <a:pt x="1876707" y="277987"/>
                  </a:lnTo>
                  <a:lnTo>
                    <a:pt x="1901527" y="266941"/>
                  </a:lnTo>
                  <a:lnTo>
                    <a:pt x="1926347" y="255952"/>
                  </a:lnTo>
                  <a:lnTo>
                    <a:pt x="1951167" y="245020"/>
                  </a:lnTo>
                  <a:lnTo>
                    <a:pt x="1975987" y="234142"/>
                  </a:lnTo>
                  <a:lnTo>
                    <a:pt x="2000807" y="223318"/>
                  </a:lnTo>
                  <a:lnTo>
                    <a:pt x="2025627" y="212545"/>
                  </a:lnTo>
                  <a:lnTo>
                    <a:pt x="2050447" y="201820"/>
                  </a:lnTo>
                  <a:lnTo>
                    <a:pt x="2075267" y="191141"/>
                  </a:lnTo>
                  <a:lnTo>
                    <a:pt x="2100087" y="180502"/>
                  </a:lnTo>
                  <a:lnTo>
                    <a:pt x="2124907" y="169899"/>
                  </a:lnTo>
                  <a:lnTo>
                    <a:pt x="2149727" y="159327"/>
                  </a:lnTo>
                  <a:lnTo>
                    <a:pt x="2174547" y="148778"/>
                  </a:lnTo>
                  <a:lnTo>
                    <a:pt x="2199367" y="138248"/>
                  </a:lnTo>
                  <a:lnTo>
                    <a:pt x="2224188" y="127729"/>
                  </a:lnTo>
                  <a:lnTo>
                    <a:pt x="2249008" y="117214"/>
                  </a:lnTo>
                  <a:lnTo>
                    <a:pt x="2273828" y="106696"/>
                  </a:lnTo>
                  <a:lnTo>
                    <a:pt x="2298648" y="96169"/>
                  </a:lnTo>
                  <a:lnTo>
                    <a:pt x="2323468" y="85625"/>
                  </a:lnTo>
                  <a:lnTo>
                    <a:pt x="2348288" y="75057"/>
                  </a:lnTo>
                  <a:lnTo>
                    <a:pt x="2373108" y="64461"/>
                  </a:lnTo>
                  <a:lnTo>
                    <a:pt x="2397928" y="53830"/>
                  </a:lnTo>
                  <a:lnTo>
                    <a:pt x="2422748" y="43159"/>
                  </a:lnTo>
                  <a:lnTo>
                    <a:pt x="2447568" y="32443"/>
                  </a:lnTo>
                  <a:lnTo>
                    <a:pt x="2472388" y="21680"/>
                  </a:lnTo>
                  <a:lnTo>
                    <a:pt x="2497208" y="10867"/>
                  </a:lnTo>
                  <a:lnTo>
                    <a:pt x="2522028" y="0"/>
                  </a:lnTo>
                  <a:lnTo>
                    <a:pt x="2522028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80"/>
            <p:cNvSpPr/>
            <p:nvPr/>
          </p:nvSpPr>
          <p:spPr>
            <a:xfrm>
              <a:off x="6168547" y="7441754"/>
              <a:ext cx="2398810" cy="1126897"/>
            </a:xfrm>
            <a:custGeom>
              <a:avLst/>
              <a:pathLst>
                <a:path w="2398810" h="1126897">
                  <a:moveTo>
                    <a:pt x="0" y="1126897"/>
                  </a:moveTo>
                  <a:lnTo>
                    <a:pt x="16085" y="1119030"/>
                  </a:lnTo>
                  <a:lnTo>
                    <a:pt x="40905" y="1106893"/>
                  </a:lnTo>
                  <a:lnTo>
                    <a:pt x="65725" y="1094756"/>
                  </a:lnTo>
                  <a:lnTo>
                    <a:pt x="90545" y="1082620"/>
                  </a:lnTo>
                  <a:lnTo>
                    <a:pt x="115365" y="1070483"/>
                  </a:lnTo>
                  <a:lnTo>
                    <a:pt x="140185" y="1058347"/>
                  </a:lnTo>
                  <a:lnTo>
                    <a:pt x="165005" y="1046212"/>
                  </a:lnTo>
                  <a:lnTo>
                    <a:pt x="189825" y="1034077"/>
                  </a:lnTo>
                  <a:lnTo>
                    <a:pt x="214645" y="1021943"/>
                  </a:lnTo>
                  <a:lnTo>
                    <a:pt x="239465" y="1009809"/>
                  </a:lnTo>
                  <a:lnTo>
                    <a:pt x="264285" y="997675"/>
                  </a:lnTo>
                  <a:lnTo>
                    <a:pt x="289105" y="985543"/>
                  </a:lnTo>
                  <a:lnTo>
                    <a:pt x="313925" y="973411"/>
                  </a:lnTo>
                  <a:lnTo>
                    <a:pt x="338746" y="961280"/>
                  </a:lnTo>
                  <a:lnTo>
                    <a:pt x="363566" y="949149"/>
                  </a:lnTo>
                  <a:lnTo>
                    <a:pt x="388386" y="937020"/>
                  </a:lnTo>
                  <a:lnTo>
                    <a:pt x="413206" y="924891"/>
                  </a:lnTo>
                  <a:lnTo>
                    <a:pt x="438026" y="912764"/>
                  </a:lnTo>
                  <a:lnTo>
                    <a:pt x="462846" y="900637"/>
                  </a:lnTo>
                  <a:lnTo>
                    <a:pt x="487666" y="888512"/>
                  </a:lnTo>
                  <a:lnTo>
                    <a:pt x="512486" y="876388"/>
                  </a:lnTo>
                  <a:lnTo>
                    <a:pt x="537306" y="864266"/>
                  </a:lnTo>
                  <a:lnTo>
                    <a:pt x="562126" y="852145"/>
                  </a:lnTo>
                  <a:lnTo>
                    <a:pt x="586946" y="840026"/>
                  </a:lnTo>
                  <a:lnTo>
                    <a:pt x="611766" y="827908"/>
                  </a:lnTo>
                  <a:lnTo>
                    <a:pt x="636586" y="815793"/>
                  </a:lnTo>
                  <a:lnTo>
                    <a:pt x="661406" y="803679"/>
                  </a:lnTo>
                  <a:lnTo>
                    <a:pt x="686226" y="791568"/>
                  </a:lnTo>
                  <a:lnTo>
                    <a:pt x="711046" y="779460"/>
                  </a:lnTo>
                  <a:lnTo>
                    <a:pt x="735866" y="767354"/>
                  </a:lnTo>
                  <a:lnTo>
                    <a:pt x="760687" y="755251"/>
                  </a:lnTo>
                  <a:lnTo>
                    <a:pt x="785507" y="743151"/>
                  </a:lnTo>
                  <a:lnTo>
                    <a:pt x="810327" y="731054"/>
                  </a:lnTo>
                  <a:lnTo>
                    <a:pt x="835147" y="718961"/>
                  </a:lnTo>
                  <a:lnTo>
                    <a:pt x="859967" y="706872"/>
                  </a:lnTo>
                  <a:lnTo>
                    <a:pt x="884787" y="694787"/>
                  </a:lnTo>
                  <a:lnTo>
                    <a:pt x="909607" y="682707"/>
                  </a:lnTo>
                  <a:lnTo>
                    <a:pt x="934427" y="670632"/>
                  </a:lnTo>
                  <a:lnTo>
                    <a:pt x="959247" y="658562"/>
                  </a:lnTo>
                  <a:lnTo>
                    <a:pt x="984067" y="646498"/>
                  </a:lnTo>
                  <a:lnTo>
                    <a:pt x="1008887" y="634441"/>
                  </a:lnTo>
                  <a:lnTo>
                    <a:pt x="1033707" y="622390"/>
                  </a:lnTo>
                  <a:lnTo>
                    <a:pt x="1058527" y="610347"/>
                  </a:lnTo>
                  <a:lnTo>
                    <a:pt x="1083347" y="598311"/>
                  </a:lnTo>
                  <a:lnTo>
                    <a:pt x="1108167" y="586284"/>
                  </a:lnTo>
                  <a:lnTo>
                    <a:pt x="1132987" y="574266"/>
                  </a:lnTo>
                  <a:lnTo>
                    <a:pt x="1157807" y="562259"/>
                  </a:lnTo>
                  <a:lnTo>
                    <a:pt x="1182628" y="550262"/>
                  </a:lnTo>
                  <a:lnTo>
                    <a:pt x="1207448" y="538277"/>
                  </a:lnTo>
                  <a:lnTo>
                    <a:pt x="1232268" y="526304"/>
                  </a:lnTo>
                  <a:lnTo>
                    <a:pt x="1257088" y="514345"/>
                  </a:lnTo>
                  <a:lnTo>
                    <a:pt x="1281908" y="502400"/>
                  </a:lnTo>
                  <a:lnTo>
                    <a:pt x="1306728" y="490471"/>
                  </a:lnTo>
                  <a:lnTo>
                    <a:pt x="1331548" y="478559"/>
                  </a:lnTo>
                  <a:lnTo>
                    <a:pt x="1356368" y="466665"/>
                  </a:lnTo>
                  <a:lnTo>
                    <a:pt x="1381188" y="454790"/>
                  </a:lnTo>
                  <a:lnTo>
                    <a:pt x="1406008" y="442937"/>
                  </a:lnTo>
                  <a:lnTo>
                    <a:pt x="1430828" y="431106"/>
                  </a:lnTo>
                  <a:lnTo>
                    <a:pt x="1455648" y="419299"/>
                  </a:lnTo>
                  <a:lnTo>
                    <a:pt x="1480468" y="407518"/>
                  </a:lnTo>
                  <a:lnTo>
                    <a:pt x="1505288" y="395764"/>
                  </a:lnTo>
                  <a:lnTo>
                    <a:pt x="1530108" y="384040"/>
                  </a:lnTo>
                  <a:lnTo>
                    <a:pt x="1554928" y="372347"/>
                  </a:lnTo>
                  <a:lnTo>
                    <a:pt x="1579748" y="360688"/>
                  </a:lnTo>
                  <a:lnTo>
                    <a:pt x="1604569" y="349064"/>
                  </a:lnTo>
                  <a:lnTo>
                    <a:pt x="1629389" y="337477"/>
                  </a:lnTo>
                  <a:lnTo>
                    <a:pt x="1654209" y="325931"/>
                  </a:lnTo>
                  <a:lnTo>
                    <a:pt x="1679029" y="314426"/>
                  </a:lnTo>
                  <a:lnTo>
                    <a:pt x="1703849" y="302966"/>
                  </a:lnTo>
                  <a:lnTo>
                    <a:pt x="1728669" y="291552"/>
                  </a:lnTo>
                  <a:lnTo>
                    <a:pt x="1753489" y="280186"/>
                  </a:lnTo>
                  <a:lnTo>
                    <a:pt x="1778309" y="268870"/>
                  </a:lnTo>
                  <a:lnTo>
                    <a:pt x="1803129" y="257607"/>
                  </a:lnTo>
                  <a:lnTo>
                    <a:pt x="1827949" y="246396"/>
                  </a:lnTo>
                  <a:lnTo>
                    <a:pt x="1852769" y="235241"/>
                  </a:lnTo>
                  <a:lnTo>
                    <a:pt x="1877589" y="224141"/>
                  </a:lnTo>
                  <a:lnTo>
                    <a:pt x="1902409" y="213098"/>
                  </a:lnTo>
                  <a:lnTo>
                    <a:pt x="1927229" y="202111"/>
                  </a:lnTo>
                  <a:lnTo>
                    <a:pt x="1952049" y="191180"/>
                  </a:lnTo>
                  <a:lnTo>
                    <a:pt x="1976869" y="180305"/>
                  </a:lnTo>
                  <a:lnTo>
                    <a:pt x="2001689" y="169482"/>
                  </a:lnTo>
                  <a:lnTo>
                    <a:pt x="2026509" y="158711"/>
                  </a:lnTo>
                  <a:lnTo>
                    <a:pt x="2051330" y="147988"/>
                  </a:lnTo>
                  <a:lnTo>
                    <a:pt x="2076150" y="137310"/>
                  </a:lnTo>
                  <a:lnTo>
                    <a:pt x="2100970" y="126673"/>
                  </a:lnTo>
                  <a:lnTo>
                    <a:pt x="2125790" y="116071"/>
                  </a:lnTo>
                  <a:lnTo>
                    <a:pt x="2150610" y="105500"/>
                  </a:lnTo>
                  <a:lnTo>
                    <a:pt x="2175430" y="94952"/>
                  </a:lnTo>
                  <a:lnTo>
                    <a:pt x="2200250" y="84422"/>
                  </a:lnTo>
                  <a:lnTo>
                    <a:pt x="2225070" y="73904"/>
                  </a:lnTo>
                  <a:lnTo>
                    <a:pt x="2249890" y="63389"/>
                  </a:lnTo>
                  <a:lnTo>
                    <a:pt x="2274710" y="52871"/>
                  </a:lnTo>
                  <a:lnTo>
                    <a:pt x="2299530" y="42343"/>
                  </a:lnTo>
                  <a:lnTo>
                    <a:pt x="2324350" y="31798"/>
                  </a:lnTo>
                  <a:lnTo>
                    <a:pt x="2349170" y="21230"/>
                  </a:lnTo>
                  <a:lnTo>
                    <a:pt x="2373990" y="10632"/>
                  </a:lnTo>
                  <a:lnTo>
                    <a:pt x="2398810" y="0"/>
                  </a:lnTo>
                  <a:lnTo>
                    <a:pt x="2398810" y="0"/>
                  </a:lnTo>
                </a:path>
              </a:pathLst>
            </a:custGeom>
            <a:ln w="13550" cap="flat">
              <a:solidFill>
                <a:srgbClr val="00B5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5130601" y="8532243"/>
              <a:ext cx="72817" cy="36408"/>
            </a:xfrm>
            <a:custGeom>
              <a:avLst/>
              <a:pathLst>
                <a:path w="72817" h="36408">
                  <a:moveTo>
                    <a:pt x="72817" y="36408"/>
                  </a:moveTo>
                  <a:lnTo>
                    <a:pt x="728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5308347" y="8536247"/>
              <a:ext cx="64807" cy="32403"/>
            </a:xfrm>
            <a:custGeom>
              <a:avLst/>
              <a:pathLst>
                <a:path w="64807" h="32403">
                  <a:moveTo>
                    <a:pt x="64807" y="32403"/>
                  </a:moveTo>
                  <a:lnTo>
                    <a:pt x="648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5476953" y="8531114"/>
              <a:ext cx="75074" cy="37537"/>
            </a:xfrm>
            <a:custGeom>
              <a:avLst/>
              <a:pathLst>
                <a:path w="75074" h="37537">
                  <a:moveTo>
                    <a:pt x="75074" y="37537"/>
                  </a:moveTo>
                  <a:lnTo>
                    <a:pt x="75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5649879" y="8530299"/>
              <a:ext cx="76704" cy="38352"/>
            </a:xfrm>
            <a:custGeom>
              <a:avLst/>
              <a:pathLst>
                <a:path w="76704" h="38352">
                  <a:moveTo>
                    <a:pt x="76704" y="38352"/>
                  </a:moveTo>
                  <a:lnTo>
                    <a:pt x="767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5825781" y="8188886"/>
              <a:ext cx="72380" cy="72380"/>
            </a:xfrm>
            <a:custGeom>
              <a:avLst/>
              <a:pathLst>
                <a:path w="72380" h="72380">
                  <a:moveTo>
                    <a:pt x="0" y="72380"/>
                  </a:moveTo>
                  <a:lnTo>
                    <a:pt x="72380" y="72380"/>
                  </a:lnTo>
                  <a:lnTo>
                    <a:pt x="723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5997522" y="8530461"/>
              <a:ext cx="76380" cy="38190"/>
            </a:xfrm>
            <a:custGeom>
              <a:avLst/>
              <a:pathLst>
                <a:path w="76380" h="38190">
                  <a:moveTo>
                    <a:pt x="76380" y="38190"/>
                  </a:moveTo>
                  <a:lnTo>
                    <a:pt x="763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6170393" y="8317204"/>
              <a:ext cx="78118" cy="78118"/>
            </a:xfrm>
            <a:custGeom>
              <a:avLst/>
              <a:pathLst>
                <a:path w="78118" h="78118">
                  <a:moveTo>
                    <a:pt x="0" y="78118"/>
                  </a:moveTo>
                  <a:lnTo>
                    <a:pt x="78118" y="78118"/>
                  </a:lnTo>
                  <a:lnTo>
                    <a:pt x="781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6342770" y="8528229"/>
              <a:ext cx="80845" cy="40422"/>
            </a:xfrm>
            <a:custGeom>
              <a:avLst/>
              <a:pathLst>
                <a:path w="80845" h="40422">
                  <a:moveTo>
                    <a:pt x="80845" y="40422"/>
                  </a:moveTo>
                  <a:lnTo>
                    <a:pt x="808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6515099" y="8388267"/>
              <a:ext cx="83667" cy="83667"/>
            </a:xfrm>
            <a:custGeom>
              <a:avLst/>
              <a:pathLst>
                <a:path w="83667" h="83667">
                  <a:moveTo>
                    <a:pt x="0" y="83667"/>
                  </a:moveTo>
                  <a:lnTo>
                    <a:pt x="83667" y="83667"/>
                  </a:lnTo>
                  <a:lnTo>
                    <a:pt x="83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6687977" y="8364495"/>
              <a:ext cx="85393" cy="85393"/>
            </a:xfrm>
            <a:custGeom>
              <a:avLst/>
              <a:pathLst>
                <a:path w="85393" h="85393">
                  <a:moveTo>
                    <a:pt x="0" y="85393"/>
                  </a:moveTo>
                  <a:lnTo>
                    <a:pt x="85393" y="85393"/>
                  </a:lnTo>
                  <a:lnTo>
                    <a:pt x="85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6862036" y="8143094"/>
              <a:ext cx="84757" cy="84757"/>
            </a:xfrm>
            <a:custGeom>
              <a:avLst/>
              <a:pathLst>
                <a:path w="84757" h="84757">
                  <a:moveTo>
                    <a:pt x="0" y="84757"/>
                  </a:moveTo>
                  <a:lnTo>
                    <a:pt x="84757" y="84757"/>
                  </a:lnTo>
                  <a:lnTo>
                    <a:pt x="84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7035668" y="8145649"/>
              <a:ext cx="84972" cy="84972"/>
            </a:xfrm>
            <a:custGeom>
              <a:avLst/>
              <a:pathLst>
                <a:path w="84972" h="84972">
                  <a:moveTo>
                    <a:pt x="0" y="84972"/>
                  </a:moveTo>
                  <a:lnTo>
                    <a:pt x="84972" y="84972"/>
                  </a:lnTo>
                  <a:lnTo>
                    <a:pt x="849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7209363" y="7992070"/>
              <a:ext cx="85064" cy="85064"/>
            </a:xfrm>
            <a:custGeom>
              <a:avLst/>
              <a:pathLst>
                <a:path w="85064" h="85064">
                  <a:moveTo>
                    <a:pt x="0" y="85064"/>
                  </a:moveTo>
                  <a:lnTo>
                    <a:pt x="85064" y="85064"/>
                  </a:lnTo>
                  <a:lnTo>
                    <a:pt x="850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7382420" y="7864850"/>
              <a:ext cx="86430" cy="86430"/>
            </a:xfrm>
            <a:custGeom>
              <a:avLst/>
              <a:pathLst>
                <a:path w="86430" h="86430">
                  <a:moveTo>
                    <a:pt x="0" y="86430"/>
                  </a:moveTo>
                  <a:lnTo>
                    <a:pt x="86430" y="86430"/>
                  </a:lnTo>
                  <a:lnTo>
                    <a:pt x="86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7557353" y="7751890"/>
              <a:ext cx="84045" cy="84045"/>
            </a:xfrm>
            <a:custGeom>
              <a:avLst/>
              <a:pathLst>
                <a:path w="84045" h="84045">
                  <a:moveTo>
                    <a:pt x="0" y="84045"/>
                  </a:moveTo>
                  <a:lnTo>
                    <a:pt x="84045" y="84045"/>
                  </a:lnTo>
                  <a:lnTo>
                    <a:pt x="840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7734804" y="7672518"/>
              <a:ext cx="76623" cy="76623"/>
            </a:xfrm>
            <a:custGeom>
              <a:avLst/>
              <a:pathLst>
                <a:path w="76623" h="76623">
                  <a:moveTo>
                    <a:pt x="0" y="76623"/>
                  </a:moveTo>
                  <a:lnTo>
                    <a:pt x="76623" y="76623"/>
                  </a:lnTo>
                  <a:lnTo>
                    <a:pt x="766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5133991" y="8535632"/>
              <a:ext cx="66038" cy="33019"/>
            </a:xfrm>
            <a:custGeom>
              <a:avLst/>
              <a:pathLst>
                <a:path w="66038" h="33019">
                  <a:moveTo>
                    <a:pt x="66038" y="33019"/>
                  </a:moveTo>
                  <a:lnTo>
                    <a:pt x="66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5312405" y="8540306"/>
              <a:ext cx="56689" cy="28344"/>
            </a:xfrm>
            <a:custGeom>
              <a:avLst/>
              <a:pathLst>
                <a:path w="56689" h="28344">
                  <a:moveTo>
                    <a:pt x="56689" y="28344"/>
                  </a:moveTo>
                  <a:lnTo>
                    <a:pt x="566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5482022" y="8536182"/>
              <a:ext cx="64937" cy="32468"/>
            </a:xfrm>
            <a:custGeom>
              <a:avLst/>
              <a:pathLst>
                <a:path w="64937" h="32468">
                  <a:moveTo>
                    <a:pt x="64937" y="32468"/>
                  </a:moveTo>
                  <a:lnTo>
                    <a:pt x="649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5654243" y="8534663"/>
              <a:ext cx="67977" cy="33988"/>
            </a:xfrm>
            <a:custGeom>
              <a:avLst/>
              <a:pathLst>
                <a:path w="67977" h="33988">
                  <a:moveTo>
                    <a:pt x="67977" y="33988"/>
                  </a:moveTo>
                  <a:lnTo>
                    <a:pt x="679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5827386" y="8534066"/>
              <a:ext cx="69170" cy="34585"/>
            </a:xfrm>
            <a:custGeom>
              <a:avLst/>
              <a:pathLst>
                <a:path w="69170" h="34585">
                  <a:moveTo>
                    <a:pt x="69170" y="34585"/>
                  </a:moveTo>
                  <a:lnTo>
                    <a:pt x="69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6000761" y="8533700"/>
              <a:ext cx="69902" cy="34951"/>
            </a:xfrm>
            <a:custGeom>
              <a:avLst/>
              <a:pathLst>
                <a:path w="69902" h="34951">
                  <a:moveTo>
                    <a:pt x="69902" y="34951"/>
                  </a:moveTo>
                  <a:lnTo>
                    <a:pt x="699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6174209" y="8533408"/>
              <a:ext cx="70487" cy="35243"/>
            </a:xfrm>
            <a:custGeom>
              <a:avLst/>
              <a:pathLst>
                <a:path w="70487" h="35243">
                  <a:moveTo>
                    <a:pt x="70487" y="35243"/>
                  </a:moveTo>
                  <a:lnTo>
                    <a:pt x="704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6347081" y="8532539"/>
              <a:ext cx="72224" cy="36112"/>
            </a:xfrm>
            <a:custGeom>
              <a:avLst/>
              <a:pathLst>
                <a:path w="72224" h="36112">
                  <a:moveTo>
                    <a:pt x="72224" y="36112"/>
                  </a:moveTo>
                  <a:lnTo>
                    <a:pt x="72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6520303" y="8532021"/>
              <a:ext cx="73260" cy="36630"/>
            </a:xfrm>
            <a:custGeom>
              <a:avLst/>
              <a:pathLst>
                <a:path w="73260" h="36630">
                  <a:moveTo>
                    <a:pt x="73260" y="36630"/>
                  </a:moveTo>
                  <a:lnTo>
                    <a:pt x="7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6692055" y="8530032"/>
              <a:ext cx="77237" cy="38618"/>
            </a:xfrm>
            <a:custGeom>
              <a:avLst/>
              <a:pathLst>
                <a:path w="77237" h="38618">
                  <a:moveTo>
                    <a:pt x="77237" y="38618"/>
                  </a:moveTo>
                  <a:lnTo>
                    <a:pt x="772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6867267" y="8110809"/>
              <a:ext cx="74294" cy="74294"/>
            </a:xfrm>
            <a:custGeom>
              <a:avLst/>
              <a:pathLst>
                <a:path w="74294" h="74294">
                  <a:moveTo>
                    <a:pt x="0" y="74294"/>
                  </a:moveTo>
                  <a:lnTo>
                    <a:pt x="74294" y="74294"/>
                  </a:lnTo>
                  <a:lnTo>
                    <a:pt x="742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7039459" y="8004882"/>
              <a:ext cx="77391" cy="77391"/>
            </a:xfrm>
            <a:custGeom>
              <a:avLst/>
              <a:pathLst>
                <a:path w="77391" h="77391">
                  <a:moveTo>
                    <a:pt x="0" y="77391"/>
                  </a:moveTo>
                  <a:lnTo>
                    <a:pt x="77391" y="77391"/>
                  </a:lnTo>
                  <a:lnTo>
                    <a:pt x="77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7212312" y="7995875"/>
              <a:ext cx="79165" cy="79165"/>
            </a:xfrm>
            <a:custGeom>
              <a:avLst/>
              <a:pathLst>
                <a:path w="79165" h="79165">
                  <a:moveTo>
                    <a:pt x="0" y="79165"/>
                  </a:moveTo>
                  <a:lnTo>
                    <a:pt x="79165" y="79165"/>
                  </a:lnTo>
                  <a:lnTo>
                    <a:pt x="79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7388902" y="7938444"/>
              <a:ext cx="73465" cy="73465"/>
            </a:xfrm>
            <a:custGeom>
              <a:avLst/>
              <a:pathLst>
                <a:path w="73465" h="73465">
                  <a:moveTo>
                    <a:pt x="0" y="73465"/>
                  </a:moveTo>
                  <a:lnTo>
                    <a:pt x="73465" y="73465"/>
                  </a:lnTo>
                  <a:lnTo>
                    <a:pt x="734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7562871" y="7795079"/>
              <a:ext cx="73009" cy="73009"/>
            </a:xfrm>
            <a:custGeom>
              <a:avLst/>
              <a:pathLst>
                <a:path w="73009" h="73009">
                  <a:moveTo>
                    <a:pt x="0" y="73009"/>
                  </a:moveTo>
                  <a:lnTo>
                    <a:pt x="73009" y="73009"/>
                  </a:lnTo>
                  <a:lnTo>
                    <a:pt x="73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7739945" y="7756297"/>
              <a:ext cx="66342" cy="66342"/>
            </a:xfrm>
            <a:custGeom>
              <a:avLst/>
              <a:pathLst>
                <a:path w="66342" h="66342">
                  <a:moveTo>
                    <a:pt x="0" y="66342"/>
                  </a:moveTo>
                  <a:lnTo>
                    <a:pt x="66342" y="66342"/>
                  </a:lnTo>
                  <a:lnTo>
                    <a:pt x="66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5135565" y="8537207"/>
              <a:ext cx="62889" cy="31444"/>
            </a:xfrm>
            <a:custGeom>
              <a:avLst/>
              <a:pathLst>
                <a:path w="62889" h="31444">
                  <a:moveTo>
                    <a:pt x="62889" y="31444"/>
                  </a:moveTo>
                  <a:lnTo>
                    <a:pt x="62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5313343" y="8541244"/>
              <a:ext cx="54815" cy="27407"/>
            </a:xfrm>
            <a:custGeom>
              <a:avLst/>
              <a:pathLst>
                <a:path w="54815" h="27407">
                  <a:moveTo>
                    <a:pt x="54815" y="27407"/>
                  </a:moveTo>
                  <a:lnTo>
                    <a:pt x="54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5482109" y="8536269"/>
              <a:ext cx="64764" cy="32382"/>
            </a:xfrm>
            <a:custGeom>
              <a:avLst/>
              <a:pathLst>
                <a:path w="64764" h="32382">
                  <a:moveTo>
                    <a:pt x="64764" y="32382"/>
                  </a:moveTo>
                  <a:lnTo>
                    <a:pt x="64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5655060" y="8535480"/>
              <a:ext cx="66342" cy="33171"/>
            </a:xfrm>
            <a:custGeom>
              <a:avLst/>
              <a:pathLst>
                <a:path w="66342" h="33171">
                  <a:moveTo>
                    <a:pt x="66342" y="33171"/>
                  </a:moveTo>
                  <a:lnTo>
                    <a:pt x="66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5827300" y="8533980"/>
              <a:ext cx="69343" cy="34671"/>
            </a:xfrm>
            <a:custGeom>
              <a:avLst/>
              <a:pathLst>
                <a:path w="69343" h="34671">
                  <a:moveTo>
                    <a:pt x="69343" y="34671"/>
                  </a:moveTo>
                  <a:lnTo>
                    <a:pt x="693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6002005" y="8534944"/>
              <a:ext cx="67413" cy="33706"/>
            </a:xfrm>
            <a:custGeom>
              <a:avLst/>
              <a:pathLst>
                <a:path w="67413" h="33706">
                  <a:moveTo>
                    <a:pt x="67413" y="33706"/>
                  </a:moveTo>
                  <a:lnTo>
                    <a:pt x="674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6177226" y="8536425"/>
              <a:ext cx="64452" cy="32226"/>
            </a:xfrm>
            <a:custGeom>
              <a:avLst/>
              <a:pathLst>
                <a:path w="64452" h="32226">
                  <a:moveTo>
                    <a:pt x="64452" y="32226"/>
                  </a:moveTo>
                  <a:lnTo>
                    <a:pt x="64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6354333" y="7942703"/>
              <a:ext cx="57720" cy="57720"/>
            </a:xfrm>
            <a:custGeom>
              <a:avLst/>
              <a:pathLst>
                <a:path w="57720" h="57720">
                  <a:moveTo>
                    <a:pt x="0" y="57720"/>
                  </a:moveTo>
                  <a:lnTo>
                    <a:pt x="57720" y="57720"/>
                  </a:lnTo>
                  <a:lnTo>
                    <a:pt x="577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6526492" y="7882331"/>
              <a:ext cx="60883" cy="60883"/>
            </a:xfrm>
            <a:custGeom>
              <a:avLst/>
              <a:pathLst>
                <a:path w="60883" h="60883">
                  <a:moveTo>
                    <a:pt x="0" y="60883"/>
                  </a:moveTo>
                  <a:lnTo>
                    <a:pt x="60883" y="60883"/>
                  </a:lnTo>
                  <a:lnTo>
                    <a:pt x="608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6695508" y="7983615"/>
              <a:ext cx="70330" cy="70330"/>
            </a:xfrm>
            <a:custGeom>
              <a:avLst/>
              <a:pathLst>
                <a:path w="70330" h="70330">
                  <a:moveTo>
                    <a:pt x="0" y="70330"/>
                  </a:moveTo>
                  <a:lnTo>
                    <a:pt x="70330" y="70330"/>
                  </a:lnTo>
                  <a:lnTo>
                    <a:pt x="70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6869017" y="7926662"/>
              <a:ext cx="70794" cy="70794"/>
            </a:xfrm>
            <a:custGeom>
              <a:avLst/>
              <a:pathLst>
                <a:path w="70794" h="70794">
                  <a:moveTo>
                    <a:pt x="0" y="70794"/>
                  </a:moveTo>
                  <a:lnTo>
                    <a:pt x="70794" y="70794"/>
                  </a:lnTo>
                  <a:lnTo>
                    <a:pt x="707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7044054" y="8031597"/>
              <a:ext cx="68200" cy="68200"/>
            </a:xfrm>
            <a:custGeom>
              <a:avLst/>
              <a:pathLst>
                <a:path w="68200" h="68200">
                  <a:moveTo>
                    <a:pt x="0" y="68200"/>
                  </a:moveTo>
                  <a:lnTo>
                    <a:pt x="68200" y="68200"/>
                  </a:lnTo>
                  <a:lnTo>
                    <a:pt x="68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7218205" y="8069563"/>
              <a:ext cx="67379" cy="67379"/>
            </a:xfrm>
            <a:custGeom>
              <a:avLst/>
              <a:pathLst>
                <a:path w="67379" h="67379">
                  <a:moveTo>
                    <a:pt x="0" y="67379"/>
                  </a:moveTo>
                  <a:lnTo>
                    <a:pt x="67379" y="67379"/>
                  </a:lnTo>
                  <a:lnTo>
                    <a:pt x="673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7390739" y="8111983"/>
              <a:ext cx="69792" cy="69792"/>
            </a:xfrm>
            <a:custGeom>
              <a:avLst/>
              <a:pathLst>
                <a:path w="69792" h="69792">
                  <a:moveTo>
                    <a:pt x="0" y="69792"/>
                  </a:moveTo>
                  <a:lnTo>
                    <a:pt x="69792" y="69792"/>
                  </a:lnTo>
                  <a:lnTo>
                    <a:pt x="697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7564029" y="7878084"/>
              <a:ext cx="70693" cy="70693"/>
            </a:xfrm>
            <a:custGeom>
              <a:avLst/>
              <a:pathLst>
                <a:path w="70693" h="70693">
                  <a:moveTo>
                    <a:pt x="0" y="70693"/>
                  </a:moveTo>
                  <a:lnTo>
                    <a:pt x="70693" y="70693"/>
                  </a:lnTo>
                  <a:lnTo>
                    <a:pt x="70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7741363" y="7866881"/>
              <a:ext cx="63505" cy="63505"/>
            </a:xfrm>
            <a:custGeom>
              <a:avLst/>
              <a:pathLst>
                <a:path w="63505" h="63505">
                  <a:moveTo>
                    <a:pt x="0" y="63505"/>
                  </a:moveTo>
                  <a:lnTo>
                    <a:pt x="63505" y="63505"/>
                  </a:lnTo>
                  <a:lnTo>
                    <a:pt x="635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5136948" y="8538589"/>
              <a:ext cx="60125" cy="30062"/>
            </a:xfrm>
            <a:custGeom>
              <a:avLst/>
              <a:pathLst>
                <a:path w="60125" h="30062">
                  <a:moveTo>
                    <a:pt x="60125" y="30062"/>
                  </a:moveTo>
                  <a:lnTo>
                    <a:pt x="60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5313272" y="8541173"/>
              <a:ext cx="54956" cy="27478"/>
            </a:xfrm>
            <a:custGeom>
              <a:avLst/>
              <a:pathLst>
                <a:path w="54956" h="27478">
                  <a:moveTo>
                    <a:pt x="54956" y="27478"/>
                  </a:moveTo>
                  <a:lnTo>
                    <a:pt x="549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5483208" y="8537368"/>
              <a:ext cx="62565" cy="31282"/>
            </a:xfrm>
            <a:custGeom>
              <a:avLst/>
              <a:pathLst>
                <a:path w="62565" h="31282">
                  <a:moveTo>
                    <a:pt x="62565" y="31282"/>
                  </a:moveTo>
                  <a:lnTo>
                    <a:pt x="625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5655635" y="8536055"/>
              <a:ext cx="65192" cy="32596"/>
            </a:xfrm>
            <a:custGeom>
              <a:avLst/>
              <a:pathLst>
                <a:path w="65192" h="32596">
                  <a:moveTo>
                    <a:pt x="65192" y="32596"/>
                  </a:moveTo>
                  <a:lnTo>
                    <a:pt x="65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5830580" y="8537260"/>
              <a:ext cx="62782" cy="31391"/>
            </a:xfrm>
            <a:custGeom>
              <a:avLst/>
              <a:pathLst>
                <a:path w="62782" h="31391">
                  <a:moveTo>
                    <a:pt x="62782" y="31391"/>
                  </a:moveTo>
                  <a:lnTo>
                    <a:pt x="627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6003959" y="8536898"/>
              <a:ext cx="63505" cy="31752"/>
            </a:xfrm>
            <a:custGeom>
              <a:avLst/>
              <a:pathLst>
                <a:path w="63505" h="31752">
                  <a:moveTo>
                    <a:pt x="63505" y="31752"/>
                  </a:moveTo>
                  <a:lnTo>
                    <a:pt x="635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6177181" y="8536380"/>
              <a:ext cx="64542" cy="32271"/>
            </a:xfrm>
            <a:custGeom>
              <a:avLst/>
              <a:pathLst>
                <a:path w="64542" h="32271">
                  <a:moveTo>
                    <a:pt x="64542" y="32271"/>
                  </a:moveTo>
                  <a:lnTo>
                    <a:pt x="64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6349156" y="8534615"/>
              <a:ext cx="68073" cy="34036"/>
            </a:xfrm>
            <a:custGeom>
              <a:avLst/>
              <a:pathLst>
                <a:path w="68073" h="34036">
                  <a:moveTo>
                    <a:pt x="68073" y="34036"/>
                  </a:moveTo>
                  <a:lnTo>
                    <a:pt x="680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6523295" y="8535013"/>
              <a:ext cx="67277" cy="33638"/>
            </a:xfrm>
            <a:custGeom>
              <a:avLst/>
              <a:pathLst>
                <a:path w="67277" h="33638">
                  <a:moveTo>
                    <a:pt x="67277" y="33638"/>
                  </a:moveTo>
                  <a:lnTo>
                    <a:pt x="672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6694826" y="8222499"/>
              <a:ext cx="71695" cy="71695"/>
            </a:xfrm>
            <a:custGeom>
              <a:avLst/>
              <a:pathLst>
                <a:path w="71695" h="71695">
                  <a:moveTo>
                    <a:pt x="0" y="71695"/>
                  </a:moveTo>
                  <a:lnTo>
                    <a:pt x="71695" y="71695"/>
                  </a:lnTo>
                  <a:lnTo>
                    <a:pt x="716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6869422" y="7991484"/>
              <a:ext cx="69983" cy="69983"/>
            </a:xfrm>
            <a:custGeom>
              <a:avLst/>
              <a:pathLst>
                <a:path w="69983" h="69983">
                  <a:moveTo>
                    <a:pt x="0" y="69983"/>
                  </a:moveTo>
                  <a:lnTo>
                    <a:pt x="69983" y="69983"/>
                  </a:lnTo>
                  <a:lnTo>
                    <a:pt x="69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7041618" y="8112863"/>
              <a:ext cx="73072" cy="73072"/>
            </a:xfrm>
            <a:custGeom>
              <a:avLst/>
              <a:pathLst>
                <a:path w="73072" h="73072">
                  <a:moveTo>
                    <a:pt x="0" y="73072"/>
                  </a:moveTo>
                  <a:lnTo>
                    <a:pt x="73072" y="73072"/>
                  </a:lnTo>
                  <a:lnTo>
                    <a:pt x="730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7213896" y="7893679"/>
              <a:ext cx="75998" cy="75998"/>
            </a:xfrm>
            <a:custGeom>
              <a:avLst/>
              <a:pathLst>
                <a:path w="75998" h="75998">
                  <a:moveTo>
                    <a:pt x="0" y="75998"/>
                  </a:moveTo>
                  <a:lnTo>
                    <a:pt x="75998" y="75998"/>
                  </a:lnTo>
                  <a:lnTo>
                    <a:pt x="75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7387619" y="7792492"/>
              <a:ext cx="76032" cy="76032"/>
            </a:xfrm>
            <a:custGeom>
              <a:avLst/>
              <a:pathLst>
                <a:path w="76032" h="76032">
                  <a:moveTo>
                    <a:pt x="0" y="76032"/>
                  </a:moveTo>
                  <a:lnTo>
                    <a:pt x="76032" y="76032"/>
                  </a:lnTo>
                  <a:lnTo>
                    <a:pt x="760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7561704" y="7759501"/>
              <a:ext cx="75342" cy="75342"/>
            </a:xfrm>
            <a:custGeom>
              <a:avLst/>
              <a:pathLst>
                <a:path w="75342" h="75342">
                  <a:moveTo>
                    <a:pt x="0" y="75342"/>
                  </a:moveTo>
                  <a:lnTo>
                    <a:pt x="75342" y="75342"/>
                  </a:lnTo>
                  <a:lnTo>
                    <a:pt x="75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7738220" y="7672439"/>
              <a:ext cx="69792" cy="69792"/>
            </a:xfrm>
            <a:custGeom>
              <a:avLst/>
              <a:pathLst>
                <a:path w="69792" h="69792">
                  <a:moveTo>
                    <a:pt x="0" y="69792"/>
                  </a:moveTo>
                  <a:lnTo>
                    <a:pt x="69792" y="69792"/>
                  </a:lnTo>
                  <a:lnTo>
                    <a:pt x="697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5135282" y="8536923"/>
              <a:ext cx="63455" cy="31727"/>
            </a:xfrm>
            <a:custGeom>
              <a:avLst/>
              <a:pathLst>
                <a:path w="63455" h="31727">
                  <a:moveTo>
                    <a:pt x="63455" y="31727"/>
                  </a:moveTo>
                  <a:lnTo>
                    <a:pt x="634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5313003" y="8540904"/>
              <a:ext cx="55495" cy="27747"/>
            </a:xfrm>
            <a:custGeom>
              <a:avLst/>
              <a:pathLst>
                <a:path w="55495" h="27747">
                  <a:moveTo>
                    <a:pt x="55495" y="27747"/>
                  </a:moveTo>
                  <a:lnTo>
                    <a:pt x="554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5482175" y="8536335"/>
              <a:ext cx="64631" cy="32315"/>
            </a:xfrm>
            <a:custGeom>
              <a:avLst/>
              <a:pathLst>
                <a:path w="64631" h="32315">
                  <a:moveTo>
                    <a:pt x="64631" y="32315"/>
                  </a:moveTo>
                  <a:lnTo>
                    <a:pt x="646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5655741" y="8536161"/>
              <a:ext cx="64980" cy="32490"/>
            </a:xfrm>
            <a:custGeom>
              <a:avLst/>
              <a:pathLst>
                <a:path w="64980" h="32490">
                  <a:moveTo>
                    <a:pt x="64980" y="32490"/>
                  </a:moveTo>
                  <a:lnTo>
                    <a:pt x="64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5829836" y="8536516"/>
              <a:ext cx="64270" cy="32135"/>
            </a:xfrm>
            <a:custGeom>
              <a:avLst/>
              <a:pathLst>
                <a:path w="64270" h="32135">
                  <a:moveTo>
                    <a:pt x="64270" y="32135"/>
                  </a:moveTo>
                  <a:lnTo>
                    <a:pt x="64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6001456" y="8534395"/>
              <a:ext cx="68512" cy="34256"/>
            </a:xfrm>
            <a:custGeom>
              <a:avLst/>
              <a:pathLst>
                <a:path w="68512" h="34256">
                  <a:moveTo>
                    <a:pt x="68512" y="34256"/>
                  </a:moveTo>
                  <a:lnTo>
                    <a:pt x="685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6176357" y="8535556"/>
              <a:ext cx="66191" cy="33095"/>
            </a:xfrm>
            <a:custGeom>
              <a:avLst/>
              <a:pathLst>
                <a:path w="66191" h="33095">
                  <a:moveTo>
                    <a:pt x="66191" y="33095"/>
                  </a:moveTo>
                  <a:lnTo>
                    <a:pt x="661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6349624" y="8535082"/>
              <a:ext cx="67138" cy="33569"/>
            </a:xfrm>
            <a:custGeom>
              <a:avLst/>
              <a:pathLst>
                <a:path w="67138" h="33569">
                  <a:moveTo>
                    <a:pt x="67138" y="33569"/>
                  </a:moveTo>
                  <a:lnTo>
                    <a:pt x="67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6519333" y="8445023"/>
              <a:ext cx="75200" cy="75200"/>
            </a:xfrm>
            <a:custGeom>
              <a:avLst/>
              <a:pathLst>
                <a:path w="75200" h="75200">
                  <a:moveTo>
                    <a:pt x="0" y="75200"/>
                  </a:moveTo>
                  <a:lnTo>
                    <a:pt x="75200" y="75200"/>
                  </a:lnTo>
                  <a:lnTo>
                    <a:pt x="75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6692666" y="8156926"/>
              <a:ext cx="76015" cy="76015"/>
            </a:xfrm>
            <a:custGeom>
              <a:avLst/>
              <a:pathLst>
                <a:path w="76015" h="76015">
                  <a:moveTo>
                    <a:pt x="0" y="76015"/>
                  </a:moveTo>
                  <a:lnTo>
                    <a:pt x="76015" y="76015"/>
                  </a:lnTo>
                  <a:lnTo>
                    <a:pt x="760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6866886" y="8103860"/>
              <a:ext cx="75056" cy="75056"/>
            </a:xfrm>
            <a:custGeom>
              <a:avLst/>
              <a:pathLst>
                <a:path w="75056" h="75056">
                  <a:moveTo>
                    <a:pt x="0" y="75056"/>
                  </a:moveTo>
                  <a:lnTo>
                    <a:pt x="75056" y="75056"/>
                  </a:lnTo>
                  <a:lnTo>
                    <a:pt x="750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7040744" y="7939100"/>
              <a:ext cx="74819" cy="74819"/>
            </a:xfrm>
            <a:custGeom>
              <a:avLst/>
              <a:pathLst>
                <a:path w="74819" h="74819">
                  <a:moveTo>
                    <a:pt x="0" y="74819"/>
                  </a:moveTo>
                  <a:lnTo>
                    <a:pt x="74819" y="74819"/>
                  </a:lnTo>
                  <a:lnTo>
                    <a:pt x="748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7214241" y="7901741"/>
              <a:ext cx="75307" cy="75307"/>
            </a:xfrm>
            <a:custGeom>
              <a:avLst/>
              <a:pathLst>
                <a:path w="75307" h="75307">
                  <a:moveTo>
                    <a:pt x="0" y="75307"/>
                  </a:moveTo>
                  <a:lnTo>
                    <a:pt x="75307" y="75307"/>
                  </a:lnTo>
                  <a:lnTo>
                    <a:pt x="753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7388440" y="7790048"/>
              <a:ext cx="74390" cy="74390"/>
            </a:xfrm>
            <a:custGeom>
              <a:avLst/>
              <a:pathLst>
                <a:path w="74390" h="74390">
                  <a:moveTo>
                    <a:pt x="0" y="74390"/>
                  </a:moveTo>
                  <a:lnTo>
                    <a:pt x="74390" y="74390"/>
                  </a:lnTo>
                  <a:lnTo>
                    <a:pt x="74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7561767" y="7727399"/>
              <a:ext cx="75218" cy="75218"/>
            </a:xfrm>
            <a:custGeom>
              <a:avLst/>
              <a:pathLst>
                <a:path w="75218" h="75218">
                  <a:moveTo>
                    <a:pt x="0" y="75218"/>
                  </a:moveTo>
                  <a:lnTo>
                    <a:pt x="75218" y="75218"/>
                  </a:lnTo>
                  <a:lnTo>
                    <a:pt x="752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7738633" y="7675117"/>
              <a:ext cx="68965" cy="68965"/>
            </a:xfrm>
            <a:custGeom>
              <a:avLst/>
              <a:pathLst>
                <a:path w="68965" h="68965">
                  <a:moveTo>
                    <a:pt x="0" y="68965"/>
                  </a:moveTo>
                  <a:lnTo>
                    <a:pt x="68965" y="68965"/>
                  </a:lnTo>
                  <a:lnTo>
                    <a:pt x="689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1" name="rc1061"/>
            <p:cNvSpPr/>
            <p:nvPr/>
          </p:nvSpPr>
          <p:spPr>
            <a:xfrm>
              <a:off x="4819529" y="6345850"/>
              <a:ext cx="37478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tx1062"/>
            <p:cNvSpPr/>
            <p:nvPr/>
          </p:nvSpPr>
          <p:spPr>
            <a:xfrm>
              <a:off x="6446151" y="6423131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063" name="rc1063"/>
            <p:cNvSpPr/>
            <p:nvPr/>
          </p:nvSpPr>
          <p:spPr>
            <a:xfrm>
              <a:off x="4819529" y="4053460"/>
              <a:ext cx="37478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tx1064"/>
            <p:cNvSpPr/>
            <p:nvPr/>
          </p:nvSpPr>
          <p:spPr>
            <a:xfrm>
              <a:off x="6378345" y="4129193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065" name="rc1065"/>
            <p:cNvSpPr/>
            <p:nvPr/>
          </p:nvSpPr>
          <p:spPr>
            <a:xfrm>
              <a:off x="4819529" y="1761070"/>
              <a:ext cx="37478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tx1066"/>
            <p:cNvSpPr/>
            <p:nvPr/>
          </p:nvSpPr>
          <p:spPr>
            <a:xfrm>
              <a:off x="6608760" y="183829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067" name="pl1067"/>
            <p:cNvSpPr/>
            <p:nvPr/>
          </p:nvSpPr>
          <p:spPr>
            <a:xfrm>
              <a:off x="4819529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8"/>
            <p:cNvSpPr/>
            <p:nvPr/>
          </p:nvSpPr>
          <p:spPr>
            <a:xfrm>
              <a:off x="5588951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9"/>
            <p:cNvSpPr/>
            <p:nvPr/>
          </p:nvSpPr>
          <p:spPr>
            <a:xfrm>
              <a:off x="6333553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70"/>
            <p:cNvSpPr/>
            <p:nvPr/>
          </p:nvSpPr>
          <p:spPr>
            <a:xfrm>
              <a:off x="7102975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1"/>
            <p:cNvSpPr/>
            <p:nvPr/>
          </p:nvSpPr>
          <p:spPr>
            <a:xfrm>
              <a:off x="7872396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2"/>
            <p:cNvSpPr/>
            <p:nvPr/>
          </p:nvSpPr>
          <p:spPr>
            <a:xfrm>
              <a:off x="8567358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tx1073"/>
            <p:cNvSpPr/>
            <p:nvPr/>
          </p:nvSpPr>
          <p:spPr>
            <a:xfrm>
              <a:off x="4724696" y="8628245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074" name="tx1074"/>
            <p:cNvSpPr/>
            <p:nvPr/>
          </p:nvSpPr>
          <p:spPr>
            <a:xfrm>
              <a:off x="5480545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075" name="tx1075"/>
            <p:cNvSpPr/>
            <p:nvPr/>
          </p:nvSpPr>
          <p:spPr>
            <a:xfrm>
              <a:off x="6225146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076" name="tx1076"/>
            <p:cNvSpPr/>
            <p:nvPr/>
          </p:nvSpPr>
          <p:spPr>
            <a:xfrm>
              <a:off x="7004688" y="8629793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077" name="tx1077"/>
            <p:cNvSpPr/>
            <p:nvPr/>
          </p:nvSpPr>
          <p:spPr>
            <a:xfrm>
              <a:off x="7767353" y="8629853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078" name="tx1078"/>
            <p:cNvSpPr/>
            <p:nvPr/>
          </p:nvSpPr>
          <p:spPr>
            <a:xfrm>
              <a:off x="8462375" y="8629853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079" name="tx1079"/>
            <p:cNvSpPr/>
            <p:nvPr/>
          </p:nvSpPr>
          <p:spPr>
            <a:xfrm>
              <a:off x="4587414" y="3938389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080" name="tx1080"/>
            <p:cNvSpPr/>
            <p:nvPr/>
          </p:nvSpPr>
          <p:spPr>
            <a:xfrm>
              <a:off x="4689093" y="3585467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81" name="tx1081"/>
            <p:cNvSpPr/>
            <p:nvPr/>
          </p:nvSpPr>
          <p:spPr>
            <a:xfrm>
              <a:off x="4621287" y="32163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2" name="tx1082"/>
            <p:cNvSpPr/>
            <p:nvPr/>
          </p:nvSpPr>
          <p:spPr>
            <a:xfrm>
              <a:off x="4621287" y="287947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83" name="tx1083"/>
            <p:cNvSpPr/>
            <p:nvPr/>
          </p:nvSpPr>
          <p:spPr>
            <a:xfrm>
              <a:off x="4621287" y="254260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084" name="tx1084"/>
            <p:cNvSpPr/>
            <p:nvPr/>
          </p:nvSpPr>
          <p:spPr>
            <a:xfrm>
              <a:off x="4621287" y="217496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085" name="pl1085"/>
            <p:cNvSpPr/>
            <p:nvPr/>
          </p:nvSpPr>
          <p:spPr>
            <a:xfrm>
              <a:off x="4784735" y="39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6"/>
            <p:cNvSpPr/>
            <p:nvPr/>
          </p:nvSpPr>
          <p:spPr>
            <a:xfrm>
              <a:off x="4784735" y="3629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7"/>
            <p:cNvSpPr/>
            <p:nvPr/>
          </p:nvSpPr>
          <p:spPr>
            <a:xfrm>
              <a:off x="4784735" y="32618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8"/>
            <p:cNvSpPr/>
            <p:nvPr/>
          </p:nvSpPr>
          <p:spPr>
            <a:xfrm>
              <a:off x="4784735" y="2924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9"/>
            <p:cNvSpPr/>
            <p:nvPr/>
          </p:nvSpPr>
          <p:spPr>
            <a:xfrm>
              <a:off x="4784735" y="2588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90"/>
            <p:cNvSpPr/>
            <p:nvPr/>
          </p:nvSpPr>
          <p:spPr>
            <a:xfrm>
              <a:off x="4784735" y="2220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tx1091"/>
            <p:cNvSpPr/>
            <p:nvPr/>
          </p:nvSpPr>
          <p:spPr>
            <a:xfrm>
              <a:off x="4587414" y="6230779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092" name="tx1092"/>
            <p:cNvSpPr/>
            <p:nvPr/>
          </p:nvSpPr>
          <p:spPr>
            <a:xfrm>
              <a:off x="4689093" y="5877857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93" name="tx1093"/>
            <p:cNvSpPr/>
            <p:nvPr/>
          </p:nvSpPr>
          <p:spPr>
            <a:xfrm>
              <a:off x="4621287" y="550873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94" name="tx1094"/>
            <p:cNvSpPr/>
            <p:nvPr/>
          </p:nvSpPr>
          <p:spPr>
            <a:xfrm>
              <a:off x="4621287" y="517186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95" name="tx1095"/>
            <p:cNvSpPr/>
            <p:nvPr/>
          </p:nvSpPr>
          <p:spPr>
            <a:xfrm>
              <a:off x="4621287" y="483499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096" name="tx1096"/>
            <p:cNvSpPr/>
            <p:nvPr/>
          </p:nvSpPr>
          <p:spPr>
            <a:xfrm>
              <a:off x="4621287" y="44673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097" name="pl1097"/>
            <p:cNvSpPr/>
            <p:nvPr/>
          </p:nvSpPr>
          <p:spPr>
            <a:xfrm>
              <a:off x="4784735" y="62762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8"/>
            <p:cNvSpPr/>
            <p:nvPr/>
          </p:nvSpPr>
          <p:spPr>
            <a:xfrm>
              <a:off x="4784735" y="59218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9"/>
            <p:cNvSpPr/>
            <p:nvPr/>
          </p:nvSpPr>
          <p:spPr>
            <a:xfrm>
              <a:off x="4784735" y="55542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100"/>
            <p:cNvSpPr/>
            <p:nvPr/>
          </p:nvSpPr>
          <p:spPr>
            <a:xfrm>
              <a:off x="4784735" y="5217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1"/>
            <p:cNvSpPr/>
            <p:nvPr/>
          </p:nvSpPr>
          <p:spPr>
            <a:xfrm>
              <a:off x="4784735" y="48804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2"/>
            <p:cNvSpPr/>
            <p:nvPr/>
          </p:nvSpPr>
          <p:spPr>
            <a:xfrm>
              <a:off x="4784735" y="4512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tx1103"/>
            <p:cNvSpPr/>
            <p:nvPr/>
          </p:nvSpPr>
          <p:spPr>
            <a:xfrm>
              <a:off x="4587414" y="8523169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104" name="tx1104"/>
            <p:cNvSpPr/>
            <p:nvPr/>
          </p:nvSpPr>
          <p:spPr>
            <a:xfrm>
              <a:off x="4689093" y="8170247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05" name="tx1105"/>
            <p:cNvSpPr/>
            <p:nvPr/>
          </p:nvSpPr>
          <p:spPr>
            <a:xfrm>
              <a:off x="4621287" y="780112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06" name="tx1106"/>
            <p:cNvSpPr/>
            <p:nvPr/>
          </p:nvSpPr>
          <p:spPr>
            <a:xfrm>
              <a:off x="4621287" y="74642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07" name="tx1107"/>
            <p:cNvSpPr/>
            <p:nvPr/>
          </p:nvSpPr>
          <p:spPr>
            <a:xfrm>
              <a:off x="4621287" y="712738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108" name="tx1108"/>
            <p:cNvSpPr/>
            <p:nvPr/>
          </p:nvSpPr>
          <p:spPr>
            <a:xfrm>
              <a:off x="4621287" y="675975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109" name="pl1109"/>
            <p:cNvSpPr/>
            <p:nvPr/>
          </p:nvSpPr>
          <p:spPr>
            <a:xfrm>
              <a:off x="4784735" y="8568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10"/>
            <p:cNvSpPr/>
            <p:nvPr/>
          </p:nvSpPr>
          <p:spPr>
            <a:xfrm>
              <a:off x="4784735" y="8214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1"/>
            <p:cNvSpPr/>
            <p:nvPr/>
          </p:nvSpPr>
          <p:spPr>
            <a:xfrm>
              <a:off x="4784735" y="7846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2"/>
            <p:cNvSpPr/>
            <p:nvPr/>
          </p:nvSpPr>
          <p:spPr>
            <a:xfrm>
              <a:off x="4784735" y="75097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3"/>
            <p:cNvSpPr/>
            <p:nvPr/>
          </p:nvSpPr>
          <p:spPr>
            <a:xfrm>
              <a:off x="4784735" y="71728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4"/>
            <p:cNvSpPr/>
            <p:nvPr/>
          </p:nvSpPr>
          <p:spPr>
            <a:xfrm>
              <a:off x="4784735" y="68052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tx1115"/>
            <p:cNvSpPr/>
            <p:nvPr/>
          </p:nvSpPr>
          <p:spPr>
            <a:xfrm>
              <a:off x="6189363" y="8795705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116" name="tx1116"/>
            <p:cNvSpPr/>
            <p:nvPr/>
          </p:nvSpPr>
          <p:spPr>
            <a:xfrm rot="-5400000">
              <a:off x="3289932" y="521569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117" name="rc1117"/>
            <p:cNvSpPr/>
            <p:nvPr/>
          </p:nvSpPr>
          <p:spPr>
            <a:xfrm>
              <a:off x="8706536" y="2182773"/>
              <a:ext cx="1072724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tx1118"/>
            <p:cNvSpPr/>
            <p:nvPr/>
          </p:nvSpPr>
          <p:spPr>
            <a:xfrm>
              <a:off x="8776125" y="2244399"/>
              <a:ext cx="49976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119" name="rc1119"/>
            <p:cNvSpPr/>
            <p:nvPr/>
          </p:nvSpPr>
          <p:spPr>
            <a:xfrm>
              <a:off x="8776125" y="248067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8861027" y="256557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21" name="rc1121"/>
            <p:cNvSpPr/>
            <p:nvPr/>
          </p:nvSpPr>
          <p:spPr>
            <a:xfrm>
              <a:off x="8776125" y="270013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8852418" y="277125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3" name="rc1123"/>
            <p:cNvSpPr/>
            <p:nvPr/>
          </p:nvSpPr>
          <p:spPr>
            <a:xfrm>
              <a:off x="8776125" y="291958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8861027" y="300449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5" name="tx1125"/>
            <p:cNvSpPr/>
            <p:nvPr/>
          </p:nvSpPr>
          <p:spPr>
            <a:xfrm>
              <a:off x="9071496" y="2545280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126" name="tx1126"/>
            <p:cNvSpPr/>
            <p:nvPr/>
          </p:nvSpPr>
          <p:spPr>
            <a:xfrm>
              <a:off x="9071496" y="2763248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127" name="tx1127"/>
            <p:cNvSpPr/>
            <p:nvPr/>
          </p:nvSpPr>
          <p:spPr>
            <a:xfrm>
              <a:off x="9071496" y="2984252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8" name="rc1128"/>
            <p:cNvSpPr/>
            <p:nvPr/>
          </p:nvSpPr>
          <p:spPr>
            <a:xfrm>
              <a:off x="8706536" y="3347812"/>
              <a:ext cx="1968074" cy="38787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tx1129"/>
            <p:cNvSpPr/>
            <p:nvPr/>
          </p:nvSpPr>
          <p:spPr>
            <a:xfrm>
              <a:off x="8776125" y="3406983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1130" name="rc1130"/>
            <p:cNvSpPr/>
            <p:nvPr/>
          </p:nvSpPr>
          <p:spPr>
            <a:xfrm>
              <a:off x="8776125" y="364571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1" name="rc1131"/>
            <p:cNvSpPr/>
            <p:nvPr/>
          </p:nvSpPr>
          <p:spPr>
            <a:xfrm>
              <a:off x="8785125" y="3654717"/>
              <a:ext cx="201456" cy="201455"/>
            </a:xfrm>
            <a:prstGeom prst="rect">
              <a:avLst/>
            </a:prstGeom>
            <a:solidFill>
              <a:srgbClr val="FF0051">
                <a:alpha val="29803"/>
              </a:srgbClr>
            </a:solidFill>
            <a:ln w="13550" cap="sq">
              <a:solidFill>
                <a:srgbClr val="FF005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2" name="pl1132"/>
            <p:cNvSpPr/>
            <p:nvPr/>
          </p:nvSpPr>
          <p:spPr>
            <a:xfrm>
              <a:off x="8798071" y="37554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5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8861027" y="3730619"/>
              <a:ext cx="49651" cy="4965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rc1134"/>
            <p:cNvSpPr/>
            <p:nvPr/>
          </p:nvSpPr>
          <p:spPr>
            <a:xfrm>
              <a:off x="8776125" y="386517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5" name="rc1135"/>
            <p:cNvSpPr/>
            <p:nvPr/>
          </p:nvSpPr>
          <p:spPr>
            <a:xfrm>
              <a:off x="8785125" y="3874173"/>
              <a:ext cx="201456" cy="201456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6" name="pl1136"/>
            <p:cNvSpPr/>
            <p:nvPr/>
          </p:nvSpPr>
          <p:spPr>
            <a:xfrm>
              <a:off x="8798071" y="39749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8861027" y="3950075"/>
              <a:ext cx="49651" cy="496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rc1138"/>
            <p:cNvSpPr/>
            <p:nvPr/>
          </p:nvSpPr>
          <p:spPr>
            <a:xfrm>
              <a:off x="8776125" y="408462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9" name="rc1139"/>
            <p:cNvSpPr/>
            <p:nvPr/>
          </p:nvSpPr>
          <p:spPr>
            <a:xfrm>
              <a:off x="8785125" y="4093629"/>
              <a:ext cx="201456" cy="201455"/>
            </a:xfrm>
            <a:prstGeom prst="rect">
              <a:avLst/>
            </a:prstGeom>
            <a:solidFill>
              <a:srgbClr val="EF2B00">
                <a:alpha val="29803"/>
              </a:srgbClr>
            </a:solidFill>
            <a:ln w="13550" cap="sq">
              <a:solidFill>
                <a:srgbClr val="EF2B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0" name="pl1140"/>
            <p:cNvSpPr/>
            <p:nvPr/>
          </p:nvSpPr>
          <p:spPr>
            <a:xfrm>
              <a:off x="8798071" y="41943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F2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8861027" y="4169531"/>
              <a:ext cx="49651" cy="4965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  <a:ln w="9000" cap="rnd">
              <a:solidFill>
                <a:srgbClr val="EF2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rc1142"/>
            <p:cNvSpPr/>
            <p:nvPr/>
          </p:nvSpPr>
          <p:spPr>
            <a:xfrm>
              <a:off x="8776125" y="430408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43" name="rc1143"/>
            <p:cNvSpPr/>
            <p:nvPr/>
          </p:nvSpPr>
          <p:spPr>
            <a:xfrm>
              <a:off x="8785125" y="4313085"/>
              <a:ext cx="201456" cy="201455"/>
            </a:xfrm>
            <a:prstGeom prst="rect">
              <a:avLst/>
            </a:prstGeom>
            <a:solidFill>
              <a:srgbClr val="D55500">
                <a:alpha val="29803"/>
              </a:srgbClr>
            </a:solidFill>
            <a:ln w="13550" cap="sq">
              <a:solidFill>
                <a:srgbClr val="D555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pl1144"/>
            <p:cNvSpPr/>
            <p:nvPr/>
          </p:nvSpPr>
          <p:spPr>
            <a:xfrm>
              <a:off x="8798071" y="44138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5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8861027" y="4388987"/>
              <a:ext cx="49651" cy="4965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  <a:ln w="9000" cap="rnd">
              <a:solidFill>
                <a:srgbClr val="D55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rc1146"/>
            <p:cNvSpPr/>
            <p:nvPr/>
          </p:nvSpPr>
          <p:spPr>
            <a:xfrm>
              <a:off x="8776125" y="452354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47" name="rc1147"/>
            <p:cNvSpPr/>
            <p:nvPr/>
          </p:nvSpPr>
          <p:spPr>
            <a:xfrm>
              <a:off x="8785125" y="4532541"/>
              <a:ext cx="201456" cy="201456"/>
            </a:xfrm>
            <a:prstGeom prst="rect">
              <a:avLst/>
            </a:prstGeom>
            <a:solidFill>
              <a:srgbClr val="B76D00">
                <a:alpha val="29803"/>
              </a:srgbClr>
            </a:solidFill>
            <a:ln w="13550" cap="sq">
              <a:solidFill>
                <a:srgbClr val="B76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pl1148"/>
            <p:cNvSpPr/>
            <p:nvPr/>
          </p:nvSpPr>
          <p:spPr>
            <a:xfrm>
              <a:off x="8798071" y="46332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76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8861027" y="4608443"/>
              <a:ext cx="49651" cy="49651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  <a:ln w="9000" cap="rnd">
              <a:solidFill>
                <a:srgbClr val="B76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rc1150"/>
            <p:cNvSpPr/>
            <p:nvPr/>
          </p:nvSpPr>
          <p:spPr>
            <a:xfrm>
              <a:off x="8776125" y="47429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1" name="rc1151"/>
            <p:cNvSpPr/>
            <p:nvPr/>
          </p:nvSpPr>
          <p:spPr>
            <a:xfrm>
              <a:off x="8785125" y="4751997"/>
              <a:ext cx="201456" cy="201455"/>
            </a:xfrm>
            <a:prstGeom prst="rect">
              <a:avLst/>
            </a:prstGeom>
            <a:solidFill>
              <a:srgbClr val="937E00">
                <a:alpha val="29803"/>
              </a:srgbClr>
            </a:solidFill>
            <a:ln w="13550" cap="sq">
              <a:solidFill>
                <a:srgbClr val="937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2" name="pl1152"/>
            <p:cNvSpPr/>
            <p:nvPr/>
          </p:nvSpPr>
          <p:spPr>
            <a:xfrm>
              <a:off x="8798071" y="48527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37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8861027" y="4827899"/>
              <a:ext cx="49651" cy="4965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  <a:ln w="9000" cap="rnd">
              <a:solidFill>
                <a:srgbClr val="937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rc1154"/>
            <p:cNvSpPr/>
            <p:nvPr/>
          </p:nvSpPr>
          <p:spPr>
            <a:xfrm>
              <a:off x="8776125" y="49624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5" name="rc1155"/>
            <p:cNvSpPr/>
            <p:nvPr/>
          </p:nvSpPr>
          <p:spPr>
            <a:xfrm>
              <a:off x="8785125" y="4971453"/>
              <a:ext cx="201456" cy="201456"/>
            </a:xfrm>
            <a:prstGeom prst="rect">
              <a:avLst/>
            </a:prstGeom>
            <a:solidFill>
              <a:srgbClr val="5F8B00">
                <a:alpha val="29803"/>
              </a:srgbClr>
            </a:solidFill>
            <a:ln w="13550" cap="sq">
              <a:solidFill>
                <a:srgbClr val="5F8B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6" name="pl1156"/>
            <p:cNvSpPr/>
            <p:nvPr/>
          </p:nvSpPr>
          <p:spPr>
            <a:xfrm>
              <a:off x="8798071" y="50721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5F8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8861027" y="5047355"/>
              <a:ext cx="49651" cy="49651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  <a:ln w="9000" cap="rnd">
              <a:solidFill>
                <a:srgbClr val="5F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rc1158"/>
            <p:cNvSpPr/>
            <p:nvPr/>
          </p:nvSpPr>
          <p:spPr>
            <a:xfrm>
              <a:off x="8776125" y="51819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9" name="rc1159"/>
            <p:cNvSpPr/>
            <p:nvPr/>
          </p:nvSpPr>
          <p:spPr>
            <a:xfrm>
              <a:off x="8785125" y="5190909"/>
              <a:ext cx="201456" cy="201456"/>
            </a:xfrm>
            <a:prstGeom prst="rect">
              <a:avLst/>
            </a:prstGeom>
            <a:solidFill>
              <a:srgbClr val="009700">
                <a:alpha val="29803"/>
              </a:srgbClr>
            </a:solidFill>
            <a:ln w="13550" cap="sq">
              <a:solidFill>
                <a:srgbClr val="009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0" name="pl1160"/>
            <p:cNvSpPr/>
            <p:nvPr/>
          </p:nvSpPr>
          <p:spPr>
            <a:xfrm>
              <a:off x="8798071" y="5291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8861027" y="5266811"/>
              <a:ext cx="49651" cy="49651"/>
            </a:xfrm>
            <a:prstGeom prst="ellipse">
              <a:avLst/>
            </a:prstGeom>
            <a:solidFill>
              <a:srgbClr val="009700">
                <a:alpha val="50196"/>
              </a:srgbClr>
            </a:solidFill>
            <a:ln w="9000" cap="rnd">
              <a:solidFill>
                <a:srgbClr val="009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rc1162"/>
            <p:cNvSpPr/>
            <p:nvPr/>
          </p:nvSpPr>
          <p:spPr>
            <a:xfrm>
              <a:off x="8776125" y="54013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63" name="rc1163"/>
            <p:cNvSpPr/>
            <p:nvPr/>
          </p:nvSpPr>
          <p:spPr>
            <a:xfrm>
              <a:off x="8785125" y="5410365"/>
              <a:ext cx="201456" cy="201455"/>
            </a:xfrm>
            <a:prstGeom prst="rect">
              <a:avLst/>
            </a:prstGeom>
            <a:solidFill>
              <a:srgbClr val="00A100">
                <a:alpha val="29803"/>
              </a:srgbClr>
            </a:solidFill>
            <a:ln w="13550" cap="sq">
              <a:solidFill>
                <a:srgbClr val="00A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4" name="pl1164"/>
            <p:cNvSpPr/>
            <p:nvPr/>
          </p:nvSpPr>
          <p:spPr>
            <a:xfrm>
              <a:off x="8798071" y="5511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8861027" y="5486267"/>
              <a:ext cx="49651" cy="49651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rc1166"/>
            <p:cNvSpPr/>
            <p:nvPr/>
          </p:nvSpPr>
          <p:spPr>
            <a:xfrm>
              <a:off x="8776125" y="562082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67" name="rc1167"/>
            <p:cNvSpPr/>
            <p:nvPr/>
          </p:nvSpPr>
          <p:spPr>
            <a:xfrm>
              <a:off x="8785125" y="5629821"/>
              <a:ext cx="201456" cy="201455"/>
            </a:xfrm>
            <a:prstGeom prst="rect">
              <a:avLst/>
            </a:prstGeom>
            <a:solidFill>
              <a:srgbClr val="00AB00">
                <a:alpha val="29803"/>
              </a:srgbClr>
            </a:solidFill>
            <a:ln w="13550" cap="sq">
              <a:solidFill>
                <a:srgbClr val="00AB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8" name="pl1168"/>
            <p:cNvSpPr/>
            <p:nvPr/>
          </p:nvSpPr>
          <p:spPr>
            <a:xfrm>
              <a:off x="8798071" y="5730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8861027" y="5705723"/>
              <a:ext cx="49651" cy="49651"/>
            </a:xfrm>
            <a:prstGeom prst="ellipse">
              <a:avLst/>
            </a:prstGeom>
            <a:solidFill>
              <a:srgbClr val="00AB00">
                <a:alpha val="50196"/>
              </a:srgbClr>
            </a:solidFill>
            <a:ln w="9000" cap="rnd">
              <a:solidFill>
                <a:srgbClr val="00A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rc1170"/>
            <p:cNvSpPr/>
            <p:nvPr/>
          </p:nvSpPr>
          <p:spPr>
            <a:xfrm>
              <a:off x="8776125" y="58402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1" name="rc1171"/>
            <p:cNvSpPr/>
            <p:nvPr/>
          </p:nvSpPr>
          <p:spPr>
            <a:xfrm>
              <a:off x="8785125" y="5849277"/>
              <a:ext cx="201456" cy="201456"/>
            </a:xfrm>
            <a:prstGeom prst="rect">
              <a:avLst/>
            </a:prstGeom>
            <a:solidFill>
              <a:srgbClr val="00B400">
                <a:alpha val="29803"/>
              </a:srgbClr>
            </a:solidFill>
            <a:ln w="13550" cap="sq">
              <a:solidFill>
                <a:srgbClr val="00B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2" name="pl1172"/>
            <p:cNvSpPr/>
            <p:nvPr/>
          </p:nvSpPr>
          <p:spPr>
            <a:xfrm>
              <a:off x="8798071" y="59500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8861027" y="5925179"/>
              <a:ext cx="49651" cy="49651"/>
            </a:xfrm>
            <a:prstGeom prst="ellipse">
              <a:avLst/>
            </a:prstGeom>
            <a:solidFill>
              <a:srgbClr val="00B400">
                <a:alpha val="50196"/>
              </a:srgbClr>
            </a:solidFill>
            <a:ln w="9000" cap="rnd">
              <a:solidFill>
                <a:srgbClr val="00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rc1174"/>
            <p:cNvSpPr/>
            <p:nvPr/>
          </p:nvSpPr>
          <p:spPr>
            <a:xfrm>
              <a:off x="8776125" y="605973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5" name="rc1175"/>
            <p:cNvSpPr/>
            <p:nvPr/>
          </p:nvSpPr>
          <p:spPr>
            <a:xfrm>
              <a:off x="8785125" y="6068733"/>
              <a:ext cx="201456" cy="201455"/>
            </a:xfrm>
            <a:prstGeom prst="rect">
              <a:avLst/>
            </a:prstGeom>
            <a:solidFill>
              <a:srgbClr val="00BD80">
                <a:alpha val="29803"/>
              </a:srgbClr>
            </a:solidFill>
            <a:ln w="13550" cap="sq">
              <a:solidFill>
                <a:srgbClr val="00BD8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6" name="pl1176"/>
            <p:cNvSpPr/>
            <p:nvPr/>
          </p:nvSpPr>
          <p:spPr>
            <a:xfrm>
              <a:off x="8798071" y="61694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D8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8861027" y="6144635"/>
              <a:ext cx="49651" cy="49651"/>
            </a:xfrm>
            <a:prstGeom prst="ellipse">
              <a:avLst/>
            </a:prstGeom>
            <a:solidFill>
              <a:srgbClr val="00BD80">
                <a:alpha val="50196"/>
              </a:srgbClr>
            </a:solidFill>
            <a:ln w="9000" cap="rnd">
              <a:solidFill>
                <a:srgbClr val="00BD8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rc1178"/>
            <p:cNvSpPr/>
            <p:nvPr/>
          </p:nvSpPr>
          <p:spPr>
            <a:xfrm>
              <a:off x="8776125" y="627918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9" name="rc1179"/>
            <p:cNvSpPr/>
            <p:nvPr/>
          </p:nvSpPr>
          <p:spPr>
            <a:xfrm>
              <a:off x="8785125" y="6288189"/>
              <a:ext cx="201456" cy="201455"/>
            </a:xfrm>
            <a:prstGeom prst="rect">
              <a:avLst/>
            </a:prstGeom>
            <a:solidFill>
              <a:srgbClr val="00C4C4">
                <a:alpha val="29803"/>
              </a:srgbClr>
            </a:solidFill>
            <a:ln w="13550" cap="sq">
              <a:solidFill>
                <a:srgbClr val="00C4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0" name="pl1180"/>
            <p:cNvSpPr/>
            <p:nvPr/>
          </p:nvSpPr>
          <p:spPr>
            <a:xfrm>
              <a:off x="8798071" y="63889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4C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8861027" y="6364091"/>
              <a:ext cx="49651" cy="49651"/>
            </a:xfrm>
            <a:prstGeom prst="ellipse">
              <a:avLst/>
            </a:prstGeom>
            <a:solidFill>
              <a:srgbClr val="00C4C4">
                <a:alpha val="50196"/>
              </a:srgbClr>
            </a:solidFill>
            <a:ln w="9000" cap="rnd">
              <a:solidFill>
                <a:srgbClr val="00C4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rc1182"/>
            <p:cNvSpPr/>
            <p:nvPr/>
          </p:nvSpPr>
          <p:spPr>
            <a:xfrm>
              <a:off x="8776125" y="64986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83" name="rc1183"/>
            <p:cNvSpPr/>
            <p:nvPr/>
          </p:nvSpPr>
          <p:spPr>
            <a:xfrm>
              <a:off x="8785125" y="6507645"/>
              <a:ext cx="201456" cy="201455"/>
            </a:xfrm>
            <a:prstGeom prst="rect">
              <a:avLst/>
            </a:prstGeom>
            <a:solidFill>
              <a:srgbClr val="00CAFF">
                <a:alpha val="29803"/>
              </a:srgbClr>
            </a:solidFill>
            <a:ln w="13550" cap="sq">
              <a:solidFill>
                <a:srgbClr val="00CA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4" name="pl1184"/>
            <p:cNvSpPr/>
            <p:nvPr/>
          </p:nvSpPr>
          <p:spPr>
            <a:xfrm>
              <a:off x="8798071" y="66083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8861027" y="6583547"/>
              <a:ext cx="49651" cy="49651"/>
            </a:xfrm>
            <a:prstGeom prst="ellipse">
              <a:avLst/>
            </a:pr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rc1186"/>
            <p:cNvSpPr/>
            <p:nvPr/>
          </p:nvSpPr>
          <p:spPr>
            <a:xfrm>
              <a:off x="8776125" y="67181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87" name="rc1187"/>
            <p:cNvSpPr/>
            <p:nvPr/>
          </p:nvSpPr>
          <p:spPr>
            <a:xfrm>
              <a:off x="8785125" y="6727101"/>
              <a:ext cx="201456" cy="201455"/>
            </a:xfrm>
            <a:prstGeom prst="rect">
              <a:avLst/>
            </a:prstGeom>
            <a:solidFill>
              <a:srgbClr val="00C9FF">
                <a:alpha val="29803"/>
              </a:srgbClr>
            </a:solidFill>
            <a:ln w="13550" cap="sq">
              <a:solidFill>
                <a:srgbClr val="00C9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8" name="pl1188"/>
            <p:cNvSpPr/>
            <p:nvPr/>
          </p:nvSpPr>
          <p:spPr>
            <a:xfrm>
              <a:off x="8798071" y="68278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8861027" y="6803003"/>
              <a:ext cx="49651" cy="49651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rc1190"/>
            <p:cNvSpPr/>
            <p:nvPr/>
          </p:nvSpPr>
          <p:spPr>
            <a:xfrm>
              <a:off x="8776125" y="693755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91" name="rc1191"/>
            <p:cNvSpPr/>
            <p:nvPr/>
          </p:nvSpPr>
          <p:spPr>
            <a:xfrm>
              <a:off x="8785125" y="6946557"/>
              <a:ext cx="201456" cy="201455"/>
            </a:xfrm>
            <a:prstGeom prst="rect">
              <a:avLst/>
            </a:prstGeom>
            <a:solidFill>
              <a:srgbClr val="00B5FF">
                <a:alpha val="29803"/>
              </a:srgbClr>
            </a:solidFill>
            <a:ln w="13550" cap="sq">
              <a:solidFill>
                <a:srgbClr val="00B5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2" name="pl1192"/>
            <p:cNvSpPr/>
            <p:nvPr/>
          </p:nvSpPr>
          <p:spPr>
            <a:xfrm>
              <a:off x="8798071" y="70472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5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8861027" y="7022459"/>
              <a:ext cx="49651" cy="49651"/>
            </a:xfrm>
            <a:prstGeom prst="ellipse">
              <a:avLst/>
            </a:pr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tx1194"/>
            <p:cNvSpPr/>
            <p:nvPr/>
          </p:nvSpPr>
          <p:spPr>
            <a:xfrm>
              <a:off x="9071496" y="3708832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195" name="tx1195"/>
            <p:cNvSpPr/>
            <p:nvPr/>
          </p:nvSpPr>
          <p:spPr>
            <a:xfrm>
              <a:off x="9071496" y="392983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196" name="tx1196"/>
            <p:cNvSpPr/>
            <p:nvPr/>
          </p:nvSpPr>
          <p:spPr>
            <a:xfrm>
              <a:off x="9071496" y="4123574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197" name="tx1197"/>
            <p:cNvSpPr/>
            <p:nvPr/>
          </p:nvSpPr>
          <p:spPr>
            <a:xfrm>
              <a:off x="9071496" y="4367200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198" name="tx1198"/>
            <p:cNvSpPr/>
            <p:nvPr/>
          </p:nvSpPr>
          <p:spPr>
            <a:xfrm>
              <a:off x="9071496" y="4588203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199" name="tx1199"/>
            <p:cNvSpPr/>
            <p:nvPr/>
          </p:nvSpPr>
          <p:spPr>
            <a:xfrm>
              <a:off x="9071496" y="4807659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200" name="tx1200"/>
            <p:cNvSpPr/>
            <p:nvPr/>
          </p:nvSpPr>
          <p:spPr>
            <a:xfrm>
              <a:off x="9071496" y="502711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201" name="tx1201"/>
            <p:cNvSpPr/>
            <p:nvPr/>
          </p:nvSpPr>
          <p:spPr>
            <a:xfrm>
              <a:off x="9071496" y="5220854"/>
              <a:ext cx="153138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Geneva University Hospitals</a:t>
              </a:r>
            </a:p>
          </p:txBody>
        </p:sp>
        <p:sp>
          <p:nvSpPr>
            <p:cNvPr id="1202" name="tx1202"/>
            <p:cNvSpPr/>
            <p:nvPr/>
          </p:nvSpPr>
          <p:spPr>
            <a:xfrm>
              <a:off x="9071496" y="5441262"/>
              <a:ext cx="1382137" cy="113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Hospital Zürich</a:t>
              </a:r>
            </a:p>
          </p:txBody>
        </p:sp>
        <p:sp>
          <p:nvSpPr>
            <p:cNvPr id="1203" name="tx1203"/>
            <p:cNvSpPr/>
            <p:nvPr/>
          </p:nvSpPr>
          <p:spPr>
            <a:xfrm>
              <a:off x="9071496" y="5685483"/>
              <a:ext cx="56245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Viollier lab</a:t>
              </a:r>
            </a:p>
          </p:txBody>
        </p:sp>
        <p:sp>
          <p:nvSpPr>
            <p:cNvPr id="1204" name="tx1204"/>
            <p:cNvSpPr/>
            <p:nvPr/>
          </p:nvSpPr>
          <p:spPr>
            <a:xfrm>
              <a:off x="9071496" y="5904939"/>
              <a:ext cx="50143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Risch lab</a:t>
              </a:r>
            </a:p>
          </p:txBody>
        </p:sp>
        <p:sp>
          <p:nvSpPr>
            <p:cNvPr id="1205" name="tx1205"/>
            <p:cNvSpPr/>
            <p:nvPr/>
          </p:nvSpPr>
          <p:spPr>
            <a:xfrm>
              <a:off x="9071496" y="6100166"/>
              <a:ext cx="60989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Nordjylland</a:t>
              </a:r>
            </a:p>
          </p:txBody>
        </p:sp>
        <p:sp>
          <p:nvSpPr>
            <p:cNvPr id="1206" name="tx1206"/>
            <p:cNvSpPr/>
            <p:nvPr/>
          </p:nvSpPr>
          <p:spPr>
            <a:xfrm>
              <a:off x="9071496" y="6318134"/>
              <a:ext cx="6844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Syddanmark</a:t>
              </a:r>
            </a:p>
          </p:txBody>
        </p:sp>
        <p:sp>
          <p:nvSpPr>
            <p:cNvPr id="1207" name="tx1207"/>
            <p:cNvSpPr/>
            <p:nvPr/>
          </p:nvSpPr>
          <p:spPr>
            <a:xfrm>
              <a:off x="9071496" y="6537590"/>
              <a:ext cx="47440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Sjælland</a:t>
              </a:r>
            </a:p>
          </p:txBody>
        </p:sp>
        <p:sp>
          <p:nvSpPr>
            <p:cNvPr id="1208" name="tx1208"/>
            <p:cNvSpPr/>
            <p:nvPr/>
          </p:nvSpPr>
          <p:spPr>
            <a:xfrm>
              <a:off x="9071496" y="6782763"/>
              <a:ext cx="71848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Hovedstaden</a:t>
              </a:r>
            </a:p>
          </p:txBody>
        </p:sp>
        <p:sp>
          <p:nvSpPr>
            <p:cNvPr id="1209" name="tx1209"/>
            <p:cNvSpPr/>
            <p:nvPr/>
          </p:nvSpPr>
          <p:spPr>
            <a:xfrm>
              <a:off x="9071496" y="6977990"/>
              <a:ext cx="575964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Midtjylland</a:t>
              </a:r>
            </a:p>
          </p:txBody>
        </p:sp>
        <p:sp>
          <p:nvSpPr>
            <p:cNvPr id="1210" name="rc1210"/>
            <p:cNvSpPr/>
            <p:nvPr/>
          </p:nvSpPr>
          <p:spPr>
            <a:xfrm>
              <a:off x="8706536" y="7365780"/>
              <a:ext cx="767924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tx1211"/>
            <p:cNvSpPr/>
            <p:nvPr/>
          </p:nvSpPr>
          <p:spPr>
            <a:xfrm>
              <a:off x="8776125" y="7455237"/>
              <a:ext cx="415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</a:t>
              </a:r>
            </a:p>
          </p:txBody>
        </p:sp>
        <p:sp>
          <p:nvSpPr>
            <p:cNvPr id="1212" name="rc1212"/>
            <p:cNvSpPr/>
            <p:nvPr/>
          </p:nvSpPr>
          <p:spPr>
            <a:xfrm>
              <a:off x="8776125" y="76636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8855545" y="7743104"/>
              <a:ext cx="60615" cy="6061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rc1214"/>
            <p:cNvSpPr/>
            <p:nvPr/>
          </p:nvSpPr>
          <p:spPr>
            <a:xfrm>
              <a:off x="8776125" y="788314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8845193" y="7952208"/>
              <a:ext cx="81319" cy="81319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rc1216"/>
            <p:cNvSpPr/>
            <p:nvPr/>
          </p:nvSpPr>
          <p:spPr>
            <a:xfrm>
              <a:off x="8776125" y="810259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8827151" y="8153622"/>
              <a:ext cx="117405" cy="1174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tx1218"/>
            <p:cNvSpPr/>
            <p:nvPr/>
          </p:nvSpPr>
          <p:spPr>
            <a:xfrm>
              <a:off x="9071496" y="772793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19" name="tx1219"/>
            <p:cNvSpPr/>
            <p:nvPr/>
          </p:nvSpPr>
          <p:spPr>
            <a:xfrm>
              <a:off x="9071496" y="7947386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220" name="tx1220"/>
            <p:cNvSpPr/>
            <p:nvPr/>
          </p:nvSpPr>
          <p:spPr>
            <a:xfrm>
              <a:off x="9071496" y="8166842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2021-02-11T09:46:26Z</dcterms:modified>
</cp:coreProperties>
</file>