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1691481"/>
            <a:ext cx="6400800" cy="7315200"/>
            <a:chOff x="4343400" y="1691481"/>
            <a:chExt cx="6400800" cy="7315200"/>
          </a:xfrm>
        </p:grpSpPr>
        <p:sp>
          <p:nvSpPr>
            <p:cNvPr id="3" name="rc3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86204" y="411436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6204" y="3839860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6204" y="355511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6204" y="3294198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6204" y="303328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86204" y="274853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86204" y="2474035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217653" y="2910579"/>
              <a:ext cx="1169916" cy="1203782"/>
            </a:xfrm>
            <a:custGeom>
              <a:avLst/>
              <a:pathLst>
                <a:path w="1169916" h="1203782">
                  <a:moveTo>
                    <a:pt x="0" y="1203782"/>
                  </a:moveTo>
                  <a:lnTo>
                    <a:pt x="8860" y="1195069"/>
                  </a:lnTo>
                  <a:lnTo>
                    <a:pt x="18869" y="1185220"/>
                  </a:lnTo>
                  <a:lnTo>
                    <a:pt x="28878" y="1175366"/>
                  </a:lnTo>
                  <a:lnTo>
                    <a:pt x="38888" y="1165505"/>
                  </a:lnTo>
                  <a:lnTo>
                    <a:pt x="48897" y="1155637"/>
                  </a:lnTo>
                  <a:lnTo>
                    <a:pt x="58906" y="1145763"/>
                  </a:lnTo>
                  <a:lnTo>
                    <a:pt x="68915" y="1135882"/>
                  </a:lnTo>
                  <a:lnTo>
                    <a:pt x="78924" y="1125994"/>
                  </a:lnTo>
                  <a:lnTo>
                    <a:pt x="88933" y="1116100"/>
                  </a:lnTo>
                  <a:lnTo>
                    <a:pt x="98942" y="1106198"/>
                  </a:lnTo>
                  <a:lnTo>
                    <a:pt x="108951" y="1096290"/>
                  </a:lnTo>
                  <a:lnTo>
                    <a:pt x="118960" y="1086374"/>
                  </a:lnTo>
                  <a:lnTo>
                    <a:pt x="128970" y="1076451"/>
                  </a:lnTo>
                  <a:lnTo>
                    <a:pt x="138979" y="1066520"/>
                  </a:lnTo>
                  <a:lnTo>
                    <a:pt x="148988" y="1056582"/>
                  </a:lnTo>
                  <a:lnTo>
                    <a:pt x="158997" y="1046637"/>
                  </a:lnTo>
                  <a:lnTo>
                    <a:pt x="169006" y="1036683"/>
                  </a:lnTo>
                  <a:lnTo>
                    <a:pt x="179015" y="1026722"/>
                  </a:lnTo>
                  <a:lnTo>
                    <a:pt x="189024" y="1016753"/>
                  </a:lnTo>
                  <a:lnTo>
                    <a:pt x="199033" y="1006776"/>
                  </a:lnTo>
                  <a:lnTo>
                    <a:pt x="209042" y="996790"/>
                  </a:lnTo>
                  <a:lnTo>
                    <a:pt x="219051" y="986797"/>
                  </a:lnTo>
                  <a:lnTo>
                    <a:pt x="229061" y="976795"/>
                  </a:lnTo>
                  <a:lnTo>
                    <a:pt x="239070" y="966785"/>
                  </a:lnTo>
                  <a:lnTo>
                    <a:pt x="249079" y="956766"/>
                  </a:lnTo>
                  <a:lnTo>
                    <a:pt x="259088" y="946739"/>
                  </a:lnTo>
                  <a:lnTo>
                    <a:pt x="269097" y="936703"/>
                  </a:lnTo>
                  <a:lnTo>
                    <a:pt x="279106" y="926659"/>
                  </a:lnTo>
                  <a:lnTo>
                    <a:pt x="289115" y="916606"/>
                  </a:lnTo>
                  <a:lnTo>
                    <a:pt x="299124" y="906543"/>
                  </a:lnTo>
                  <a:lnTo>
                    <a:pt x="309133" y="896472"/>
                  </a:lnTo>
                  <a:lnTo>
                    <a:pt x="319142" y="886393"/>
                  </a:lnTo>
                  <a:lnTo>
                    <a:pt x="329152" y="876304"/>
                  </a:lnTo>
                  <a:lnTo>
                    <a:pt x="339161" y="866206"/>
                  </a:lnTo>
                  <a:lnTo>
                    <a:pt x="349170" y="856098"/>
                  </a:lnTo>
                  <a:lnTo>
                    <a:pt x="359179" y="845982"/>
                  </a:lnTo>
                  <a:lnTo>
                    <a:pt x="369188" y="835857"/>
                  </a:lnTo>
                  <a:lnTo>
                    <a:pt x="379197" y="825722"/>
                  </a:lnTo>
                  <a:lnTo>
                    <a:pt x="389206" y="815578"/>
                  </a:lnTo>
                  <a:lnTo>
                    <a:pt x="399215" y="805425"/>
                  </a:lnTo>
                  <a:lnTo>
                    <a:pt x="409224" y="795262"/>
                  </a:lnTo>
                  <a:lnTo>
                    <a:pt x="419234" y="785090"/>
                  </a:lnTo>
                  <a:lnTo>
                    <a:pt x="429243" y="774909"/>
                  </a:lnTo>
                  <a:lnTo>
                    <a:pt x="439252" y="764719"/>
                  </a:lnTo>
                  <a:lnTo>
                    <a:pt x="449261" y="754519"/>
                  </a:lnTo>
                  <a:lnTo>
                    <a:pt x="459270" y="744310"/>
                  </a:lnTo>
                  <a:lnTo>
                    <a:pt x="469279" y="734092"/>
                  </a:lnTo>
                  <a:lnTo>
                    <a:pt x="479288" y="723864"/>
                  </a:lnTo>
                  <a:lnTo>
                    <a:pt x="489297" y="713627"/>
                  </a:lnTo>
                  <a:lnTo>
                    <a:pt x="499306" y="703381"/>
                  </a:lnTo>
                  <a:lnTo>
                    <a:pt x="509315" y="693126"/>
                  </a:lnTo>
                  <a:lnTo>
                    <a:pt x="519325" y="682861"/>
                  </a:lnTo>
                  <a:lnTo>
                    <a:pt x="529334" y="672588"/>
                  </a:lnTo>
                  <a:lnTo>
                    <a:pt x="539343" y="662305"/>
                  </a:lnTo>
                  <a:lnTo>
                    <a:pt x="549352" y="652013"/>
                  </a:lnTo>
                  <a:lnTo>
                    <a:pt x="559361" y="641713"/>
                  </a:lnTo>
                  <a:lnTo>
                    <a:pt x="569370" y="631403"/>
                  </a:lnTo>
                  <a:lnTo>
                    <a:pt x="579379" y="621085"/>
                  </a:lnTo>
                  <a:lnTo>
                    <a:pt x="589388" y="610758"/>
                  </a:lnTo>
                  <a:lnTo>
                    <a:pt x="599397" y="600422"/>
                  </a:lnTo>
                  <a:lnTo>
                    <a:pt x="609407" y="590077"/>
                  </a:lnTo>
                  <a:lnTo>
                    <a:pt x="619416" y="579724"/>
                  </a:lnTo>
                  <a:lnTo>
                    <a:pt x="629425" y="569363"/>
                  </a:lnTo>
                  <a:lnTo>
                    <a:pt x="639434" y="558993"/>
                  </a:lnTo>
                  <a:lnTo>
                    <a:pt x="649443" y="548615"/>
                  </a:lnTo>
                  <a:lnTo>
                    <a:pt x="659452" y="538228"/>
                  </a:lnTo>
                  <a:lnTo>
                    <a:pt x="669461" y="527834"/>
                  </a:lnTo>
                  <a:lnTo>
                    <a:pt x="679470" y="517431"/>
                  </a:lnTo>
                  <a:lnTo>
                    <a:pt x="689479" y="507021"/>
                  </a:lnTo>
                  <a:lnTo>
                    <a:pt x="699488" y="496603"/>
                  </a:lnTo>
                  <a:lnTo>
                    <a:pt x="709498" y="486176"/>
                  </a:lnTo>
                  <a:lnTo>
                    <a:pt x="719507" y="475743"/>
                  </a:lnTo>
                  <a:lnTo>
                    <a:pt x="729516" y="465301"/>
                  </a:lnTo>
                  <a:lnTo>
                    <a:pt x="739525" y="454853"/>
                  </a:lnTo>
                  <a:lnTo>
                    <a:pt x="749534" y="444397"/>
                  </a:lnTo>
                  <a:lnTo>
                    <a:pt x="759543" y="433934"/>
                  </a:lnTo>
                  <a:lnTo>
                    <a:pt x="769552" y="423463"/>
                  </a:lnTo>
                  <a:lnTo>
                    <a:pt x="779561" y="412986"/>
                  </a:lnTo>
                  <a:lnTo>
                    <a:pt x="789570" y="402502"/>
                  </a:lnTo>
                  <a:lnTo>
                    <a:pt x="799580" y="392011"/>
                  </a:lnTo>
                  <a:lnTo>
                    <a:pt x="809589" y="381513"/>
                  </a:lnTo>
                  <a:lnTo>
                    <a:pt x="819598" y="371009"/>
                  </a:lnTo>
                  <a:lnTo>
                    <a:pt x="829607" y="360498"/>
                  </a:lnTo>
                  <a:lnTo>
                    <a:pt x="839616" y="349981"/>
                  </a:lnTo>
                  <a:lnTo>
                    <a:pt x="849625" y="339457"/>
                  </a:lnTo>
                  <a:lnTo>
                    <a:pt x="859634" y="328928"/>
                  </a:lnTo>
                  <a:lnTo>
                    <a:pt x="869643" y="318392"/>
                  </a:lnTo>
                  <a:lnTo>
                    <a:pt x="879652" y="307851"/>
                  </a:lnTo>
                  <a:lnTo>
                    <a:pt x="889661" y="297303"/>
                  </a:lnTo>
                  <a:lnTo>
                    <a:pt x="899671" y="286750"/>
                  </a:lnTo>
                  <a:lnTo>
                    <a:pt x="909680" y="276191"/>
                  </a:lnTo>
                  <a:lnTo>
                    <a:pt x="919689" y="265627"/>
                  </a:lnTo>
                  <a:lnTo>
                    <a:pt x="929698" y="255057"/>
                  </a:lnTo>
                  <a:lnTo>
                    <a:pt x="939707" y="244482"/>
                  </a:lnTo>
                  <a:lnTo>
                    <a:pt x="949716" y="233902"/>
                  </a:lnTo>
                  <a:lnTo>
                    <a:pt x="959725" y="223317"/>
                  </a:lnTo>
                  <a:lnTo>
                    <a:pt x="969734" y="212726"/>
                  </a:lnTo>
                  <a:lnTo>
                    <a:pt x="979743" y="202131"/>
                  </a:lnTo>
                  <a:lnTo>
                    <a:pt x="989752" y="191531"/>
                  </a:lnTo>
                  <a:lnTo>
                    <a:pt x="999762" y="180926"/>
                  </a:lnTo>
                  <a:lnTo>
                    <a:pt x="1009771" y="170317"/>
                  </a:lnTo>
                  <a:lnTo>
                    <a:pt x="1019780" y="159702"/>
                  </a:lnTo>
                  <a:lnTo>
                    <a:pt x="1029789" y="149084"/>
                  </a:lnTo>
                  <a:lnTo>
                    <a:pt x="1039798" y="138461"/>
                  </a:lnTo>
                  <a:lnTo>
                    <a:pt x="1049807" y="127834"/>
                  </a:lnTo>
                  <a:lnTo>
                    <a:pt x="1059816" y="117202"/>
                  </a:lnTo>
                  <a:lnTo>
                    <a:pt x="1069825" y="106566"/>
                  </a:lnTo>
                  <a:lnTo>
                    <a:pt x="1079834" y="95927"/>
                  </a:lnTo>
                  <a:lnTo>
                    <a:pt x="1089844" y="85283"/>
                  </a:lnTo>
                  <a:lnTo>
                    <a:pt x="1099853" y="74635"/>
                  </a:lnTo>
                  <a:lnTo>
                    <a:pt x="1109862" y="63984"/>
                  </a:lnTo>
                  <a:lnTo>
                    <a:pt x="1119871" y="53329"/>
                  </a:lnTo>
                  <a:lnTo>
                    <a:pt x="1129880" y="42670"/>
                  </a:lnTo>
                  <a:lnTo>
                    <a:pt x="1139889" y="32008"/>
                  </a:lnTo>
                  <a:lnTo>
                    <a:pt x="1149898" y="21342"/>
                  </a:lnTo>
                  <a:lnTo>
                    <a:pt x="1159907" y="10672"/>
                  </a:lnTo>
                  <a:lnTo>
                    <a:pt x="1169916" y="0"/>
                  </a:lnTo>
                  <a:lnTo>
                    <a:pt x="1169916" y="145063"/>
                  </a:lnTo>
                  <a:lnTo>
                    <a:pt x="1159907" y="154762"/>
                  </a:lnTo>
                  <a:lnTo>
                    <a:pt x="1149898" y="164466"/>
                  </a:lnTo>
                  <a:lnTo>
                    <a:pt x="1139889" y="174172"/>
                  </a:lnTo>
                  <a:lnTo>
                    <a:pt x="1129880" y="183883"/>
                  </a:lnTo>
                  <a:lnTo>
                    <a:pt x="1119871" y="193596"/>
                  </a:lnTo>
                  <a:lnTo>
                    <a:pt x="1109862" y="203314"/>
                  </a:lnTo>
                  <a:lnTo>
                    <a:pt x="1099853" y="213035"/>
                  </a:lnTo>
                  <a:lnTo>
                    <a:pt x="1089844" y="222760"/>
                  </a:lnTo>
                  <a:lnTo>
                    <a:pt x="1079834" y="232489"/>
                  </a:lnTo>
                  <a:lnTo>
                    <a:pt x="1069825" y="242222"/>
                  </a:lnTo>
                  <a:lnTo>
                    <a:pt x="1059816" y="251959"/>
                  </a:lnTo>
                  <a:lnTo>
                    <a:pt x="1049807" y="261700"/>
                  </a:lnTo>
                  <a:lnTo>
                    <a:pt x="1039798" y="271445"/>
                  </a:lnTo>
                  <a:lnTo>
                    <a:pt x="1029789" y="281195"/>
                  </a:lnTo>
                  <a:lnTo>
                    <a:pt x="1019780" y="290949"/>
                  </a:lnTo>
                  <a:lnTo>
                    <a:pt x="1009771" y="300707"/>
                  </a:lnTo>
                  <a:lnTo>
                    <a:pt x="999762" y="310470"/>
                  </a:lnTo>
                  <a:lnTo>
                    <a:pt x="989752" y="320238"/>
                  </a:lnTo>
                  <a:lnTo>
                    <a:pt x="979743" y="330011"/>
                  </a:lnTo>
                  <a:lnTo>
                    <a:pt x="969734" y="339788"/>
                  </a:lnTo>
                  <a:lnTo>
                    <a:pt x="959725" y="349570"/>
                  </a:lnTo>
                  <a:lnTo>
                    <a:pt x="949716" y="359357"/>
                  </a:lnTo>
                  <a:lnTo>
                    <a:pt x="939707" y="369150"/>
                  </a:lnTo>
                  <a:lnTo>
                    <a:pt x="929698" y="378947"/>
                  </a:lnTo>
                  <a:lnTo>
                    <a:pt x="919689" y="388750"/>
                  </a:lnTo>
                  <a:lnTo>
                    <a:pt x="909680" y="398559"/>
                  </a:lnTo>
                  <a:lnTo>
                    <a:pt x="899671" y="408373"/>
                  </a:lnTo>
                  <a:lnTo>
                    <a:pt x="889661" y="418192"/>
                  </a:lnTo>
                  <a:lnTo>
                    <a:pt x="879652" y="428017"/>
                  </a:lnTo>
                  <a:lnTo>
                    <a:pt x="869643" y="437848"/>
                  </a:lnTo>
                  <a:lnTo>
                    <a:pt x="859634" y="447685"/>
                  </a:lnTo>
                  <a:lnTo>
                    <a:pt x="849625" y="457529"/>
                  </a:lnTo>
                  <a:lnTo>
                    <a:pt x="839616" y="467378"/>
                  </a:lnTo>
                  <a:lnTo>
                    <a:pt x="829607" y="477233"/>
                  </a:lnTo>
                  <a:lnTo>
                    <a:pt x="819598" y="487095"/>
                  </a:lnTo>
                  <a:lnTo>
                    <a:pt x="809589" y="496963"/>
                  </a:lnTo>
                  <a:lnTo>
                    <a:pt x="799580" y="506838"/>
                  </a:lnTo>
                  <a:lnTo>
                    <a:pt x="789570" y="516720"/>
                  </a:lnTo>
                  <a:lnTo>
                    <a:pt x="779561" y="526608"/>
                  </a:lnTo>
                  <a:lnTo>
                    <a:pt x="769552" y="536503"/>
                  </a:lnTo>
                  <a:lnTo>
                    <a:pt x="759543" y="546406"/>
                  </a:lnTo>
                  <a:lnTo>
                    <a:pt x="749534" y="556315"/>
                  </a:lnTo>
                  <a:lnTo>
                    <a:pt x="739525" y="566232"/>
                  </a:lnTo>
                  <a:lnTo>
                    <a:pt x="729516" y="576156"/>
                  </a:lnTo>
                  <a:lnTo>
                    <a:pt x="719507" y="586087"/>
                  </a:lnTo>
                  <a:lnTo>
                    <a:pt x="709498" y="596026"/>
                  </a:lnTo>
                  <a:lnTo>
                    <a:pt x="699488" y="605972"/>
                  </a:lnTo>
                  <a:lnTo>
                    <a:pt x="689479" y="615927"/>
                  </a:lnTo>
                  <a:lnTo>
                    <a:pt x="679470" y="625889"/>
                  </a:lnTo>
                  <a:lnTo>
                    <a:pt x="669461" y="635859"/>
                  </a:lnTo>
                  <a:lnTo>
                    <a:pt x="659452" y="645837"/>
                  </a:lnTo>
                  <a:lnTo>
                    <a:pt x="649443" y="655823"/>
                  </a:lnTo>
                  <a:lnTo>
                    <a:pt x="639434" y="665818"/>
                  </a:lnTo>
                  <a:lnTo>
                    <a:pt x="629425" y="675820"/>
                  </a:lnTo>
                  <a:lnTo>
                    <a:pt x="619416" y="685831"/>
                  </a:lnTo>
                  <a:lnTo>
                    <a:pt x="609407" y="695851"/>
                  </a:lnTo>
                  <a:lnTo>
                    <a:pt x="599397" y="705879"/>
                  </a:lnTo>
                  <a:lnTo>
                    <a:pt x="589388" y="715916"/>
                  </a:lnTo>
                  <a:lnTo>
                    <a:pt x="579379" y="725961"/>
                  </a:lnTo>
                  <a:lnTo>
                    <a:pt x="569370" y="736016"/>
                  </a:lnTo>
                  <a:lnTo>
                    <a:pt x="559361" y="746079"/>
                  </a:lnTo>
                  <a:lnTo>
                    <a:pt x="549352" y="756151"/>
                  </a:lnTo>
                  <a:lnTo>
                    <a:pt x="539343" y="766232"/>
                  </a:lnTo>
                  <a:lnTo>
                    <a:pt x="529334" y="776322"/>
                  </a:lnTo>
                  <a:lnTo>
                    <a:pt x="519325" y="786421"/>
                  </a:lnTo>
                  <a:lnTo>
                    <a:pt x="509315" y="796529"/>
                  </a:lnTo>
                  <a:lnTo>
                    <a:pt x="499306" y="806646"/>
                  </a:lnTo>
                  <a:lnTo>
                    <a:pt x="489297" y="816773"/>
                  </a:lnTo>
                  <a:lnTo>
                    <a:pt x="479288" y="826908"/>
                  </a:lnTo>
                  <a:lnTo>
                    <a:pt x="469279" y="837053"/>
                  </a:lnTo>
                  <a:lnTo>
                    <a:pt x="459270" y="847208"/>
                  </a:lnTo>
                  <a:lnTo>
                    <a:pt x="449261" y="857371"/>
                  </a:lnTo>
                  <a:lnTo>
                    <a:pt x="439252" y="867544"/>
                  </a:lnTo>
                  <a:lnTo>
                    <a:pt x="429243" y="877726"/>
                  </a:lnTo>
                  <a:lnTo>
                    <a:pt x="419234" y="887918"/>
                  </a:lnTo>
                  <a:lnTo>
                    <a:pt x="409224" y="898119"/>
                  </a:lnTo>
                  <a:lnTo>
                    <a:pt x="399215" y="908329"/>
                  </a:lnTo>
                  <a:lnTo>
                    <a:pt x="389206" y="918548"/>
                  </a:lnTo>
                  <a:lnTo>
                    <a:pt x="379197" y="928777"/>
                  </a:lnTo>
                  <a:lnTo>
                    <a:pt x="369188" y="939015"/>
                  </a:lnTo>
                  <a:lnTo>
                    <a:pt x="359179" y="949262"/>
                  </a:lnTo>
                  <a:lnTo>
                    <a:pt x="349170" y="959518"/>
                  </a:lnTo>
                  <a:lnTo>
                    <a:pt x="339161" y="969783"/>
                  </a:lnTo>
                  <a:lnTo>
                    <a:pt x="329152" y="980058"/>
                  </a:lnTo>
                  <a:lnTo>
                    <a:pt x="319142" y="990342"/>
                  </a:lnTo>
                  <a:lnTo>
                    <a:pt x="309133" y="1000634"/>
                  </a:lnTo>
                  <a:lnTo>
                    <a:pt x="299124" y="1010936"/>
                  </a:lnTo>
                  <a:lnTo>
                    <a:pt x="289115" y="1021246"/>
                  </a:lnTo>
                  <a:lnTo>
                    <a:pt x="279106" y="1031566"/>
                  </a:lnTo>
                  <a:lnTo>
                    <a:pt x="269097" y="1041894"/>
                  </a:lnTo>
                  <a:lnTo>
                    <a:pt x="259088" y="1052231"/>
                  </a:lnTo>
                  <a:lnTo>
                    <a:pt x="249079" y="1062576"/>
                  </a:lnTo>
                  <a:lnTo>
                    <a:pt x="239070" y="1072930"/>
                  </a:lnTo>
                  <a:lnTo>
                    <a:pt x="229061" y="1083293"/>
                  </a:lnTo>
                  <a:lnTo>
                    <a:pt x="219051" y="1093663"/>
                  </a:lnTo>
                  <a:lnTo>
                    <a:pt x="209042" y="1104042"/>
                  </a:lnTo>
                  <a:lnTo>
                    <a:pt x="199033" y="1114430"/>
                  </a:lnTo>
                  <a:lnTo>
                    <a:pt x="189024" y="1124825"/>
                  </a:lnTo>
                  <a:lnTo>
                    <a:pt x="179015" y="1135229"/>
                  </a:lnTo>
                  <a:lnTo>
                    <a:pt x="169006" y="1145640"/>
                  </a:lnTo>
                  <a:lnTo>
                    <a:pt x="158997" y="1156059"/>
                  </a:lnTo>
                  <a:lnTo>
                    <a:pt x="148988" y="1166486"/>
                  </a:lnTo>
                  <a:lnTo>
                    <a:pt x="138979" y="1176921"/>
                  </a:lnTo>
                  <a:lnTo>
                    <a:pt x="128970" y="1187363"/>
                  </a:lnTo>
                  <a:lnTo>
                    <a:pt x="118960" y="1197812"/>
                  </a:lnTo>
                  <a:lnTo>
                    <a:pt x="113246" y="1203782"/>
                  </a:lnTo>
                  <a:close/>
                </a:path>
              </a:pathLst>
            </a:cu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17653" y="2910579"/>
              <a:ext cx="1169916" cy="1203782"/>
            </a:xfrm>
            <a:custGeom>
              <a:avLst/>
              <a:pathLst>
                <a:path w="1169916" h="1203782">
                  <a:moveTo>
                    <a:pt x="0" y="1203782"/>
                  </a:moveTo>
                  <a:lnTo>
                    <a:pt x="8860" y="1195069"/>
                  </a:lnTo>
                  <a:lnTo>
                    <a:pt x="18869" y="1185220"/>
                  </a:lnTo>
                  <a:lnTo>
                    <a:pt x="28878" y="1175366"/>
                  </a:lnTo>
                  <a:lnTo>
                    <a:pt x="38888" y="1165505"/>
                  </a:lnTo>
                  <a:lnTo>
                    <a:pt x="48897" y="1155637"/>
                  </a:lnTo>
                  <a:lnTo>
                    <a:pt x="58906" y="1145763"/>
                  </a:lnTo>
                  <a:lnTo>
                    <a:pt x="68915" y="1135882"/>
                  </a:lnTo>
                  <a:lnTo>
                    <a:pt x="78924" y="1125994"/>
                  </a:lnTo>
                  <a:lnTo>
                    <a:pt x="88933" y="1116100"/>
                  </a:lnTo>
                  <a:lnTo>
                    <a:pt x="98942" y="1106198"/>
                  </a:lnTo>
                  <a:lnTo>
                    <a:pt x="108951" y="1096290"/>
                  </a:lnTo>
                  <a:lnTo>
                    <a:pt x="118960" y="1086374"/>
                  </a:lnTo>
                  <a:lnTo>
                    <a:pt x="128970" y="1076451"/>
                  </a:lnTo>
                  <a:lnTo>
                    <a:pt x="138979" y="1066520"/>
                  </a:lnTo>
                  <a:lnTo>
                    <a:pt x="148988" y="1056582"/>
                  </a:lnTo>
                  <a:lnTo>
                    <a:pt x="158997" y="1046637"/>
                  </a:lnTo>
                  <a:lnTo>
                    <a:pt x="169006" y="1036683"/>
                  </a:lnTo>
                  <a:lnTo>
                    <a:pt x="179015" y="1026722"/>
                  </a:lnTo>
                  <a:lnTo>
                    <a:pt x="189024" y="1016753"/>
                  </a:lnTo>
                  <a:lnTo>
                    <a:pt x="199033" y="1006776"/>
                  </a:lnTo>
                  <a:lnTo>
                    <a:pt x="209042" y="996790"/>
                  </a:lnTo>
                  <a:lnTo>
                    <a:pt x="219051" y="986797"/>
                  </a:lnTo>
                  <a:lnTo>
                    <a:pt x="229061" y="976795"/>
                  </a:lnTo>
                  <a:lnTo>
                    <a:pt x="239070" y="966785"/>
                  </a:lnTo>
                  <a:lnTo>
                    <a:pt x="249079" y="956766"/>
                  </a:lnTo>
                  <a:lnTo>
                    <a:pt x="259088" y="946739"/>
                  </a:lnTo>
                  <a:lnTo>
                    <a:pt x="269097" y="936703"/>
                  </a:lnTo>
                  <a:lnTo>
                    <a:pt x="279106" y="926659"/>
                  </a:lnTo>
                  <a:lnTo>
                    <a:pt x="289115" y="916606"/>
                  </a:lnTo>
                  <a:lnTo>
                    <a:pt x="299124" y="906543"/>
                  </a:lnTo>
                  <a:lnTo>
                    <a:pt x="309133" y="896472"/>
                  </a:lnTo>
                  <a:lnTo>
                    <a:pt x="319142" y="886393"/>
                  </a:lnTo>
                  <a:lnTo>
                    <a:pt x="329152" y="876304"/>
                  </a:lnTo>
                  <a:lnTo>
                    <a:pt x="339161" y="866206"/>
                  </a:lnTo>
                  <a:lnTo>
                    <a:pt x="349170" y="856098"/>
                  </a:lnTo>
                  <a:lnTo>
                    <a:pt x="359179" y="845982"/>
                  </a:lnTo>
                  <a:lnTo>
                    <a:pt x="369188" y="835857"/>
                  </a:lnTo>
                  <a:lnTo>
                    <a:pt x="379197" y="825722"/>
                  </a:lnTo>
                  <a:lnTo>
                    <a:pt x="389206" y="815578"/>
                  </a:lnTo>
                  <a:lnTo>
                    <a:pt x="399215" y="805425"/>
                  </a:lnTo>
                  <a:lnTo>
                    <a:pt x="409224" y="795262"/>
                  </a:lnTo>
                  <a:lnTo>
                    <a:pt x="419234" y="785090"/>
                  </a:lnTo>
                  <a:lnTo>
                    <a:pt x="429243" y="774909"/>
                  </a:lnTo>
                  <a:lnTo>
                    <a:pt x="439252" y="764719"/>
                  </a:lnTo>
                  <a:lnTo>
                    <a:pt x="449261" y="754519"/>
                  </a:lnTo>
                  <a:lnTo>
                    <a:pt x="459270" y="744310"/>
                  </a:lnTo>
                  <a:lnTo>
                    <a:pt x="469279" y="734092"/>
                  </a:lnTo>
                  <a:lnTo>
                    <a:pt x="479288" y="723864"/>
                  </a:lnTo>
                  <a:lnTo>
                    <a:pt x="489297" y="713627"/>
                  </a:lnTo>
                  <a:lnTo>
                    <a:pt x="499306" y="703381"/>
                  </a:lnTo>
                  <a:lnTo>
                    <a:pt x="509315" y="693126"/>
                  </a:lnTo>
                  <a:lnTo>
                    <a:pt x="519325" y="682861"/>
                  </a:lnTo>
                  <a:lnTo>
                    <a:pt x="529334" y="672588"/>
                  </a:lnTo>
                  <a:lnTo>
                    <a:pt x="539343" y="662305"/>
                  </a:lnTo>
                  <a:lnTo>
                    <a:pt x="549352" y="652013"/>
                  </a:lnTo>
                  <a:lnTo>
                    <a:pt x="559361" y="641713"/>
                  </a:lnTo>
                  <a:lnTo>
                    <a:pt x="569370" y="631403"/>
                  </a:lnTo>
                  <a:lnTo>
                    <a:pt x="579379" y="621085"/>
                  </a:lnTo>
                  <a:lnTo>
                    <a:pt x="589388" y="610758"/>
                  </a:lnTo>
                  <a:lnTo>
                    <a:pt x="599397" y="600422"/>
                  </a:lnTo>
                  <a:lnTo>
                    <a:pt x="609407" y="590077"/>
                  </a:lnTo>
                  <a:lnTo>
                    <a:pt x="619416" y="579724"/>
                  </a:lnTo>
                  <a:lnTo>
                    <a:pt x="629425" y="569363"/>
                  </a:lnTo>
                  <a:lnTo>
                    <a:pt x="639434" y="558993"/>
                  </a:lnTo>
                  <a:lnTo>
                    <a:pt x="649443" y="548615"/>
                  </a:lnTo>
                  <a:lnTo>
                    <a:pt x="659452" y="538228"/>
                  </a:lnTo>
                  <a:lnTo>
                    <a:pt x="669461" y="527834"/>
                  </a:lnTo>
                  <a:lnTo>
                    <a:pt x="679470" y="517431"/>
                  </a:lnTo>
                  <a:lnTo>
                    <a:pt x="689479" y="507021"/>
                  </a:lnTo>
                  <a:lnTo>
                    <a:pt x="699488" y="496603"/>
                  </a:lnTo>
                  <a:lnTo>
                    <a:pt x="709498" y="486176"/>
                  </a:lnTo>
                  <a:lnTo>
                    <a:pt x="719507" y="475743"/>
                  </a:lnTo>
                  <a:lnTo>
                    <a:pt x="729516" y="465301"/>
                  </a:lnTo>
                  <a:lnTo>
                    <a:pt x="739525" y="454853"/>
                  </a:lnTo>
                  <a:lnTo>
                    <a:pt x="749534" y="444397"/>
                  </a:lnTo>
                  <a:lnTo>
                    <a:pt x="759543" y="433934"/>
                  </a:lnTo>
                  <a:lnTo>
                    <a:pt x="769552" y="423463"/>
                  </a:lnTo>
                  <a:lnTo>
                    <a:pt x="779561" y="412986"/>
                  </a:lnTo>
                  <a:lnTo>
                    <a:pt x="789570" y="402502"/>
                  </a:lnTo>
                  <a:lnTo>
                    <a:pt x="799580" y="392011"/>
                  </a:lnTo>
                  <a:lnTo>
                    <a:pt x="809589" y="381513"/>
                  </a:lnTo>
                  <a:lnTo>
                    <a:pt x="819598" y="371009"/>
                  </a:lnTo>
                  <a:lnTo>
                    <a:pt x="829607" y="360498"/>
                  </a:lnTo>
                  <a:lnTo>
                    <a:pt x="839616" y="349981"/>
                  </a:lnTo>
                  <a:lnTo>
                    <a:pt x="849625" y="339457"/>
                  </a:lnTo>
                  <a:lnTo>
                    <a:pt x="859634" y="328928"/>
                  </a:lnTo>
                  <a:lnTo>
                    <a:pt x="869643" y="318392"/>
                  </a:lnTo>
                  <a:lnTo>
                    <a:pt x="879652" y="307851"/>
                  </a:lnTo>
                  <a:lnTo>
                    <a:pt x="889661" y="297303"/>
                  </a:lnTo>
                  <a:lnTo>
                    <a:pt x="899671" y="286750"/>
                  </a:lnTo>
                  <a:lnTo>
                    <a:pt x="909680" y="276191"/>
                  </a:lnTo>
                  <a:lnTo>
                    <a:pt x="919689" y="265627"/>
                  </a:lnTo>
                  <a:lnTo>
                    <a:pt x="929698" y="255057"/>
                  </a:lnTo>
                  <a:lnTo>
                    <a:pt x="939707" y="244482"/>
                  </a:lnTo>
                  <a:lnTo>
                    <a:pt x="949716" y="233902"/>
                  </a:lnTo>
                  <a:lnTo>
                    <a:pt x="959725" y="223317"/>
                  </a:lnTo>
                  <a:lnTo>
                    <a:pt x="969734" y="212726"/>
                  </a:lnTo>
                  <a:lnTo>
                    <a:pt x="979743" y="202131"/>
                  </a:lnTo>
                  <a:lnTo>
                    <a:pt x="989752" y="191531"/>
                  </a:lnTo>
                  <a:lnTo>
                    <a:pt x="999762" y="180926"/>
                  </a:lnTo>
                  <a:lnTo>
                    <a:pt x="1009771" y="170317"/>
                  </a:lnTo>
                  <a:lnTo>
                    <a:pt x="1019780" y="159702"/>
                  </a:lnTo>
                  <a:lnTo>
                    <a:pt x="1029789" y="149084"/>
                  </a:lnTo>
                  <a:lnTo>
                    <a:pt x="1039798" y="138461"/>
                  </a:lnTo>
                  <a:lnTo>
                    <a:pt x="1049807" y="127834"/>
                  </a:lnTo>
                  <a:lnTo>
                    <a:pt x="1059816" y="117202"/>
                  </a:lnTo>
                  <a:lnTo>
                    <a:pt x="1069825" y="106566"/>
                  </a:lnTo>
                  <a:lnTo>
                    <a:pt x="1079834" y="95927"/>
                  </a:lnTo>
                  <a:lnTo>
                    <a:pt x="1089844" y="85283"/>
                  </a:lnTo>
                  <a:lnTo>
                    <a:pt x="1099853" y="74635"/>
                  </a:lnTo>
                  <a:lnTo>
                    <a:pt x="1109862" y="63984"/>
                  </a:lnTo>
                  <a:lnTo>
                    <a:pt x="1119871" y="53329"/>
                  </a:lnTo>
                  <a:lnTo>
                    <a:pt x="1129880" y="42670"/>
                  </a:lnTo>
                  <a:lnTo>
                    <a:pt x="1139889" y="32008"/>
                  </a:lnTo>
                  <a:lnTo>
                    <a:pt x="1149898" y="21342"/>
                  </a:lnTo>
                  <a:lnTo>
                    <a:pt x="1159907" y="10672"/>
                  </a:lnTo>
                  <a:lnTo>
                    <a:pt x="1169916" y="0"/>
                  </a:lnTo>
                  <a:lnTo>
                    <a:pt x="116991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330900" y="3055642"/>
              <a:ext cx="1056670" cy="1058719"/>
            </a:xfrm>
            <a:custGeom>
              <a:avLst/>
              <a:pathLst>
                <a:path w="1056670" h="1058719">
                  <a:moveTo>
                    <a:pt x="1056670" y="0"/>
                  </a:moveTo>
                  <a:lnTo>
                    <a:pt x="1056670" y="0"/>
                  </a:lnTo>
                  <a:lnTo>
                    <a:pt x="1046661" y="9699"/>
                  </a:lnTo>
                  <a:lnTo>
                    <a:pt x="1036651" y="19403"/>
                  </a:lnTo>
                  <a:lnTo>
                    <a:pt x="1026642" y="29109"/>
                  </a:lnTo>
                  <a:lnTo>
                    <a:pt x="1016633" y="38819"/>
                  </a:lnTo>
                  <a:lnTo>
                    <a:pt x="1006624" y="48533"/>
                  </a:lnTo>
                  <a:lnTo>
                    <a:pt x="996615" y="58251"/>
                  </a:lnTo>
                  <a:lnTo>
                    <a:pt x="986606" y="67972"/>
                  </a:lnTo>
                  <a:lnTo>
                    <a:pt x="976597" y="77697"/>
                  </a:lnTo>
                  <a:lnTo>
                    <a:pt x="966588" y="87426"/>
                  </a:lnTo>
                  <a:lnTo>
                    <a:pt x="956579" y="97159"/>
                  </a:lnTo>
                  <a:lnTo>
                    <a:pt x="946570" y="106896"/>
                  </a:lnTo>
                  <a:lnTo>
                    <a:pt x="936560" y="116637"/>
                  </a:lnTo>
                  <a:lnTo>
                    <a:pt x="926551" y="126382"/>
                  </a:lnTo>
                  <a:lnTo>
                    <a:pt x="916542" y="136132"/>
                  </a:lnTo>
                  <a:lnTo>
                    <a:pt x="906533" y="145886"/>
                  </a:lnTo>
                  <a:lnTo>
                    <a:pt x="896524" y="155644"/>
                  </a:lnTo>
                  <a:lnTo>
                    <a:pt x="886515" y="165407"/>
                  </a:lnTo>
                  <a:lnTo>
                    <a:pt x="876506" y="175175"/>
                  </a:lnTo>
                  <a:lnTo>
                    <a:pt x="866497" y="184947"/>
                  </a:lnTo>
                  <a:lnTo>
                    <a:pt x="856488" y="194725"/>
                  </a:lnTo>
                  <a:lnTo>
                    <a:pt x="846479" y="204507"/>
                  </a:lnTo>
                  <a:lnTo>
                    <a:pt x="836469" y="214294"/>
                  </a:lnTo>
                  <a:lnTo>
                    <a:pt x="826460" y="224087"/>
                  </a:lnTo>
                  <a:lnTo>
                    <a:pt x="816451" y="233884"/>
                  </a:lnTo>
                  <a:lnTo>
                    <a:pt x="806442" y="243687"/>
                  </a:lnTo>
                  <a:lnTo>
                    <a:pt x="796433" y="253496"/>
                  </a:lnTo>
                  <a:lnTo>
                    <a:pt x="786424" y="263309"/>
                  </a:lnTo>
                  <a:lnTo>
                    <a:pt x="776415" y="273129"/>
                  </a:lnTo>
                  <a:lnTo>
                    <a:pt x="766406" y="282954"/>
                  </a:lnTo>
                  <a:lnTo>
                    <a:pt x="756397" y="292785"/>
                  </a:lnTo>
                  <a:lnTo>
                    <a:pt x="746387" y="302622"/>
                  </a:lnTo>
                  <a:lnTo>
                    <a:pt x="736378" y="312465"/>
                  </a:lnTo>
                  <a:lnTo>
                    <a:pt x="726369" y="322315"/>
                  </a:lnTo>
                  <a:lnTo>
                    <a:pt x="716360" y="332170"/>
                  </a:lnTo>
                  <a:lnTo>
                    <a:pt x="706351" y="342032"/>
                  </a:lnTo>
                  <a:lnTo>
                    <a:pt x="696342" y="351900"/>
                  </a:lnTo>
                  <a:lnTo>
                    <a:pt x="686333" y="361775"/>
                  </a:lnTo>
                  <a:lnTo>
                    <a:pt x="676324" y="371657"/>
                  </a:lnTo>
                  <a:lnTo>
                    <a:pt x="666315" y="381545"/>
                  </a:lnTo>
                  <a:lnTo>
                    <a:pt x="656306" y="391440"/>
                  </a:lnTo>
                  <a:lnTo>
                    <a:pt x="646296" y="401343"/>
                  </a:lnTo>
                  <a:lnTo>
                    <a:pt x="636287" y="411252"/>
                  </a:lnTo>
                  <a:lnTo>
                    <a:pt x="626278" y="421169"/>
                  </a:lnTo>
                  <a:lnTo>
                    <a:pt x="616269" y="431092"/>
                  </a:lnTo>
                  <a:lnTo>
                    <a:pt x="606260" y="441024"/>
                  </a:lnTo>
                  <a:lnTo>
                    <a:pt x="596251" y="450963"/>
                  </a:lnTo>
                  <a:lnTo>
                    <a:pt x="586242" y="460909"/>
                  </a:lnTo>
                  <a:lnTo>
                    <a:pt x="576233" y="470864"/>
                  </a:lnTo>
                  <a:lnTo>
                    <a:pt x="566224" y="480826"/>
                  </a:lnTo>
                  <a:lnTo>
                    <a:pt x="556214" y="490796"/>
                  </a:lnTo>
                  <a:lnTo>
                    <a:pt x="546205" y="500774"/>
                  </a:lnTo>
                  <a:lnTo>
                    <a:pt x="536196" y="510760"/>
                  </a:lnTo>
                  <a:lnTo>
                    <a:pt x="526187" y="520754"/>
                  </a:lnTo>
                  <a:lnTo>
                    <a:pt x="516178" y="530757"/>
                  </a:lnTo>
                  <a:lnTo>
                    <a:pt x="506169" y="540768"/>
                  </a:lnTo>
                  <a:lnTo>
                    <a:pt x="496160" y="550788"/>
                  </a:lnTo>
                  <a:lnTo>
                    <a:pt x="486151" y="560816"/>
                  </a:lnTo>
                  <a:lnTo>
                    <a:pt x="476142" y="570853"/>
                  </a:lnTo>
                  <a:lnTo>
                    <a:pt x="466133" y="580898"/>
                  </a:lnTo>
                  <a:lnTo>
                    <a:pt x="456123" y="590952"/>
                  </a:lnTo>
                  <a:lnTo>
                    <a:pt x="446114" y="601016"/>
                  </a:lnTo>
                  <a:lnTo>
                    <a:pt x="436105" y="611088"/>
                  </a:lnTo>
                  <a:lnTo>
                    <a:pt x="426096" y="621169"/>
                  </a:lnTo>
                  <a:lnTo>
                    <a:pt x="416087" y="631259"/>
                  </a:lnTo>
                  <a:lnTo>
                    <a:pt x="406078" y="641358"/>
                  </a:lnTo>
                  <a:lnTo>
                    <a:pt x="396069" y="651466"/>
                  </a:lnTo>
                  <a:lnTo>
                    <a:pt x="386060" y="661583"/>
                  </a:lnTo>
                  <a:lnTo>
                    <a:pt x="376051" y="671710"/>
                  </a:lnTo>
                  <a:lnTo>
                    <a:pt x="366041" y="681845"/>
                  </a:lnTo>
                  <a:lnTo>
                    <a:pt x="356032" y="691990"/>
                  </a:lnTo>
                  <a:lnTo>
                    <a:pt x="346023" y="702145"/>
                  </a:lnTo>
                  <a:lnTo>
                    <a:pt x="336014" y="712308"/>
                  </a:lnTo>
                  <a:lnTo>
                    <a:pt x="326005" y="722481"/>
                  </a:lnTo>
                  <a:lnTo>
                    <a:pt x="315996" y="732663"/>
                  </a:lnTo>
                  <a:lnTo>
                    <a:pt x="305987" y="742855"/>
                  </a:lnTo>
                  <a:lnTo>
                    <a:pt x="295978" y="753055"/>
                  </a:lnTo>
                  <a:lnTo>
                    <a:pt x="285969" y="763265"/>
                  </a:lnTo>
                  <a:lnTo>
                    <a:pt x="275960" y="773485"/>
                  </a:lnTo>
                  <a:lnTo>
                    <a:pt x="265950" y="783714"/>
                  </a:lnTo>
                  <a:lnTo>
                    <a:pt x="255941" y="793951"/>
                  </a:lnTo>
                  <a:lnTo>
                    <a:pt x="245932" y="804199"/>
                  </a:lnTo>
                  <a:lnTo>
                    <a:pt x="235923" y="814455"/>
                  </a:lnTo>
                  <a:lnTo>
                    <a:pt x="225914" y="824720"/>
                  </a:lnTo>
                  <a:lnTo>
                    <a:pt x="215905" y="834995"/>
                  </a:lnTo>
                  <a:lnTo>
                    <a:pt x="205896" y="845279"/>
                  </a:lnTo>
                  <a:lnTo>
                    <a:pt x="195887" y="855571"/>
                  </a:lnTo>
                  <a:lnTo>
                    <a:pt x="185878" y="865873"/>
                  </a:lnTo>
                  <a:lnTo>
                    <a:pt x="175869" y="876183"/>
                  </a:lnTo>
                  <a:lnTo>
                    <a:pt x="165859" y="886503"/>
                  </a:lnTo>
                  <a:lnTo>
                    <a:pt x="155850" y="896831"/>
                  </a:lnTo>
                  <a:lnTo>
                    <a:pt x="145841" y="907168"/>
                  </a:lnTo>
                  <a:lnTo>
                    <a:pt x="135832" y="917513"/>
                  </a:lnTo>
                  <a:lnTo>
                    <a:pt x="125823" y="927867"/>
                  </a:lnTo>
                  <a:lnTo>
                    <a:pt x="115814" y="938229"/>
                  </a:lnTo>
                  <a:lnTo>
                    <a:pt x="105805" y="948600"/>
                  </a:lnTo>
                  <a:lnTo>
                    <a:pt x="95796" y="958979"/>
                  </a:lnTo>
                  <a:lnTo>
                    <a:pt x="85787" y="969367"/>
                  </a:lnTo>
                  <a:lnTo>
                    <a:pt x="75777" y="979762"/>
                  </a:lnTo>
                  <a:lnTo>
                    <a:pt x="65768" y="990166"/>
                  </a:lnTo>
                  <a:lnTo>
                    <a:pt x="55759" y="1000577"/>
                  </a:lnTo>
                  <a:lnTo>
                    <a:pt x="45750" y="1010996"/>
                  </a:lnTo>
                  <a:lnTo>
                    <a:pt x="35741" y="1021423"/>
                  </a:lnTo>
                  <a:lnTo>
                    <a:pt x="25732" y="1031858"/>
                  </a:lnTo>
                  <a:lnTo>
                    <a:pt x="15723" y="1042300"/>
                  </a:lnTo>
                  <a:lnTo>
                    <a:pt x="5714" y="1052749"/>
                  </a:lnTo>
                  <a:lnTo>
                    <a:pt x="0" y="10587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75998" y="2983110"/>
              <a:ext cx="1111571" cy="1131251"/>
            </a:xfrm>
            <a:custGeom>
              <a:avLst/>
              <a:pathLst>
                <a:path w="1111571" h="1131251">
                  <a:moveTo>
                    <a:pt x="0" y="1131251"/>
                  </a:moveTo>
                  <a:lnTo>
                    <a:pt x="561" y="1130679"/>
                  </a:lnTo>
                  <a:lnTo>
                    <a:pt x="10570" y="1120493"/>
                  </a:lnTo>
                  <a:lnTo>
                    <a:pt x="20579" y="1110307"/>
                  </a:lnTo>
                  <a:lnTo>
                    <a:pt x="30588" y="1100121"/>
                  </a:lnTo>
                  <a:lnTo>
                    <a:pt x="40597" y="1089934"/>
                  </a:lnTo>
                  <a:lnTo>
                    <a:pt x="50606" y="1079748"/>
                  </a:lnTo>
                  <a:lnTo>
                    <a:pt x="60615" y="1069562"/>
                  </a:lnTo>
                  <a:lnTo>
                    <a:pt x="70624" y="1059375"/>
                  </a:lnTo>
                  <a:lnTo>
                    <a:pt x="80634" y="1049189"/>
                  </a:lnTo>
                  <a:lnTo>
                    <a:pt x="90643" y="1039003"/>
                  </a:lnTo>
                  <a:lnTo>
                    <a:pt x="100652" y="1028816"/>
                  </a:lnTo>
                  <a:lnTo>
                    <a:pt x="110661" y="1018630"/>
                  </a:lnTo>
                  <a:lnTo>
                    <a:pt x="120670" y="1008444"/>
                  </a:lnTo>
                  <a:lnTo>
                    <a:pt x="130679" y="998258"/>
                  </a:lnTo>
                  <a:lnTo>
                    <a:pt x="140688" y="988071"/>
                  </a:lnTo>
                  <a:lnTo>
                    <a:pt x="150697" y="977885"/>
                  </a:lnTo>
                  <a:lnTo>
                    <a:pt x="160706" y="967699"/>
                  </a:lnTo>
                  <a:lnTo>
                    <a:pt x="170715" y="957512"/>
                  </a:lnTo>
                  <a:lnTo>
                    <a:pt x="180725" y="947326"/>
                  </a:lnTo>
                  <a:lnTo>
                    <a:pt x="190734" y="937140"/>
                  </a:lnTo>
                  <a:lnTo>
                    <a:pt x="200743" y="926953"/>
                  </a:lnTo>
                  <a:lnTo>
                    <a:pt x="210752" y="916767"/>
                  </a:lnTo>
                  <a:lnTo>
                    <a:pt x="220761" y="906581"/>
                  </a:lnTo>
                  <a:lnTo>
                    <a:pt x="230770" y="896394"/>
                  </a:lnTo>
                  <a:lnTo>
                    <a:pt x="240779" y="886208"/>
                  </a:lnTo>
                  <a:lnTo>
                    <a:pt x="250788" y="876022"/>
                  </a:lnTo>
                  <a:lnTo>
                    <a:pt x="260797" y="865836"/>
                  </a:lnTo>
                  <a:lnTo>
                    <a:pt x="270806" y="855649"/>
                  </a:lnTo>
                  <a:lnTo>
                    <a:pt x="280816" y="845463"/>
                  </a:lnTo>
                  <a:lnTo>
                    <a:pt x="290825" y="835277"/>
                  </a:lnTo>
                  <a:lnTo>
                    <a:pt x="300834" y="825090"/>
                  </a:lnTo>
                  <a:lnTo>
                    <a:pt x="310843" y="814904"/>
                  </a:lnTo>
                  <a:lnTo>
                    <a:pt x="320852" y="804718"/>
                  </a:lnTo>
                  <a:lnTo>
                    <a:pt x="330861" y="794531"/>
                  </a:lnTo>
                  <a:lnTo>
                    <a:pt x="340870" y="784345"/>
                  </a:lnTo>
                  <a:lnTo>
                    <a:pt x="350879" y="774159"/>
                  </a:lnTo>
                  <a:lnTo>
                    <a:pt x="360888" y="763972"/>
                  </a:lnTo>
                  <a:lnTo>
                    <a:pt x="370898" y="753786"/>
                  </a:lnTo>
                  <a:lnTo>
                    <a:pt x="380907" y="743600"/>
                  </a:lnTo>
                  <a:lnTo>
                    <a:pt x="390916" y="733414"/>
                  </a:lnTo>
                  <a:lnTo>
                    <a:pt x="400925" y="723227"/>
                  </a:lnTo>
                  <a:lnTo>
                    <a:pt x="410934" y="713041"/>
                  </a:lnTo>
                  <a:lnTo>
                    <a:pt x="420943" y="702855"/>
                  </a:lnTo>
                  <a:lnTo>
                    <a:pt x="430952" y="692668"/>
                  </a:lnTo>
                  <a:lnTo>
                    <a:pt x="440961" y="682482"/>
                  </a:lnTo>
                  <a:lnTo>
                    <a:pt x="450970" y="672296"/>
                  </a:lnTo>
                  <a:lnTo>
                    <a:pt x="460979" y="662109"/>
                  </a:lnTo>
                  <a:lnTo>
                    <a:pt x="470989" y="651923"/>
                  </a:lnTo>
                  <a:lnTo>
                    <a:pt x="480998" y="641737"/>
                  </a:lnTo>
                  <a:lnTo>
                    <a:pt x="491007" y="631550"/>
                  </a:lnTo>
                  <a:lnTo>
                    <a:pt x="501016" y="621364"/>
                  </a:lnTo>
                  <a:lnTo>
                    <a:pt x="511025" y="611178"/>
                  </a:lnTo>
                  <a:lnTo>
                    <a:pt x="521034" y="600992"/>
                  </a:lnTo>
                  <a:lnTo>
                    <a:pt x="531043" y="590805"/>
                  </a:lnTo>
                  <a:lnTo>
                    <a:pt x="541052" y="580619"/>
                  </a:lnTo>
                  <a:lnTo>
                    <a:pt x="551061" y="570433"/>
                  </a:lnTo>
                  <a:lnTo>
                    <a:pt x="561071" y="560246"/>
                  </a:lnTo>
                  <a:lnTo>
                    <a:pt x="571080" y="550060"/>
                  </a:lnTo>
                  <a:lnTo>
                    <a:pt x="581089" y="539874"/>
                  </a:lnTo>
                  <a:lnTo>
                    <a:pt x="591098" y="529687"/>
                  </a:lnTo>
                  <a:lnTo>
                    <a:pt x="601107" y="519501"/>
                  </a:lnTo>
                  <a:lnTo>
                    <a:pt x="611116" y="509315"/>
                  </a:lnTo>
                  <a:lnTo>
                    <a:pt x="621125" y="499129"/>
                  </a:lnTo>
                  <a:lnTo>
                    <a:pt x="631134" y="488942"/>
                  </a:lnTo>
                  <a:lnTo>
                    <a:pt x="641143" y="478756"/>
                  </a:lnTo>
                  <a:lnTo>
                    <a:pt x="651152" y="468570"/>
                  </a:lnTo>
                  <a:lnTo>
                    <a:pt x="661162" y="458383"/>
                  </a:lnTo>
                  <a:lnTo>
                    <a:pt x="671171" y="448197"/>
                  </a:lnTo>
                  <a:lnTo>
                    <a:pt x="681180" y="438011"/>
                  </a:lnTo>
                  <a:lnTo>
                    <a:pt x="691189" y="427824"/>
                  </a:lnTo>
                  <a:lnTo>
                    <a:pt x="701198" y="417638"/>
                  </a:lnTo>
                  <a:lnTo>
                    <a:pt x="711207" y="407452"/>
                  </a:lnTo>
                  <a:lnTo>
                    <a:pt x="721216" y="397265"/>
                  </a:lnTo>
                  <a:lnTo>
                    <a:pt x="731225" y="387079"/>
                  </a:lnTo>
                  <a:lnTo>
                    <a:pt x="741234" y="376893"/>
                  </a:lnTo>
                  <a:lnTo>
                    <a:pt x="751244" y="366707"/>
                  </a:lnTo>
                  <a:lnTo>
                    <a:pt x="761253" y="356520"/>
                  </a:lnTo>
                  <a:lnTo>
                    <a:pt x="771262" y="346334"/>
                  </a:lnTo>
                  <a:lnTo>
                    <a:pt x="781271" y="336148"/>
                  </a:lnTo>
                  <a:lnTo>
                    <a:pt x="791280" y="325961"/>
                  </a:lnTo>
                  <a:lnTo>
                    <a:pt x="801289" y="315775"/>
                  </a:lnTo>
                  <a:lnTo>
                    <a:pt x="811298" y="305589"/>
                  </a:lnTo>
                  <a:lnTo>
                    <a:pt x="821307" y="295402"/>
                  </a:lnTo>
                  <a:lnTo>
                    <a:pt x="831316" y="285216"/>
                  </a:lnTo>
                  <a:lnTo>
                    <a:pt x="841325" y="275030"/>
                  </a:lnTo>
                  <a:lnTo>
                    <a:pt x="851335" y="264843"/>
                  </a:lnTo>
                  <a:lnTo>
                    <a:pt x="861344" y="254657"/>
                  </a:lnTo>
                  <a:lnTo>
                    <a:pt x="871353" y="244471"/>
                  </a:lnTo>
                  <a:lnTo>
                    <a:pt x="881362" y="234285"/>
                  </a:lnTo>
                  <a:lnTo>
                    <a:pt x="891371" y="224098"/>
                  </a:lnTo>
                  <a:lnTo>
                    <a:pt x="901380" y="213912"/>
                  </a:lnTo>
                  <a:lnTo>
                    <a:pt x="911389" y="203726"/>
                  </a:lnTo>
                  <a:lnTo>
                    <a:pt x="921398" y="193539"/>
                  </a:lnTo>
                  <a:lnTo>
                    <a:pt x="931407" y="183353"/>
                  </a:lnTo>
                  <a:lnTo>
                    <a:pt x="941416" y="173167"/>
                  </a:lnTo>
                  <a:lnTo>
                    <a:pt x="951426" y="162980"/>
                  </a:lnTo>
                  <a:lnTo>
                    <a:pt x="961435" y="152794"/>
                  </a:lnTo>
                  <a:lnTo>
                    <a:pt x="971444" y="142608"/>
                  </a:lnTo>
                  <a:lnTo>
                    <a:pt x="981453" y="132421"/>
                  </a:lnTo>
                  <a:lnTo>
                    <a:pt x="991462" y="122235"/>
                  </a:lnTo>
                  <a:lnTo>
                    <a:pt x="1001471" y="112049"/>
                  </a:lnTo>
                  <a:lnTo>
                    <a:pt x="1011480" y="101863"/>
                  </a:lnTo>
                  <a:lnTo>
                    <a:pt x="1021489" y="91676"/>
                  </a:lnTo>
                  <a:lnTo>
                    <a:pt x="1031498" y="81490"/>
                  </a:lnTo>
                  <a:lnTo>
                    <a:pt x="1041508" y="71304"/>
                  </a:lnTo>
                  <a:lnTo>
                    <a:pt x="1051517" y="61117"/>
                  </a:lnTo>
                  <a:lnTo>
                    <a:pt x="1061526" y="50931"/>
                  </a:lnTo>
                  <a:lnTo>
                    <a:pt x="1071535" y="40745"/>
                  </a:lnTo>
                  <a:lnTo>
                    <a:pt x="1081544" y="30558"/>
                  </a:lnTo>
                  <a:lnTo>
                    <a:pt x="1091553" y="20372"/>
                  </a:lnTo>
                  <a:lnTo>
                    <a:pt x="1101562" y="10186"/>
                  </a:lnTo>
                  <a:lnTo>
                    <a:pt x="1111571" y="0"/>
                  </a:lnTo>
                  <a:lnTo>
                    <a:pt x="1111571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302119" y="4090786"/>
              <a:ext cx="47150" cy="4715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317653" y="4096311"/>
              <a:ext cx="36101" cy="3610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313352" y="4082002"/>
              <a:ext cx="64720" cy="6472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324304" y="4082943"/>
              <a:ext cx="62836" cy="628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334616" y="4083246"/>
              <a:ext cx="62230" cy="622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344375" y="4082997"/>
              <a:ext cx="62728" cy="6272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354122" y="4082735"/>
              <a:ext cx="63253" cy="6325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364787" y="4083391"/>
              <a:ext cx="61941" cy="619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373655" y="4082249"/>
              <a:ext cx="64224" cy="6422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384358" y="4082943"/>
              <a:ext cx="62836" cy="6283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394586" y="4083162"/>
              <a:ext cx="62399" cy="6239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404824" y="4083391"/>
              <a:ext cx="61941" cy="619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414982" y="4083540"/>
              <a:ext cx="61642" cy="6164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424475" y="4083024"/>
              <a:ext cx="62674" cy="626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434539" y="4083079"/>
              <a:ext cx="62565" cy="625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444103" y="4982667"/>
              <a:ext cx="63455" cy="6345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55111" y="4083632"/>
              <a:ext cx="61458" cy="6145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464072" y="4082584"/>
              <a:ext cx="63555" cy="6355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475067" y="4083571"/>
              <a:ext cx="61581" cy="6158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485459" y="4083953"/>
              <a:ext cx="60817" cy="6081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495241" y="4083726"/>
              <a:ext cx="61271" cy="6127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504857" y="4896481"/>
              <a:ext cx="62057" cy="620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514557" y="4083024"/>
              <a:ext cx="62674" cy="626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525462" y="4083920"/>
              <a:ext cx="60883" cy="6088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535605" y="4084054"/>
              <a:ext cx="60615" cy="6061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544981" y="4083420"/>
              <a:ext cx="61882" cy="6188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54960" y="4083391"/>
              <a:ext cx="61941" cy="6194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563805" y="4082226"/>
              <a:ext cx="64270" cy="6427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574098" y="4082510"/>
              <a:ext cx="63702" cy="6370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83362" y="4081765"/>
              <a:ext cx="65192" cy="6519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593477" y="4845388"/>
              <a:ext cx="64980" cy="6498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603155" y="4081540"/>
              <a:ext cx="65644" cy="6564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612399" y="4080775"/>
              <a:ext cx="67173" cy="6717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623814" y="4082181"/>
              <a:ext cx="64362" cy="643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633733" y="4082090"/>
              <a:ext cx="64542" cy="6454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644137" y="4082486"/>
              <a:ext cx="63751" cy="637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652576" y="4080916"/>
              <a:ext cx="66891" cy="668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661947" y="4080277"/>
              <a:ext cx="68169" cy="6816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671369" y="4820223"/>
              <a:ext cx="69343" cy="693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81335" y="4728341"/>
              <a:ext cx="69429" cy="6942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691605" y="4079909"/>
              <a:ext cx="68906" cy="689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702243" y="4080537"/>
              <a:ext cx="67649" cy="6764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713295" y="4081580"/>
              <a:ext cx="65563" cy="6556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721400" y="4079676"/>
              <a:ext cx="69372" cy="693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730983" y="4685142"/>
              <a:ext cx="70224" cy="7022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740459" y="4078717"/>
              <a:ext cx="71290" cy="712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750444" y="4078692"/>
              <a:ext cx="71338" cy="7133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61494" y="4079733"/>
              <a:ext cx="69257" cy="692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771474" y="4079704"/>
              <a:ext cx="69314" cy="69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781584" y="4079805"/>
              <a:ext cx="69112" cy="6911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790566" y="4078778"/>
              <a:ext cx="71168" cy="711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800206" y="4631253"/>
              <a:ext cx="71905" cy="7190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810332" y="4078525"/>
              <a:ext cx="71672" cy="716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819662" y="4077847"/>
              <a:ext cx="73030" cy="730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830505" y="4674956"/>
              <a:ext cx="71362" cy="713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841190" y="4565075"/>
              <a:ext cx="70010" cy="7001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52446" y="4603816"/>
              <a:ext cx="67515" cy="6751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60413" y="4563604"/>
              <a:ext cx="71601" cy="7160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870201" y="4510164"/>
              <a:ext cx="72043" cy="720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879448" y="4483389"/>
              <a:ext cx="73567" cy="7356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888961" y="4566435"/>
              <a:ext cx="74560" cy="7456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900205" y="4478786"/>
              <a:ext cx="72088" cy="7208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909296" y="4455622"/>
              <a:ext cx="73926" cy="7392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919774" y="4434073"/>
              <a:ext cx="72987" cy="729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928303" y="4457039"/>
              <a:ext cx="75947" cy="759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938449" y="4361108"/>
              <a:ext cx="75674" cy="7567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949451" y="4314088"/>
              <a:ext cx="73688" cy="7368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959100" y="4325739"/>
              <a:ext cx="74409" cy="7440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968197" y="4391213"/>
              <a:ext cx="76232" cy="7623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978598" y="4302221"/>
              <a:ext cx="75448" cy="754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989712" y="4362807"/>
              <a:ext cx="73239" cy="7323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998922" y="4344074"/>
              <a:ext cx="74838" cy="7483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009456" y="4321552"/>
              <a:ext cx="73787" cy="737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019865" y="4301681"/>
              <a:ext cx="72987" cy="729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029584" y="4358587"/>
              <a:ext cx="73567" cy="7356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039831" y="4342536"/>
              <a:ext cx="73093" cy="7309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050388" y="4284812"/>
              <a:ext cx="71997" cy="7199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061610" y="4408673"/>
              <a:ext cx="69570" cy="6957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070383" y="4346733"/>
              <a:ext cx="72043" cy="7204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80324" y="4289772"/>
              <a:ext cx="72179" cy="721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90090" y="4224494"/>
              <a:ext cx="72666" cy="7266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108976" y="4136174"/>
              <a:ext cx="74929" cy="7492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119003" y="4179115"/>
              <a:ext cx="74893" cy="7489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130258" y="4206422"/>
              <a:ext cx="72402" cy="7240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38640" y="4206984"/>
              <a:ext cx="75657" cy="756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48931" y="4251154"/>
              <a:ext cx="75092" cy="7509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60197" y="4177789"/>
              <a:ext cx="72579" cy="725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169300" y="4140524"/>
              <a:ext cx="74390" cy="743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179741" y="4202829"/>
              <a:ext cx="73526" cy="7352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89999" y="4043879"/>
              <a:ext cx="73030" cy="730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200490" y="4165459"/>
              <a:ext cx="72065" cy="720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209252" y="4123966"/>
              <a:ext cx="74560" cy="7456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219798" y="4045878"/>
              <a:ext cx="73486" cy="7348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230283" y="4010837"/>
              <a:ext cx="72535" cy="7253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239469" y="4034309"/>
              <a:ext cx="74179" cy="741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250301" y="4005422"/>
              <a:ext cx="72535" cy="7253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259713" y="4126458"/>
              <a:ext cx="73728" cy="7372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269633" y="4058321"/>
              <a:ext cx="73906" cy="739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278863" y="3962407"/>
              <a:ext cx="75465" cy="7546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289381" y="4045837"/>
              <a:ext cx="74447" cy="744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300335" y="3944707"/>
              <a:ext cx="72557" cy="7255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309739" y="4211111"/>
              <a:ext cx="73767" cy="7376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319533" y="3975843"/>
              <a:ext cx="74198" cy="7419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329688" y="4003742"/>
              <a:ext cx="73906" cy="7390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340709" y="4031928"/>
              <a:ext cx="71882" cy="7188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349222" y="3915112"/>
              <a:ext cx="74875" cy="7487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360175" y="3994142"/>
              <a:ext cx="72987" cy="7298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368611" y="3925135"/>
              <a:ext cx="76132" cy="7613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377737" y="3984351"/>
              <a:ext cx="77899" cy="7789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397904" y="3917560"/>
              <a:ext cx="77602" cy="7760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408557" y="3944673"/>
              <a:ext cx="76314" cy="7631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416928" y="3889192"/>
              <a:ext cx="79590" cy="7959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427122" y="3868893"/>
              <a:ext cx="79219" cy="7921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437560" y="3873263"/>
              <a:ext cx="78362" cy="783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447889" y="3822928"/>
              <a:ext cx="77722" cy="7772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466915" y="3816082"/>
              <a:ext cx="79708" cy="7970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477603" y="3819533"/>
              <a:ext cx="78348" cy="783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485863" y="3867417"/>
              <a:ext cx="81847" cy="818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497014" y="3829959"/>
              <a:ext cx="79564" cy="7956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507581" y="3857372"/>
              <a:ext cx="78447" cy="7844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518005" y="3760655"/>
              <a:ext cx="77617" cy="7761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27692" y="3821946"/>
              <a:ext cx="78262" cy="7826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539368" y="3770781"/>
              <a:ext cx="74929" cy="7492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550008" y="3762489"/>
              <a:ext cx="73668" cy="736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557676" y="3790298"/>
              <a:ext cx="78348" cy="7834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568920" y="3759949"/>
              <a:ext cx="75879" cy="758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578929" y="3756428"/>
              <a:ext cx="75879" cy="7587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588680" y="3733777"/>
              <a:ext cx="76396" cy="7639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598939" y="3725110"/>
              <a:ext cx="75896" cy="7589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609154" y="3668159"/>
              <a:ext cx="75483" cy="7548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619874" y="3691049"/>
              <a:ext cx="74063" cy="74063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628219" y="3665230"/>
              <a:ext cx="77391" cy="7739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638958" y="3660469"/>
              <a:ext cx="75930" cy="7593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648596" y="3648308"/>
              <a:ext cx="76672" cy="7667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658558" y="3620534"/>
              <a:ext cx="76768" cy="76768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668202" y="3662146"/>
              <a:ext cx="77497" cy="77497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679784" y="3629182"/>
              <a:ext cx="74352" cy="74352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689764" y="3623486"/>
              <a:ext cx="74409" cy="74409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698298" y="3578915"/>
              <a:ext cx="77360" cy="77360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709081" y="3608208"/>
              <a:ext cx="75811" cy="7581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719334" y="3560216"/>
              <a:ext cx="75325" cy="75325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729142" y="3572128"/>
              <a:ext cx="75726" cy="75726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745517" y="3593781"/>
              <a:ext cx="62994" cy="62994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886204" y="629864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886204" y="602414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886204" y="573939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886204" y="5478481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886204" y="5217565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886204" y="4932819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886204" y="465831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438822" y="5313962"/>
              <a:ext cx="948748" cy="984682"/>
            </a:xfrm>
            <a:custGeom>
              <a:avLst/>
              <a:pathLst>
                <a:path w="948748" h="984682">
                  <a:moveTo>
                    <a:pt x="0" y="984682"/>
                  </a:moveTo>
                  <a:lnTo>
                    <a:pt x="7892" y="976795"/>
                  </a:lnTo>
                  <a:lnTo>
                    <a:pt x="17901" y="966785"/>
                  </a:lnTo>
                  <a:lnTo>
                    <a:pt x="27910" y="956766"/>
                  </a:lnTo>
                  <a:lnTo>
                    <a:pt x="37919" y="946739"/>
                  </a:lnTo>
                  <a:lnTo>
                    <a:pt x="47928" y="936703"/>
                  </a:lnTo>
                  <a:lnTo>
                    <a:pt x="57938" y="926659"/>
                  </a:lnTo>
                  <a:lnTo>
                    <a:pt x="67947" y="916606"/>
                  </a:lnTo>
                  <a:lnTo>
                    <a:pt x="77956" y="906543"/>
                  </a:lnTo>
                  <a:lnTo>
                    <a:pt x="87965" y="896472"/>
                  </a:lnTo>
                  <a:lnTo>
                    <a:pt x="97974" y="886393"/>
                  </a:lnTo>
                  <a:lnTo>
                    <a:pt x="107983" y="876304"/>
                  </a:lnTo>
                  <a:lnTo>
                    <a:pt x="117992" y="866206"/>
                  </a:lnTo>
                  <a:lnTo>
                    <a:pt x="128001" y="856098"/>
                  </a:lnTo>
                  <a:lnTo>
                    <a:pt x="138010" y="845982"/>
                  </a:lnTo>
                  <a:lnTo>
                    <a:pt x="148019" y="835857"/>
                  </a:lnTo>
                  <a:lnTo>
                    <a:pt x="158029" y="825722"/>
                  </a:lnTo>
                  <a:lnTo>
                    <a:pt x="168038" y="815578"/>
                  </a:lnTo>
                  <a:lnTo>
                    <a:pt x="178047" y="805425"/>
                  </a:lnTo>
                  <a:lnTo>
                    <a:pt x="188056" y="795262"/>
                  </a:lnTo>
                  <a:lnTo>
                    <a:pt x="198065" y="785090"/>
                  </a:lnTo>
                  <a:lnTo>
                    <a:pt x="208074" y="774909"/>
                  </a:lnTo>
                  <a:lnTo>
                    <a:pt x="218083" y="764719"/>
                  </a:lnTo>
                  <a:lnTo>
                    <a:pt x="228092" y="754519"/>
                  </a:lnTo>
                  <a:lnTo>
                    <a:pt x="238101" y="744310"/>
                  </a:lnTo>
                  <a:lnTo>
                    <a:pt x="248111" y="734092"/>
                  </a:lnTo>
                  <a:lnTo>
                    <a:pt x="258120" y="723864"/>
                  </a:lnTo>
                  <a:lnTo>
                    <a:pt x="268129" y="713627"/>
                  </a:lnTo>
                  <a:lnTo>
                    <a:pt x="278138" y="703381"/>
                  </a:lnTo>
                  <a:lnTo>
                    <a:pt x="288147" y="693126"/>
                  </a:lnTo>
                  <a:lnTo>
                    <a:pt x="298156" y="682861"/>
                  </a:lnTo>
                  <a:lnTo>
                    <a:pt x="308165" y="672588"/>
                  </a:lnTo>
                  <a:lnTo>
                    <a:pt x="318174" y="662305"/>
                  </a:lnTo>
                  <a:lnTo>
                    <a:pt x="328183" y="652013"/>
                  </a:lnTo>
                  <a:lnTo>
                    <a:pt x="338192" y="641713"/>
                  </a:lnTo>
                  <a:lnTo>
                    <a:pt x="348202" y="631403"/>
                  </a:lnTo>
                  <a:lnTo>
                    <a:pt x="358211" y="621085"/>
                  </a:lnTo>
                  <a:lnTo>
                    <a:pt x="368220" y="610758"/>
                  </a:lnTo>
                  <a:lnTo>
                    <a:pt x="378229" y="600422"/>
                  </a:lnTo>
                  <a:lnTo>
                    <a:pt x="388238" y="590077"/>
                  </a:lnTo>
                  <a:lnTo>
                    <a:pt x="398247" y="579724"/>
                  </a:lnTo>
                  <a:lnTo>
                    <a:pt x="408256" y="569363"/>
                  </a:lnTo>
                  <a:lnTo>
                    <a:pt x="418265" y="558993"/>
                  </a:lnTo>
                  <a:lnTo>
                    <a:pt x="428274" y="548615"/>
                  </a:lnTo>
                  <a:lnTo>
                    <a:pt x="438284" y="538228"/>
                  </a:lnTo>
                  <a:lnTo>
                    <a:pt x="448293" y="527834"/>
                  </a:lnTo>
                  <a:lnTo>
                    <a:pt x="458302" y="517431"/>
                  </a:lnTo>
                  <a:lnTo>
                    <a:pt x="468311" y="507021"/>
                  </a:lnTo>
                  <a:lnTo>
                    <a:pt x="478320" y="496603"/>
                  </a:lnTo>
                  <a:lnTo>
                    <a:pt x="488329" y="486176"/>
                  </a:lnTo>
                  <a:lnTo>
                    <a:pt x="498338" y="475743"/>
                  </a:lnTo>
                  <a:lnTo>
                    <a:pt x="508347" y="465301"/>
                  </a:lnTo>
                  <a:lnTo>
                    <a:pt x="518356" y="454853"/>
                  </a:lnTo>
                  <a:lnTo>
                    <a:pt x="528365" y="444397"/>
                  </a:lnTo>
                  <a:lnTo>
                    <a:pt x="538375" y="433934"/>
                  </a:lnTo>
                  <a:lnTo>
                    <a:pt x="548384" y="423463"/>
                  </a:lnTo>
                  <a:lnTo>
                    <a:pt x="558393" y="412986"/>
                  </a:lnTo>
                  <a:lnTo>
                    <a:pt x="568402" y="402502"/>
                  </a:lnTo>
                  <a:lnTo>
                    <a:pt x="578411" y="392011"/>
                  </a:lnTo>
                  <a:lnTo>
                    <a:pt x="588420" y="381513"/>
                  </a:lnTo>
                  <a:lnTo>
                    <a:pt x="598429" y="371009"/>
                  </a:lnTo>
                  <a:lnTo>
                    <a:pt x="608438" y="360498"/>
                  </a:lnTo>
                  <a:lnTo>
                    <a:pt x="618447" y="349981"/>
                  </a:lnTo>
                  <a:lnTo>
                    <a:pt x="628456" y="339457"/>
                  </a:lnTo>
                  <a:lnTo>
                    <a:pt x="638466" y="328928"/>
                  </a:lnTo>
                  <a:lnTo>
                    <a:pt x="648475" y="318392"/>
                  </a:lnTo>
                  <a:lnTo>
                    <a:pt x="658484" y="307851"/>
                  </a:lnTo>
                  <a:lnTo>
                    <a:pt x="668493" y="297303"/>
                  </a:lnTo>
                  <a:lnTo>
                    <a:pt x="678502" y="286750"/>
                  </a:lnTo>
                  <a:lnTo>
                    <a:pt x="688511" y="276191"/>
                  </a:lnTo>
                  <a:lnTo>
                    <a:pt x="698520" y="265627"/>
                  </a:lnTo>
                  <a:lnTo>
                    <a:pt x="708529" y="255057"/>
                  </a:lnTo>
                  <a:lnTo>
                    <a:pt x="718538" y="244482"/>
                  </a:lnTo>
                  <a:lnTo>
                    <a:pt x="728548" y="233902"/>
                  </a:lnTo>
                  <a:lnTo>
                    <a:pt x="738557" y="223317"/>
                  </a:lnTo>
                  <a:lnTo>
                    <a:pt x="748566" y="212726"/>
                  </a:lnTo>
                  <a:lnTo>
                    <a:pt x="758575" y="202131"/>
                  </a:lnTo>
                  <a:lnTo>
                    <a:pt x="768584" y="191531"/>
                  </a:lnTo>
                  <a:lnTo>
                    <a:pt x="778593" y="180926"/>
                  </a:lnTo>
                  <a:lnTo>
                    <a:pt x="788602" y="170317"/>
                  </a:lnTo>
                  <a:lnTo>
                    <a:pt x="798611" y="159702"/>
                  </a:lnTo>
                  <a:lnTo>
                    <a:pt x="808620" y="149084"/>
                  </a:lnTo>
                  <a:lnTo>
                    <a:pt x="818629" y="138461"/>
                  </a:lnTo>
                  <a:lnTo>
                    <a:pt x="828639" y="127834"/>
                  </a:lnTo>
                  <a:lnTo>
                    <a:pt x="838648" y="117202"/>
                  </a:lnTo>
                  <a:lnTo>
                    <a:pt x="848657" y="106566"/>
                  </a:lnTo>
                  <a:lnTo>
                    <a:pt x="858666" y="95927"/>
                  </a:lnTo>
                  <a:lnTo>
                    <a:pt x="868675" y="85283"/>
                  </a:lnTo>
                  <a:lnTo>
                    <a:pt x="878684" y="74635"/>
                  </a:lnTo>
                  <a:lnTo>
                    <a:pt x="888693" y="63984"/>
                  </a:lnTo>
                  <a:lnTo>
                    <a:pt x="898702" y="53329"/>
                  </a:lnTo>
                  <a:lnTo>
                    <a:pt x="908711" y="42670"/>
                  </a:lnTo>
                  <a:lnTo>
                    <a:pt x="918721" y="32008"/>
                  </a:lnTo>
                  <a:lnTo>
                    <a:pt x="928730" y="21342"/>
                  </a:lnTo>
                  <a:lnTo>
                    <a:pt x="938739" y="10672"/>
                  </a:lnTo>
                  <a:lnTo>
                    <a:pt x="948748" y="0"/>
                  </a:lnTo>
                  <a:lnTo>
                    <a:pt x="948748" y="145063"/>
                  </a:lnTo>
                  <a:lnTo>
                    <a:pt x="938739" y="154762"/>
                  </a:lnTo>
                  <a:lnTo>
                    <a:pt x="928730" y="164466"/>
                  </a:lnTo>
                  <a:lnTo>
                    <a:pt x="918721" y="174172"/>
                  </a:lnTo>
                  <a:lnTo>
                    <a:pt x="908711" y="183883"/>
                  </a:lnTo>
                  <a:lnTo>
                    <a:pt x="898702" y="193596"/>
                  </a:lnTo>
                  <a:lnTo>
                    <a:pt x="888693" y="203314"/>
                  </a:lnTo>
                  <a:lnTo>
                    <a:pt x="878684" y="213035"/>
                  </a:lnTo>
                  <a:lnTo>
                    <a:pt x="868675" y="222760"/>
                  </a:lnTo>
                  <a:lnTo>
                    <a:pt x="858666" y="232489"/>
                  </a:lnTo>
                  <a:lnTo>
                    <a:pt x="848657" y="242222"/>
                  </a:lnTo>
                  <a:lnTo>
                    <a:pt x="838648" y="251959"/>
                  </a:lnTo>
                  <a:lnTo>
                    <a:pt x="828639" y="261700"/>
                  </a:lnTo>
                  <a:lnTo>
                    <a:pt x="818629" y="271445"/>
                  </a:lnTo>
                  <a:lnTo>
                    <a:pt x="808620" y="281195"/>
                  </a:lnTo>
                  <a:lnTo>
                    <a:pt x="798611" y="290949"/>
                  </a:lnTo>
                  <a:lnTo>
                    <a:pt x="788602" y="300707"/>
                  </a:lnTo>
                  <a:lnTo>
                    <a:pt x="778593" y="310470"/>
                  </a:lnTo>
                  <a:lnTo>
                    <a:pt x="768584" y="320238"/>
                  </a:lnTo>
                  <a:lnTo>
                    <a:pt x="758575" y="330011"/>
                  </a:lnTo>
                  <a:lnTo>
                    <a:pt x="748566" y="339788"/>
                  </a:lnTo>
                  <a:lnTo>
                    <a:pt x="738557" y="349570"/>
                  </a:lnTo>
                  <a:lnTo>
                    <a:pt x="728548" y="359357"/>
                  </a:lnTo>
                  <a:lnTo>
                    <a:pt x="718538" y="369150"/>
                  </a:lnTo>
                  <a:lnTo>
                    <a:pt x="708529" y="378947"/>
                  </a:lnTo>
                  <a:lnTo>
                    <a:pt x="698520" y="388750"/>
                  </a:lnTo>
                  <a:lnTo>
                    <a:pt x="688511" y="398559"/>
                  </a:lnTo>
                  <a:lnTo>
                    <a:pt x="678502" y="408373"/>
                  </a:lnTo>
                  <a:lnTo>
                    <a:pt x="668493" y="418192"/>
                  </a:lnTo>
                  <a:lnTo>
                    <a:pt x="658484" y="428017"/>
                  </a:lnTo>
                  <a:lnTo>
                    <a:pt x="648475" y="437848"/>
                  </a:lnTo>
                  <a:lnTo>
                    <a:pt x="638466" y="447685"/>
                  </a:lnTo>
                  <a:lnTo>
                    <a:pt x="628456" y="457529"/>
                  </a:lnTo>
                  <a:lnTo>
                    <a:pt x="618447" y="467378"/>
                  </a:lnTo>
                  <a:lnTo>
                    <a:pt x="608438" y="477233"/>
                  </a:lnTo>
                  <a:lnTo>
                    <a:pt x="598429" y="487095"/>
                  </a:lnTo>
                  <a:lnTo>
                    <a:pt x="588420" y="496963"/>
                  </a:lnTo>
                  <a:lnTo>
                    <a:pt x="578411" y="506838"/>
                  </a:lnTo>
                  <a:lnTo>
                    <a:pt x="568402" y="516720"/>
                  </a:lnTo>
                  <a:lnTo>
                    <a:pt x="558393" y="526608"/>
                  </a:lnTo>
                  <a:lnTo>
                    <a:pt x="548384" y="536503"/>
                  </a:lnTo>
                  <a:lnTo>
                    <a:pt x="538375" y="546406"/>
                  </a:lnTo>
                  <a:lnTo>
                    <a:pt x="528365" y="556315"/>
                  </a:lnTo>
                  <a:lnTo>
                    <a:pt x="518356" y="566232"/>
                  </a:lnTo>
                  <a:lnTo>
                    <a:pt x="508347" y="576156"/>
                  </a:lnTo>
                  <a:lnTo>
                    <a:pt x="498338" y="586087"/>
                  </a:lnTo>
                  <a:lnTo>
                    <a:pt x="488329" y="596026"/>
                  </a:lnTo>
                  <a:lnTo>
                    <a:pt x="478320" y="605972"/>
                  </a:lnTo>
                  <a:lnTo>
                    <a:pt x="468311" y="615927"/>
                  </a:lnTo>
                  <a:lnTo>
                    <a:pt x="458302" y="625889"/>
                  </a:lnTo>
                  <a:lnTo>
                    <a:pt x="448293" y="635859"/>
                  </a:lnTo>
                  <a:lnTo>
                    <a:pt x="438284" y="645837"/>
                  </a:lnTo>
                  <a:lnTo>
                    <a:pt x="428274" y="655823"/>
                  </a:lnTo>
                  <a:lnTo>
                    <a:pt x="418265" y="665818"/>
                  </a:lnTo>
                  <a:lnTo>
                    <a:pt x="408256" y="675820"/>
                  </a:lnTo>
                  <a:lnTo>
                    <a:pt x="398247" y="685831"/>
                  </a:lnTo>
                  <a:lnTo>
                    <a:pt x="388238" y="695851"/>
                  </a:lnTo>
                  <a:lnTo>
                    <a:pt x="378229" y="705879"/>
                  </a:lnTo>
                  <a:lnTo>
                    <a:pt x="368220" y="715916"/>
                  </a:lnTo>
                  <a:lnTo>
                    <a:pt x="358211" y="725961"/>
                  </a:lnTo>
                  <a:lnTo>
                    <a:pt x="348202" y="736016"/>
                  </a:lnTo>
                  <a:lnTo>
                    <a:pt x="338192" y="746079"/>
                  </a:lnTo>
                  <a:lnTo>
                    <a:pt x="328183" y="756151"/>
                  </a:lnTo>
                  <a:lnTo>
                    <a:pt x="318174" y="766232"/>
                  </a:lnTo>
                  <a:lnTo>
                    <a:pt x="308165" y="776322"/>
                  </a:lnTo>
                  <a:lnTo>
                    <a:pt x="298156" y="786421"/>
                  </a:lnTo>
                  <a:lnTo>
                    <a:pt x="288147" y="796529"/>
                  </a:lnTo>
                  <a:lnTo>
                    <a:pt x="278138" y="806646"/>
                  </a:lnTo>
                  <a:lnTo>
                    <a:pt x="268129" y="816773"/>
                  </a:lnTo>
                  <a:lnTo>
                    <a:pt x="258120" y="826908"/>
                  </a:lnTo>
                  <a:lnTo>
                    <a:pt x="248111" y="837053"/>
                  </a:lnTo>
                  <a:lnTo>
                    <a:pt x="238101" y="847208"/>
                  </a:lnTo>
                  <a:lnTo>
                    <a:pt x="228092" y="857371"/>
                  </a:lnTo>
                  <a:lnTo>
                    <a:pt x="218083" y="867544"/>
                  </a:lnTo>
                  <a:lnTo>
                    <a:pt x="208074" y="877726"/>
                  </a:lnTo>
                  <a:lnTo>
                    <a:pt x="198065" y="887918"/>
                  </a:lnTo>
                  <a:lnTo>
                    <a:pt x="188056" y="898119"/>
                  </a:lnTo>
                  <a:lnTo>
                    <a:pt x="178047" y="908329"/>
                  </a:lnTo>
                  <a:lnTo>
                    <a:pt x="168038" y="918548"/>
                  </a:lnTo>
                  <a:lnTo>
                    <a:pt x="158029" y="928777"/>
                  </a:lnTo>
                  <a:lnTo>
                    <a:pt x="148019" y="939015"/>
                  </a:lnTo>
                  <a:lnTo>
                    <a:pt x="138010" y="949262"/>
                  </a:lnTo>
                  <a:lnTo>
                    <a:pt x="128001" y="959518"/>
                  </a:lnTo>
                  <a:lnTo>
                    <a:pt x="117992" y="969783"/>
                  </a:lnTo>
                  <a:lnTo>
                    <a:pt x="107983" y="980058"/>
                  </a:lnTo>
                  <a:lnTo>
                    <a:pt x="103483" y="984682"/>
                  </a:lnTo>
                  <a:close/>
                </a:path>
              </a:pathLst>
            </a:cu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438822" y="5313962"/>
              <a:ext cx="948748" cy="984682"/>
            </a:xfrm>
            <a:custGeom>
              <a:avLst/>
              <a:pathLst>
                <a:path w="948748" h="984682">
                  <a:moveTo>
                    <a:pt x="0" y="984682"/>
                  </a:moveTo>
                  <a:lnTo>
                    <a:pt x="7892" y="976795"/>
                  </a:lnTo>
                  <a:lnTo>
                    <a:pt x="17901" y="966785"/>
                  </a:lnTo>
                  <a:lnTo>
                    <a:pt x="27910" y="956766"/>
                  </a:lnTo>
                  <a:lnTo>
                    <a:pt x="37919" y="946739"/>
                  </a:lnTo>
                  <a:lnTo>
                    <a:pt x="47928" y="936703"/>
                  </a:lnTo>
                  <a:lnTo>
                    <a:pt x="57938" y="926659"/>
                  </a:lnTo>
                  <a:lnTo>
                    <a:pt x="67947" y="916606"/>
                  </a:lnTo>
                  <a:lnTo>
                    <a:pt x="77956" y="906543"/>
                  </a:lnTo>
                  <a:lnTo>
                    <a:pt x="87965" y="896472"/>
                  </a:lnTo>
                  <a:lnTo>
                    <a:pt x="97974" y="886393"/>
                  </a:lnTo>
                  <a:lnTo>
                    <a:pt x="107983" y="876304"/>
                  </a:lnTo>
                  <a:lnTo>
                    <a:pt x="117992" y="866206"/>
                  </a:lnTo>
                  <a:lnTo>
                    <a:pt x="128001" y="856098"/>
                  </a:lnTo>
                  <a:lnTo>
                    <a:pt x="138010" y="845982"/>
                  </a:lnTo>
                  <a:lnTo>
                    <a:pt x="148019" y="835857"/>
                  </a:lnTo>
                  <a:lnTo>
                    <a:pt x="158029" y="825722"/>
                  </a:lnTo>
                  <a:lnTo>
                    <a:pt x="168038" y="815578"/>
                  </a:lnTo>
                  <a:lnTo>
                    <a:pt x="178047" y="805425"/>
                  </a:lnTo>
                  <a:lnTo>
                    <a:pt x="188056" y="795262"/>
                  </a:lnTo>
                  <a:lnTo>
                    <a:pt x="198065" y="785090"/>
                  </a:lnTo>
                  <a:lnTo>
                    <a:pt x="208074" y="774909"/>
                  </a:lnTo>
                  <a:lnTo>
                    <a:pt x="218083" y="764719"/>
                  </a:lnTo>
                  <a:lnTo>
                    <a:pt x="228092" y="754519"/>
                  </a:lnTo>
                  <a:lnTo>
                    <a:pt x="238101" y="744310"/>
                  </a:lnTo>
                  <a:lnTo>
                    <a:pt x="248111" y="734092"/>
                  </a:lnTo>
                  <a:lnTo>
                    <a:pt x="258120" y="723864"/>
                  </a:lnTo>
                  <a:lnTo>
                    <a:pt x="268129" y="713627"/>
                  </a:lnTo>
                  <a:lnTo>
                    <a:pt x="278138" y="703381"/>
                  </a:lnTo>
                  <a:lnTo>
                    <a:pt x="288147" y="693126"/>
                  </a:lnTo>
                  <a:lnTo>
                    <a:pt x="298156" y="682861"/>
                  </a:lnTo>
                  <a:lnTo>
                    <a:pt x="308165" y="672588"/>
                  </a:lnTo>
                  <a:lnTo>
                    <a:pt x="318174" y="662305"/>
                  </a:lnTo>
                  <a:lnTo>
                    <a:pt x="328183" y="652013"/>
                  </a:lnTo>
                  <a:lnTo>
                    <a:pt x="338192" y="641713"/>
                  </a:lnTo>
                  <a:lnTo>
                    <a:pt x="348202" y="631403"/>
                  </a:lnTo>
                  <a:lnTo>
                    <a:pt x="358211" y="621085"/>
                  </a:lnTo>
                  <a:lnTo>
                    <a:pt x="368220" y="610758"/>
                  </a:lnTo>
                  <a:lnTo>
                    <a:pt x="378229" y="600422"/>
                  </a:lnTo>
                  <a:lnTo>
                    <a:pt x="388238" y="590077"/>
                  </a:lnTo>
                  <a:lnTo>
                    <a:pt x="398247" y="579724"/>
                  </a:lnTo>
                  <a:lnTo>
                    <a:pt x="408256" y="569363"/>
                  </a:lnTo>
                  <a:lnTo>
                    <a:pt x="418265" y="558993"/>
                  </a:lnTo>
                  <a:lnTo>
                    <a:pt x="428274" y="548615"/>
                  </a:lnTo>
                  <a:lnTo>
                    <a:pt x="438284" y="538228"/>
                  </a:lnTo>
                  <a:lnTo>
                    <a:pt x="448293" y="527834"/>
                  </a:lnTo>
                  <a:lnTo>
                    <a:pt x="458302" y="517431"/>
                  </a:lnTo>
                  <a:lnTo>
                    <a:pt x="468311" y="507021"/>
                  </a:lnTo>
                  <a:lnTo>
                    <a:pt x="478320" y="496603"/>
                  </a:lnTo>
                  <a:lnTo>
                    <a:pt x="488329" y="486176"/>
                  </a:lnTo>
                  <a:lnTo>
                    <a:pt x="498338" y="475743"/>
                  </a:lnTo>
                  <a:lnTo>
                    <a:pt x="508347" y="465301"/>
                  </a:lnTo>
                  <a:lnTo>
                    <a:pt x="518356" y="454853"/>
                  </a:lnTo>
                  <a:lnTo>
                    <a:pt x="528365" y="444397"/>
                  </a:lnTo>
                  <a:lnTo>
                    <a:pt x="538375" y="433934"/>
                  </a:lnTo>
                  <a:lnTo>
                    <a:pt x="548384" y="423463"/>
                  </a:lnTo>
                  <a:lnTo>
                    <a:pt x="558393" y="412986"/>
                  </a:lnTo>
                  <a:lnTo>
                    <a:pt x="568402" y="402502"/>
                  </a:lnTo>
                  <a:lnTo>
                    <a:pt x="578411" y="392011"/>
                  </a:lnTo>
                  <a:lnTo>
                    <a:pt x="588420" y="381513"/>
                  </a:lnTo>
                  <a:lnTo>
                    <a:pt x="598429" y="371009"/>
                  </a:lnTo>
                  <a:lnTo>
                    <a:pt x="608438" y="360498"/>
                  </a:lnTo>
                  <a:lnTo>
                    <a:pt x="618447" y="349981"/>
                  </a:lnTo>
                  <a:lnTo>
                    <a:pt x="628456" y="339457"/>
                  </a:lnTo>
                  <a:lnTo>
                    <a:pt x="638466" y="328928"/>
                  </a:lnTo>
                  <a:lnTo>
                    <a:pt x="648475" y="318392"/>
                  </a:lnTo>
                  <a:lnTo>
                    <a:pt x="658484" y="307851"/>
                  </a:lnTo>
                  <a:lnTo>
                    <a:pt x="668493" y="297303"/>
                  </a:lnTo>
                  <a:lnTo>
                    <a:pt x="678502" y="286750"/>
                  </a:lnTo>
                  <a:lnTo>
                    <a:pt x="688511" y="276191"/>
                  </a:lnTo>
                  <a:lnTo>
                    <a:pt x="698520" y="265627"/>
                  </a:lnTo>
                  <a:lnTo>
                    <a:pt x="708529" y="255057"/>
                  </a:lnTo>
                  <a:lnTo>
                    <a:pt x="718538" y="244482"/>
                  </a:lnTo>
                  <a:lnTo>
                    <a:pt x="728548" y="233902"/>
                  </a:lnTo>
                  <a:lnTo>
                    <a:pt x="738557" y="223317"/>
                  </a:lnTo>
                  <a:lnTo>
                    <a:pt x="748566" y="212726"/>
                  </a:lnTo>
                  <a:lnTo>
                    <a:pt x="758575" y="202131"/>
                  </a:lnTo>
                  <a:lnTo>
                    <a:pt x="768584" y="191531"/>
                  </a:lnTo>
                  <a:lnTo>
                    <a:pt x="778593" y="180926"/>
                  </a:lnTo>
                  <a:lnTo>
                    <a:pt x="788602" y="170317"/>
                  </a:lnTo>
                  <a:lnTo>
                    <a:pt x="798611" y="159702"/>
                  </a:lnTo>
                  <a:lnTo>
                    <a:pt x="808620" y="149084"/>
                  </a:lnTo>
                  <a:lnTo>
                    <a:pt x="818629" y="138461"/>
                  </a:lnTo>
                  <a:lnTo>
                    <a:pt x="828639" y="127834"/>
                  </a:lnTo>
                  <a:lnTo>
                    <a:pt x="838648" y="117202"/>
                  </a:lnTo>
                  <a:lnTo>
                    <a:pt x="848657" y="106566"/>
                  </a:lnTo>
                  <a:lnTo>
                    <a:pt x="858666" y="95927"/>
                  </a:lnTo>
                  <a:lnTo>
                    <a:pt x="868675" y="85283"/>
                  </a:lnTo>
                  <a:lnTo>
                    <a:pt x="878684" y="74635"/>
                  </a:lnTo>
                  <a:lnTo>
                    <a:pt x="888693" y="63984"/>
                  </a:lnTo>
                  <a:lnTo>
                    <a:pt x="898702" y="53329"/>
                  </a:lnTo>
                  <a:lnTo>
                    <a:pt x="908711" y="42670"/>
                  </a:lnTo>
                  <a:lnTo>
                    <a:pt x="918721" y="32008"/>
                  </a:lnTo>
                  <a:lnTo>
                    <a:pt x="928730" y="21342"/>
                  </a:lnTo>
                  <a:lnTo>
                    <a:pt x="938739" y="10672"/>
                  </a:lnTo>
                  <a:lnTo>
                    <a:pt x="948748" y="0"/>
                  </a:lnTo>
                  <a:lnTo>
                    <a:pt x="94874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542305" y="5459025"/>
              <a:ext cx="845265" cy="839619"/>
            </a:xfrm>
            <a:custGeom>
              <a:avLst/>
              <a:pathLst>
                <a:path w="845265" h="839619">
                  <a:moveTo>
                    <a:pt x="845265" y="0"/>
                  </a:moveTo>
                  <a:lnTo>
                    <a:pt x="845265" y="0"/>
                  </a:lnTo>
                  <a:lnTo>
                    <a:pt x="835256" y="9699"/>
                  </a:lnTo>
                  <a:lnTo>
                    <a:pt x="825246" y="19403"/>
                  </a:lnTo>
                  <a:lnTo>
                    <a:pt x="815237" y="29109"/>
                  </a:lnTo>
                  <a:lnTo>
                    <a:pt x="805228" y="38819"/>
                  </a:lnTo>
                  <a:lnTo>
                    <a:pt x="795219" y="48533"/>
                  </a:lnTo>
                  <a:lnTo>
                    <a:pt x="785210" y="58251"/>
                  </a:lnTo>
                  <a:lnTo>
                    <a:pt x="775201" y="67972"/>
                  </a:lnTo>
                  <a:lnTo>
                    <a:pt x="765192" y="77697"/>
                  </a:lnTo>
                  <a:lnTo>
                    <a:pt x="755183" y="87426"/>
                  </a:lnTo>
                  <a:lnTo>
                    <a:pt x="745174" y="97159"/>
                  </a:lnTo>
                  <a:lnTo>
                    <a:pt x="735165" y="106896"/>
                  </a:lnTo>
                  <a:lnTo>
                    <a:pt x="725155" y="116637"/>
                  </a:lnTo>
                  <a:lnTo>
                    <a:pt x="715146" y="126382"/>
                  </a:lnTo>
                  <a:lnTo>
                    <a:pt x="705137" y="136132"/>
                  </a:lnTo>
                  <a:lnTo>
                    <a:pt x="695128" y="145886"/>
                  </a:lnTo>
                  <a:lnTo>
                    <a:pt x="685119" y="155644"/>
                  </a:lnTo>
                  <a:lnTo>
                    <a:pt x="675110" y="165407"/>
                  </a:lnTo>
                  <a:lnTo>
                    <a:pt x="665101" y="175175"/>
                  </a:lnTo>
                  <a:lnTo>
                    <a:pt x="655092" y="184947"/>
                  </a:lnTo>
                  <a:lnTo>
                    <a:pt x="645083" y="194725"/>
                  </a:lnTo>
                  <a:lnTo>
                    <a:pt x="635073" y="204507"/>
                  </a:lnTo>
                  <a:lnTo>
                    <a:pt x="625064" y="214294"/>
                  </a:lnTo>
                  <a:lnTo>
                    <a:pt x="615055" y="224087"/>
                  </a:lnTo>
                  <a:lnTo>
                    <a:pt x="605046" y="233884"/>
                  </a:lnTo>
                  <a:lnTo>
                    <a:pt x="595037" y="243687"/>
                  </a:lnTo>
                  <a:lnTo>
                    <a:pt x="585028" y="253496"/>
                  </a:lnTo>
                  <a:lnTo>
                    <a:pt x="575019" y="263309"/>
                  </a:lnTo>
                  <a:lnTo>
                    <a:pt x="565010" y="273129"/>
                  </a:lnTo>
                  <a:lnTo>
                    <a:pt x="555001" y="282954"/>
                  </a:lnTo>
                  <a:lnTo>
                    <a:pt x="544992" y="292785"/>
                  </a:lnTo>
                  <a:lnTo>
                    <a:pt x="534982" y="302622"/>
                  </a:lnTo>
                  <a:lnTo>
                    <a:pt x="524973" y="312465"/>
                  </a:lnTo>
                  <a:lnTo>
                    <a:pt x="514964" y="322315"/>
                  </a:lnTo>
                  <a:lnTo>
                    <a:pt x="504955" y="332170"/>
                  </a:lnTo>
                  <a:lnTo>
                    <a:pt x="494946" y="342032"/>
                  </a:lnTo>
                  <a:lnTo>
                    <a:pt x="484937" y="351900"/>
                  </a:lnTo>
                  <a:lnTo>
                    <a:pt x="474928" y="361775"/>
                  </a:lnTo>
                  <a:lnTo>
                    <a:pt x="464919" y="371657"/>
                  </a:lnTo>
                  <a:lnTo>
                    <a:pt x="454910" y="381545"/>
                  </a:lnTo>
                  <a:lnTo>
                    <a:pt x="444901" y="391440"/>
                  </a:lnTo>
                  <a:lnTo>
                    <a:pt x="434891" y="401343"/>
                  </a:lnTo>
                  <a:lnTo>
                    <a:pt x="424882" y="411252"/>
                  </a:lnTo>
                  <a:lnTo>
                    <a:pt x="414873" y="421169"/>
                  </a:lnTo>
                  <a:lnTo>
                    <a:pt x="404864" y="431092"/>
                  </a:lnTo>
                  <a:lnTo>
                    <a:pt x="394855" y="441024"/>
                  </a:lnTo>
                  <a:lnTo>
                    <a:pt x="384846" y="450963"/>
                  </a:lnTo>
                  <a:lnTo>
                    <a:pt x="374837" y="460909"/>
                  </a:lnTo>
                  <a:lnTo>
                    <a:pt x="364828" y="470864"/>
                  </a:lnTo>
                  <a:lnTo>
                    <a:pt x="354819" y="480826"/>
                  </a:lnTo>
                  <a:lnTo>
                    <a:pt x="344809" y="490796"/>
                  </a:lnTo>
                  <a:lnTo>
                    <a:pt x="334800" y="500774"/>
                  </a:lnTo>
                  <a:lnTo>
                    <a:pt x="324791" y="510760"/>
                  </a:lnTo>
                  <a:lnTo>
                    <a:pt x="314782" y="520754"/>
                  </a:lnTo>
                  <a:lnTo>
                    <a:pt x="304773" y="530757"/>
                  </a:lnTo>
                  <a:lnTo>
                    <a:pt x="294764" y="540768"/>
                  </a:lnTo>
                  <a:lnTo>
                    <a:pt x="284755" y="550788"/>
                  </a:lnTo>
                  <a:lnTo>
                    <a:pt x="274746" y="560816"/>
                  </a:lnTo>
                  <a:lnTo>
                    <a:pt x="264737" y="570853"/>
                  </a:lnTo>
                  <a:lnTo>
                    <a:pt x="254728" y="580898"/>
                  </a:lnTo>
                  <a:lnTo>
                    <a:pt x="244718" y="590952"/>
                  </a:lnTo>
                  <a:lnTo>
                    <a:pt x="234709" y="601016"/>
                  </a:lnTo>
                  <a:lnTo>
                    <a:pt x="224700" y="611088"/>
                  </a:lnTo>
                  <a:lnTo>
                    <a:pt x="214691" y="621169"/>
                  </a:lnTo>
                  <a:lnTo>
                    <a:pt x="204682" y="631259"/>
                  </a:lnTo>
                  <a:lnTo>
                    <a:pt x="194673" y="641358"/>
                  </a:lnTo>
                  <a:lnTo>
                    <a:pt x="184664" y="651466"/>
                  </a:lnTo>
                  <a:lnTo>
                    <a:pt x="174655" y="661583"/>
                  </a:lnTo>
                  <a:lnTo>
                    <a:pt x="164646" y="671710"/>
                  </a:lnTo>
                  <a:lnTo>
                    <a:pt x="154636" y="681845"/>
                  </a:lnTo>
                  <a:lnTo>
                    <a:pt x="144627" y="691990"/>
                  </a:lnTo>
                  <a:lnTo>
                    <a:pt x="134618" y="702145"/>
                  </a:lnTo>
                  <a:lnTo>
                    <a:pt x="124609" y="712308"/>
                  </a:lnTo>
                  <a:lnTo>
                    <a:pt x="114600" y="722481"/>
                  </a:lnTo>
                  <a:lnTo>
                    <a:pt x="104591" y="732663"/>
                  </a:lnTo>
                  <a:lnTo>
                    <a:pt x="94582" y="742855"/>
                  </a:lnTo>
                  <a:lnTo>
                    <a:pt x="84573" y="753055"/>
                  </a:lnTo>
                  <a:lnTo>
                    <a:pt x="74564" y="763265"/>
                  </a:lnTo>
                  <a:lnTo>
                    <a:pt x="64555" y="773485"/>
                  </a:lnTo>
                  <a:lnTo>
                    <a:pt x="54545" y="783714"/>
                  </a:lnTo>
                  <a:lnTo>
                    <a:pt x="44536" y="793951"/>
                  </a:lnTo>
                  <a:lnTo>
                    <a:pt x="34527" y="804199"/>
                  </a:lnTo>
                  <a:lnTo>
                    <a:pt x="24518" y="814455"/>
                  </a:lnTo>
                  <a:lnTo>
                    <a:pt x="14509" y="824720"/>
                  </a:lnTo>
                  <a:lnTo>
                    <a:pt x="4500" y="834995"/>
                  </a:lnTo>
                  <a:lnTo>
                    <a:pt x="0" y="83961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491287" y="5386493"/>
              <a:ext cx="896282" cy="912150"/>
            </a:xfrm>
            <a:custGeom>
              <a:avLst/>
              <a:pathLst>
                <a:path w="896282" h="912150">
                  <a:moveTo>
                    <a:pt x="0" y="912150"/>
                  </a:moveTo>
                  <a:lnTo>
                    <a:pt x="5472" y="906581"/>
                  </a:lnTo>
                  <a:lnTo>
                    <a:pt x="15481" y="896394"/>
                  </a:lnTo>
                  <a:lnTo>
                    <a:pt x="25490" y="886208"/>
                  </a:lnTo>
                  <a:lnTo>
                    <a:pt x="35500" y="876022"/>
                  </a:lnTo>
                  <a:lnTo>
                    <a:pt x="45509" y="865836"/>
                  </a:lnTo>
                  <a:lnTo>
                    <a:pt x="55518" y="855649"/>
                  </a:lnTo>
                  <a:lnTo>
                    <a:pt x="65527" y="845463"/>
                  </a:lnTo>
                  <a:lnTo>
                    <a:pt x="75536" y="835277"/>
                  </a:lnTo>
                  <a:lnTo>
                    <a:pt x="85545" y="825090"/>
                  </a:lnTo>
                  <a:lnTo>
                    <a:pt x="95554" y="814904"/>
                  </a:lnTo>
                  <a:lnTo>
                    <a:pt x="105563" y="804718"/>
                  </a:lnTo>
                  <a:lnTo>
                    <a:pt x="115572" y="794531"/>
                  </a:lnTo>
                  <a:lnTo>
                    <a:pt x="125581" y="784345"/>
                  </a:lnTo>
                  <a:lnTo>
                    <a:pt x="135591" y="774159"/>
                  </a:lnTo>
                  <a:lnTo>
                    <a:pt x="145600" y="763972"/>
                  </a:lnTo>
                  <a:lnTo>
                    <a:pt x="155609" y="753786"/>
                  </a:lnTo>
                  <a:lnTo>
                    <a:pt x="165618" y="743600"/>
                  </a:lnTo>
                  <a:lnTo>
                    <a:pt x="175627" y="733414"/>
                  </a:lnTo>
                  <a:lnTo>
                    <a:pt x="185636" y="723227"/>
                  </a:lnTo>
                  <a:lnTo>
                    <a:pt x="195645" y="713041"/>
                  </a:lnTo>
                  <a:lnTo>
                    <a:pt x="205654" y="702855"/>
                  </a:lnTo>
                  <a:lnTo>
                    <a:pt x="215663" y="692668"/>
                  </a:lnTo>
                  <a:lnTo>
                    <a:pt x="225672" y="682482"/>
                  </a:lnTo>
                  <a:lnTo>
                    <a:pt x="235682" y="672296"/>
                  </a:lnTo>
                  <a:lnTo>
                    <a:pt x="245691" y="662109"/>
                  </a:lnTo>
                  <a:lnTo>
                    <a:pt x="255700" y="651923"/>
                  </a:lnTo>
                  <a:lnTo>
                    <a:pt x="265709" y="641737"/>
                  </a:lnTo>
                  <a:lnTo>
                    <a:pt x="275718" y="631550"/>
                  </a:lnTo>
                  <a:lnTo>
                    <a:pt x="285727" y="621364"/>
                  </a:lnTo>
                  <a:lnTo>
                    <a:pt x="295736" y="611178"/>
                  </a:lnTo>
                  <a:lnTo>
                    <a:pt x="305745" y="600992"/>
                  </a:lnTo>
                  <a:lnTo>
                    <a:pt x="315754" y="590805"/>
                  </a:lnTo>
                  <a:lnTo>
                    <a:pt x="325764" y="580619"/>
                  </a:lnTo>
                  <a:lnTo>
                    <a:pt x="335773" y="570433"/>
                  </a:lnTo>
                  <a:lnTo>
                    <a:pt x="345782" y="560246"/>
                  </a:lnTo>
                  <a:lnTo>
                    <a:pt x="355791" y="550060"/>
                  </a:lnTo>
                  <a:lnTo>
                    <a:pt x="365800" y="539874"/>
                  </a:lnTo>
                  <a:lnTo>
                    <a:pt x="375809" y="529687"/>
                  </a:lnTo>
                  <a:lnTo>
                    <a:pt x="385818" y="519501"/>
                  </a:lnTo>
                  <a:lnTo>
                    <a:pt x="395827" y="509315"/>
                  </a:lnTo>
                  <a:lnTo>
                    <a:pt x="405836" y="499129"/>
                  </a:lnTo>
                  <a:lnTo>
                    <a:pt x="415845" y="488942"/>
                  </a:lnTo>
                  <a:lnTo>
                    <a:pt x="425855" y="478756"/>
                  </a:lnTo>
                  <a:lnTo>
                    <a:pt x="435864" y="468570"/>
                  </a:lnTo>
                  <a:lnTo>
                    <a:pt x="445873" y="458383"/>
                  </a:lnTo>
                  <a:lnTo>
                    <a:pt x="455882" y="448197"/>
                  </a:lnTo>
                  <a:lnTo>
                    <a:pt x="465891" y="438011"/>
                  </a:lnTo>
                  <a:lnTo>
                    <a:pt x="475900" y="427824"/>
                  </a:lnTo>
                  <a:lnTo>
                    <a:pt x="485909" y="417638"/>
                  </a:lnTo>
                  <a:lnTo>
                    <a:pt x="495918" y="407452"/>
                  </a:lnTo>
                  <a:lnTo>
                    <a:pt x="505927" y="397265"/>
                  </a:lnTo>
                  <a:lnTo>
                    <a:pt x="515937" y="387079"/>
                  </a:lnTo>
                  <a:lnTo>
                    <a:pt x="525946" y="376893"/>
                  </a:lnTo>
                  <a:lnTo>
                    <a:pt x="535955" y="366707"/>
                  </a:lnTo>
                  <a:lnTo>
                    <a:pt x="545964" y="356520"/>
                  </a:lnTo>
                  <a:lnTo>
                    <a:pt x="555973" y="346334"/>
                  </a:lnTo>
                  <a:lnTo>
                    <a:pt x="565982" y="336148"/>
                  </a:lnTo>
                  <a:lnTo>
                    <a:pt x="575991" y="325961"/>
                  </a:lnTo>
                  <a:lnTo>
                    <a:pt x="586000" y="315775"/>
                  </a:lnTo>
                  <a:lnTo>
                    <a:pt x="596009" y="305589"/>
                  </a:lnTo>
                  <a:lnTo>
                    <a:pt x="606018" y="295402"/>
                  </a:lnTo>
                  <a:lnTo>
                    <a:pt x="616028" y="285216"/>
                  </a:lnTo>
                  <a:lnTo>
                    <a:pt x="626037" y="275030"/>
                  </a:lnTo>
                  <a:lnTo>
                    <a:pt x="636046" y="264843"/>
                  </a:lnTo>
                  <a:lnTo>
                    <a:pt x="646055" y="254657"/>
                  </a:lnTo>
                  <a:lnTo>
                    <a:pt x="656064" y="244471"/>
                  </a:lnTo>
                  <a:lnTo>
                    <a:pt x="666073" y="234285"/>
                  </a:lnTo>
                  <a:lnTo>
                    <a:pt x="676082" y="224098"/>
                  </a:lnTo>
                  <a:lnTo>
                    <a:pt x="686091" y="213912"/>
                  </a:lnTo>
                  <a:lnTo>
                    <a:pt x="696100" y="203726"/>
                  </a:lnTo>
                  <a:lnTo>
                    <a:pt x="706109" y="193539"/>
                  </a:lnTo>
                  <a:lnTo>
                    <a:pt x="716119" y="183353"/>
                  </a:lnTo>
                  <a:lnTo>
                    <a:pt x="726128" y="173167"/>
                  </a:lnTo>
                  <a:lnTo>
                    <a:pt x="736137" y="162980"/>
                  </a:lnTo>
                  <a:lnTo>
                    <a:pt x="746146" y="152794"/>
                  </a:lnTo>
                  <a:lnTo>
                    <a:pt x="756155" y="142608"/>
                  </a:lnTo>
                  <a:lnTo>
                    <a:pt x="766164" y="132421"/>
                  </a:lnTo>
                  <a:lnTo>
                    <a:pt x="776173" y="122235"/>
                  </a:lnTo>
                  <a:lnTo>
                    <a:pt x="786182" y="112049"/>
                  </a:lnTo>
                  <a:lnTo>
                    <a:pt x="796191" y="101863"/>
                  </a:lnTo>
                  <a:lnTo>
                    <a:pt x="806201" y="91676"/>
                  </a:lnTo>
                  <a:lnTo>
                    <a:pt x="816210" y="81490"/>
                  </a:lnTo>
                  <a:lnTo>
                    <a:pt x="826219" y="71304"/>
                  </a:lnTo>
                  <a:lnTo>
                    <a:pt x="836228" y="61117"/>
                  </a:lnTo>
                  <a:lnTo>
                    <a:pt x="846237" y="50931"/>
                  </a:lnTo>
                  <a:lnTo>
                    <a:pt x="856246" y="40745"/>
                  </a:lnTo>
                  <a:lnTo>
                    <a:pt x="866255" y="30558"/>
                  </a:lnTo>
                  <a:lnTo>
                    <a:pt x="876264" y="20372"/>
                  </a:lnTo>
                  <a:lnTo>
                    <a:pt x="886273" y="10186"/>
                  </a:lnTo>
                  <a:lnTo>
                    <a:pt x="896282" y="0"/>
                  </a:lnTo>
                  <a:lnTo>
                    <a:pt x="896282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315023" y="6277964"/>
              <a:ext cx="41360" cy="4136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321248" y="6274180"/>
              <a:ext cx="48928" cy="4892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334175" y="6277098"/>
              <a:ext cx="43092" cy="430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343594" y="6276508"/>
              <a:ext cx="44272" cy="4427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352770" y="6275674"/>
              <a:ext cx="45939" cy="459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385087" y="6277964"/>
              <a:ext cx="41360" cy="4136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391948" y="6274815"/>
              <a:ext cx="47657" cy="476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414248" y="6277098"/>
              <a:ext cx="43092" cy="430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417628" y="6270468"/>
              <a:ext cx="56351" cy="563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426584" y="6269415"/>
              <a:ext cx="58457" cy="584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437010" y="6269832"/>
              <a:ext cx="57623" cy="5762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445733" y="6268546"/>
              <a:ext cx="60196" cy="6019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455567" y="6268370"/>
              <a:ext cx="60546" cy="605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465441" y="6268235"/>
              <a:ext cx="60817" cy="608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475351" y="6268137"/>
              <a:ext cx="61014" cy="6101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485046" y="6267823"/>
              <a:ext cx="61642" cy="616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495501" y="6268269"/>
              <a:ext cx="60750" cy="6075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505647" y="6268405"/>
              <a:ext cx="60477" cy="6047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514983" y="6267732"/>
              <a:ext cx="61823" cy="6182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525143" y="6267884"/>
              <a:ext cx="61520" cy="615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535674" y="6268405"/>
              <a:ext cx="60477" cy="6047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545415" y="6268137"/>
              <a:ext cx="61014" cy="6101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556128" y="6268841"/>
              <a:ext cx="59605" cy="596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564522" y="6267226"/>
              <a:ext cx="62836" cy="6283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575923" y="6268618"/>
              <a:ext cx="60052" cy="6005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584107" y="6266793"/>
              <a:ext cx="63702" cy="6370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594496" y="7062457"/>
              <a:ext cx="62942" cy="629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604150" y="6266817"/>
              <a:ext cx="63653" cy="6365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614308" y="6266966"/>
              <a:ext cx="63355" cy="6335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625113" y="6267762"/>
              <a:ext cx="61763" cy="617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634721" y="6267361"/>
              <a:ext cx="62565" cy="625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645506" y="6268137"/>
              <a:ext cx="61014" cy="6101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655140" y="6267762"/>
              <a:ext cx="61763" cy="617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664508" y="6267120"/>
              <a:ext cx="63047" cy="6304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674491" y="6267094"/>
              <a:ext cx="63099" cy="630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685168" y="6947443"/>
              <a:ext cx="61763" cy="617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695268" y="6267853"/>
              <a:ext cx="61581" cy="6158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705097" y="6267673"/>
              <a:ext cx="61941" cy="619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716161" y="6268728"/>
              <a:ext cx="59831" cy="598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4724694" y="6267253"/>
              <a:ext cx="62782" cy="627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4734704" y="6267253"/>
              <a:ext cx="62782" cy="627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744204" y="6266744"/>
              <a:ext cx="63799" cy="637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754461" y="6266992"/>
              <a:ext cx="63304" cy="6330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765455" y="6267977"/>
              <a:ext cx="61334" cy="6133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774767" y="6267279"/>
              <a:ext cx="62728" cy="6272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785833" y="6268336"/>
              <a:ext cx="60615" cy="6061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4794422" y="6266916"/>
              <a:ext cx="63455" cy="6345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805460" y="6267946"/>
              <a:ext cx="61396" cy="6139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815726" y="6268202"/>
              <a:ext cx="60883" cy="608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825702" y="6268169"/>
              <a:ext cx="60949" cy="6094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836743" y="6269201"/>
              <a:ext cx="58885" cy="5888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845922" y="6268370"/>
              <a:ext cx="60546" cy="605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855444" y="6267884"/>
              <a:ext cx="61520" cy="615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865070" y="6267500"/>
              <a:ext cx="62287" cy="6228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874019" y="6266440"/>
              <a:ext cx="64407" cy="6440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883310" y="6265722"/>
              <a:ext cx="65842" cy="658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892995" y="6265398"/>
              <a:ext cx="66492" cy="6649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4903570" y="6265964"/>
              <a:ext cx="65359" cy="6535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913240" y="6265625"/>
              <a:ext cx="66038" cy="660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922561" y="6264937"/>
              <a:ext cx="67413" cy="6741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4931663" y="6264030"/>
              <a:ext cx="69228" cy="6922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942648" y="6265005"/>
              <a:ext cx="67277" cy="6727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954114" y="6266463"/>
              <a:ext cx="64362" cy="643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963901" y="6266240"/>
              <a:ext cx="64807" cy="6480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973142" y="6265473"/>
              <a:ext cx="66342" cy="663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983561" y="6265883"/>
              <a:ext cx="65522" cy="6552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993950" y="6266262"/>
              <a:ext cx="64764" cy="6476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003245" y="6673597"/>
              <a:ext cx="66191" cy="6619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013141" y="6265435"/>
              <a:ext cx="66417" cy="664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024508" y="6266793"/>
              <a:ext cx="63702" cy="6370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034187" y="6615077"/>
              <a:ext cx="64362" cy="6436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044828" y="6585154"/>
              <a:ext cx="63099" cy="630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055416" y="6267673"/>
              <a:ext cx="61941" cy="619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5065280" y="6267529"/>
              <a:ext cx="62230" cy="6223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073936" y="6266175"/>
              <a:ext cx="64937" cy="6493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084514" y="6266744"/>
              <a:ext cx="63799" cy="637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094499" y="6266720"/>
              <a:ext cx="63847" cy="6384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114296" y="6276508"/>
              <a:ext cx="44272" cy="4427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113720" y="6265923"/>
              <a:ext cx="65441" cy="654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123450" y="6265644"/>
              <a:ext cx="65999" cy="659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134559" y="6266744"/>
              <a:ext cx="63799" cy="6379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142812" y="6264988"/>
              <a:ext cx="67311" cy="6731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153420" y="6265586"/>
              <a:ext cx="66115" cy="6611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164374" y="6266532"/>
              <a:ext cx="64224" cy="6422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174202" y="6471467"/>
              <a:ext cx="64587" cy="6458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184486" y="6266625"/>
              <a:ext cx="64037" cy="6403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194566" y="6266696"/>
              <a:ext cx="63895" cy="638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204845" y="6266966"/>
              <a:ext cx="63355" cy="6335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5214106" y="6266218"/>
              <a:ext cx="64851" cy="648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223388" y="6265491"/>
              <a:ext cx="66305" cy="663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233830" y="6265923"/>
              <a:ext cx="65441" cy="6544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5243149" y="6432002"/>
              <a:ext cx="66820" cy="668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253435" y="6265510"/>
              <a:ext cx="66267" cy="6626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263444" y="6265510"/>
              <a:ext cx="66267" cy="6626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5274118" y="6266175"/>
              <a:ext cx="64937" cy="6493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282889" y="6264937"/>
              <a:ext cx="67413" cy="6741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292949" y="6264988"/>
              <a:ext cx="67311" cy="6731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303692" y="6265722"/>
              <a:ext cx="65842" cy="6584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313303" y="6265324"/>
              <a:ext cx="66639" cy="6663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323790" y="6265802"/>
              <a:ext cx="65684" cy="656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333860" y="6265862"/>
              <a:ext cx="65563" cy="6556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344334" y="6266328"/>
              <a:ext cx="64631" cy="6463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353214" y="6265198"/>
              <a:ext cx="66891" cy="6689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363099" y="6265075"/>
              <a:ext cx="67138" cy="671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5372625" y="6264591"/>
              <a:ext cx="68105" cy="681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5381958" y="6333536"/>
              <a:ext cx="69457" cy="694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401795" y="6320821"/>
              <a:ext cx="69820" cy="698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5412231" y="6264161"/>
              <a:ext cx="68965" cy="689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421731" y="6263652"/>
              <a:ext cx="69983" cy="6998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5431348" y="6263259"/>
              <a:ext cx="70769" cy="7076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441576" y="6263479"/>
              <a:ext cx="70330" cy="7033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5453095" y="6264988"/>
              <a:ext cx="67311" cy="6731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472345" y="6252615"/>
              <a:ext cx="68846" cy="68846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482903" y="6264770"/>
              <a:ext cx="67748" cy="67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491289" y="6265988"/>
              <a:ext cx="70995" cy="709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502555" y="6264403"/>
              <a:ext cx="68482" cy="684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512564" y="6264403"/>
              <a:ext cx="68482" cy="684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522761" y="6264591"/>
              <a:ext cx="68105" cy="6810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533032" y="6113519"/>
              <a:ext cx="67582" cy="675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543872" y="6265683"/>
              <a:ext cx="65921" cy="6592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554162" y="6265964"/>
              <a:ext cx="65359" cy="6535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563009" y="6264803"/>
              <a:ext cx="67682" cy="67682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5573085" y="6264869"/>
              <a:ext cx="67549" cy="6754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5583735" y="6265510"/>
              <a:ext cx="66267" cy="6626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592938" y="6264704"/>
              <a:ext cx="67879" cy="67879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604228" y="6128489"/>
              <a:ext cx="65317" cy="6531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614901" y="6266649"/>
              <a:ext cx="63990" cy="6399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624372" y="6034015"/>
              <a:ext cx="65065" cy="650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632581" y="6080776"/>
              <a:ext cx="68665" cy="6866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643549" y="6265270"/>
              <a:ext cx="66748" cy="66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653540" y="5897694"/>
              <a:ext cx="66784" cy="6678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663184" y="6055404"/>
              <a:ext cx="67515" cy="6751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673541" y="5910851"/>
              <a:ext cx="66820" cy="66820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683941" y="6265625"/>
              <a:ext cx="66038" cy="6603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695021" y="6266696"/>
              <a:ext cx="63895" cy="63895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703104" y="6130834"/>
              <a:ext cx="67748" cy="67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713113" y="5879076"/>
              <a:ext cx="67748" cy="67748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724095" y="5933286"/>
              <a:ext cx="65803" cy="65803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734183" y="5963707"/>
              <a:ext cx="65644" cy="65644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747786" y="5975994"/>
              <a:ext cx="58457" cy="58457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886204" y="8482926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886204" y="820842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886204" y="7923679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886204" y="7662763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4886204" y="740184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4886204" y="711710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886204" y="6842600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457989" y="7517408"/>
              <a:ext cx="929580" cy="965518"/>
            </a:xfrm>
            <a:custGeom>
              <a:avLst/>
              <a:pathLst>
                <a:path w="929580" h="965518">
                  <a:moveTo>
                    <a:pt x="0" y="965518"/>
                  </a:moveTo>
                  <a:lnTo>
                    <a:pt x="8743" y="956766"/>
                  </a:lnTo>
                  <a:lnTo>
                    <a:pt x="18752" y="946739"/>
                  </a:lnTo>
                  <a:lnTo>
                    <a:pt x="28761" y="936703"/>
                  </a:lnTo>
                  <a:lnTo>
                    <a:pt x="38770" y="926659"/>
                  </a:lnTo>
                  <a:lnTo>
                    <a:pt x="48779" y="916606"/>
                  </a:lnTo>
                  <a:lnTo>
                    <a:pt x="58788" y="906543"/>
                  </a:lnTo>
                  <a:lnTo>
                    <a:pt x="68797" y="896472"/>
                  </a:lnTo>
                  <a:lnTo>
                    <a:pt x="78807" y="886393"/>
                  </a:lnTo>
                  <a:lnTo>
                    <a:pt x="88816" y="876304"/>
                  </a:lnTo>
                  <a:lnTo>
                    <a:pt x="98825" y="866206"/>
                  </a:lnTo>
                  <a:lnTo>
                    <a:pt x="108834" y="856098"/>
                  </a:lnTo>
                  <a:lnTo>
                    <a:pt x="118843" y="845982"/>
                  </a:lnTo>
                  <a:lnTo>
                    <a:pt x="128852" y="835857"/>
                  </a:lnTo>
                  <a:lnTo>
                    <a:pt x="138861" y="825722"/>
                  </a:lnTo>
                  <a:lnTo>
                    <a:pt x="148870" y="815578"/>
                  </a:lnTo>
                  <a:lnTo>
                    <a:pt x="158879" y="805425"/>
                  </a:lnTo>
                  <a:lnTo>
                    <a:pt x="168888" y="795262"/>
                  </a:lnTo>
                  <a:lnTo>
                    <a:pt x="178898" y="785090"/>
                  </a:lnTo>
                  <a:lnTo>
                    <a:pt x="188907" y="774909"/>
                  </a:lnTo>
                  <a:lnTo>
                    <a:pt x="198916" y="764719"/>
                  </a:lnTo>
                  <a:lnTo>
                    <a:pt x="208925" y="754519"/>
                  </a:lnTo>
                  <a:lnTo>
                    <a:pt x="218934" y="744310"/>
                  </a:lnTo>
                  <a:lnTo>
                    <a:pt x="228943" y="734092"/>
                  </a:lnTo>
                  <a:lnTo>
                    <a:pt x="238952" y="723864"/>
                  </a:lnTo>
                  <a:lnTo>
                    <a:pt x="248961" y="713627"/>
                  </a:lnTo>
                  <a:lnTo>
                    <a:pt x="258970" y="703381"/>
                  </a:lnTo>
                  <a:lnTo>
                    <a:pt x="268980" y="693126"/>
                  </a:lnTo>
                  <a:lnTo>
                    <a:pt x="278989" y="682861"/>
                  </a:lnTo>
                  <a:lnTo>
                    <a:pt x="288998" y="672588"/>
                  </a:lnTo>
                  <a:lnTo>
                    <a:pt x="299007" y="662305"/>
                  </a:lnTo>
                  <a:lnTo>
                    <a:pt x="309016" y="652013"/>
                  </a:lnTo>
                  <a:lnTo>
                    <a:pt x="319025" y="641713"/>
                  </a:lnTo>
                  <a:lnTo>
                    <a:pt x="329034" y="631403"/>
                  </a:lnTo>
                  <a:lnTo>
                    <a:pt x="339043" y="621085"/>
                  </a:lnTo>
                  <a:lnTo>
                    <a:pt x="349052" y="610758"/>
                  </a:lnTo>
                  <a:lnTo>
                    <a:pt x="359061" y="600422"/>
                  </a:lnTo>
                  <a:lnTo>
                    <a:pt x="369071" y="590077"/>
                  </a:lnTo>
                  <a:lnTo>
                    <a:pt x="379080" y="579724"/>
                  </a:lnTo>
                  <a:lnTo>
                    <a:pt x="389089" y="569363"/>
                  </a:lnTo>
                  <a:lnTo>
                    <a:pt x="399098" y="558993"/>
                  </a:lnTo>
                  <a:lnTo>
                    <a:pt x="409107" y="548615"/>
                  </a:lnTo>
                  <a:lnTo>
                    <a:pt x="419116" y="538228"/>
                  </a:lnTo>
                  <a:lnTo>
                    <a:pt x="429125" y="527834"/>
                  </a:lnTo>
                  <a:lnTo>
                    <a:pt x="439134" y="517431"/>
                  </a:lnTo>
                  <a:lnTo>
                    <a:pt x="449143" y="507021"/>
                  </a:lnTo>
                  <a:lnTo>
                    <a:pt x="459153" y="496603"/>
                  </a:lnTo>
                  <a:lnTo>
                    <a:pt x="469162" y="486176"/>
                  </a:lnTo>
                  <a:lnTo>
                    <a:pt x="479171" y="475743"/>
                  </a:lnTo>
                  <a:lnTo>
                    <a:pt x="489180" y="465301"/>
                  </a:lnTo>
                  <a:lnTo>
                    <a:pt x="499189" y="454853"/>
                  </a:lnTo>
                  <a:lnTo>
                    <a:pt x="509198" y="444397"/>
                  </a:lnTo>
                  <a:lnTo>
                    <a:pt x="519207" y="433934"/>
                  </a:lnTo>
                  <a:lnTo>
                    <a:pt x="529216" y="423463"/>
                  </a:lnTo>
                  <a:lnTo>
                    <a:pt x="539225" y="412986"/>
                  </a:lnTo>
                  <a:lnTo>
                    <a:pt x="549234" y="402502"/>
                  </a:lnTo>
                  <a:lnTo>
                    <a:pt x="559244" y="392011"/>
                  </a:lnTo>
                  <a:lnTo>
                    <a:pt x="569253" y="381513"/>
                  </a:lnTo>
                  <a:lnTo>
                    <a:pt x="579262" y="371009"/>
                  </a:lnTo>
                  <a:lnTo>
                    <a:pt x="589271" y="360498"/>
                  </a:lnTo>
                  <a:lnTo>
                    <a:pt x="599280" y="349981"/>
                  </a:lnTo>
                  <a:lnTo>
                    <a:pt x="609289" y="339457"/>
                  </a:lnTo>
                  <a:lnTo>
                    <a:pt x="619298" y="328928"/>
                  </a:lnTo>
                  <a:lnTo>
                    <a:pt x="629307" y="318392"/>
                  </a:lnTo>
                  <a:lnTo>
                    <a:pt x="639316" y="307851"/>
                  </a:lnTo>
                  <a:lnTo>
                    <a:pt x="649325" y="297303"/>
                  </a:lnTo>
                  <a:lnTo>
                    <a:pt x="659335" y="286750"/>
                  </a:lnTo>
                  <a:lnTo>
                    <a:pt x="669344" y="276191"/>
                  </a:lnTo>
                  <a:lnTo>
                    <a:pt x="679353" y="265627"/>
                  </a:lnTo>
                  <a:lnTo>
                    <a:pt x="689362" y="255057"/>
                  </a:lnTo>
                  <a:lnTo>
                    <a:pt x="699371" y="244482"/>
                  </a:lnTo>
                  <a:lnTo>
                    <a:pt x="709380" y="233902"/>
                  </a:lnTo>
                  <a:lnTo>
                    <a:pt x="719389" y="223317"/>
                  </a:lnTo>
                  <a:lnTo>
                    <a:pt x="729398" y="212726"/>
                  </a:lnTo>
                  <a:lnTo>
                    <a:pt x="739407" y="202131"/>
                  </a:lnTo>
                  <a:lnTo>
                    <a:pt x="749417" y="191531"/>
                  </a:lnTo>
                  <a:lnTo>
                    <a:pt x="759426" y="180926"/>
                  </a:lnTo>
                  <a:lnTo>
                    <a:pt x="769435" y="170317"/>
                  </a:lnTo>
                  <a:lnTo>
                    <a:pt x="779444" y="159702"/>
                  </a:lnTo>
                  <a:lnTo>
                    <a:pt x="789453" y="149084"/>
                  </a:lnTo>
                  <a:lnTo>
                    <a:pt x="799462" y="138461"/>
                  </a:lnTo>
                  <a:lnTo>
                    <a:pt x="809471" y="127834"/>
                  </a:lnTo>
                  <a:lnTo>
                    <a:pt x="819480" y="117202"/>
                  </a:lnTo>
                  <a:lnTo>
                    <a:pt x="829489" y="106566"/>
                  </a:lnTo>
                  <a:lnTo>
                    <a:pt x="839498" y="95927"/>
                  </a:lnTo>
                  <a:lnTo>
                    <a:pt x="849508" y="85283"/>
                  </a:lnTo>
                  <a:lnTo>
                    <a:pt x="859517" y="74635"/>
                  </a:lnTo>
                  <a:lnTo>
                    <a:pt x="869526" y="63984"/>
                  </a:lnTo>
                  <a:lnTo>
                    <a:pt x="879535" y="53329"/>
                  </a:lnTo>
                  <a:lnTo>
                    <a:pt x="889544" y="42670"/>
                  </a:lnTo>
                  <a:lnTo>
                    <a:pt x="899553" y="32008"/>
                  </a:lnTo>
                  <a:lnTo>
                    <a:pt x="909562" y="21342"/>
                  </a:lnTo>
                  <a:lnTo>
                    <a:pt x="919571" y="10672"/>
                  </a:lnTo>
                  <a:lnTo>
                    <a:pt x="929580" y="0"/>
                  </a:lnTo>
                  <a:lnTo>
                    <a:pt x="929580" y="145063"/>
                  </a:lnTo>
                  <a:lnTo>
                    <a:pt x="919571" y="154762"/>
                  </a:lnTo>
                  <a:lnTo>
                    <a:pt x="909562" y="164466"/>
                  </a:lnTo>
                  <a:lnTo>
                    <a:pt x="899553" y="174172"/>
                  </a:lnTo>
                  <a:lnTo>
                    <a:pt x="889544" y="183883"/>
                  </a:lnTo>
                  <a:lnTo>
                    <a:pt x="879535" y="193596"/>
                  </a:lnTo>
                  <a:lnTo>
                    <a:pt x="869526" y="203314"/>
                  </a:lnTo>
                  <a:lnTo>
                    <a:pt x="859517" y="213035"/>
                  </a:lnTo>
                  <a:lnTo>
                    <a:pt x="849508" y="222760"/>
                  </a:lnTo>
                  <a:lnTo>
                    <a:pt x="839498" y="232489"/>
                  </a:lnTo>
                  <a:lnTo>
                    <a:pt x="829489" y="242222"/>
                  </a:lnTo>
                  <a:lnTo>
                    <a:pt x="819480" y="251959"/>
                  </a:lnTo>
                  <a:lnTo>
                    <a:pt x="809471" y="261700"/>
                  </a:lnTo>
                  <a:lnTo>
                    <a:pt x="799462" y="271445"/>
                  </a:lnTo>
                  <a:lnTo>
                    <a:pt x="789453" y="281195"/>
                  </a:lnTo>
                  <a:lnTo>
                    <a:pt x="779444" y="290949"/>
                  </a:lnTo>
                  <a:lnTo>
                    <a:pt x="769435" y="300707"/>
                  </a:lnTo>
                  <a:lnTo>
                    <a:pt x="759426" y="310470"/>
                  </a:lnTo>
                  <a:lnTo>
                    <a:pt x="749417" y="320238"/>
                  </a:lnTo>
                  <a:lnTo>
                    <a:pt x="739407" y="330011"/>
                  </a:lnTo>
                  <a:lnTo>
                    <a:pt x="729398" y="339788"/>
                  </a:lnTo>
                  <a:lnTo>
                    <a:pt x="719389" y="349570"/>
                  </a:lnTo>
                  <a:lnTo>
                    <a:pt x="709380" y="359357"/>
                  </a:lnTo>
                  <a:lnTo>
                    <a:pt x="699371" y="369150"/>
                  </a:lnTo>
                  <a:lnTo>
                    <a:pt x="689362" y="378947"/>
                  </a:lnTo>
                  <a:lnTo>
                    <a:pt x="679353" y="388750"/>
                  </a:lnTo>
                  <a:lnTo>
                    <a:pt x="669344" y="398559"/>
                  </a:lnTo>
                  <a:lnTo>
                    <a:pt x="659335" y="408373"/>
                  </a:lnTo>
                  <a:lnTo>
                    <a:pt x="649325" y="418192"/>
                  </a:lnTo>
                  <a:lnTo>
                    <a:pt x="639316" y="428017"/>
                  </a:lnTo>
                  <a:lnTo>
                    <a:pt x="629307" y="437848"/>
                  </a:lnTo>
                  <a:lnTo>
                    <a:pt x="619298" y="447685"/>
                  </a:lnTo>
                  <a:lnTo>
                    <a:pt x="609289" y="457529"/>
                  </a:lnTo>
                  <a:lnTo>
                    <a:pt x="599280" y="467378"/>
                  </a:lnTo>
                  <a:lnTo>
                    <a:pt x="589271" y="477233"/>
                  </a:lnTo>
                  <a:lnTo>
                    <a:pt x="579262" y="487095"/>
                  </a:lnTo>
                  <a:lnTo>
                    <a:pt x="569253" y="496963"/>
                  </a:lnTo>
                  <a:lnTo>
                    <a:pt x="559244" y="506838"/>
                  </a:lnTo>
                  <a:lnTo>
                    <a:pt x="549234" y="516720"/>
                  </a:lnTo>
                  <a:lnTo>
                    <a:pt x="539225" y="526608"/>
                  </a:lnTo>
                  <a:lnTo>
                    <a:pt x="529216" y="536503"/>
                  </a:lnTo>
                  <a:lnTo>
                    <a:pt x="519207" y="546406"/>
                  </a:lnTo>
                  <a:lnTo>
                    <a:pt x="509198" y="556315"/>
                  </a:lnTo>
                  <a:lnTo>
                    <a:pt x="499189" y="566232"/>
                  </a:lnTo>
                  <a:lnTo>
                    <a:pt x="489180" y="576156"/>
                  </a:lnTo>
                  <a:lnTo>
                    <a:pt x="479171" y="586087"/>
                  </a:lnTo>
                  <a:lnTo>
                    <a:pt x="469162" y="596026"/>
                  </a:lnTo>
                  <a:lnTo>
                    <a:pt x="459153" y="605972"/>
                  </a:lnTo>
                  <a:lnTo>
                    <a:pt x="449143" y="615927"/>
                  </a:lnTo>
                  <a:lnTo>
                    <a:pt x="439134" y="625889"/>
                  </a:lnTo>
                  <a:lnTo>
                    <a:pt x="429125" y="635859"/>
                  </a:lnTo>
                  <a:lnTo>
                    <a:pt x="419116" y="645837"/>
                  </a:lnTo>
                  <a:lnTo>
                    <a:pt x="409107" y="655823"/>
                  </a:lnTo>
                  <a:lnTo>
                    <a:pt x="399098" y="665818"/>
                  </a:lnTo>
                  <a:lnTo>
                    <a:pt x="389089" y="675820"/>
                  </a:lnTo>
                  <a:lnTo>
                    <a:pt x="379080" y="685831"/>
                  </a:lnTo>
                  <a:lnTo>
                    <a:pt x="369071" y="695851"/>
                  </a:lnTo>
                  <a:lnTo>
                    <a:pt x="359061" y="705879"/>
                  </a:lnTo>
                  <a:lnTo>
                    <a:pt x="349052" y="715916"/>
                  </a:lnTo>
                  <a:lnTo>
                    <a:pt x="339043" y="725961"/>
                  </a:lnTo>
                  <a:lnTo>
                    <a:pt x="329034" y="736016"/>
                  </a:lnTo>
                  <a:lnTo>
                    <a:pt x="319025" y="746079"/>
                  </a:lnTo>
                  <a:lnTo>
                    <a:pt x="309016" y="756151"/>
                  </a:lnTo>
                  <a:lnTo>
                    <a:pt x="299007" y="766232"/>
                  </a:lnTo>
                  <a:lnTo>
                    <a:pt x="288998" y="776322"/>
                  </a:lnTo>
                  <a:lnTo>
                    <a:pt x="278989" y="786421"/>
                  </a:lnTo>
                  <a:lnTo>
                    <a:pt x="268980" y="796529"/>
                  </a:lnTo>
                  <a:lnTo>
                    <a:pt x="258970" y="806646"/>
                  </a:lnTo>
                  <a:lnTo>
                    <a:pt x="248961" y="816773"/>
                  </a:lnTo>
                  <a:lnTo>
                    <a:pt x="238952" y="826908"/>
                  </a:lnTo>
                  <a:lnTo>
                    <a:pt x="228943" y="837053"/>
                  </a:lnTo>
                  <a:lnTo>
                    <a:pt x="218934" y="847208"/>
                  </a:lnTo>
                  <a:lnTo>
                    <a:pt x="208925" y="857371"/>
                  </a:lnTo>
                  <a:lnTo>
                    <a:pt x="198916" y="867544"/>
                  </a:lnTo>
                  <a:lnTo>
                    <a:pt x="188907" y="877726"/>
                  </a:lnTo>
                  <a:lnTo>
                    <a:pt x="178898" y="887918"/>
                  </a:lnTo>
                  <a:lnTo>
                    <a:pt x="168888" y="898119"/>
                  </a:lnTo>
                  <a:lnTo>
                    <a:pt x="158879" y="908329"/>
                  </a:lnTo>
                  <a:lnTo>
                    <a:pt x="148870" y="918548"/>
                  </a:lnTo>
                  <a:lnTo>
                    <a:pt x="138861" y="928777"/>
                  </a:lnTo>
                  <a:lnTo>
                    <a:pt x="128852" y="939015"/>
                  </a:lnTo>
                  <a:lnTo>
                    <a:pt x="118843" y="949262"/>
                  </a:lnTo>
                  <a:lnTo>
                    <a:pt x="108834" y="959518"/>
                  </a:lnTo>
                  <a:lnTo>
                    <a:pt x="102984" y="965518"/>
                  </a:lnTo>
                  <a:close/>
                </a:path>
              </a:pathLst>
            </a:cu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457989" y="7517408"/>
              <a:ext cx="929580" cy="965518"/>
            </a:xfrm>
            <a:custGeom>
              <a:avLst/>
              <a:pathLst>
                <a:path w="929580" h="965518">
                  <a:moveTo>
                    <a:pt x="0" y="965518"/>
                  </a:moveTo>
                  <a:lnTo>
                    <a:pt x="8743" y="956766"/>
                  </a:lnTo>
                  <a:lnTo>
                    <a:pt x="18752" y="946739"/>
                  </a:lnTo>
                  <a:lnTo>
                    <a:pt x="28761" y="936703"/>
                  </a:lnTo>
                  <a:lnTo>
                    <a:pt x="38770" y="926659"/>
                  </a:lnTo>
                  <a:lnTo>
                    <a:pt x="48779" y="916606"/>
                  </a:lnTo>
                  <a:lnTo>
                    <a:pt x="58788" y="906543"/>
                  </a:lnTo>
                  <a:lnTo>
                    <a:pt x="68797" y="896472"/>
                  </a:lnTo>
                  <a:lnTo>
                    <a:pt x="78807" y="886393"/>
                  </a:lnTo>
                  <a:lnTo>
                    <a:pt x="88816" y="876304"/>
                  </a:lnTo>
                  <a:lnTo>
                    <a:pt x="98825" y="866206"/>
                  </a:lnTo>
                  <a:lnTo>
                    <a:pt x="108834" y="856098"/>
                  </a:lnTo>
                  <a:lnTo>
                    <a:pt x="118843" y="845982"/>
                  </a:lnTo>
                  <a:lnTo>
                    <a:pt x="128852" y="835857"/>
                  </a:lnTo>
                  <a:lnTo>
                    <a:pt x="138861" y="825722"/>
                  </a:lnTo>
                  <a:lnTo>
                    <a:pt x="148870" y="815578"/>
                  </a:lnTo>
                  <a:lnTo>
                    <a:pt x="158879" y="805425"/>
                  </a:lnTo>
                  <a:lnTo>
                    <a:pt x="168888" y="795262"/>
                  </a:lnTo>
                  <a:lnTo>
                    <a:pt x="178898" y="785090"/>
                  </a:lnTo>
                  <a:lnTo>
                    <a:pt x="188907" y="774909"/>
                  </a:lnTo>
                  <a:lnTo>
                    <a:pt x="198916" y="764719"/>
                  </a:lnTo>
                  <a:lnTo>
                    <a:pt x="208925" y="754519"/>
                  </a:lnTo>
                  <a:lnTo>
                    <a:pt x="218934" y="744310"/>
                  </a:lnTo>
                  <a:lnTo>
                    <a:pt x="228943" y="734092"/>
                  </a:lnTo>
                  <a:lnTo>
                    <a:pt x="238952" y="723864"/>
                  </a:lnTo>
                  <a:lnTo>
                    <a:pt x="248961" y="713627"/>
                  </a:lnTo>
                  <a:lnTo>
                    <a:pt x="258970" y="703381"/>
                  </a:lnTo>
                  <a:lnTo>
                    <a:pt x="268980" y="693126"/>
                  </a:lnTo>
                  <a:lnTo>
                    <a:pt x="278989" y="682861"/>
                  </a:lnTo>
                  <a:lnTo>
                    <a:pt x="288998" y="672588"/>
                  </a:lnTo>
                  <a:lnTo>
                    <a:pt x="299007" y="662305"/>
                  </a:lnTo>
                  <a:lnTo>
                    <a:pt x="309016" y="652013"/>
                  </a:lnTo>
                  <a:lnTo>
                    <a:pt x="319025" y="641713"/>
                  </a:lnTo>
                  <a:lnTo>
                    <a:pt x="329034" y="631403"/>
                  </a:lnTo>
                  <a:lnTo>
                    <a:pt x="339043" y="621085"/>
                  </a:lnTo>
                  <a:lnTo>
                    <a:pt x="349052" y="610758"/>
                  </a:lnTo>
                  <a:lnTo>
                    <a:pt x="359061" y="600422"/>
                  </a:lnTo>
                  <a:lnTo>
                    <a:pt x="369071" y="590077"/>
                  </a:lnTo>
                  <a:lnTo>
                    <a:pt x="379080" y="579724"/>
                  </a:lnTo>
                  <a:lnTo>
                    <a:pt x="389089" y="569363"/>
                  </a:lnTo>
                  <a:lnTo>
                    <a:pt x="399098" y="558993"/>
                  </a:lnTo>
                  <a:lnTo>
                    <a:pt x="409107" y="548615"/>
                  </a:lnTo>
                  <a:lnTo>
                    <a:pt x="419116" y="538228"/>
                  </a:lnTo>
                  <a:lnTo>
                    <a:pt x="429125" y="527834"/>
                  </a:lnTo>
                  <a:lnTo>
                    <a:pt x="439134" y="517431"/>
                  </a:lnTo>
                  <a:lnTo>
                    <a:pt x="449143" y="507021"/>
                  </a:lnTo>
                  <a:lnTo>
                    <a:pt x="459153" y="496603"/>
                  </a:lnTo>
                  <a:lnTo>
                    <a:pt x="469162" y="486176"/>
                  </a:lnTo>
                  <a:lnTo>
                    <a:pt x="479171" y="475743"/>
                  </a:lnTo>
                  <a:lnTo>
                    <a:pt x="489180" y="465301"/>
                  </a:lnTo>
                  <a:lnTo>
                    <a:pt x="499189" y="454853"/>
                  </a:lnTo>
                  <a:lnTo>
                    <a:pt x="509198" y="444397"/>
                  </a:lnTo>
                  <a:lnTo>
                    <a:pt x="519207" y="433934"/>
                  </a:lnTo>
                  <a:lnTo>
                    <a:pt x="529216" y="423463"/>
                  </a:lnTo>
                  <a:lnTo>
                    <a:pt x="539225" y="412986"/>
                  </a:lnTo>
                  <a:lnTo>
                    <a:pt x="549234" y="402502"/>
                  </a:lnTo>
                  <a:lnTo>
                    <a:pt x="559244" y="392011"/>
                  </a:lnTo>
                  <a:lnTo>
                    <a:pt x="569253" y="381513"/>
                  </a:lnTo>
                  <a:lnTo>
                    <a:pt x="579262" y="371009"/>
                  </a:lnTo>
                  <a:lnTo>
                    <a:pt x="589271" y="360498"/>
                  </a:lnTo>
                  <a:lnTo>
                    <a:pt x="599280" y="349981"/>
                  </a:lnTo>
                  <a:lnTo>
                    <a:pt x="609289" y="339457"/>
                  </a:lnTo>
                  <a:lnTo>
                    <a:pt x="619298" y="328928"/>
                  </a:lnTo>
                  <a:lnTo>
                    <a:pt x="629307" y="318392"/>
                  </a:lnTo>
                  <a:lnTo>
                    <a:pt x="639316" y="307851"/>
                  </a:lnTo>
                  <a:lnTo>
                    <a:pt x="649325" y="297303"/>
                  </a:lnTo>
                  <a:lnTo>
                    <a:pt x="659335" y="286750"/>
                  </a:lnTo>
                  <a:lnTo>
                    <a:pt x="669344" y="276191"/>
                  </a:lnTo>
                  <a:lnTo>
                    <a:pt x="679353" y="265627"/>
                  </a:lnTo>
                  <a:lnTo>
                    <a:pt x="689362" y="255057"/>
                  </a:lnTo>
                  <a:lnTo>
                    <a:pt x="699371" y="244482"/>
                  </a:lnTo>
                  <a:lnTo>
                    <a:pt x="709380" y="233902"/>
                  </a:lnTo>
                  <a:lnTo>
                    <a:pt x="719389" y="223317"/>
                  </a:lnTo>
                  <a:lnTo>
                    <a:pt x="729398" y="212726"/>
                  </a:lnTo>
                  <a:lnTo>
                    <a:pt x="739407" y="202131"/>
                  </a:lnTo>
                  <a:lnTo>
                    <a:pt x="749417" y="191531"/>
                  </a:lnTo>
                  <a:lnTo>
                    <a:pt x="759426" y="180926"/>
                  </a:lnTo>
                  <a:lnTo>
                    <a:pt x="769435" y="170317"/>
                  </a:lnTo>
                  <a:lnTo>
                    <a:pt x="779444" y="159702"/>
                  </a:lnTo>
                  <a:lnTo>
                    <a:pt x="789453" y="149084"/>
                  </a:lnTo>
                  <a:lnTo>
                    <a:pt x="799462" y="138461"/>
                  </a:lnTo>
                  <a:lnTo>
                    <a:pt x="809471" y="127834"/>
                  </a:lnTo>
                  <a:lnTo>
                    <a:pt x="819480" y="117202"/>
                  </a:lnTo>
                  <a:lnTo>
                    <a:pt x="829489" y="106566"/>
                  </a:lnTo>
                  <a:lnTo>
                    <a:pt x="839498" y="95927"/>
                  </a:lnTo>
                  <a:lnTo>
                    <a:pt x="849508" y="85283"/>
                  </a:lnTo>
                  <a:lnTo>
                    <a:pt x="859517" y="74635"/>
                  </a:lnTo>
                  <a:lnTo>
                    <a:pt x="869526" y="63984"/>
                  </a:lnTo>
                  <a:lnTo>
                    <a:pt x="879535" y="53329"/>
                  </a:lnTo>
                  <a:lnTo>
                    <a:pt x="889544" y="42670"/>
                  </a:lnTo>
                  <a:lnTo>
                    <a:pt x="899553" y="32008"/>
                  </a:lnTo>
                  <a:lnTo>
                    <a:pt x="909562" y="21342"/>
                  </a:lnTo>
                  <a:lnTo>
                    <a:pt x="919571" y="10672"/>
                  </a:lnTo>
                  <a:lnTo>
                    <a:pt x="929580" y="0"/>
                  </a:lnTo>
                  <a:lnTo>
                    <a:pt x="92958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560973" y="7662471"/>
              <a:ext cx="826596" cy="820455"/>
            </a:xfrm>
            <a:custGeom>
              <a:avLst/>
              <a:pathLst>
                <a:path w="826596" h="820455">
                  <a:moveTo>
                    <a:pt x="826596" y="0"/>
                  </a:moveTo>
                  <a:lnTo>
                    <a:pt x="826596" y="0"/>
                  </a:lnTo>
                  <a:lnTo>
                    <a:pt x="816587" y="9699"/>
                  </a:lnTo>
                  <a:lnTo>
                    <a:pt x="806578" y="19403"/>
                  </a:lnTo>
                  <a:lnTo>
                    <a:pt x="796569" y="29109"/>
                  </a:lnTo>
                  <a:lnTo>
                    <a:pt x="786560" y="38819"/>
                  </a:lnTo>
                  <a:lnTo>
                    <a:pt x="776551" y="48533"/>
                  </a:lnTo>
                  <a:lnTo>
                    <a:pt x="766542" y="58251"/>
                  </a:lnTo>
                  <a:lnTo>
                    <a:pt x="756532" y="67972"/>
                  </a:lnTo>
                  <a:lnTo>
                    <a:pt x="746523" y="77697"/>
                  </a:lnTo>
                  <a:lnTo>
                    <a:pt x="736514" y="87426"/>
                  </a:lnTo>
                  <a:lnTo>
                    <a:pt x="726505" y="97159"/>
                  </a:lnTo>
                  <a:lnTo>
                    <a:pt x="716496" y="106896"/>
                  </a:lnTo>
                  <a:lnTo>
                    <a:pt x="706487" y="116637"/>
                  </a:lnTo>
                  <a:lnTo>
                    <a:pt x="696478" y="126382"/>
                  </a:lnTo>
                  <a:lnTo>
                    <a:pt x="686469" y="136132"/>
                  </a:lnTo>
                  <a:lnTo>
                    <a:pt x="676460" y="145886"/>
                  </a:lnTo>
                  <a:lnTo>
                    <a:pt x="666451" y="155644"/>
                  </a:lnTo>
                  <a:lnTo>
                    <a:pt x="656441" y="165407"/>
                  </a:lnTo>
                  <a:lnTo>
                    <a:pt x="646432" y="175175"/>
                  </a:lnTo>
                  <a:lnTo>
                    <a:pt x="636423" y="184947"/>
                  </a:lnTo>
                  <a:lnTo>
                    <a:pt x="626414" y="194725"/>
                  </a:lnTo>
                  <a:lnTo>
                    <a:pt x="616405" y="204507"/>
                  </a:lnTo>
                  <a:lnTo>
                    <a:pt x="606396" y="214294"/>
                  </a:lnTo>
                  <a:lnTo>
                    <a:pt x="596387" y="224087"/>
                  </a:lnTo>
                  <a:lnTo>
                    <a:pt x="586378" y="233884"/>
                  </a:lnTo>
                  <a:lnTo>
                    <a:pt x="576369" y="243687"/>
                  </a:lnTo>
                  <a:lnTo>
                    <a:pt x="566359" y="253496"/>
                  </a:lnTo>
                  <a:lnTo>
                    <a:pt x="556350" y="263309"/>
                  </a:lnTo>
                  <a:lnTo>
                    <a:pt x="546341" y="273129"/>
                  </a:lnTo>
                  <a:lnTo>
                    <a:pt x="536332" y="282954"/>
                  </a:lnTo>
                  <a:lnTo>
                    <a:pt x="526323" y="292785"/>
                  </a:lnTo>
                  <a:lnTo>
                    <a:pt x="516314" y="302622"/>
                  </a:lnTo>
                  <a:lnTo>
                    <a:pt x="506305" y="312465"/>
                  </a:lnTo>
                  <a:lnTo>
                    <a:pt x="496296" y="322315"/>
                  </a:lnTo>
                  <a:lnTo>
                    <a:pt x="486287" y="332170"/>
                  </a:lnTo>
                  <a:lnTo>
                    <a:pt x="476278" y="342032"/>
                  </a:lnTo>
                  <a:lnTo>
                    <a:pt x="466268" y="351900"/>
                  </a:lnTo>
                  <a:lnTo>
                    <a:pt x="456259" y="361775"/>
                  </a:lnTo>
                  <a:lnTo>
                    <a:pt x="446250" y="371657"/>
                  </a:lnTo>
                  <a:lnTo>
                    <a:pt x="436241" y="381545"/>
                  </a:lnTo>
                  <a:lnTo>
                    <a:pt x="426232" y="391440"/>
                  </a:lnTo>
                  <a:lnTo>
                    <a:pt x="416223" y="401343"/>
                  </a:lnTo>
                  <a:lnTo>
                    <a:pt x="406214" y="411252"/>
                  </a:lnTo>
                  <a:lnTo>
                    <a:pt x="396205" y="421169"/>
                  </a:lnTo>
                  <a:lnTo>
                    <a:pt x="386196" y="431092"/>
                  </a:lnTo>
                  <a:lnTo>
                    <a:pt x="376186" y="441024"/>
                  </a:lnTo>
                  <a:lnTo>
                    <a:pt x="366177" y="450963"/>
                  </a:lnTo>
                  <a:lnTo>
                    <a:pt x="356168" y="460909"/>
                  </a:lnTo>
                  <a:lnTo>
                    <a:pt x="346159" y="470864"/>
                  </a:lnTo>
                  <a:lnTo>
                    <a:pt x="336150" y="480826"/>
                  </a:lnTo>
                  <a:lnTo>
                    <a:pt x="326141" y="490796"/>
                  </a:lnTo>
                  <a:lnTo>
                    <a:pt x="316132" y="500774"/>
                  </a:lnTo>
                  <a:lnTo>
                    <a:pt x="306123" y="510760"/>
                  </a:lnTo>
                  <a:lnTo>
                    <a:pt x="296114" y="520754"/>
                  </a:lnTo>
                  <a:lnTo>
                    <a:pt x="286105" y="530757"/>
                  </a:lnTo>
                  <a:lnTo>
                    <a:pt x="276095" y="540768"/>
                  </a:lnTo>
                  <a:lnTo>
                    <a:pt x="266086" y="550788"/>
                  </a:lnTo>
                  <a:lnTo>
                    <a:pt x="256077" y="560816"/>
                  </a:lnTo>
                  <a:lnTo>
                    <a:pt x="246068" y="570853"/>
                  </a:lnTo>
                  <a:lnTo>
                    <a:pt x="236059" y="580898"/>
                  </a:lnTo>
                  <a:lnTo>
                    <a:pt x="226050" y="590952"/>
                  </a:lnTo>
                  <a:lnTo>
                    <a:pt x="216041" y="601016"/>
                  </a:lnTo>
                  <a:lnTo>
                    <a:pt x="206032" y="611088"/>
                  </a:lnTo>
                  <a:lnTo>
                    <a:pt x="196023" y="621169"/>
                  </a:lnTo>
                  <a:lnTo>
                    <a:pt x="186014" y="631259"/>
                  </a:lnTo>
                  <a:lnTo>
                    <a:pt x="176004" y="641358"/>
                  </a:lnTo>
                  <a:lnTo>
                    <a:pt x="165995" y="651466"/>
                  </a:lnTo>
                  <a:lnTo>
                    <a:pt x="155986" y="661583"/>
                  </a:lnTo>
                  <a:lnTo>
                    <a:pt x="145977" y="671710"/>
                  </a:lnTo>
                  <a:lnTo>
                    <a:pt x="135968" y="681845"/>
                  </a:lnTo>
                  <a:lnTo>
                    <a:pt x="125959" y="691990"/>
                  </a:lnTo>
                  <a:lnTo>
                    <a:pt x="115950" y="702145"/>
                  </a:lnTo>
                  <a:lnTo>
                    <a:pt x="105941" y="712308"/>
                  </a:lnTo>
                  <a:lnTo>
                    <a:pt x="95932" y="722481"/>
                  </a:lnTo>
                  <a:lnTo>
                    <a:pt x="85922" y="732663"/>
                  </a:lnTo>
                  <a:lnTo>
                    <a:pt x="75913" y="742855"/>
                  </a:lnTo>
                  <a:lnTo>
                    <a:pt x="65904" y="753055"/>
                  </a:lnTo>
                  <a:lnTo>
                    <a:pt x="55895" y="763265"/>
                  </a:lnTo>
                  <a:lnTo>
                    <a:pt x="45886" y="773485"/>
                  </a:lnTo>
                  <a:lnTo>
                    <a:pt x="35877" y="783714"/>
                  </a:lnTo>
                  <a:lnTo>
                    <a:pt x="25868" y="793951"/>
                  </a:lnTo>
                  <a:lnTo>
                    <a:pt x="15859" y="804199"/>
                  </a:lnTo>
                  <a:lnTo>
                    <a:pt x="5850" y="814455"/>
                  </a:lnTo>
                  <a:lnTo>
                    <a:pt x="0" y="8204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510117" y="7589939"/>
              <a:ext cx="877452" cy="892986"/>
            </a:xfrm>
            <a:custGeom>
              <a:avLst/>
              <a:pathLst>
                <a:path w="877452" h="892986">
                  <a:moveTo>
                    <a:pt x="0" y="892986"/>
                  </a:moveTo>
                  <a:lnTo>
                    <a:pt x="6660" y="886208"/>
                  </a:lnTo>
                  <a:lnTo>
                    <a:pt x="16669" y="876022"/>
                  </a:lnTo>
                  <a:lnTo>
                    <a:pt x="26678" y="865836"/>
                  </a:lnTo>
                  <a:lnTo>
                    <a:pt x="36687" y="855649"/>
                  </a:lnTo>
                  <a:lnTo>
                    <a:pt x="46696" y="845463"/>
                  </a:lnTo>
                  <a:lnTo>
                    <a:pt x="56705" y="835277"/>
                  </a:lnTo>
                  <a:lnTo>
                    <a:pt x="66714" y="825090"/>
                  </a:lnTo>
                  <a:lnTo>
                    <a:pt x="76724" y="814904"/>
                  </a:lnTo>
                  <a:lnTo>
                    <a:pt x="86733" y="804718"/>
                  </a:lnTo>
                  <a:lnTo>
                    <a:pt x="96742" y="794531"/>
                  </a:lnTo>
                  <a:lnTo>
                    <a:pt x="106751" y="784345"/>
                  </a:lnTo>
                  <a:lnTo>
                    <a:pt x="116760" y="774159"/>
                  </a:lnTo>
                  <a:lnTo>
                    <a:pt x="126769" y="763972"/>
                  </a:lnTo>
                  <a:lnTo>
                    <a:pt x="136778" y="753786"/>
                  </a:lnTo>
                  <a:lnTo>
                    <a:pt x="146787" y="743600"/>
                  </a:lnTo>
                  <a:lnTo>
                    <a:pt x="156796" y="733414"/>
                  </a:lnTo>
                  <a:lnTo>
                    <a:pt x="166806" y="723227"/>
                  </a:lnTo>
                  <a:lnTo>
                    <a:pt x="176815" y="713041"/>
                  </a:lnTo>
                  <a:lnTo>
                    <a:pt x="186824" y="702855"/>
                  </a:lnTo>
                  <a:lnTo>
                    <a:pt x="196833" y="692668"/>
                  </a:lnTo>
                  <a:lnTo>
                    <a:pt x="206842" y="682482"/>
                  </a:lnTo>
                  <a:lnTo>
                    <a:pt x="216851" y="672296"/>
                  </a:lnTo>
                  <a:lnTo>
                    <a:pt x="226860" y="662109"/>
                  </a:lnTo>
                  <a:lnTo>
                    <a:pt x="236869" y="651923"/>
                  </a:lnTo>
                  <a:lnTo>
                    <a:pt x="246878" y="641737"/>
                  </a:lnTo>
                  <a:lnTo>
                    <a:pt x="256887" y="631550"/>
                  </a:lnTo>
                  <a:lnTo>
                    <a:pt x="266897" y="621364"/>
                  </a:lnTo>
                  <a:lnTo>
                    <a:pt x="276906" y="611178"/>
                  </a:lnTo>
                  <a:lnTo>
                    <a:pt x="286915" y="600992"/>
                  </a:lnTo>
                  <a:lnTo>
                    <a:pt x="296924" y="590805"/>
                  </a:lnTo>
                  <a:lnTo>
                    <a:pt x="306933" y="580619"/>
                  </a:lnTo>
                  <a:lnTo>
                    <a:pt x="316942" y="570433"/>
                  </a:lnTo>
                  <a:lnTo>
                    <a:pt x="326951" y="560246"/>
                  </a:lnTo>
                  <a:lnTo>
                    <a:pt x="336960" y="550060"/>
                  </a:lnTo>
                  <a:lnTo>
                    <a:pt x="346969" y="539874"/>
                  </a:lnTo>
                  <a:lnTo>
                    <a:pt x="356979" y="529687"/>
                  </a:lnTo>
                  <a:lnTo>
                    <a:pt x="366988" y="519501"/>
                  </a:lnTo>
                  <a:lnTo>
                    <a:pt x="376997" y="509315"/>
                  </a:lnTo>
                  <a:lnTo>
                    <a:pt x="387006" y="499129"/>
                  </a:lnTo>
                  <a:lnTo>
                    <a:pt x="397015" y="488942"/>
                  </a:lnTo>
                  <a:lnTo>
                    <a:pt x="407024" y="478756"/>
                  </a:lnTo>
                  <a:lnTo>
                    <a:pt x="417033" y="468570"/>
                  </a:lnTo>
                  <a:lnTo>
                    <a:pt x="427042" y="458383"/>
                  </a:lnTo>
                  <a:lnTo>
                    <a:pt x="437051" y="448197"/>
                  </a:lnTo>
                  <a:lnTo>
                    <a:pt x="447060" y="438011"/>
                  </a:lnTo>
                  <a:lnTo>
                    <a:pt x="457070" y="427824"/>
                  </a:lnTo>
                  <a:lnTo>
                    <a:pt x="467079" y="417638"/>
                  </a:lnTo>
                  <a:lnTo>
                    <a:pt x="477088" y="407452"/>
                  </a:lnTo>
                  <a:lnTo>
                    <a:pt x="487097" y="397265"/>
                  </a:lnTo>
                  <a:lnTo>
                    <a:pt x="497106" y="387079"/>
                  </a:lnTo>
                  <a:lnTo>
                    <a:pt x="507115" y="376893"/>
                  </a:lnTo>
                  <a:lnTo>
                    <a:pt x="517124" y="366707"/>
                  </a:lnTo>
                  <a:lnTo>
                    <a:pt x="527133" y="356520"/>
                  </a:lnTo>
                  <a:lnTo>
                    <a:pt x="537142" y="346334"/>
                  </a:lnTo>
                  <a:lnTo>
                    <a:pt x="547151" y="336148"/>
                  </a:lnTo>
                  <a:lnTo>
                    <a:pt x="557161" y="325961"/>
                  </a:lnTo>
                  <a:lnTo>
                    <a:pt x="567170" y="315775"/>
                  </a:lnTo>
                  <a:lnTo>
                    <a:pt x="577179" y="305589"/>
                  </a:lnTo>
                  <a:lnTo>
                    <a:pt x="587188" y="295402"/>
                  </a:lnTo>
                  <a:lnTo>
                    <a:pt x="597197" y="285216"/>
                  </a:lnTo>
                  <a:lnTo>
                    <a:pt x="607206" y="275030"/>
                  </a:lnTo>
                  <a:lnTo>
                    <a:pt x="617215" y="264843"/>
                  </a:lnTo>
                  <a:lnTo>
                    <a:pt x="627224" y="254657"/>
                  </a:lnTo>
                  <a:lnTo>
                    <a:pt x="637233" y="244471"/>
                  </a:lnTo>
                  <a:lnTo>
                    <a:pt x="647243" y="234285"/>
                  </a:lnTo>
                  <a:lnTo>
                    <a:pt x="657252" y="224098"/>
                  </a:lnTo>
                  <a:lnTo>
                    <a:pt x="667261" y="213912"/>
                  </a:lnTo>
                  <a:lnTo>
                    <a:pt x="677270" y="203726"/>
                  </a:lnTo>
                  <a:lnTo>
                    <a:pt x="687279" y="193539"/>
                  </a:lnTo>
                  <a:lnTo>
                    <a:pt x="697288" y="183353"/>
                  </a:lnTo>
                  <a:lnTo>
                    <a:pt x="707297" y="173167"/>
                  </a:lnTo>
                  <a:lnTo>
                    <a:pt x="717306" y="162980"/>
                  </a:lnTo>
                  <a:lnTo>
                    <a:pt x="727315" y="152794"/>
                  </a:lnTo>
                  <a:lnTo>
                    <a:pt x="737324" y="142608"/>
                  </a:lnTo>
                  <a:lnTo>
                    <a:pt x="747334" y="132421"/>
                  </a:lnTo>
                  <a:lnTo>
                    <a:pt x="757343" y="122235"/>
                  </a:lnTo>
                  <a:lnTo>
                    <a:pt x="767352" y="112049"/>
                  </a:lnTo>
                  <a:lnTo>
                    <a:pt x="777361" y="101863"/>
                  </a:lnTo>
                  <a:lnTo>
                    <a:pt x="787370" y="91676"/>
                  </a:lnTo>
                  <a:lnTo>
                    <a:pt x="797379" y="81490"/>
                  </a:lnTo>
                  <a:lnTo>
                    <a:pt x="807388" y="71304"/>
                  </a:lnTo>
                  <a:lnTo>
                    <a:pt x="817397" y="61117"/>
                  </a:lnTo>
                  <a:lnTo>
                    <a:pt x="827406" y="50931"/>
                  </a:lnTo>
                  <a:lnTo>
                    <a:pt x="837416" y="40745"/>
                  </a:lnTo>
                  <a:lnTo>
                    <a:pt x="847425" y="30558"/>
                  </a:lnTo>
                  <a:lnTo>
                    <a:pt x="857434" y="20372"/>
                  </a:lnTo>
                  <a:lnTo>
                    <a:pt x="867443" y="10186"/>
                  </a:lnTo>
                  <a:lnTo>
                    <a:pt x="877452" y="0"/>
                  </a:lnTo>
                  <a:lnTo>
                    <a:pt x="877452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4325032" y="8462246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427753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467789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477799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487808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507826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555242" y="8462246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577890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607917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617926" y="8464876"/>
              <a:ext cx="36101" cy="3610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625306" y="8462246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632703" y="8459634"/>
              <a:ext cx="46583" cy="4658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642712" y="8459634"/>
              <a:ext cx="46583" cy="4658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653043" y="8459957"/>
              <a:ext cx="45939" cy="459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661377" y="8458281"/>
              <a:ext cx="49291" cy="492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4669336" y="8456231"/>
              <a:ext cx="53391" cy="533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679434" y="8456320"/>
              <a:ext cx="53212" cy="5321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690266" y="8457142"/>
              <a:ext cx="51567" cy="5156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700159" y="8457027"/>
              <a:ext cx="51798" cy="5179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709648" y="8456506"/>
              <a:ext cx="52839" cy="528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719562" y="8456412"/>
              <a:ext cx="53028" cy="5302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729968" y="8456808"/>
              <a:ext cx="52236" cy="5223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740084" y="8456916"/>
              <a:ext cx="52021" cy="5202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749590" y="8456412"/>
              <a:ext cx="53028" cy="5302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759417" y="8456231"/>
              <a:ext cx="53391" cy="533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768507" y="8455311"/>
              <a:ext cx="55231" cy="5523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4778724" y="8455519"/>
              <a:ext cx="54815" cy="548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790022" y="8456808"/>
              <a:ext cx="52236" cy="5223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4798151" y="8454928"/>
              <a:ext cx="55996" cy="5599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4809128" y="8455896"/>
              <a:ext cx="54061" cy="5406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4818832" y="8455591"/>
              <a:ext cx="54670" cy="5467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829146" y="8455896"/>
              <a:ext cx="54061" cy="5406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4837732" y="8454473"/>
              <a:ext cx="56907" cy="5690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4848320" y="8455051"/>
              <a:ext cx="55750" cy="5575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4859422" y="8456144"/>
              <a:ext cx="53565" cy="535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868531" y="8455244"/>
              <a:ext cx="55364" cy="5536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878744" y="8455448"/>
              <a:ext cx="54956" cy="549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4888294" y="8454989"/>
              <a:ext cx="55874" cy="5587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897528" y="8454214"/>
              <a:ext cx="57425" cy="5742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4904138" y="8450814"/>
              <a:ext cx="64224" cy="6422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923486" y="8450145"/>
              <a:ext cx="65563" cy="655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932419" y="8449068"/>
              <a:ext cx="67715" cy="677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942752" y="8449392"/>
              <a:ext cx="67068" cy="6706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954985" y="8451616"/>
              <a:ext cx="62620" cy="6262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962753" y="8449374"/>
              <a:ext cx="67103" cy="671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972261" y="8448874"/>
              <a:ext cx="68105" cy="6810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982465" y="8449068"/>
              <a:ext cx="67715" cy="6771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993332" y="8449927"/>
              <a:ext cx="65999" cy="6599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003559" y="8450145"/>
              <a:ext cx="65563" cy="655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013273" y="8449850"/>
              <a:ext cx="66153" cy="6615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024065" y="8450633"/>
              <a:ext cx="64587" cy="6458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034119" y="8450677"/>
              <a:ext cx="64497" cy="6449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044802" y="8451351"/>
              <a:ext cx="63151" cy="631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055357" y="8755908"/>
              <a:ext cx="62057" cy="6205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065196" y="8833074"/>
              <a:ext cx="62399" cy="6239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074001" y="8729011"/>
              <a:ext cx="64807" cy="6480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083945" y="8720306"/>
              <a:ext cx="64937" cy="6493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093423" y="8725098"/>
              <a:ext cx="65999" cy="6599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115752" y="8462246"/>
              <a:ext cx="41360" cy="4136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112872" y="8768037"/>
              <a:ext cx="67138" cy="671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121967" y="8448444"/>
              <a:ext cx="68965" cy="689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133085" y="8449552"/>
              <a:ext cx="66748" cy="6674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142196" y="8448654"/>
              <a:ext cx="68543" cy="6854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152314" y="8448763"/>
              <a:ext cx="68326" cy="6832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162865" y="8798899"/>
              <a:ext cx="67242" cy="6724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172588" y="8796163"/>
              <a:ext cx="67814" cy="6781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182781" y="8449202"/>
              <a:ext cx="67447" cy="6744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193194" y="8449607"/>
              <a:ext cx="66639" cy="6663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203059" y="8621963"/>
              <a:ext cx="66927" cy="6692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212495" y="8757623"/>
              <a:ext cx="68073" cy="6807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222163" y="8673933"/>
              <a:ext cx="68756" cy="687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233122" y="8720049"/>
              <a:ext cx="66856" cy="668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242921" y="8633132"/>
              <a:ext cx="67277" cy="6727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5252452" y="8718018"/>
              <a:ext cx="68232" cy="6823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263482" y="8449831"/>
              <a:ext cx="66191" cy="661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273568" y="8449907"/>
              <a:ext cx="66038" cy="660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283044" y="8541133"/>
              <a:ext cx="67103" cy="671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292681" y="8671518"/>
              <a:ext cx="67847" cy="6784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303812" y="8450124"/>
              <a:ext cx="65603" cy="656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313902" y="8450206"/>
              <a:ext cx="65441" cy="6544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323730" y="8450025"/>
              <a:ext cx="65803" cy="6580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333860" y="8598831"/>
              <a:ext cx="65563" cy="655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345153" y="8550081"/>
              <a:ext cx="62994" cy="6299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5353469" y="8449736"/>
              <a:ext cx="66380" cy="6638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364221" y="8559026"/>
              <a:ext cx="64894" cy="6489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372870" y="8587749"/>
              <a:ext cx="67616" cy="6761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5382666" y="8583696"/>
              <a:ext cx="68041" cy="6804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402252" y="8448473"/>
              <a:ext cx="68906" cy="6890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412412" y="8448624"/>
              <a:ext cx="68604" cy="6860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422623" y="8547382"/>
              <a:ext cx="68200" cy="6820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432279" y="8464999"/>
              <a:ext cx="68906" cy="6890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442609" y="8529573"/>
              <a:ext cx="68263" cy="6826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453112" y="8424637"/>
              <a:ext cx="67277" cy="6727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5471914" y="8448071"/>
              <a:ext cx="69709" cy="6970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482537" y="8448685"/>
              <a:ext cx="68482" cy="6848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492115" y="8368685"/>
              <a:ext cx="69343" cy="6934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5501818" y="8416330"/>
              <a:ext cx="69956" cy="69956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512191" y="8350382"/>
              <a:ext cx="69228" cy="6922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5522346" y="8469053"/>
              <a:ext cx="68935" cy="6893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5532109" y="8448212"/>
              <a:ext cx="69429" cy="6942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543246" y="8429578"/>
              <a:ext cx="67173" cy="67173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554309" y="8261103"/>
              <a:ext cx="65065" cy="650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562625" y="8431951"/>
              <a:ext cx="68451" cy="684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573068" y="8449135"/>
              <a:ext cx="67582" cy="6758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583623" y="8449680"/>
              <a:ext cx="66492" cy="664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593154" y="8205683"/>
              <a:ext cx="67447" cy="6744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603441" y="8300826"/>
              <a:ext cx="66891" cy="6689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613877" y="8282463"/>
              <a:ext cx="66038" cy="660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624793" y="8332312"/>
              <a:ext cx="64224" cy="64224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633613" y="8230213"/>
              <a:ext cx="66602" cy="6660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642744" y="8248785"/>
              <a:ext cx="68357" cy="68357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653559" y="8221328"/>
              <a:ext cx="66748" cy="6674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662747" y="8448732"/>
              <a:ext cx="68389" cy="68389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673060" y="8225677"/>
              <a:ext cx="67781" cy="6778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684239" y="8450206"/>
              <a:ext cx="65441" cy="6544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694394" y="8179257"/>
              <a:ext cx="65150" cy="65150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703732" y="8111201"/>
              <a:ext cx="66492" cy="6649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713506" y="8245714"/>
              <a:ext cx="66962" cy="66962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723977" y="8145832"/>
              <a:ext cx="66038" cy="66038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5733722" y="8449643"/>
              <a:ext cx="66565" cy="665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5748782" y="8143792"/>
              <a:ext cx="56465" cy="56465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6457159" y="411436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6457159" y="3839860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6457159" y="355511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6457159" y="3294198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6457159" y="303328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6457159" y="274853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6457159" y="2474035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6871336" y="2992127"/>
              <a:ext cx="1087188" cy="1122234"/>
            </a:xfrm>
            <a:custGeom>
              <a:avLst/>
              <a:pathLst>
                <a:path w="1087188" h="1122234">
                  <a:moveTo>
                    <a:pt x="0" y="1122234"/>
                  </a:moveTo>
                  <a:lnTo>
                    <a:pt x="6205" y="1116100"/>
                  </a:lnTo>
                  <a:lnTo>
                    <a:pt x="16214" y="1106198"/>
                  </a:lnTo>
                  <a:lnTo>
                    <a:pt x="26223" y="1096290"/>
                  </a:lnTo>
                  <a:lnTo>
                    <a:pt x="36232" y="1086374"/>
                  </a:lnTo>
                  <a:lnTo>
                    <a:pt x="46241" y="1076451"/>
                  </a:lnTo>
                  <a:lnTo>
                    <a:pt x="56250" y="1066520"/>
                  </a:lnTo>
                  <a:lnTo>
                    <a:pt x="66259" y="1056582"/>
                  </a:lnTo>
                  <a:lnTo>
                    <a:pt x="76268" y="1046637"/>
                  </a:lnTo>
                  <a:lnTo>
                    <a:pt x="86277" y="1036683"/>
                  </a:lnTo>
                  <a:lnTo>
                    <a:pt x="96286" y="1026722"/>
                  </a:lnTo>
                  <a:lnTo>
                    <a:pt x="106296" y="1016753"/>
                  </a:lnTo>
                  <a:lnTo>
                    <a:pt x="116305" y="1006776"/>
                  </a:lnTo>
                  <a:lnTo>
                    <a:pt x="126314" y="996790"/>
                  </a:lnTo>
                  <a:lnTo>
                    <a:pt x="136323" y="986797"/>
                  </a:lnTo>
                  <a:lnTo>
                    <a:pt x="146332" y="976795"/>
                  </a:lnTo>
                  <a:lnTo>
                    <a:pt x="156341" y="966785"/>
                  </a:lnTo>
                  <a:lnTo>
                    <a:pt x="166350" y="956766"/>
                  </a:lnTo>
                  <a:lnTo>
                    <a:pt x="176359" y="946739"/>
                  </a:lnTo>
                  <a:lnTo>
                    <a:pt x="186368" y="936703"/>
                  </a:lnTo>
                  <a:lnTo>
                    <a:pt x="196378" y="926659"/>
                  </a:lnTo>
                  <a:lnTo>
                    <a:pt x="206387" y="916606"/>
                  </a:lnTo>
                  <a:lnTo>
                    <a:pt x="216396" y="906543"/>
                  </a:lnTo>
                  <a:lnTo>
                    <a:pt x="226405" y="896472"/>
                  </a:lnTo>
                  <a:lnTo>
                    <a:pt x="236414" y="886393"/>
                  </a:lnTo>
                  <a:lnTo>
                    <a:pt x="246423" y="876304"/>
                  </a:lnTo>
                  <a:lnTo>
                    <a:pt x="256432" y="866206"/>
                  </a:lnTo>
                  <a:lnTo>
                    <a:pt x="266441" y="856098"/>
                  </a:lnTo>
                  <a:lnTo>
                    <a:pt x="276450" y="845982"/>
                  </a:lnTo>
                  <a:lnTo>
                    <a:pt x="286459" y="835857"/>
                  </a:lnTo>
                  <a:lnTo>
                    <a:pt x="296469" y="825722"/>
                  </a:lnTo>
                  <a:lnTo>
                    <a:pt x="306478" y="815578"/>
                  </a:lnTo>
                  <a:lnTo>
                    <a:pt x="316487" y="805425"/>
                  </a:lnTo>
                  <a:lnTo>
                    <a:pt x="326496" y="795262"/>
                  </a:lnTo>
                  <a:lnTo>
                    <a:pt x="336505" y="785090"/>
                  </a:lnTo>
                  <a:lnTo>
                    <a:pt x="346514" y="774909"/>
                  </a:lnTo>
                  <a:lnTo>
                    <a:pt x="356523" y="764719"/>
                  </a:lnTo>
                  <a:lnTo>
                    <a:pt x="366532" y="754519"/>
                  </a:lnTo>
                  <a:lnTo>
                    <a:pt x="376541" y="744310"/>
                  </a:lnTo>
                  <a:lnTo>
                    <a:pt x="386551" y="734092"/>
                  </a:lnTo>
                  <a:lnTo>
                    <a:pt x="396560" y="723864"/>
                  </a:lnTo>
                  <a:lnTo>
                    <a:pt x="406569" y="713627"/>
                  </a:lnTo>
                  <a:lnTo>
                    <a:pt x="416578" y="703381"/>
                  </a:lnTo>
                  <a:lnTo>
                    <a:pt x="426587" y="693126"/>
                  </a:lnTo>
                  <a:lnTo>
                    <a:pt x="436596" y="682861"/>
                  </a:lnTo>
                  <a:lnTo>
                    <a:pt x="446605" y="672588"/>
                  </a:lnTo>
                  <a:lnTo>
                    <a:pt x="456614" y="662305"/>
                  </a:lnTo>
                  <a:lnTo>
                    <a:pt x="466623" y="652013"/>
                  </a:lnTo>
                  <a:lnTo>
                    <a:pt x="476632" y="641713"/>
                  </a:lnTo>
                  <a:lnTo>
                    <a:pt x="486642" y="631403"/>
                  </a:lnTo>
                  <a:lnTo>
                    <a:pt x="496651" y="621085"/>
                  </a:lnTo>
                  <a:lnTo>
                    <a:pt x="506660" y="610758"/>
                  </a:lnTo>
                  <a:lnTo>
                    <a:pt x="516669" y="600422"/>
                  </a:lnTo>
                  <a:lnTo>
                    <a:pt x="526678" y="590077"/>
                  </a:lnTo>
                  <a:lnTo>
                    <a:pt x="536687" y="579724"/>
                  </a:lnTo>
                  <a:lnTo>
                    <a:pt x="546696" y="569363"/>
                  </a:lnTo>
                  <a:lnTo>
                    <a:pt x="556705" y="558993"/>
                  </a:lnTo>
                  <a:lnTo>
                    <a:pt x="566714" y="548615"/>
                  </a:lnTo>
                  <a:lnTo>
                    <a:pt x="576724" y="538228"/>
                  </a:lnTo>
                  <a:lnTo>
                    <a:pt x="586733" y="527834"/>
                  </a:lnTo>
                  <a:lnTo>
                    <a:pt x="596742" y="517431"/>
                  </a:lnTo>
                  <a:lnTo>
                    <a:pt x="606751" y="507021"/>
                  </a:lnTo>
                  <a:lnTo>
                    <a:pt x="616760" y="496603"/>
                  </a:lnTo>
                  <a:lnTo>
                    <a:pt x="626769" y="486176"/>
                  </a:lnTo>
                  <a:lnTo>
                    <a:pt x="636778" y="475743"/>
                  </a:lnTo>
                  <a:lnTo>
                    <a:pt x="646787" y="465301"/>
                  </a:lnTo>
                  <a:lnTo>
                    <a:pt x="656796" y="454853"/>
                  </a:lnTo>
                  <a:lnTo>
                    <a:pt x="666805" y="444397"/>
                  </a:lnTo>
                  <a:lnTo>
                    <a:pt x="676815" y="433934"/>
                  </a:lnTo>
                  <a:lnTo>
                    <a:pt x="686824" y="423463"/>
                  </a:lnTo>
                  <a:lnTo>
                    <a:pt x="696833" y="412986"/>
                  </a:lnTo>
                  <a:lnTo>
                    <a:pt x="706842" y="402502"/>
                  </a:lnTo>
                  <a:lnTo>
                    <a:pt x="716851" y="392011"/>
                  </a:lnTo>
                  <a:lnTo>
                    <a:pt x="726860" y="381513"/>
                  </a:lnTo>
                  <a:lnTo>
                    <a:pt x="736869" y="371009"/>
                  </a:lnTo>
                  <a:lnTo>
                    <a:pt x="746878" y="360498"/>
                  </a:lnTo>
                  <a:lnTo>
                    <a:pt x="756887" y="349981"/>
                  </a:lnTo>
                  <a:lnTo>
                    <a:pt x="766896" y="339457"/>
                  </a:lnTo>
                  <a:lnTo>
                    <a:pt x="776906" y="328928"/>
                  </a:lnTo>
                  <a:lnTo>
                    <a:pt x="786915" y="318392"/>
                  </a:lnTo>
                  <a:lnTo>
                    <a:pt x="796924" y="307851"/>
                  </a:lnTo>
                  <a:lnTo>
                    <a:pt x="806933" y="297303"/>
                  </a:lnTo>
                  <a:lnTo>
                    <a:pt x="816942" y="286750"/>
                  </a:lnTo>
                  <a:lnTo>
                    <a:pt x="826951" y="276191"/>
                  </a:lnTo>
                  <a:lnTo>
                    <a:pt x="836960" y="265627"/>
                  </a:lnTo>
                  <a:lnTo>
                    <a:pt x="846969" y="255057"/>
                  </a:lnTo>
                  <a:lnTo>
                    <a:pt x="856978" y="244482"/>
                  </a:lnTo>
                  <a:lnTo>
                    <a:pt x="866988" y="233902"/>
                  </a:lnTo>
                  <a:lnTo>
                    <a:pt x="876997" y="223317"/>
                  </a:lnTo>
                  <a:lnTo>
                    <a:pt x="887006" y="212726"/>
                  </a:lnTo>
                  <a:lnTo>
                    <a:pt x="897015" y="202131"/>
                  </a:lnTo>
                  <a:lnTo>
                    <a:pt x="907024" y="191531"/>
                  </a:lnTo>
                  <a:lnTo>
                    <a:pt x="917033" y="180926"/>
                  </a:lnTo>
                  <a:lnTo>
                    <a:pt x="927042" y="170317"/>
                  </a:lnTo>
                  <a:lnTo>
                    <a:pt x="937051" y="159702"/>
                  </a:lnTo>
                  <a:lnTo>
                    <a:pt x="947060" y="149084"/>
                  </a:lnTo>
                  <a:lnTo>
                    <a:pt x="957069" y="138461"/>
                  </a:lnTo>
                  <a:lnTo>
                    <a:pt x="967079" y="127834"/>
                  </a:lnTo>
                  <a:lnTo>
                    <a:pt x="977088" y="117202"/>
                  </a:lnTo>
                  <a:lnTo>
                    <a:pt x="987097" y="106566"/>
                  </a:lnTo>
                  <a:lnTo>
                    <a:pt x="997106" y="95927"/>
                  </a:lnTo>
                  <a:lnTo>
                    <a:pt x="1007115" y="85283"/>
                  </a:lnTo>
                  <a:lnTo>
                    <a:pt x="1017124" y="74635"/>
                  </a:lnTo>
                  <a:lnTo>
                    <a:pt x="1027133" y="63984"/>
                  </a:lnTo>
                  <a:lnTo>
                    <a:pt x="1037142" y="53329"/>
                  </a:lnTo>
                  <a:lnTo>
                    <a:pt x="1047151" y="42670"/>
                  </a:lnTo>
                  <a:lnTo>
                    <a:pt x="1057161" y="32008"/>
                  </a:lnTo>
                  <a:lnTo>
                    <a:pt x="1067170" y="21342"/>
                  </a:lnTo>
                  <a:lnTo>
                    <a:pt x="1077179" y="10672"/>
                  </a:lnTo>
                  <a:lnTo>
                    <a:pt x="1087188" y="0"/>
                  </a:lnTo>
                  <a:lnTo>
                    <a:pt x="1087188" y="145063"/>
                  </a:lnTo>
                  <a:lnTo>
                    <a:pt x="1077179" y="154762"/>
                  </a:lnTo>
                  <a:lnTo>
                    <a:pt x="1067170" y="164466"/>
                  </a:lnTo>
                  <a:lnTo>
                    <a:pt x="1057161" y="174172"/>
                  </a:lnTo>
                  <a:lnTo>
                    <a:pt x="1047151" y="183883"/>
                  </a:lnTo>
                  <a:lnTo>
                    <a:pt x="1037142" y="193596"/>
                  </a:lnTo>
                  <a:lnTo>
                    <a:pt x="1027133" y="203314"/>
                  </a:lnTo>
                  <a:lnTo>
                    <a:pt x="1017124" y="213035"/>
                  </a:lnTo>
                  <a:lnTo>
                    <a:pt x="1007115" y="222760"/>
                  </a:lnTo>
                  <a:lnTo>
                    <a:pt x="997106" y="232489"/>
                  </a:lnTo>
                  <a:lnTo>
                    <a:pt x="987097" y="242222"/>
                  </a:lnTo>
                  <a:lnTo>
                    <a:pt x="977088" y="251959"/>
                  </a:lnTo>
                  <a:lnTo>
                    <a:pt x="967079" y="261700"/>
                  </a:lnTo>
                  <a:lnTo>
                    <a:pt x="957069" y="271445"/>
                  </a:lnTo>
                  <a:lnTo>
                    <a:pt x="947060" y="281195"/>
                  </a:lnTo>
                  <a:lnTo>
                    <a:pt x="937051" y="290949"/>
                  </a:lnTo>
                  <a:lnTo>
                    <a:pt x="927042" y="300707"/>
                  </a:lnTo>
                  <a:lnTo>
                    <a:pt x="917033" y="310470"/>
                  </a:lnTo>
                  <a:lnTo>
                    <a:pt x="907024" y="320238"/>
                  </a:lnTo>
                  <a:lnTo>
                    <a:pt x="897015" y="330011"/>
                  </a:lnTo>
                  <a:lnTo>
                    <a:pt x="887006" y="339788"/>
                  </a:lnTo>
                  <a:lnTo>
                    <a:pt x="876997" y="349570"/>
                  </a:lnTo>
                  <a:lnTo>
                    <a:pt x="866988" y="359357"/>
                  </a:lnTo>
                  <a:lnTo>
                    <a:pt x="856978" y="369150"/>
                  </a:lnTo>
                  <a:lnTo>
                    <a:pt x="846969" y="378947"/>
                  </a:lnTo>
                  <a:lnTo>
                    <a:pt x="836960" y="388750"/>
                  </a:lnTo>
                  <a:lnTo>
                    <a:pt x="826951" y="398559"/>
                  </a:lnTo>
                  <a:lnTo>
                    <a:pt x="816942" y="408373"/>
                  </a:lnTo>
                  <a:lnTo>
                    <a:pt x="806933" y="418192"/>
                  </a:lnTo>
                  <a:lnTo>
                    <a:pt x="796924" y="428017"/>
                  </a:lnTo>
                  <a:lnTo>
                    <a:pt x="786915" y="437848"/>
                  </a:lnTo>
                  <a:lnTo>
                    <a:pt x="776906" y="447685"/>
                  </a:lnTo>
                  <a:lnTo>
                    <a:pt x="766896" y="457529"/>
                  </a:lnTo>
                  <a:lnTo>
                    <a:pt x="756887" y="467378"/>
                  </a:lnTo>
                  <a:lnTo>
                    <a:pt x="746878" y="477233"/>
                  </a:lnTo>
                  <a:lnTo>
                    <a:pt x="736869" y="487095"/>
                  </a:lnTo>
                  <a:lnTo>
                    <a:pt x="726860" y="496963"/>
                  </a:lnTo>
                  <a:lnTo>
                    <a:pt x="716851" y="506838"/>
                  </a:lnTo>
                  <a:lnTo>
                    <a:pt x="706842" y="516720"/>
                  </a:lnTo>
                  <a:lnTo>
                    <a:pt x="696833" y="526608"/>
                  </a:lnTo>
                  <a:lnTo>
                    <a:pt x="686824" y="536503"/>
                  </a:lnTo>
                  <a:lnTo>
                    <a:pt x="676815" y="546406"/>
                  </a:lnTo>
                  <a:lnTo>
                    <a:pt x="666805" y="556315"/>
                  </a:lnTo>
                  <a:lnTo>
                    <a:pt x="656796" y="566232"/>
                  </a:lnTo>
                  <a:lnTo>
                    <a:pt x="646787" y="576156"/>
                  </a:lnTo>
                  <a:lnTo>
                    <a:pt x="636778" y="586087"/>
                  </a:lnTo>
                  <a:lnTo>
                    <a:pt x="626769" y="596026"/>
                  </a:lnTo>
                  <a:lnTo>
                    <a:pt x="616760" y="605972"/>
                  </a:lnTo>
                  <a:lnTo>
                    <a:pt x="606751" y="615927"/>
                  </a:lnTo>
                  <a:lnTo>
                    <a:pt x="596742" y="625889"/>
                  </a:lnTo>
                  <a:lnTo>
                    <a:pt x="586733" y="635859"/>
                  </a:lnTo>
                  <a:lnTo>
                    <a:pt x="576724" y="645837"/>
                  </a:lnTo>
                  <a:lnTo>
                    <a:pt x="566714" y="655823"/>
                  </a:lnTo>
                  <a:lnTo>
                    <a:pt x="556705" y="665818"/>
                  </a:lnTo>
                  <a:lnTo>
                    <a:pt x="546696" y="675820"/>
                  </a:lnTo>
                  <a:lnTo>
                    <a:pt x="536687" y="685831"/>
                  </a:lnTo>
                  <a:lnTo>
                    <a:pt x="526678" y="695851"/>
                  </a:lnTo>
                  <a:lnTo>
                    <a:pt x="516669" y="705879"/>
                  </a:lnTo>
                  <a:lnTo>
                    <a:pt x="506660" y="715916"/>
                  </a:lnTo>
                  <a:lnTo>
                    <a:pt x="496651" y="725961"/>
                  </a:lnTo>
                  <a:lnTo>
                    <a:pt x="486642" y="736016"/>
                  </a:lnTo>
                  <a:lnTo>
                    <a:pt x="476632" y="746079"/>
                  </a:lnTo>
                  <a:lnTo>
                    <a:pt x="466623" y="756151"/>
                  </a:lnTo>
                  <a:lnTo>
                    <a:pt x="456614" y="766232"/>
                  </a:lnTo>
                  <a:lnTo>
                    <a:pt x="446605" y="776322"/>
                  </a:lnTo>
                  <a:lnTo>
                    <a:pt x="436596" y="786421"/>
                  </a:lnTo>
                  <a:lnTo>
                    <a:pt x="426587" y="796529"/>
                  </a:lnTo>
                  <a:lnTo>
                    <a:pt x="416578" y="806646"/>
                  </a:lnTo>
                  <a:lnTo>
                    <a:pt x="406569" y="816773"/>
                  </a:lnTo>
                  <a:lnTo>
                    <a:pt x="396560" y="826908"/>
                  </a:lnTo>
                  <a:lnTo>
                    <a:pt x="386551" y="837053"/>
                  </a:lnTo>
                  <a:lnTo>
                    <a:pt x="376541" y="847208"/>
                  </a:lnTo>
                  <a:lnTo>
                    <a:pt x="366532" y="857371"/>
                  </a:lnTo>
                  <a:lnTo>
                    <a:pt x="356523" y="867544"/>
                  </a:lnTo>
                  <a:lnTo>
                    <a:pt x="346514" y="877726"/>
                  </a:lnTo>
                  <a:lnTo>
                    <a:pt x="336505" y="887918"/>
                  </a:lnTo>
                  <a:lnTo>
                    <a:pt x="326496" y="898119"/>
                  </a:lnTo>
                  <a:lnTo>
                    <a:pt x="316487" y="908329"/>
                  </a:lnTo>
                  <a:lnTo>
                    <a:pt x="306478" y="918548"/>
                  </a:lnTo>
                  <a:lnTo>
                    <a:pt x="296469" y="928777"/>
                  </a:lnTo>
                  <a:lnTo>
                    <a:pt x="286459" y="939015"/>
                  </a:lnTo>
                  <a:lnTo>
                    <a:pt x="276450" y="949262"/>
                  </a:lnTo>
                  <a:lnTo>
                    <a:pt x="266441" y="959518"/>
                  </a:lnTo>
                  <a:lnTo>
                    <a:pt x="256432" y="969783"/>
                  </a:lnTo>
                  <a:lnTo>
                    <a:pt x="246423" y="980058"/>
                  </a:lnTo>
                  <a:lnTo>
                    <a:pt x="236414" y="990342"/>
                  </a:lnTo>
                  <a:lnTo>
                    <a:pt x="226405" y="1000634"/>
                  </a:lnTo>
                  <a:lnTo>
                    <a:pt x="216396" y="1010936"/>
                  </a:lnTo>
                  <a:lnTo>
                    <a:pt x="206387" y="1021246"/>
                  </a:lnTo>
                  <a:lnTo>
                    <a:pt x="196378" y="1031566"/>
                  </a:lnTo>
                  <a:lnTo>
                    <a:pt x="186368" y="1041894"/>
                  </a:lnTo>
                  <a:lnTo>
                    <a:pt x="176359" y="1052231"/>
                  </a:lnTo>
                  <a:lnTo>
                    <a:pt x="166350" y="1062576"/>
                  </a:lnTo>
                  <a:lnTo>
                    <a:pt x="156341" y="1072930"/>
                  </a:lnTo>
                  <a:lnTo>
                    <a:pt x="146332" y="1083293"/>
                  </a:lnTo>
                  <a:lnTo>
                    <a:pt x="136323" y="1093663"/>
                  </a:lnTo>
                  <a:lnTo>
                    <a:pt x="126314" y="1104042"/>
                  </a:lnTo>
                  <a:lnTo>
                    <a:pt x="116305" y="1114430"/>
                  </a:lnTo>
                  <a:lnTo>
                    <a:pt x="108791" y="1122234"/>
                  </a:lnTo>
                  <a:close/>
                </a:path>
              </a:pathLst>
            </a:cu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6871336" y="2992127"/>
              <a:ext cx="1087188" cy="1122234"/>
            </a:xfrm>
            <a:custGeom>
              <a:avLst/>
              <a:pathLst>
                <a:path w="1087188" h="1122234">
                  <a:moveTo>
                    <a:pt x="0" y="1122234"/>
                  </a:moveTo>
                  <a:lnTo>
                    <a:pt x="6205" y="1116100"/>
                  </a:lnTo>
                  <a:lnTo>
                    <a:pt x="16214" y="1106198"/>
                  </a:lnTo>
                  <a:lnTo>
                    <a:pt x="26223" y="1096290"/>
                  </a:lnTo>
                  <a:lnTo>
                    <a:pt x="36232" y="1086374"/>
                  </a:lnTo>
                  <a:lnTo>
                    <a:pt x="46241" y="1076451"/>
                  </a:lnTo>
                  <a:lnTo>
                    <a:pt x="56250" y="1066520"/>
                  </a:lnTo>
                  <a:lnTo>
                    <a:pt x="66259" y="1056582"/>
                  </a:lnTo>
                  <a:lnTo>
                    <a:pt x="76268" y="1046637"/>
                  </a:lnTo>
                  <a:lnTo>
                    <a:pt x="86277" y="1036683"/>
                  </a:lnTo>
                  <a:lnTo>
                    <a:pt x="96286" y="1026722"/>
                  </a:lnTo>
                  <a:lnTo>
                    <a:pt x="106296" y="1016753"/>
                  </a:lnTo>
                  <a:lnTo>
                    <a:pt x="116305" y="1006776"/>
                  </a:lnTo>
                  <a:lnTo>
                    <a:pt x="126314" y="996790"/>
                  </a:lnTo>
                  <a:lnTo>
                    <a:pt x="136323" y="986797"/>
                  </a:lnTo>
                  <a:lnTo>
                    <a:pt x="146332" y="976795"/>
                  </a:lnTo>
                  <a:lnTo>
                    <a:pt x="156341" y="966785"/>
                  </a:lnTo>
                  <a:lnTo>
                    <a:pt x="166350" y="956766"/>
                  </a:lnTo>
                  <a:lnTo>
                    <a:pt x="176359" y="946739"/>
                  </a:lnTo>
                  <a:lnTo>
                    <a:pt x="186368" y="936703"/>
                  </a:lnTo>
                  <a:lnTo>
                    <a:pt x="196378" y="926659"/>
                  </a:lnTo>
                  <a:lnTo>
                    <a:pt x="206387" y="916606"/>
                  </a:lnTo>
                  <a:lnTo>
                    <a:pt x="216396" y="906543"/>
                  </a:lnTo>
                  <a:lnTo>
                    <a:pt x="226405" y="896472"/>
                  </a:lnTo>
                  <a:lnTo>
                    <a:pt x="236414" y="886393"/>
                  </a:lnTo>
                  <a:lnTo>
                    <a:pt x="246423" y="876304"/>
                  </a:lnTo>
                  <a:lnTo>
                    <a:pt x="256432" y="866206"/>
                  </a:lnTo>
                  <a:lnTo>
                    <a:pt x="266441" y="856098"/>
                  </a:lnTo>
                  <a:lnTo>
                    <a:pt x="276450" y="845982"/>
                  </a:lnTo>
                  <a:lnTo>
                    <a:pt x="286459" y="835857"/>
                  </a:lnTo>
                  <a:lnTo>
                    <a:pt x="296469" y="825722"/>
                  </a:lnTo>
                  <a:lnTo>
                    <a:pt x="306478" y="815578"/>
                  </a:lnTo>
                  <a:lnTo>
                    <a:pt x="316487" y="805425"/>
                  </a:lnTo>
                  <a:lnTo>
                    <a:pt x="326496" y="795262"/>
                  </a:lnTo>
                  <a:lnTo>
                    <a:pt x="336505" y="785090"/>
                  </a:lnTo>
                  <a:lnTo>
                    <a:pt x="346514" y="774909"/>
                  </a:lnTo>
                  <a:lnTo>
                    <a:pt x="356523" y="764719"/>
                  </a:lnTo>
                  <a:lnTo>
                    <a:pt x="366532" y="754519"/>
                  </a:lnTo>
                  <a:lnTo>
                    <a:pt x="376541" y="744310"/>
                  </a:lnTo>
                  <a:lnTo>
                    <a:pt x="386551" y="734092"/>
                  </a:lnTo>
                  <a:lnTo>
                    <a:pt x="396560" y="723864"/>
                  </a:lnTo>
                  <a:lnTo>
                    <a:pt x="406569" y="713627"/>
                  </a:lnTo>
                  <a:lnTo>
                    <a:pt x="416578" y="703381"/>
                  </a:lnTo>
                  <a:lnTo>
                    <a:pt x="426587" y="693126"/>
                  </a:lnTo>
                  <a:lnTo>
                    <a:pt x="436596" y="682861"/>
                  </a:lnTo>
                  <a:lnTo>
                    <a:pt x="446605" y="672588"/>
                  </a:lnTo>
                  <a:lnTo>
                    <a:pt x="456614" y="662305"/>
                  </a:lnTo>
                  <a:lnTo>
                    <a:pt x="466623" y="652013"/>
                  </a:lnTo>
                  <a:lnTo>
                    <a:pt x="476632" y="641713"/>
                  </a:lnTo>
                  <a:lnTo>
                    <a:pt x="486642" y="631403"/>
                  </a:lnTo>
                  <a:lnTo>
                    <a:pt x="496651" y="621085"/>
                  </a:lnTo>
                  <a:lnTo>
                    <a:pt x="506660" y="610758"/>
                  </a:lnTo>
                  <a:lnTo>
                    <a:pt x="516669" y="600422"/>
                  </a:lnTo>
                  <a:lnTo>
                    <a:pt x="526678" y="590077"/>
                  </a:lnTo>
                  <a:lnTo>
                    <a:pt x="536687" y="579724"/>
                  </a:lnTo>
                  <a:lnTo>
                    <a:pt x="546696" y="569363"/>
                  </a:lnTo>
                  <a:lnTo>
                    <a:pt x="556705" y="558993"/>
                  </a:lnTo>
                  <a:lnTo>
                    <a:pt x="566714" y="548615"/>
                  </a:lnTo>
                  <a:lnTo>
                    <a:pt x="576724" y="538228"/>
                  </a:lnTo>
                  <a:lnTo>
                    <a:pt x="586733" y="527834"/>
                  </a:lnTo>
                  <a:lnTo>
                    <a:pt x="596742" y="517431"/>
                  </a:lnTo>
                  <a:lnTo>
                    <a:pt x="606751" y="507021"/>
                  </a:lnTo>
                  <a:lnTo>
                    <a:pt x="616760" y="496603"/>
                  </a:lnTo>
                  <a:lnTo>
                    <a:pt x="626769" y="486176"/>
                  </a:lnTo>
                  <a:lnTo>
                    <a:pt x="636778" y="475743"/>
                  </a:lnTo>
                  <a:lnTo>
                    <a:pt x="646787" y="465301"/>
                  </a:lnTo>
                  <a:lnTo>
                    <a:pt x="656796" y="454853"/>
                  </a:lnTo>
                  <a:lnTo>
                    <a:pt x="666805" y="444397"/>
                  </a:lnTo>
                  <a:lnTo>
                    <a:pt x="676815" y="433934"/>
                  </a:lnTo>
                  <a:lnTo>
                    <a:pt x="686824" y="423463"/>
                  </a:lnTo>
                  <a:lnTo>
                    <a:pt x="696833" y="412986"/>
                  </a:lnTo>
                  <a:lnTo>
                    <a:pt x="706842" y="402502"/>
                  </a:lnTo>
                  <a:lnTo>
                    <a:pt x="716851" y="392011"/>
                  </a:lnTo>
                  <a:lnTo>
                    <a:pt x="726860" y="381513"/>
                  </a:lnTo>
                  <a:lnTo>
                    <a:pt x="736869" y="371009"/>
                  </a:lnTo>
                  <a:lnTo>
                    <a:pt x="746878" y="360498"/>
                  </a:lnTo>
                  <a:lnTo>
                    <a:pt x="756887" y="349981"/>
                  </a:lnTo>
                  <a:lnTo>
                    <a:pt x="766896" y="339457"/>
                  </a:lnTo>
                  <a:lnTo>
                    <a:pt x="776906" y="328928"/>
                  </a:lnTo>
                  <a:lnTo>
                    <a:pt x="786915" y="318392"/>
                  </a:lnTo>
                  <a:lnTo>
                    <a:pt x="796924" y="307851"/>
                  </a:lnTo>
                  <a:lnTo>
                    <a:pt x="806933" y="297303"/>
                  </a:lnTo>
                  <a:lnTo>
                    <a:pt x="816942" y="286750"/>
                  </a:lnTo>
                  <a:lnTo>
                    <a:pt x="826951" y="276191"/>
                  </a:lnTo>
                  <a:lnTo>
                    <a:pt x="836960" y="265627"/>
                  </a:lnTo>
                  <a:lnTo>
                    <a:pt x="846969" y="255057"/>
                  </a:lnTo>
                  <a:lnTo>
                    <a:pt x="856978" y="244482"/>
                  </a:lnTo>
                  <a:lnTo>
                    <a:pt x="866988" y="233902"/>
                  </a:lnTo>
                  <a:lnTo>
                    <a:pt x="876997" y="223317"/>
                  </a:lnTo>
                  <a:lnTo>
                    <a:pt x="887006" y="212726"/>
                  </a:lnTo>
                  <a:lnTo>
                    <a:pt x="897015" y="202131"/>
                  </a:lnTo>
                  <a:lnTo>
                    <a:pt x="907024" y="191531"/>
                  </a:lnTo>
                  <a:lnTo>
                    <a:pt x="917033" y="180926"/>
                  </a:lnTo>
                  <a:lnTo>
                    <a:pt x="927042" y="170317"/>
                  </a:lnTo>
                  <a:lnTo>
                    <a:pt x="937051" y="159702"/>
                  </a:lnTo>
                  <a:lnTo>
                    <a:pt x="947060" y="149084"/>
                  </a:lnTo>
                  <a:lnTo>
                    <a:pt x="957069" y="138461"/>
                  </a:lnTo>
                  <a:lnTo>
                    <a:pt x="967079" y="127834"/>
                  </a:lnTo>
                  <a:lnTo>
                    <a:pt x="977088" y="117202"/>
                  </a:lnTo>
                  <a:lnTo>
                    <a:pt x="987097" y="106566"/>
                  </a:lnTo>
                  <a:lnTo>
                    <a:pt x="997106" y="95927"/>
                  </a:lnTo>
                  <a:lnTo>
                    <a:pt x="1007115" y="85283"/>
                  </a:lnTo>
                  <a:lnTo>
                    <a:pt x="1017124" y="74635"/>
                  </a:lnTo>
                  <a:lnTo>
                    <a:pt x="1027133" y="63984"/>
                  </a:lnTo>
                  <a:lnTo>
                    <a:pt x="1037142" y="53329"/>
                  </a:lnTo>
                  <a:lnTo>
                    <a:pt x="1047151" y="42670"/>
                  </a:lnTo>
                  <a:lnTo>
                    <a:pt x="1057161" y="32008"/>
                  </a:lnTo>
                  <a:lnTo>
                    <a:pt x="1067170" y="21342"/>
                  </a:lnTo>
                  <a:lnTo>
                    <a:pt x="1077179" y="10672"/>
                  </a:lnTo>
                  <a:lnTo>
                    <a:pt x="1087188" y="0"/>
                  </a:lnTo>
                  <a:lnTo>
                    <a:pt x="108718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6980127" y="3137190"/>
              <a:ext cx="978397" cy="977171"/>
            </a:xfrm>
            <a:custGeom>
              <a:avLst/>
              <a:pathLst>
                <a:path w="978397" h="977171">
                  <a:moveTo>
                    <a:pt x="978397" y="0"/>
                  </a:moveTo>
                  <a:lnTo>
                    <a:pt x="978397" y="0"/>
                  </a:lnTo>
                  <a:lnTo>
                    <a:pt x="968388" y="9699"/>
                  </a:lnTo>
                  <a:lnTo>
                    <a:pt x="958379" y="19403"/>
                  </a:lnTo>
                  <a:lnTo>
                    <a:pt x="948369" y="29109"/>
                  </a:lnTo>
                  <a:lnTo>
                    <a:pt x="938360" y="38819"/>
                  </a:lnTo>
                  <a:lnTo>
                    <a:pt x="928351" y="48533"/>
                  </a:lnTo>
                  <a:lnTo>
                    <a:pt x="918342" y="58251"/>
                  </a:lnTo>
                  <a:lnTo>
                    <a:pt x="908333" y="67972"/>
                  </a:lnTo>
                  <a:lnTo>
                    <a:pt x="898324" y="77697"/>
                  </a:lnTo>
                  <a:lnTo>
                    <a:pt x="888315" y="87426"/>
                  </a:lnTo>
                  <a:lnTo>
                    <a:pt x="878306" y="97159"/>
                  </a:lnTo>
                  <a:lnTo>
                    <a:pt x="868297" y="106896"/>
                  </a:lnTo>
                  <a:lnTo>
                    <a:pt x="858288" y="116637"/>
                  </a:lnTo>
                  <a:lnTo>
                    <a:pt x="848278" y="126382"/>
                  </a:lnTo>
                  <a:lnTo>
                    <a:pt x="838269" y="136132"/>
                  </a:lnTo>
                  <a:lnTo>
                    <a:pt x="828260" y="145886"/>
                  </a:lnTo>
                  <a:lnTo>
                    <a:pt x="818251" y="155644"/>
                  </a:lnTo>
                  <a:lnTo>
                    <a:pt x="808242" y="165407"/>
                  </a:lnTo>
                  <a:lnTo>
                    <a:pt x="798233" y="175175"/>
                  </a:lnTo>
                  <a:lnTo>
                    <a:pt x="788224" y="184947"/>
                  </a:lnTo>
                  <a:lnTo>
                    <a:pt x="778215" y="194725"/>
                  </a:lnTo>
                  <a:lnTo>
                    <a:pt x="768206" y="204507"/>
                  </a:lnTo>
                  <a:lnTo>
                    <a:pt x="758196" y="214294"/>
                  </a:lnTo>
                  <a:lnTo>
                    <a:pt x="748187" y="224087"/>
                  </a:lnTo>
                  <a:lnTo>
                    <a:pt x="738178" y="233884"/>
                  </a:lnTo>
                  <a:lnTo>
                    <a:pt x="728169" y="243687"/>
                  </a:lnTo>
                  <a:lnTo>
                    <a:pt x="718160" y="253496"/>
                  </a:lnTo>
                  <a:lnTo>
                    <a:pt x="708151" y="263309"/>
                  </a:lnTo>
                  <a:lnTo>
                    <a:pt x="698142" y="273129"/>
                  </a:lnTo>
                  <a:lnTo>
                    <a:pt x="688133" y="282954"/>
                  </a:lnTo>
                  <a:lnTo>
                    <a:pt x="678124" y="292785"/>
                  </a:lnTo>
                  <a:lnTo>
                    <a:pt x="668115" y="302622"/>
                  </a:lnTo>
                  <a:lnTo>
                    <a:pt x="658105" y="312465"/>
                  </a:lnTo>
                  <a:lnTo>
                    <a:pt x="648096" y="322315"/>
                  </a:lnTo>
                  <a:lnTo>
                    <a:pt x="638087" y="332170"/>
                  </a:lnTo>
                  <a:lnTo>
                    <a:pt x="628078" y="342032"/>
                  </a:lnTo>
                  <a:lnTo>
                    <a:pt x="618069" y="351900"/>
                  </a:lnTo>
                  <a:lnTo>
                    <a:pt x="608060" y="361775"/>
                  </a:lnTo>
                  <a:lnTo>
                    <a:pt x="598051" y="371657"/>
                  </a:lnTo>
                  <a:lnTo>
                    <a:pt x="588042" y="381545"/>
                  </a:lnTo>
                  <a:lnTo>
                    <a:pt x="578033" y="391440"/>
                  </a:lnTo>
                  <a:lnTo>
                    <a:pt x="568023" y="401343"/>
                  </a:lnTo>
                  <a:lnTo>
                    <a:pt x="558014" y="411252"/>
                  </a:lnTo>
                  <a:lnTo>
                    <a:pt x="548005" y="421169"/>
                  </a:lnTo>
                  <a:lnTo>
                    <a:pt x="537996" y="431092"/>
                  </a:lnTo>
                  <a:lnTo>
                    <a:pt x="527987" y="441024"/>
                  </a:lnTo>
                  <a:lnTo>
                    <a:pt x="517978" y="450963"/>
                  </a:lnTo>
                  <a:lnTo>
                    <a:pt x="507969" y="460909"/>
                  </a:lnTo>
                  <a:lnTo>
                    <a:pt x="497960" y="470864"/>
                  </a:lnTo>
                  <a:lnTo>
                    <a:pt x="487951" y="480826"/>
                  </a:lnTo>
                  <a:lnTo>
                    <a:pt x="477942" y="490796"/>
                  </a:lnTo>
                  <a:lnTo>
                    <a:pt x="467932" y="500774"/>
                  </a:lnTo>
                  <a:lnTo>
                    <a:pt x="457923" y="510760"/>
                  </a:lnTo>
                  <a:lnTo>
                    <a:pt x="447914" y="520754"/>
                  </a:lnTo>
                  <a:lnTo>
                    <a:pt x="437905" y="530757"/>
                  </a:lnTo>
                  <a:lnTo>
                    <a:pt x="427896" y="540768"/>
                  </a:lnTo>
                  <a:lnTo>
                    <a:pt x="417887" y="550788"/>
                  </a:lnTo>
                  <a:lnTo>
                    <a:pt x="407878" y="560816"/>
                  </a:lnTo>
                  <a:lnTo>
                    <a:pt x="397869" y="570853"/>
                  </a:lnTo>
                  <a:lnTo>
                    <a:pt x="387860" y="580898"/>
                  </a:lnTo>
                  <a:lnTo>
                    <a:pt x="377851" y="590952"/>
                  </a:lnTo>
                  <a:lnTo>
                    <a:pt x="367841" y="601016"/>
                  </a:lnTo>
                  <a:lnTo>
                    <a:pt x="357832" y="611088"/>
                  </a:lnTo>
                  <a:lnTo>
                    <a:pt x="347823" y="621169"/>
                  </a:lnTo>
                  <a:lnTo>
                    <a:pt x="337814" y="631259"/>
                  </a:lnTo>
                  <a:lnTo>
                    <a:pt x="327805" y="641358"/>
                  </a:lnTo>
                  <a:lnTo>
                    <a:pt x="317796" y="651466"/>
                  </a:lnTo>
                  <a:lnTo>
                    <a:pt x="307787" y="661583"/>
                  </a:lnTo>
                  <a:lnTo>
                    <a:pt x="297778" y="671710"/>
                  </a:lnTo>
                  <a:lnTo>
                    <a:pt x="287769" y="681845"/>
                  </a:lnTo>
                  <a:lnTo>
                    <a:pt x="277759" y="691990"/>
                  </a:lnTo>
                  <a:lnTo>
                    <a:pt x="267750" y="702145"/>
                  </a:lnTo>
                  <a:lnTo>
                    <a:pt x="257741" y="712308"/>
                  </a:lnTo>
                  <a:lnTo>
                    <a:pt x="247732" y="722481"/>
                  </a:lnTo>
                  <a:lnTo>
                    <a:pt x="237723" y="732663"/>
                  </a:lnTo>
                  <a:lnTo>
                    <a:pt x="227714" y="742855"/>
                  </a:lnTo>
                  <a:lnTo>
                    <a:pt x="217705" y="753055"/>
                  </a:lnTo>
                  <a:lnTo>
                    <a:pt x="207696" y="763265"/>
                  </a:lnTo>
                  <a:lnTo>
                    <a:pt x="197687" y="773485"/>
                  </a:lnTo>
                  <a:lnTo>
                    <a:pt x="187678" y="783714"/>
                  </a:lnTo>
                  <a:lnTo>
                    <a:pt x="177668" y="793951"/>
                  </a:lnTo>
                  <a:lnTo>
                    <a:pt x="167659" y="804199"/>
                  </a:lnTo>
                  <a:lnTo>
                    <a:pt x="157650" y="814455"/>
                  </a:lnTo>
                  <a:lnTo>
                    <a:pt x="147641" y="824720"/>
                  </a:lnTo>
                  <a:lnTo>
                    <a:pt x="137632" y="834995"/>
                  </a:lnTo>
                  <a:lnTo>
                    <a:pt x="127623" y="845279"/>
                  </a:lnTo>
                  <a:lnTo>
                    <a:pt x="117614" y="855571"/>
                  </a:lnTo>
                  <a:lnTo>
                    <a:pt x="107605" y="865873"/>
                  </a:lnTo>
                  <a:lnTo>
                    <a:pt x="97596" y="876183"/>
                  </a:lnTo>
                  <a:lnTo>
                    <a:pt x="87586" y="886503"/>
                  </a:lnTo>
                  <a:lnTo>
                    <a:pt x="77577" y="896831"/>
                  </a:lnTo>
                  <a:lnTo>
                    <a:pt x="67568" y="907168"/>
                  </a:lnTo>
                  <a:lnTo>
                    <a:pt x="57559" y="917513"/>
                  </a:lnTo>
                  <a:lnTo>
                    <a:pt x="47550" y="927867"/>
                  </a:lnTo>
                  <a:lnTo>
                    <a:pt x="37541" y="938229"/>
                  </a:lnTo>
                  <a:lnTo>
                    <a:pt x="27532" y="948600"/>
                  </a:lnTo>
                  <a:lnTo>
                    <a:pt x="17523" y="958979"/>
                  </a:lnTo>
                  <a:lnTo>
                    <a:pt x="7514" y="969367"/>
                  </a:lnTo>
                  <a:lnTo>
                    <a:pt x="0" y="9771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6927082" y="3064659"/>
              <a:ext cx="1031442" cy="1049702"/>
            </a:xfrm>
            <a:custGeom>
              <a:avLst/>
              <a:pathLst>
                <a:path w="1031442" h="1049702">
                  <a:moveTo>
                    <a:pt x="0" y="1049702"/>
                  </a:moveTo>
                  <a:lnTo>
                    <a:pt x="504" y="1049189"/>
                  </a:lnTo>
                  <a:lnTo>
                    <a:pt x="10513" y="1039003"/>
                  </a:lnTo>
                  <a:lnTo>
                    <a:pt x="20522" y="1028816"/>
                  </a:lnTo>
                  <a:lnTo>
                    <a:pt x="30531" y="1018630"/>
                  </a:lnTo>
                  <a:lnTo>
                    <a:pt x="40540" y="1008444"/>
                  </a:lnTo>
                  <a:lnTo>
                    <a:pt x="50549" y="998258"/>
                  </a:lnTo>
                  <a:lnTo>
                    <a:pt x="60559" y="988071"/>
                  </a:lnTo>
                  <a:lnTo>
                    <a:pt x="70568" y="977885"/>
                  </a:lnTo>
                  <a:lnTo>
                    <a:pt x="80577" y="967699"/>
                  </a:lnTo>
                  <a:lnTo>
                    <a:pt x="90586" y="957512"/>
                  </a:lnTo>
                  <a:lnTo>
                    <a:pt x="100595" y="947326"/>
                  </a:lnTo>
                  <a:lnTo>
                    <a:pt x="110604" y="937140"/>
                  </a:lnTo>
                  <a:lnTo>
                    <a:pt x="120613" y="926953"/>
                  </a:lnTo>
                  <a:lnTo>
                    <a:pt x="130622" y="916767"/>
                  </a:lnTo>
                  <a:lnTo>
                    <a:pt x="140631" y="906581"/>
                  </a:lnTo>
                  <a:lnTo>
                    <a:pt x="150641" y="896394"/>
                  </a:lnTo>
                  <a:lnTo>
                    <a:pt x="160650" y="886208"/>
                  </a:lnTo>
                  <a:lnTo>
                    <a:pt x="170659" y="876022"/>
                  </a:lnTo>
                  <a:lnTo>
                    <a:pt x="180668" y="865836"/>
                  </a:lnTo>
                  <a:lnTo>
                    <a:pt x="190677" y="855649"/>
                  </a:lnTo>
                  <a:lnTo>
                    <a:pt x="200686" y="845463"/>
                  </a:lnTo>
                  <a:lnTo>
                    <a:pt x="210695" y="835277"/>
                  </a:lnTo>
                  <a:lnTo>
                    <a:pt x="220704" y="825090"/>
                  </a:lnTo>
                  <a:lnTo>
                    <a:pt x="230713" y="814904"/>
                  </a:lnTo>
                  <a:lnTo>
                    <a:pt x="240722" y="804718"/>
                  </a:lnTo>
                  <a:lnTo>
                    <a:pt x="250732" y="794531"/>
                  </a:lnTo>
                  <a:lnTo>
                    <a:pt x="260741" y="784345"/>
                  </a:lnTo>
                  <a:lnTo>
                    <a:pt x="270750" y="774159"/>
                  </a:lnTo>
                  <a:lnTo>
                    <a:pt x="280759" y="763972"/>
                  </a:lnTo>
                  <a:lnTo>
                    <a:pt x="290768" y="753786"/>
                  </a:lnTo>
                  <a:lnTo>
                    <a:pt x="300777" y="743600"/>
                  </a:lnTo>
                  <a:lnTo>
                    <a:pt x="310786" y="733414"/>
                  </a:lnTo>
                  <a:lnTo>
                    <a:pt x="320795" y="723227"/>
                  </a:lnTo>
                  <a:lnTo>
                    <a:pt x="330804" y="713041"/>
                  </a:lnTo>
                  <a:lnTo>
                    <a:pt x="340813" y="702855"/>
                  </a:lnTo>
                  <a:lnTo>
                    <a:pt x="350823" y="692668"/>
                  </a:lnTo>
                  <a:lnTo>
                    <a:pt x="360832" y="682482"/>
                  </a:lnTo>
                  <a:lnTo>
                    <a:pt x="370841" y="672296"/>
                  </a:lnTo>
                  <a:lnTo>
                    <a:pt x="380850" y="662109"/>
                  </a:lnTo>
                  <a:lnTo>
                    <a:pt x="390859" y="651923"/>
                  </a:lnTo>
                  <a:lnTo>
                    <a:pt x="400868" y="641737"/>
                  </a:lnTo>
                  <a:lnTo>
                    <a:pt x="410877" y="631550"/>
                  </a:lnTo>
                  <a:lnTo>
                    <a:pt x="420886" y="621364"/>
                  </a:lnTo>
                  <a:lnTo>
                    <a:pt x="430895" y="611178"/>
                  </a:lnTo>
                  <a:lnTo>
                    <a:pt x="440905" y="600992"/>
                  </a:lnTo>
                  <a:lnTo>
                    <a:pt x="450914" y="590805"/>
                  </a:lnTo>
                  <a:lnTo>
                    <a:pt x="460923" y="580619"/>
                  </a:lnTo>
                  <a:lnTo>
                    <a:pt x="470932" y="570433"/>
                  </a:lnTo>
                  <a:lnTo>
                    <a:pt x="480941" y="560246"/>
                  </a:lnTo>
                  <a:lnTo>
                    <a:pt x="490950" y="550060"/>
                  </a:lnTo>
                  <a:lnTo>
                    <a:pt x="500959" y="539874"/>
                  </a:lnTo>
                  <a:lnTo>
                    <a:pt x="510968" y="529687"/>
                  </a:lnTo>
                  <a:lnTo>
                    <a:pt x="520977" y="519501"/>
                  </a:lnTo>
                  <a:lnTo>
                    <a:pt x="530986" y="509315"/>
                  </a:lnTo>
                  <a:lnTo>
                    <a:pt x="540996" y="499129"/>
                  </a:lnTo>
                  <a:lnTo>
                    <a:pt x="551005" y="488942"/>
                  </a:lnTo>
                  <a:lnTo>
                    <a:pt x="561014" y="478756"/>
                  </a:lnTo>
                  <a:lnTo>
                    <a:pt x="571023" y="468570"/>
                  </a:lnTo>
                  <a:lnTo>
                    <a:pt x="581032" y="458383"/>
                  </a:lnTo>
                  <a:lnTo>
                    <a:pt x="591041" y="448197"/>
                  </a:lnTo>
                  <a:lnTo>
                    <a:pt x="601050" y="438011"/>
                  </a:lnTo>
                  <a:lnTo>
                    <a:pt x="611059" y="427824"/>
                  </a:lnTo>
                  <a:lnTo>
                    <a:pt x="621068" y="417638"/>
                  </a:lnTo>
                  <a:lnTo>
                    <a:pt x="631078" y="407452"/>
                  </a:lnTo>
                  <a:lnTo>
                    <a:pt x="641087" y="397265"/>
                  </a:lnTo>
                  <a:lnTo>
                    <a:pt x="651096" y="387079"/>
                  </a:lnTo>
                  <a:lnTo>
                    <a:pt x="661105" y="376893"/>
                  </a:lnTo>
                  <a:lnTo>
                    <a:pt x="671114" y="366707"/>
                  </a:lnTo>
                  <a:lnTo>
                    <a:pt x="681123" y="356520"/>
                  </a:lnTo>
                  <a:lnTo>
                    <a:pt x="691132" y="346334"/>
                  </a:lnTo>
                  <a:lnTo>
                    <a:pt x="701141" y="336148"/>
                  </a:lnTo>
                  <a:lnTo>
                    <a:pt x="711150" y="325961"/>
                  </a:lnTo>
                  <a:lnTo>
                    <a:pt x="721159" y="315775"/>
                  </a:lnTo>
                  <a:lnTo>
                    <a:pt x="731169" y="305589"/>
                  </a:lnTo>
                  <a:lnTo>
                    <a:pt x="741178" y="295402"/>
                  </a:lnTo>
                  <a:lnTo>
                    <a:pt x="751187" y="285216"/>
                  </a:lnTo>
                  <a:lnTo>
                    <a:pt x="761196" y="275030"/>
                  </a:lnTo>
                  <a:lnTo>
                    <a:pt x="771205" y="264843"/>
                  </a:lnTo>
                  <a:lnTo>
                    <a:pt x="781214" y="254657"/>
                  </a:lnTo>
                  <a:lnTo>
                    <a:pt x="791223" y="244471"/>
                  </a:lnTo>
                  <a:lnTo>
                    <a:pt x="801232" y="234285"/>
                  </a:lnTo>
                  <a:lnTo>
                    <a:pt x="811241" y="224098"/>
                  </a:lnTo>
                  <a:lnTo>
                    <a:pt x="821251" y="213912"/>
                  </a:lnTo>
                  <a:lnTo>
                    <a:pt x="831260" y="203726"/>
                  </a:lnTo>
                  <a:lnTo>
                    <a:pt x="841269" y="193539"/>
                  </a:lnTo>
                  <a:lnTo>
                    <a:pt x="851278" y="183353"/>
                  </a:lnTo>
                  <a:lnTo>
                    <a:pt x="861287" y="173167"/>
                  </a:lnTo>
                  <a:lnTo>
                    <a:pt x="871296" y="162980"/>
                  </a:lnTo>
                  <a:lnTo>
                    <a:pt x="881305" y="152794"/>
                  </a:lnTo>
                  <a:lnTo>
                    <a:pt x="891314" y="142608"/>
                  </a:lnTo>
                  <a:lnTo>
                    <a:pt x="901323" y="132421"/>
                  </a:lnTo>
                  <a:lnTo>
                    <a:pt x="911332" y="122235"/>
                  </a:lnTo>
                  <a:lnTo>
                    <a:pt x="921342" y="112049"/>
                  </a:lnTo>
                  <a:lnTo>
                    <a:pt x="931351" y="101863"/>
                  </a:lnTo>
                  <a:lnTo>
                    <a:pt x="941360" y="91676"/>
                  </a:lnTo>
                  <a:lnTo>
                    <a:pt x="951369" y="81490"/>
                  </a:lnTo>
                  <a:lnTo>
                    <a:pt x="961378" y="71304"/>
                  </a:lnTo>
                  <a:lnTo>
                    <a:pt x="971387" y="61117"/>
                  </a:lnTo>
                  <a:lnTo>
                    <a:pt x="981396" y="50931"/>
                  </a:lnTo>
                  <a:lnTo>
                    <a:pt x="991405" y="40745"/>
                  </a:lnTo>
                  <a:lnTo>
                    <a:pt x="1001414" y="30558"/>
                  </a:lnTo>
                  <a:lnTo>
                    <a:pt x="1011423" y="20372"/>
                  </a:lnTo>
                  <a:lnTo>
                    <a:pt x="1021433" y="10186"/>
                  </a:lnTo>
                  <a:lnTo>
                    <a:pt x="1031442" y="0"/>
                  </a:lnTo>
                  <a:lnTo>
                    <a:pt x="1031442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865960" y="4093681"/>
              <a:ext cx="41360" cy="4136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5883083" y="4090786"/>
              <a:ext cx="47150" cy="4715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887309" y="4085003"/>
              <a:ext cx="58717" cy="587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897448" y="4085133"/>
              <a:ext cx="58457" cy="58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907777" y="4085453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917786" y="4085453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5929921" y="4087579"/>
              <a:ext cx="53565" cy="5356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939305" y="4086954"/>
              <a:ext cx="54815" cy="548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5947115" y="4720872"/>
              <a:ext cx="59213" cy="5921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958172" y="4085802"/>
              <a:ext cx="57118" cy="5711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966899" y="4084521"/>
              <a:ext cx="59681" cy="5968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977841" y="4745695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988251" y="4085855"/>
              <a:ext cx="57013" cy="5701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998769" y="4086363"/>
              <a:ext cx="55996" cy="5599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010262" y="4087847"/>
              <a:ext cx="53028" cy="5302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017737" y="4085313"/>
              <a:ext cx="58097" cy="5809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028736" y="4086303"/>
              <a:ext cx="56116" cy="561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038041" y="4085599"/>
              <a:ext cx="57525" cy="5752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048815" y="4086363"/>
              <a:ext cx="55996" cy="5599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058533" y="4086072"/>
              <a:ext cx="56578" cy="5657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070713" y="4088243"/>
              <a:ext cx="52236" cy="5223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079973" y="4556761"/>
              <a:ext cx="53734" cy="5373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087203" y="4084715"/>
              <a:ext cx="59293" cy="592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098247" y="4606309"/>
              <a:ext cx="57222" cy="572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108750" y="4086244"/>
              <a:ext cx="56235" cy="5623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118644" y="4086129"/>
              <a:ext cx="56465" cy="5646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127978" y="4085453"/>
              <a:ext cx="57816" cy="5781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139279" y="4086746"/>
              <a:ext cx="55231" cy="5523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148786" y="4086244"/>
              <a:ext cx="56235" cy="5623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157188" y="4084636"/>
              <a:ext cx="59450" cy="5945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167650" y="4473890"/>
              <a:ext cx="58544" cy="585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177573" y="4085003"/>
              <a:ext cx="58717" cy="587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187294" y="4084715"/>
              <a:ext cx="59293" cy="592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197721" y="4522598"/>
              <a:ext cx="58457" cy="58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208196" y="4494641"/>
              <a:ext cx="57525" cy="5752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218357" y="4085750"/>
              <a:ext cx="57222" cy="572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225376" y="4440082"/>
              <a:ext cx="63202" cy="6320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236446" y="4083822"/>
              <a:ext cx="61079" cy="6107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247388" y="4400581"/>
              <a:ext cx="59213" cy="5921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256152" y="4083510"/>
              <a:ext cx="61703" cy="617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266951" y="4084299"/>
              <a:ext cx="60125" cy="6012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277376" y="4370040"/>
              <a:ext cx="59293" cy="592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286492" y="4083822"/>
              <a:ext cx="61079" cy="6107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295596" y="4082917"/>
              <a:ext cx="62889" cy="6288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305992" y="4083304"/>
              <a:ext cx="62115" cy="621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316455" y="4442641"/>
              <a:ext cx="61207" cy="6120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325441" y="4464881"/>
              <a:ext cx="63253" cy="632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335740" y="4083024"/>
              <a:ext cx="62674" cy="6267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346952" y="4084228"/>
              <a:ext cx="60267" cy="6026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356687" y="4083953"/>
              <a:ext cx="60817" cy="608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365327" y="4082584"/>
              <a:ext cx="63555" cy="6355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375436" y="4082684"/>
              <a:ext cx="63355" cy="6335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386036" y="4083275"/>
              <a:ext cx="62173" cy="621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396310" y="4083540"/>
              <a:ext cx="61642" cy="616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6405941" y="4083162"/>
              <a:ext cx="62399" cy="6239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415867" y="4083079"/>
              <a:ext cx="62565" cy="6256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425959" y="4083162"/>
              <a:ext cx="62399" cy="6239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434072" y="4081266"/>
              <a:ext cx="66191" cy="661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444256" y="4081440"/>
              <a:ext cx="65842" cy="6584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6454304" y="4081480"/>
              <a:ext cx="65763" cy="657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463557" y="4293485"/>
              <a:ext cx="67277" cy="6727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474323" y="4081480"/>
              <a:ext cx="65763" cy="6576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486805" y="4083953"/>
              <a:ext cx="60817" cy="608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496079" y="4083218"/>
              <a:ext cx="62287" cy="6228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502322" y="4079452"/>
              <a:ext cx="69820" cy="698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513031" y="4080151"/>
              <a:ext cx="68420" cy="684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523150" y="4080261"/>
              <a:ext cx="68200" cy="6820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532530" y="4079633"/>
              <a:ext cx="69457" cy="69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543058" y="4080151"/>
              <a:ext cx="68420" cy="684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553814" y="4080898"/>
              <a:ext cx="66927" cy="6692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563139" y="4080214"/>
              <a:ext cx="68295" cy="6829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570791" y="4077857"/>
              <a:ext cx="73009" cy="730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581170" y="4316228"/>
              <a:ext cx="72269" cy="7226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591361" y="4078409"/>
              <a:ext cx="71905" cy="719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600968" y="4301438"/>
              <a:ext cx="72709" cy="727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610999" y="4078028"/>
              <a:ext cx="72666" cy="7266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622189" y="4252184"/>
              <a:ext cx="70304" cy="7030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632385" y="4079397"/>
              <a:ext cx="69929" cy="6992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640586" y="4077588"/>
              <a:ext cx="73547" cy="735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650738" y="4077732"/>
              <a:ext cx="73260" cy="7326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660905" y="4077889"/>
              <a:ext cx="72945" cy="729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675863" y="4082838"/>
              <a:ext cx="63047" cy="630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680522" y="4077488"/>
              <a:ext cx="73748" cy="7374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691545" y="4202968"/>
              <a:ext cx="71719" cy="7171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701461" y="4113742"/>
              <a:ext cx="71905" cy="719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708206" y="4075145"/>
              <a:ext cx="78433" cy="7843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718668" y="4075598"/>
              <a:ext cx="77527" cy="7752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728814" y="4075735"/>
              <a:ext cx="77253" cy="772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738464" y="4075375"/>
              <a:ext cx="77973" cy="7797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749443" y="4199910"/>
              <a:ext cx="76032" cy="7603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761006" y="4077899"/>
              <a:ext cx="72924" cy="7292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770475" y="4078480"/>
              <a:ext cx="74004" cy="7400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776740" y="4231647"/>
              <a:ext cx="81493" cy="8149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787324" y="4074190"/>
              <a:ext cx="80343" cy="8034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797100" y="4127400"/>
              <a:ext cx="80809" cy="808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807109" y="4071885"/>
              <a:ext cx="80809" cy="8080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817974" y="4074812"/>
              <a:ext cx="79098" cy="790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6828560" y="3994661"/>
              <a:ext cx="77943" cy="7794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838992" y="4075812"/>
              <a:ext cx="77098" cy="7709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845641" y="4012520"/>
              <a:ext cx="83817" cy="838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856596" y="4015113"/>
              <a:ext cx="81926" cy="819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866639" y="4008482"/>
              <a:ext cx="81858" cy="8185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876520" y="3922670"/>
              <a:ext cx="82115" cy="821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887478" y="3932950"/>
              <a:ext cx="80218" cy="8021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898393" y="4040043"/>
              <a:ext cx="78405" cy="7840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909181" y="4018614"/>
              <a:ext cx="76847" cy="768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916984" y="4010609"/>
              <a:ext cx="81261" cy="8126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926728" y="3867731"/>
              <a:ext cx="81791" cy="8179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936973" y="4050530"/>
              <a:ext cx="81319" cy="8131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948119" y="3941347"/>
              <a:ext cx="79044" cy="7904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963978" y="3964216"/>
              <a:ext cx="67345" cy="673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966919" y="3958049"/>
              <a:ext cx="81482" cy="8148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977313" y="3981361"/>
              <a:ext cx="80712" cy="8071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985869" y="3971558"/>
              <a:ext cx="83617" cy="836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994683" y="3880899"/>
              <a:ext cx="86007" cy="8600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7004736" y="3903904"/>
              <a:ext cx="85920" cy="85920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7015722" y="3899588"/>
              <a:ext cx="83966" cy="8396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7030453" y="4077100"/>
              <a:ext cx="74522" cy="745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7036544" y="3879762"/>
              <a:ext cx="82358" cy="8235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7046820" y="3872507"/>
              <a:ext cx="81824" cy="8182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7054147" y="3959343"/>
              <a:ext cx="87188" cy="8718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7065099" y="3775286"/>
              <a:ext cx="85303" cy="8530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7075572" y="3890795"/>
              <a:ext cx="84376" cy="8437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7086077" y="3837443"/>
              <a:ext cx="83383" cy="8338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7097212" y="3827046"/>
              <a:ext cx="81131" cy="8113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7108409" y="4074984"/>
              <a:ext cx="78756" cy="7875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7119573" y="3806062"/>
              <a:ext cx="76445" cy="7644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7126938" y="3794617"/>
              <a:ext cx="81734" cy="81734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7137941" y="3808360"/>
              <a:ext cx="79746" cy="7974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7148094" y="3901378"/>
              <a:ext cx="79459" cy="7945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7158345" y="3764003"/>
              <a:ext cx="78975" cy="7897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7169033" y="3880569"/>
              <a:ext cx="77617" cy="7761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7179743" y="3723153"/>
              <a:ext cx="76215" cy="762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7190636" y="3878598"/>
              <a:ext cx="74447" cy="7444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7198239" y="3847031"/>
              <a:ext cx="79259" cy="79259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7209470" y="3759427"/>
              <a:ext cx="76815" cy="768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7219361" y="3739442"/>
              <a:ext cx="77051" cy="7705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7229433" y="3675529"/>
              <a:ext cx="76926" cy="7692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7239798" y="3794209"/>
              <a:ext cx="76215" cy="76215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7251636" y="3751603"/>
              <a:ext cx="72557" cy="725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7261800" y="3682044"/>
              <a:ext cx="72246" cy="72246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7270634" y="3667314"/>
              <a:ext cx="74597" cy="7459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7280578" y="3701219"/>
              <a:ext cx="74727" cy="7472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7290624" y="3758794"/>
              <a:ext cx="74653" cy="74653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7300699" y="3718533"/>
              <a:ext cx="74522" cy="74522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7313240" y="3812575"/>
              <a:ext cx="69457" cy="69457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7328884" y="3634754"/>
              <a:ext cx="58188" cy="58188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0" name="pl600"/>
            <p:cNvSpPr/>
            <p:nvPr/>
          </p:nvSpPr>
          <p:spPr>
            <a:xfrm>
              <a:off x="6457159" y="629864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1"/>
            <p:cNvSpPr/>
            <p:nvPr/>
          </p:nvSpPr>
          <p:spPr>
            <a:xfrm>
              <a:off x="6457159" y="602414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2"/>
            <p:cNvSpPr/>
            <p:nvPr/>
          </p:nvSpPr>
          <p:spPr>
            <a:xfrm>
              <a:off x="6457159" y="573939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3"/>
            <p:cNvSpPr/>
            <p:nvPr/>
          </p:nvSpPr>
          <p:spPr>
            <a:xfrm>
              <a:off x="6457159" y="5478481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4"/>
            <p:cNvSpPr/>
            <p:nvPr/>
          </p:nvSpPr>
          <p:spPr>
            <a:xfrm>
              <a:off x="6457159" y="5217565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5"/>
            <p:cNvSpPr/>
            <p:nvPr/>
          </p:nvSpPr>
          <p:spPr>
            <a:xfrm>
              <a:off x="6457159" y="4932819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6"/>
            <p:cNvSpPr/>
            <p:nvPr/>
          </p:nvSpPr>
          <p:spPr>
            <a:xfrm>
              <a:off x="6457159" y="465831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7017118" y="5321298"/>
              <a:ext cx="941406" cy="977346"/>
            </a:xfrm>
            <a:custGeom>
              <a:avLst/>
              <a:pathLst>
                <a:path w="941406" h="977346">
                  <a:moveTo>
                    <a:pt x="0" y="977346"/>
                  </a:moveTo>
                  <a:lnTo>
                    <a:pt x="551" y="976795"/>
                  </a:lnTo>
                  <a:lnTo>
                    <a:pt x="10560" y="966785"/>
                  </a:lnTo>
                  <a:lnTo>
                    <a:pt x="20569" y="956766"/>
                  </a:lnTo>
                  <a:lnTo>
                    <a:pt x="30578" y="946739"/>
                  </a:lnTo>
                  <a:lnTo>
                    <a:pt x="40587" y="936703"/>
                  </a:lnTo>
                  <a:lnTo>
                    <a:pt x="50596" y="926659"/>
                  </a:lnTo>
                  <a:lnTo>
                    <a:pt x="60605" y="916606"/>
                  </a:lnTo>
                  <a:lnTo>
                    <a:pt x="70614" y="906543"/>
                  </a:lnTo>
                  <a:lnTo>
                    <a:pt x="80623" y="896472"/>
                  </a:lnTo>
                  <a:lnTo>
                    <a:pt x="90633" y="886393"/>
                  </a:lnTo>
                  <a:lnTo>
                    <a:pt x="100642" y="876304"/>
                  </a:lnTo>
                  <a:lnTo>
                    <a:pt x="110651" y="866206"/>
                  </a:lnTo>
                  <a:lnTo>
                    <a:pt x="120660" y="856098"/>
                  </a:lnTo>
                  <a:lnTo>
                    <a:pt x="130669" y="845982"/>
                  </a:lnTo>
                  <a:lnTo>
                    <a:pt x="140678" y="835857"/>
                  </a:lnTo>
                  <a:lnTo>
                    <a:pt x="150687" y="825722"/>
                  </a:lnTo>
                  <a:lnTo>
                    <a:pt x="160696" y="815578"/>
                  </a:lnTo>
                  <a:lnTo>
                    <a:pt x="170705" y="805425"/>
                  </a:lnTo>
                  <a:lnTo>
                    <a:pt x="180715" y="795262"/>
                  </a:lnTo>
                  <a:lnTo>
                    <a:pt x="190724" y="785090"/>
                  </a:lnTo>
                  <a:lnTo>
                    <a:pt x="200733" y="774909"/>
                  </a:lnTo>
                  <a:lnTo>
                    <a:pt x="210742" y="764719"/>
                  </a:lnTo>
                  <a:lnTo>
                    <a:pt x="220751" y="754519"/>
                  </a:lnTo>
                  <a:lnTo>
                    <a:pt x="230760" y="744310"/>
                  </a:lnTo>
                  <a:lnTo>
                    <a:pt x="240769" y="734092"/>
                  </a:lnTo>
                  <a:lnTo>
                    <a:pt x="250778" y="723864"/>
                  </a:lnTo>
                  <a:lnTo>
                    <a:pt x="260787" y="713627"/>
                  </a:lnTo>
                  <a:lnTo>
                    <a:pt x="270796" y="703381"/>
                  </a:lnTo>
                  <a:lnTo>
                    <a:pt x="280806" y="693126"/>
                  </a:lnTo>
                  <a:lnTo>
                    <a:pt x="290815" y="682861"/>
                  </a:lnTo>
                  <a:lnTo>
                    <a:pt x="300824" y="672588"/>
                  </a:lnTo>
                  <a:lnTo>
                    <a:pt x="310833" y="662305"/>
                  </a:lnTo>
                  <a:lnTo>
                    <a:pt x="320842" y="652013"/>
                  </a:lnTo>
                  <a:lnTo>
                    <a:pt x="330851" y="641713"/>
                  </a:lnTo>
                  <a:lnTo>
                    <a:pt x="340860" y="631403"/>
                  </a:lnTo>
                  <a:lnTo>
                    <a:pt x="350869" y="621085"/>
                  </a:lnTo>
                  <a:lnTo>
                    <a:pt x="360878" y="610758"/>
                  </a:lnTo>
                  <a:lnTo>
                    <a:pt x="370888" y="600422"/>
                  </a:lnTo>
                  <a:lnTo>
                    <a:pt x="380897" y="590077"/>
                  </a:lnTo>
                  <a:lnTo>
                    <a:pt x="390906" y="579724"/>
                  </a:lnTo>
                  <a:lnTo>
                    <a:pt x="400915" y="569363"/>
                  </a:lnTo>
                  <a:lnTo>
                    <a:pt x="410924" y="558993"/>
                  </a:lnTo>
                  <a:lnTo>
                    <a:pt x="420933" y="548615"/>
                  </a:lnTo>
                  <a:lnTo>
                    <a:pt x="430942" y="538228"/>
                  </a:lnTo>
                  <a:lnTo>
                    <a:pt x="440951" y="527834"/>
                  </a:lnTo>
                  <a:lnTo>
                    <a:pt x="450960" y="517431"/>
                  </a:lnTo>
                  <a:lnTo>
                    <a:pt x="460969" y="507021"/>
                  </a:lnTo>
                  <a:lnTo>
                    <a:pt x="470979" y="496603"/>
                  </a:lnTo>
                  <a:lnTo>
                    <a:pt x="480988" y="486176"/>
                  </a:lnTo>
                  <a:lnTo>
                    <a:pt x="490997" y="475743"/>
                  </a:lnTo>
                  <a:lnTo>
                    <a:pt x="501006" y="465301"/>
                  </a:lnTo>
                  <a:lnTo>
                    <a:pt x="511015" y="454853"/>
                  </a:lnTo>
                  <a:lnTo>
                    <a:pt x="521024" y="444397"/>
                  </a:lnTo>
                  <a:lnTo>
                    <a:pt x="531033" y="433934"/>
                  </a:lnTo>
                  <a:lnTo>
                    <a:pt x="541042" y="423463"/>
                  </a:lnTo>
                  <a:lnTo>
                    <a:pt x="551051" y="412986"/>
                  </a:lnTo>
                  <a:lnTo>
                    <a:pt x="561061" y="402502"/>
                  </a:lnTo>
                  <a:lnTo>
                    <a:pt x="571070" y="392011"/>
                  </a:lnTo>
                  <a:lnTo>
                    <a:pt x="581079" y="381513"/>
                  </a:lnTo>
                  <a:lnTo>
                    <a:pt x="591088" y="371009"/>
                  </a:lnTo>
                  <a:lnTo>
                    <a:pt x="601097" y="360498"/>
                  </a:lnTo>
                  <a:lnTo>
                    <a:pt x="611106" y="349981"/>
                  </a:lnTo>
                  <a:lnTo>
                    <a:pt x="621115" y="339457"/>
                  </a:lnTo>
                  <a:lnTo>
                    <a:pt x="631124" y="328928"/>
                  </a:lnTo>
                  <a:lnTo>
                    <a:pt x="641133" y="318392"/>
                  </a:lnTo>
                  <a:lnTo>
                    <a:pt x="651142" y="307851"/>
                  </a:lnTo>
                  <a:lnTo>
                    <a:pt x="661152" y="297303"/>
                  </a:lnTo>
                  <a:lnTo>
                    <a:pt x="671161" y="286750"/>
                  </a:lnTo>
                  <a:lnTo>
                    <a:pt x="681170" y="276191"/>
                  </a:lnTo>
                  <a:lnTo>
                    <a:pt x="691179" y="265627"/>
                  </a:lnTo>
                  <a:lnTo>
                    <a:pt x="701188" y="255057"/>
                  </a:lnTo>
                  <a:lnTo>
                    <a:pt x="711197" y="244482"/>
                  </a:lnTo>
                  <a:lnTo>
                    <a:pt x="721206" y="233902"/>
                  </a:lnTo>
                  <a:lnTo>
                    <a:pt x="731215" y="223317"/>
                  </a:lnTo>
                  <a:lnTo>
                    <a:pt x="741224" y="212726"/>
                  </a:lnTo>
                  <a:lnTo>
                    <a:pt x="751233" y="202131"/>
                  </a:lnTo>
                  <a:lnTo>
                    <a:pt x="761243" y="191531"/>
                  </a:lnTo>
                  <a:lnTo>
                    <a:pt x="771252" y="180926"/>
                  </a:lnTo>
                  <a:lnTo>
                    <a:pt x="781261" y="170317"/>
                  </a:lnTo>
                  <a:lnTo>
                    <a:pt x="791270" y="159702"/>
                  </a:lnTo>
                  <a:lnTo>
                    <a:pt x="801279" y="149084"/>
                  </a:lnTo>
                  <a:lnTo>
                    <a:pt x="811288" y="138461"/>
                  </a:lnTo>
                  <a:lnTo>
                    <a:pt x="821297" y="127834"/>
                  </a:lnTo>
                  <a:lnTo>
                    <a:pt x="831306" y="117202"/>
                  </a:lnTo>
                  <a:lnTo>
                    <a:pt x="841315" y="106566"/>
                  </a:lnTo>
                  <a:lnTo>
                    <a:pt x="851325" y="95927"/>
                  </a:lnTo>
                  <a:lnTo>
                    <a:pt x="861334" y="85283"/>
                  </a:lnTo>
                  <a:lnTo>
                    <a:pt x="871343" y="74635"/>
                  </a:lnTo>
                  <a:lnTo>
                    <a:pt x="881352" y="63984"/>
                  </a:lnTo>
                  <a:lnTo>
                    <a:pt x="891361" y="53329"/>
                  </a:lnTo>
                  <a:lnTo>
                    <a:pt x="901370" y="42670"/>
                  </a:lnTo>
                  <a:lnTo>
                    <a:pt x="911379" y="32008"/>
                  </a:lnTo>
                  <a:lnTo>
                    <a:pt x="921388" y="21342"/>
                  </a:lnTo>
                  <a:lnTo>
                    <a:pt x="931397" y="10672"/>
                  </a:lnTo>
                  <a:lnTo>
                    <a:pt x="941406" y="0"/>
                  </a:lnTo>
                  <a:lnTo>
                    <a:pt x="941406" y="145063"/>
                  </a:lnTo>
                  <a:lnTo>
                    <a:pt x="931397" y="154762"/>
                  </a:lnTo>
                  <a:lnTo>
                    <a:pt x="921388" y="164466"/>
                  </a:lnTo>
                  <a:lnTo>
                    <a:pt x="911379" y="174172"/>
                  </a:lnTo>
                  <a:lnTo>
                    <a:pt x="901370" y="183883"/>
                  </a:lnTo>
                  <a:lnTo>
                    <a:pt x="891361" y="193596"/>
                  </a:lnTo>
                  <a:lnTo>
                    <a:pt x="881352" y="203314"/>
                  </a:lnTo>
                  <a:lnTo>
                    <a:pt x="871343" y="213035"/>
                  </a:lnTo>
                  <a:lnTo>
                    <a:pt x="861334" y="222760"/>
                  </a:lnTo>
                  <a:lnTo>
                    <a:pt x="851325" y="232489"/>
                  </a:lnTo>
                  <a:lnTo>
                    <a:pt x="841315" y="242222"/>
                  </a:lnTo>
                  <a:lnTo>
                    <a:pt x="831306" y="251959"/>
                  </a:lnTo>
                  <a:lnTo>
                    <a:pt x="821297" y="261700"/>
                  </a:lnTo>
                  <a:lnTo>
                    <a:pt x="811288" y="271445"/>
                  </a:lnTo>
                  <a:lnTo>
                    <a:pt x="801279" y="281195"/>
                  </a:lnTo>
                  <a:lnTo>
                    <a:pt x="791270" y="290949"/>
                  </a:lnTo>
                  <a:lnTo>
                    <a:pt x="781261" y="300707"/>
                  </a:lnTo>
                  <a:lnTo>
                    <a:pt x="771252" y="310470"/>
                  </a:lnTo>
                  <a:lnTo>
                    <a:pt x="761243" y="320238"/>
                  </a:lnTo>
                  <a:lnTo>
                    <a:pt x="751233" y="330011"/>
                  </a:lnTo>
                  <a:lnTo>
                    <a:pt x="741224" y="339788"/>
                  </a:lnTo>
                  <a:lnTo>
                    <a:pt x="731215" y="349570"/>
                  </a:lnTo>
                  <a:lnTo>
                    <a:pt x="721206" y="359357"/>
                  </a:lnTo>
                  <a:lnTo>
                    <a:pt x="711197" y="369150"/>
                  </a:lnTo>
                  <a:lnTo>
                    <a:pt x="701188" y="378947"/>
                  </a:lnTo>
                  <a:lnTo>
                    <a:pt x="691179" y="388750"/>
                  </a:lnTo>
                  <a:lnTo>
                    <a:pt x="681170" y="398559"/>
                  </a:lnTo>
                  <a:lnTo>
                    <a:pt x="671161" y="408373"/>
                  </a:lnTo>
                  <a:lnTo>
                    <a:pt x="661152" y="418192"/>
                  </a:lnTo>
                  <a:lnTo>
                    <a:pt x="651142" y="428017"/>
                  </a:lnTo>
                  <a:lnTo>
                    <a:pt x="641133" y="437848"/>
                  </a:lnTo>
                  <a:lnTo>
                    <a:pt x="631124" y="447685"/>
                  </a:lnTo>
                  <a:lnTo>
                    <a:pt x="621115" y="457529"/>
                  </a:lnTo>
                  <a:lnTo>
                    <a:pt x="611106" y="467378"/>
                  </a:lnTo>
                  <a:lnTo>
                    <a:pt x="601097" y="477233"/>
                  </a:lnTo>
                  <a:lnTo>
                    <a:pt x="591088" y="487095"/>
                  </a:lnTo>
                  <a:lnTo>
                    <a:pt x="581079" y="496963"/>
                  </a:lnTo>
                  <a:lnTo>
                    <a:pt x="571070" y="506838"/>
                  </a:lnTo>
                  <a:lnTo>
                    <a:pt x="561061" y="516720"/>
                  </a:lnTo>
                  <a:lnTo>
                    <a:pt x="551051" y="526608"/>
                  </a:lnTo>
                  <a:lnTo>
                    <a:pt x="541042" y="536503"/>
                  </a:lnTo>
                  <a:lnTo>
                    <a:pt x="531033" y="546406"/>
                  </a:lnTo>
                  <a:lnTo>
                    <a:pt x="521024" y="556315"/>
                  </a:lnTo>
                  <a:lnTo>
                    <a:pt x="511015" y="566232"/>
                  </a:lnTo>
                  <a:lnTo>
                    <a:pt x="501006" y="576156"/>
                  </a:lnTo>
                  <a:lnTo>
                    <a:pt x="490997" y="586087"/>
                  </a:lnTo>
                  <a:lnTo>
                    <a:pt x="480988" y="596026"/>
                  </a:lnTo>
                  <a:lnTo>
                    <a:pt x="470979" y="605972"/>
                  </a:lnTo>
                  <a:lnTo>
                    <a:pt x="460969" y="615927"/>
                  </a:lnTo>
                  <a:lnTo>
                    <a:pt x="450960" y="625889"/>
                  </a:lnTo>
                  <a:lnTo>
                    <a:pt x="440951" y="635859"/>
                  </a:lnTo>
                  <a:lnTo>
                    <a:pt x="430942" y="645837"/>
                  </a:lnTo>
                  <a:lnTo>
                    <a:pt x="420933" y="655823"/>
                  </a:lnTo>
                  <a:lnTo>
                    <a:pt x="410924" y="665818"/>
                  </a:lnTo>
                  <a:lnTo>
                    <a:pt x="400915" y="675820"/>
                  </a:lnTo>
                  <a:lnTo>
                    <a:pt x="390906" y="685831"/>
                  </a:lnTo>
                  <a:lnTo>
                    <a:pt x="380897" y="695851"/>
                  </a:lnTo>
                  <a:lnTo>
                    <a:pt x="370888" y="705879"/>
                  </a:lnTo>
                  <a:lnTo>
                    <a:pt x="360878" y="715916"/>
                  </a:lnTo>
                  <a:lnTo>
                    <a:pt x="350869" y="725961"/>
                  </a:lnTo>
                  <a:lnTo>
                    <a:pt x="340860" y="736016"/>
                  </a:lnTo>
                  <a:lnTo>
                    <a:pt x="330851" y="746079"/>
                  </a:lnTo>
                  <a:lnTo>
                    <a:pt x="320842" y="756151"/>
                  </a:lnTo>
                  <a:lnTo>
                    <a:pt x="310833" y="766232"/>
                  </a:lnTo>
                  <a:lnTo>
                    <a:pt x="300824" y="776322"/>
                  </a:lnTo>
                  <a:lnTo>
                    <a:pt x="290815" y="786421"/>
                  </a:lnTo>
                  <a:lnTo>
                    <a:pt x="280806" y="796529"/>
                  </a:lnTo>
                  <a:lnTo>
                    <a:pt x="270796" y="806646"/>
                  </a:lnTo>
                  <a:lnTo>
                    <a:pt x="260787" y="816773"/>
                  </a:lnTo>
                  <a:lnTo>
                    <a:pt x="250778" y="826908"/>
                  </a:lnTo>
                  <a:lnTo>
                    <a:pt x="240769" y="837053"/>
                  </a:lnTo>
                  <a:lnTo>
                    <a:pt x="230760" y="847208"/>
                  </a:lnTo>
                  <a:lnTo>
                    <a:pt x="220751" y="857371"/>
                  </a:lnTo>
                  <a:lnTo>
                    <a:pt x="210742" y="867544"/>
                  </a:lnTo>
                  <a:lnTo>
                    <a:pt x="200733" y="877726"/>
                  </a:lnTo>
                  <a:lnTo>
                    <a:pt x="190724" y="887918"/>
                  </a:lnTo>
                  <a:lnTo>
                    <a:pt x="180715" y="898119"/>
                  </a:lnTo>
                  <a:lnTo>
                    <a:pt x="170705" y="908329"/>
                  </a:lnTo>
                  <a:lnTo>
                    <a:pt x="160696" y="918548"/>
                  </a:lnTo>
                  <a:lnTo>
                    <a:pt x="150687" y="928777"/>
                  </a:lnTo>
                  <a:lnTo>
                    <a:pt x="140678" y="939015"/>
                  </a:lnTo>
                  <a:lnTo>
                    <a:pt x="130669" y="949262"/>
                  </a:lnTo>
                  <a:lnTo>
                    <a:pt x="120660" y="959518"/>
                  </a:lnTo>
                  <a:lnTo>
                    <a:pt x="110651" y="969783"/>
                  </a:lnTo>
                  <a:lnTo>
                    <a:pt x="103284" y="977346"/>
                  </a:lnTo>
                  <a:close/>
                </a:path>
              </a:pathLst>
            </a:cu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8" name="pl608"/>
            <p:cNvSpPr/>
            <p:nvPr/>
          </p:nvSpPr>
          <p:spPr>
            <a:xfrm>
              <a:off x="7017118" y="5321298"/>
              <a:ext cx="941406" cy="977346"/>
            </a:xfrm>
            <a:custGeom>
              <a:avLst/>
              <a:pathLst>
                <a:path w="941406" h="977346">
                  <a:moveTo>
                    <a:pt x="0" y="977346"/>
                  </a:moveTo>
                  <a:lnTo>
                    <a:pt x="551" y="976795"/>
                  </a:lnTo>
                  <a:lnTo>
                    <a:pt x="10560" y="966785"/>
                  </a:lnTo>
                  <a:lnTo>
                    <a:pt x="20569" y="956766"/>
                  </a:lnTo>
                  <a:lnTo>
                    <a:pt x="30578" y="946739"/>
                  </a:lnTo>
                  <a:lnTo>
                    <a:pt x="40587" y="936703"/>
                  </a:lnTo>
                  <a:lnTo>
                    <a:pt x="50596" y="926659"/>
                  </a:lnTo>
                  <a:lnTo>
                    <a:pt x="60605" y="916606"/>
                  </a:lnTo>
                  <a:lnTo>
                    <a:pt x="70614" y="906543"/>
                  </a:lnTo>
                  <a:lnTo>
                    <a:pt x="80623" y="896472"/>
                  </a:lnTo>
                  <a:lnTo>
                    <a:pt x="90633" y="886393"/>
                  </a:lnTo>
                  <a:lnTo>
                    <a:pt x="100642" y="876304"/>
                  </a:lnTo>
                  <a:lnTo>
                    <a:pt x="110651" y="866206"/>
                  </a:lnTo>
                  <a:lnTo>
                    <a:pt x="120660" y="856098"/>
                  </a:lnTo>
                  <a:lnTo>
                    <a:pt x="130669" y="845982"/>
                  </a:lnTo>
                  <a:lnTo>
                    <a:pt x="140678" y="835857"/>
                  </a:lnTo>
                  <a:lnTo>
                    <a:pt x="150687" y="825722"/>
                  </a:lnTo>
                  <a:lnTo>
                    <a:pt x="160696" y="815578"/>
                  </a:lnTo>
                  <a:lnTo>
                    <a:pt x="170705" y="805425"/>
                  </a:lnTo>
                  <a:lnTo>
                    <a:pt x="180715" y="795262"/>
                  </a:lnTo>
                  <a:lnTo>
                    <a:pt x="190724" y="785090"/>
                  </a:lnTo>
                  <a:lnTo>
                    <a:pt x="200733" y="774909"/>
                  </a:lnTo>
                  <a:lnTo>
                    <a:pt x="210742" y="764719"/>
                  </a:lnTo>
                  <a:lnTo>
                    <a:pt x="220751" y="754519"/>
                  </a:lnTo>
                  <a:lnTo>
                    <a:pt x="230760" y="744310"/>
                  </a:lnTo>
                  <a:lnTo>
                    <a:pt x="240769" y="734092"/>
                  </a:lnTo>
                  <a:lnTo>
                    <a:pt x="250778" y="723864"/>
                  </a:lnTo>
                  <a:lnTo>
                    <a:pt x="260787" y="713627"/>
                  </a:lnTo>
                  <a:lnTo>
                    <a:pt x="270796" y="703381"/>
                  </a:lnTo>
                  <a:lnTo>
                    <a:pt x="280806" y="693126"/>
                  </a:lnTo>
                  <a:lnTo>
                    <a:pt x="290815" y="682861"/>
                  </a:lnTo>
                  <a:lnTo>
                    <a:pt x="300824" y="672588"/>
                  </a:lnTo>
                  <a:lnTo>
                    <a:pt x="310833" y="662305"/>
                  </a:lnTo>
                  <a:lnTo>
                    <a:pt x="320842" y="652013"/>
                  </a:lnTo>
                  <a:lnTo>
                    <a:pt x="330851" y="641713"/>
                  </a:lnTo>
                  <a:lnTo>
                    <a:pt x="340860" y="631403"/>
                  </a:lnTo>
                  <a:lnTo>
                    <a:pt x="350869" y="621085"/>
                  </a:lnTo>
                  <a:lnTo>
                    <a:pt x="360878" y="610758"/>
                  </a:lnTo>
                  <a:lnTo>
                    <a:pt x="370888" y="600422"/>
                  </a:lnTo>
                  <a:lnTo>
                    <a:pt x="380897" y="590077"/>
                  </a:lnTo>
                  <a:lnTo>
                    <a:pt x="390906" y="579724"/>
                  </a:lnTo>
                  <a:lnTo>
                    <a:pt x="400915" y="569363"/>
                  </a:lnTo>
                  <a:lnTo>
                    <a:pt x="410924" y="558993"/>
                  </a:lnTo>
                  <a:lnTo>
                    <a:pt x="420933" y="548615"/>
                  </a:lnTo>
                  <a:lnTo>
                    <a:pt x="430942" y="538228"/>
                  </a:lnTo>
                  <a:lnTo>
                    <a:pt x="440951" y="527834"/>
                  </a:lnTo>
                  <a:lnTo>
                    <a:pt x="450960" y="517431"/>
                  </a:lnTo>
                  <a:lnTo>
                    <a:pt x="460969" y="507021"/>
                  </a:lnTo>
                  <a:lnTo>
                    <a:pt x="470979" y="496603"/>
                  </a:lnTo>
                  <a:lnTo>
                    <a:pt x="480988" y="486176"/>
                  </a:lnTo>
                  <a:lnTo>
                    <a:pt x="490997" y="475743"/>
                  </a:lnTo>
                  <a:lnTo>
                    <a:pt x="501006" y="465301"/>
                  </a:lnTo>
                  <a:lnTo>
                    <a:pt x="511015" y="454853"/>
                  </a:lnTo>
                  <a:lnTo>
                    <a:pt x="521024" y="444397"/>
                  </a:lnTo>
                  <a:lnTo>
                    <a:pt x="531033" y="433934"/>
                  </a:lnTo>
                  <a:lnTo>
                    <a:pt x="541042" y="423463"/>
                  </a:lnTo>
                  <a:lnTo>
                    <a:pt x="551051" y="412986"/>
                  </a:lnTo>
                  <a:lnTo>
                    <a:pt x="561061" y="402502"/>
                  </a:lnTo>
                  <a:lnTo>
                    <a:pt x="571070" y="392011"/>
                  </a:lnTo>
                  <a:lnTo>
                    <a:pt x="581079" y="381513"/>
                  </a:lnTo>
                  <a:lnTo>
                    <a:pt x="591088" y="371009"/>
                  </a:lnTo>
                  <a:lnTo>
                    <a:pt x="601097" y="360498"/>
                  </a:lnTo>
                  <a:lnTo>
                    <a:pt x="611106" y="349981"/>
                  </a:lnTo>
                  <a:lnTo>
                    <a:pt x="621115" y="339457"/>
                  </a:lnTo>
                  <a:lnTo>
                    <a:pt x="631124" y="328928"/>
                  </a:lnTo>
                  <a:lnTo>
                    <a:pt x="641133" y="318392"/>
                  </a:lnTo>
                  <a:lnTo>
                    <a:pt x="651142" y="307851"/>
                  </a:lnTo>
                  <a:lnTo>
                    <a:pt x="661152" y="297303"/>
                  </a:lnTo>
                  <a:lnTo>
                    <a:pt x="671161" y="286750"/>
                  </a:lnTo>
                  <a:lnTo>
                    <a:pt x="681170" y="276191"/>
                  </a:lnTo>
                  <a:lnTo>
                    <a:pt x="691179" y="265627"/>
                  </a:lnTo>
                  <a:lnTo>
                    <a:pt x="701188" y="255057"/>
                  </a:lnTo>
                  <a:lnTo>
                    <a:pt x="711197" y="244482"/>
                  </a:lnTo>
                  <a:lnTo>
                    <a:pt x="721206" y="233902"/>
                  </a:lnTo>
                  <a:lnTo>
                    <a:pt x="731215" y="223317"/>
                  </a:lnTo>
                  <a:lnTo>
                    <a:pt x="741224" y="212726"/>
                  </a:lnTo>
                  <a:lnTo>
                    <a:pt x="751233" y="202131"/>
                  </a:lnTo>
                  <a:lnTo>
                    <a:pt x="761243" y="191531"/>
                  </a:lnTo>
                  <a:lnTo>
                    <a:pt x="771252" y="180926"/>
                  </a:lnTo>
                  <a:lnTo>
                    <a:pt x="781261" y="170317"/>
                  </a:lnTo>
                  <a:lnTo>
                    <a:pt x="791270" y="159702"/>
                  </a:lnTo>
                  <a:lnTo>
                    <a:pt x="801279" y="149084"/>
                  </a:lnTo>
                  <a:lnTo>
                    <a:pt x="811288" y="138461"/>
                  </a:lnTo>
                  <a:lnTo>
                    <a:pt x="821297" y="127834"/>
                  </a:lnTo>
                  <a:lnTo>
                    <a:pt x="831306" y="117202"/>
                  </a:lnTo>
                  <a:lnTo>
                    <a:pt x="841315" y="106566"/>
                  </a:lnTo>
                  <a:lnTo>
                    <a:pt x="851325" y="95927"/>
                  </a:lnTo>
                  <a:lnTo>
                    <a:pt x="861334" y="85283"/>
                  </a:lnTo>
                  <a:lnTo>
                    <a:pt x="871343" y="74635"/>
                  </a:lnTo>
                  <a:lnTo>
                    <a:pt x="881352" y="63984"/>
                  </a:lnTo>
                  <a:lnTo>
                    <a:pt x="891361" y="53329"/>
                  </a:lnTo>
                  <a:lnTo>
                    <a:pt x="901370" y="42670"/>
                  </a:lnTo>
                  <a:lnTo>
                    <a:pt x="911379" y="32008"/>
                  </a:lnTo>
                  <a:lnTo>
                    <a:pt x="921388" y="21342"/>
                  </a:lnTo>
                  <a:lnTo>
                    <a:pt x="931397" y="10672"/>
                  </a:lnTo>
                  <a:lnTo>
                    <a:pt x="941406" y="0"/>
                  </a:lnTo>
                  <a:lnTo>
                    <a:pt x="94140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9" name="pl609"/>
            <p:cNvSpPr/>
            <p:nvPr/>
          </p:nvSpPr>
          <p:spPr>
            <a:xfrm>
              <a:off x="7120402" y="5466361"/>
              <a:ext cx="838122" cy="832283"/>
            </a:xfrm>
            <a:custGeom>
              <a:avLst/>
              <a:pathLst>
                <a:path w="838122" h="832283">
                  <a:moveTo>
                    <a:pt x="838122" y="0"/>
                  </a:moveTo>
                  <a:lnTo>
                    <a:pt x="838122" y="0"/>
                  </a:lnTo>
                  <a:lnTo>
                    <a:pt x="828113" y="9699"/>
                  </a:lnTo>
                  <a:lnTo>
                    <a:pt x="818104" y="19403"/>
                  </a:lnTo>
                  <a:lnTo>
                    <a:pt x="808095" y="29109"/>
                  </a:lnTo>
                  <a:lnTo>
                    <a:pt x="798086" y="38819"/>
                  </a:lnTo>
                  <a:lnTo>
                    <a:pt x="788077" y="48533"/>
                  </a:lnTo>
                  <a:lnTo>
                    <a:pt x="778068" y="58251"/>
                  </a:lnTo>
                  <a:lnTo>
                    <a:pt x="768058" y="67972"/>
                  </a:lnTo>
                  <a:lnTo>
                    <a:pt x="758049" y="77697"/>
                  </a:lnTo>
                  <a:lnTo>
                    <a:pt x="748040" y="87426"/>
                  </a:lnTo>
                  <a:lnTo>
                    <a:pt x="738031" y="97159"/>
                  </a:lnTo>
                  <a:lnTo>
                    <a:pt x="728022" y="106896"/>
                  </a:lnTo>
                  <a:lnTo>
                    <a:pt x="718013" y="116637"/>
                  </a:lnTo>
                  <a:lnTo>
                    <a:pt x="708004" y="126382"/>
                  </a:lnTo>
                  <a:lnTo>
                    <a:pt x="697995" y="136132"/>
                  </a:lnTo>
                  <a:lnTo>
                    <a:pt x="687986" y="145886"/>
                  </a:lnTo>
                  <a:lnTo>
                    <a:pt x="677977" y="155644"/>
                  </a:lnTo>
                  <a:lnTo>
                    <a:pt x="667967" y="165407"/>
                  </a:lnTo>
                  <a:lnTo>
                    <a:pt x="657958" y="175175"/>
                  </a:lnTo>
                  <a:lnTo>
                    <a:pt x="647949" y="184947"/>
                  </a:lnTo>
                  <a:lnTo>
                    <a:pt x="637940" y="194725"/>
                  </a:lnTo>
                  <a:lnTo>
                    <a:pt x="627931" y="204507"/>
                  </a:lnTo>
                  <a:lnTo>
                    <a:pt x="617922" y="214294"/>
                  </a:lnTo>
                  <a:lnTo>
                    <a:pt x="607913" y="224087"/>
                  </a:lnTo>
                  <a:lnTo>
                    <a:pt x="597904" y="233884"/>
                  </a:lnTo>
                  <a:lnTo>
                    <a:pt x="587895" y="243687"/>
                  </a:lnTo>
                  <a:lnTo>
                    <a:pt x="577885" y="253496"/>
                  </a:lnTo>
                  <a:lnTo>
                    <a:pt x="567876" y="263309"/>
                  </a:lnTo>
                  <a:lnTo>
                    <a:pt x="557867" y="273129"/>
                  </a:lnTo>
                  <a:lnTo>
                    <a:pt x="547858" y="282954"/>
                  </a:lnTo>
                  <a:lnTo>
                    <a:pt x="537849" y="292785"/>
                  </a:lnTo>
                  <a:lnTo>
                    <a:pt x="527840" y="302622"/>
                  </a:lnTo>
                  <a:lnTo>
                    <a:pt x="517831" y="312465"/>
                  </a:lnTo>
                  <a:lnTo>
                    <a:pt x="507822" y="322315"/>
                  </a:lnTo>
                  <a:lnTo>
                    <a:pt x="497813" y="332170"/>
                  </a:lnTo>
                  <a:lnTo>
                    <a:pt x="487804" y="342032"/>
                  </a:lnTo>
                  <a:lnTo>
                    <a:pt x="477794" y="351900"/>
                  </a:lnTo>
                  <a:lnTo>
                    <a:pt x="467785" y="361775"/>
                  </a:lnTo>
                  <a:lnTo>
                    <a:pt x="457776" y="371657"/>
                  </a:lnTo>
                  <a:lnTo>
                    <a:pt x="447767" y="381545"/>
                  </a:lnTo>
                  <a:lnTo>
                    <a:pt x="437758" y="391440"/>
                  </a:lnTo>
                  <a:lnTo>
                    <a:pt x="427749" y="401343"/>
                  </a:lnTo>
                  <a:lnTo>
                    <a:pt x="417740" y="411252"/>
                  </a:lnTo>
                  <a:lnTo>
                    <a:pt x="407731" y="421169"/>
                  </a:lnTo>
                  <a:lnTo>
                    <a:pt x="397722" y="431092"/>
                  </a:lnTo>
                  <a:lnTo>
                    <a:pt x="387713" y="441024"/>
                  </a:lnTo>
                  <a:lnTo>
                    <a:pt x="377703" y="450963"/>
                  </a:lnTo>
                  <a:lnTo>
                    <a:pt x="367694" y="460909"/>
                  </a:lnTo>
                  <a:lnTo>
                    <a:pt x="357685" y="470864"/>
                  </a:lnTo>
                  <a:lnTo>
                    <a:pt x="347676" y="480826"/>
                  </a:lnTo>
                  <a:lnTo>
                    <a:pt x="337667" y="490796"/>
                  </a:lnTo>
                  <a:lnTo>
                    <a:pt x="327658" y="500774"/>
                  </a:lnTo>
                  <a:lnTo>
                    <a:pt x="317649" y="510760"/>
                  </a:lnTo>
                  <a:lnTo>
                    <a:pt x="307640" y="520754"/>
                  </a:lnTo>
                  <a:lnTo>
                    <a:pt x="297631" y="530757"/>
                  </a:lnTo>
                  <a:lnTo>
                    <a:pt x="287621" y="540768"/>
                  </a:lnTo>
                  <a:lnTo>
                    <a:pt x="277612" y="550788"/>
                  </a:lnTo>
                  <a:lnTo>
                    <a:pt x="267603" y="560816"/>
                  </a:lnTo>
                  <a:lnTo>
                    <a:pt x="257594" y="570853"/>
                  </a:lnTo>
                  <a:lnTo>
                    <a:pt x="247585" y="580898"/>
                  </a:lnTo>
                  <a:lnTo>
                    <a:pt x="237576" y="590952"/>
                  </a:lnTo>
                  <a:lnTo>
                    <a:pt x="227567" y="601016"/>
                  </a:lnTo>
                  <a:lnTo>
                    <a:pt x="217558" y="611088"/>
                  </a:lnTo>
                  <a:lnTo>
                    <a:pt x="207549" y="621169"/>
                  </a:lnTo>
                  <a:lnTo>
                    <a:pt x="197540" y="631259"/>
                  </a:lnTo>
                  <a:lnTo>
                    <a:pt x="187530" y="641358"/>
                  </a:lnTo>
                  <a:lnTo>
                    <a:pt x="177521" y="651466"/>
                  </a:lnTo>
                  <a:lnTo>
                    <a:pt x="167512" y="661583"/>
                  </a:lnTo>
                  <a:lnTo>
                    <a:pt x="157503" y="671710"/>
                  </a:lnTo>
                  <a:lnTo>
                    <a:pt x="147494" y="681845"/>
                  </a:lnTo>
                  <a:lnTo>
                    <a:pt x="137485" y="691990"/>
                  </a:lnTo>
                  <a:lnTo>
                    <a:pt x="127476" y="702145"/>
                  </a:lnTo>
                  <a:lnTo>
                    <a:pt x="117467" y="712308"/>
                  </a:lnTo>
                  <a:lnTo>
                    <a:pt x="107458" y="722481"/>
                  </a:lnTo>
                  <a:lnTo>
                    <a:pt x="97448" y="732663"/>
                  </a:lnTo>
                  <a:lnTo>
                    <a:pt x="87439" y="742855"/>
                  </a:lnTo>
                  <a:lnTo>
                    <a:pt x="77430" y="753055"/>
                  </a:lnTo>
                  <a:lnTo>
                    <a:pt x="67421" y="763265"/>
                  </a:lnTo>
                  <a:lnTo>
                    <a:pt x="57412" y="773485"/>
                  </a:lnTo>
                  <a:lnTo>
                    <a:pt x="47403" y="783714"/>
                  </a:lnTo>
                  <a:lnTo>
                    <a:pt x="37394" y="793951"/>
                  </a:lnTo>
                  <a:lnTo>
                    <a:pt x="27385" y="804199"/>
                  </a:lnTo>
                  <a:lnTo>
                    <a:pt x="17376" y="814455"/>
                  </a:lnTo>
                  <a:lnTo>
                    <a:pt x="7367" y="824720"/>
                  </a:lnTo>
                  <a:lnTo>
                    <a:pt x="0" y="8322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0" name="pl610"/>
            <p:cNvSpPr/>
            <p:nvPr/>
          </p:nvSpPr>
          <p:spPr>
            <a:xfrm>
              <a:off x="7069450" y="5393829"/>
              <a:ext cx="889074" cy="904814"/>
            </a:xfrm>
            <a:custGeom>
              <a:avLst/>
              <a:pathLst>
                <a:path w="889074" h="904814">
                  <a:moveTo>
                    <a:pt x="0" y="904814"/>
                  </a:moveTo>
                  <a:lnTo>
                    <a:pt x="8273" y="896394"/>
                  </a:lnTo>
                  <a:lnTo>
                    <a:pt x="18282" y="886208"/>
                  </a:lnTo>
                  <a:lnTo>
                    <a:pt x="28291" y="876022"/>
                  </a:lnTo>
                  <a:lnTo>
                    <a:pt x="38300" y="865836"/>
                  </a:lnTo>
                  <a:lnTo>
                    <a:pt x="48309" y="855649"/>
                  </a:lnTo>
                  <a:lnTo>
                    <a:pt x="58318" y="845463"/>
                  </a:lnTo>
                  <a:lnTo>
                    <a:pt x="68328" y="835277"/>
                  </a:lnTo>
                  <a:lnTo>
                    <a:pt x="78337" y="825090"/>
                  </a:lnTo>
                  <a:lnTo>
                    <a:pt x="88346" y="814904"/>
                  </a:lnTo>
                  <a:lnTo>
                    <a:pt x="98355" y="804718"/>
                  </a:lnTo>
                  <a:lnTo>
                    <a:pt x="108364" y="794531"/>
                  </a:lnTo>
                  <a:lnTo>
                    <a:pt x="118373" y="784345"/>
                  </a:lnTo>
                  <a:lnTo>
                    <a:pt x="128382" y="774159"/>
                  </a:lnTo>
                  <a:lnTo>
                    <a:pt x="138391" y="763972"/>
                  </a:lnTo>
                  <a:lnTo>
                    <a:pt x="148400" y="753786"/>
                  </a:lnTo>
                  <a:lnTo>
                    <a:pt x="158409" y="743600"/>
                  </a:lnTo>
                  <a:lnTo>
                    <a:pt x="168419" y="733414"/>
                  </a:lnTo>
                  <a:lnTo>
                    <a:pt x="178428" y="723227"/>
                  </a:lnTo>
                  <a:lnTo>
                    <a:pt x="188437" y="713041"/>
                  </a:lnTo>
                  <a:lnTo>
                    <a:pt x="198446" y="702855"/>
                  </a:lnTo>
                  <a:lnTo>
                    <a:pt x="208455" y="692668"/>
                  </a:lnTo>
                  <a:lnTo>
                    <a:pt x="218464" y="682482"/>
                  </a:lnTo>
                  <a:lnTo>
                    <a:pt x="228473" y="672296"/>
                  </a:lnTo>
                  <a:lnTo>
                    <a:pt x="238482" y="662109"/>
                  </a:lnTo>
                  <a:lnTo>
                    <a:pt x="248491" y="651923"/>
                  </a:lnTo>
                  <a:lnTo>
                    <a:pt x="258501" y="641737"/>
                  </a:lnTo>
                  <a:lnTo>
                    <a:pt x="268510" y="631550"/>
                  </a:lnTo>
                  <a:lnTo>
                    <a:pt x="278519" y="621364"/>
                  </a:lnTo>
                  <a:lnTo>
                    <a:pt x="288528" y="611178"/>
                  </a:lnTo>
                  <a:lnTo>
                    <a:pt x="298537" y="600992"/>
                  </a:lnTo>
                  <a:lnTo>
                    <a:pt x="308546" y="590805"/>
                  </a:lnTo>
                  <a:lnTo>
                    <a:pt x="318555" y="580619"/>
                  </a:lnTo>
                  <a:lnTo>
                    <a:pt x="328564" y="570433"/>
                  </a:lnTo>
                  <a:lnTo>
                    <a:pt x="338573" y="560246"/>
                  </a:lnTo>
                  <a:lnTo>
                    <a:pt x="348582" y="550060"/>
                  </a:lnTo>
                  <a:lnTo>
                    <a:pt x="358592" y="539874"/>
                  </a:lnTo>
                  <a:lnTo>
                    <a:pt x="368601" y="529687"/>
                  </a:lnTo>
                  <a:lnTo>
                    <a:pt x="378610" y="519501"/>
                  </a:lnTo>
                  <a:lnTo>
                    <a:pt x="388619" y="509315"/>
                  </a:lnTo>
                  <a:lnTo>
                    <a:pt x="398628" y="499129"/>
                  </a:lnTo>
                  <a:lnTo>
                    <a:pt x="408637" y="488942"/>
                  </a:lnTo>
                  <a:lnTo>
                    <a:pt x="418646" y="478756"/>
                  </a:lnTo>
                  <a:lnTo>
                    <a:pt x="428655" y="468570"/>
                  </a:lnTo>
                  <a:lnTo>
                    <a:pt x="438664" y="458383"/>
                  </a:lnTo>
                  <a:lnTo>
                    <a:pt x="448674" y="448197"/>
                  </a:lnTo>
                  <a:lnTo>
                    <a:pt x="458683" y="438011"/>
                  </a:lnTo>
                  <a:lnTo>
                    <a:pt x="468692" y="427824"/>
                  </a:lnTo>
                  <a:lnTo>
                    <a:pt x="478701" y="417638"/>
                  </a:lnTo>
                  <a:lnTo>
                    <a:pt x="488710" y="407452"/>
                  </a:lnTo>
                  <a:lnTo>
                    <a:pt x="498719" y="397265"/>
                  </a:lnTo>
                  <a:lnTo>
                    <a:pt x="508728" y="387079"/>
                  </a:lnTo>
                  <a:lnTo>
                    <a:pt x="518737" y="376893"/>
                  </a:lnTo>
                  <a:lnTo>
                    <a:pt x="528746" y="366707"/>
                  </a:lnTo>
                  <a:lnTo>
                    <a:pt x="538755" y="356520"/>
                  </a:lnTo>
                  <a:lnTo>
                    <a:pt x="548765" y="346334"/>
                  </a:lnTo>
                  <a:lnTo>
                    <a:pt x="558774" y="336148"/>
                  </a:lnTo>
                  <a:lnTo>
                    <a:pt x="568783" y="325961"/>
                  </a:lnTo>
                  <a:lnTo>
                    <a:pt x="578792" y="315775"/>
                  </a:lnTo>
                  <a:lnTo>
                    <a:pt x="588801" y="305589"/>
                  </a:lnTo>
                  <a:lnTo>
                    <a:pt x="598810" y="295402"/>
                  </a:lnTo>
                  <a:lnTo>
                    <a:pt x="608819" y="285216"/>
                  </a:lnTo>
                  <a:lnTo>
                    <a:pt x="618828" y="275030"/>
                  </a:lnTo>
                  <a:lnTo>
                    <a:pt x="628837" y="264843"/>
                  </a:lnTo>
                  <a:lnTo>
                    <a:pt x="638847" y="254657"/>
                  </a:lnTo>
                  <a:lnTo>
                    <a:pt x="648856" y="244471"/>
                  </a:lnTo>
                  <a:lnTo>
                    <a:pt x="658865" y="234285"/>
                  </a:lnTo>
                  <a:lnTo>
                    <a:pt x="668874" y="224098"/>
                  </a:lnTo>
                  <a:lnTo>
                    <a:pt x="678883" y="213912"/>
                  </a:lnTo>
                  <a:lnTo>
                    <a:pt x="688892" y="203726"/>
                  </a:lnTo>
                  <a:lnTo>
                    <a:pt x="698901" y="193539"/>
                  </a:lnTo>
                  <a:lnTo>
                    <a:pt x="708910" y="183353"/>
                  </a:lnTo>
                  <a:lnTo>
                    <a:pt x="718919" y="173167"/>
                  </a:lnTo>
                  <a:lnTo>
                    <a:pt x="728928" y="162980"/>
                  </a:lnTo>
                  <a:lnTo>
                    <a:pt x="738938" y="152794"/>
                  </a:lnTo>
                  <a:lnTo>
                    <a:pt x="748947" y="142608"/>
                  </a:lnTo>
                  <a:lnTo>
                    <a:pt x="758956" y="132421"/>
                  </a:lnTo>
                  <a:lnTo>
                    <a:pt x="768965" y="122235"/>
                  </a:lnTo>
                  <a:lnTo>
                    <a:pt x="778974" y="112049"/>
                  </a:lnTo>
                  <a:lnTo>
                    <a:pt x="788983" y="101863"/>
                  </a:lnTo>
                  <a:lnTo>
                    <a:pt x="798992" y="91676"/>
                  </a:lnTo>
                  <a:lnTo>
                    <a:pt x="809001" y="81490"/>
                  </a:lnTo>
                  <a:lnTo>
                    <a:pt x="819010" y="71304"/>
                  </a:lnTo>
                  <a:lnTo>
                    <a:pt x="829019" y="61117"/>
                  </a:lnTo>
                  <a:lnTo>
                    <a:pt x="839029" y="50931"/>
                  </a:lnTo>
                  <a:lnTo>
                    <a:pt x="849038" y="40745"/>
                  </a:lnTo>
                  <a:lnTo>
                    <a:pt x="859047" y="30558"/>
                  </a:lnTo>
                  <a:lnTo>
                    <a:pt x="869056" y="20372"/>
                  </a:lnTo>
                  <a:lnTo>
                    <a:pt x="879065" y="10186"/>
                  </a:lnTo>
                  <a:lnTo>
                    <a:pt x="889074" y="0"/>
                  </a:lnTo>
                  <a:lnTo>
                    <a:pt x="889074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908626" y="6280593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058762" y="6280593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088790" y="6280593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178872" y="6280593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188881" y="6280593"/>
              <a:ext cx="36101" cy="361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196260" y="6277964"/>
              <a:ext cx="41360" cy="4136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204813" y="6893712"/>
              <a:ext cx="44272" cy="442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212900" y="6274585"/>
              <a:ext cx="48116" cy="481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222699" y="6274375"/>
              <a:ext cx="48538" cy="4853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232918" y="6274585"/>
              <a:ext cx="48116" cy="481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242010" y="6273668"/>
              <a:ext cx="49951" cy="499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251456" y="6891447"/>
              <a:ext cx="51077" cy="510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261466" y="7011219"/>
              <a:ext cx="51077" cy="510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272368" y="6956362"/>
              <a:ext cx="49291" cy="4929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281239" y="6272860"/>
              <a:ext cx="51567" cy="5156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291761" y="6273373"/>
              <a:ext cx="50541" cy="5054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300173" y="7029049"/>
              <a:ext cx="53734" cy="5373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311039" y="6272633"/>
              <a:ext cx="52021" cy="5202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320276" y="6271861"/>
              <a:ext cx="53565" cy="5356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329452" y="6271028"/>
              <a:ext cx="55231" cy="5523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339742" y="7006244"/>
              <a:ext cx="54670" cy="5467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349900" y="6989287"/>
              <a:ext cx="54372" cy="54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361557" y="6273105"/>
              <a:ext cx="51077" cy="510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370986" y="6920836"/>
              <a:ext cx="52236" cy="5223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381103" y="6272633"/>
              <a:ext cx="52021" cy="5202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391339" y="6883942"/>
              <a:ext cx="51567" cy="5156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401013" y="6806469"/>
              <a:ext cx="52236" cy="5223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409879" y="6928353"/>
              <a:ext cx="54523" cy="545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419468" y="6270962"/>
              <a:ext cx="55364" cy="5536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430553" y="6796398"/>
              <a:ext cx="53212" cy="5321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440654" y="6863949"/>
              <a:ext cx="53028" cy="5302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450955" y="6272422"/>
              <a:ext cx="52443" cy="524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460236" y="6861655"/>
              <a:ext cx="53900" cy="5390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469788" y="6788040"/>
              <a:ext cx="54815" cy="548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478542" y="6909567"/>
              <a:ext cx="57324" cy="5732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489096" y="6877778"/>
              <a:ext cx="56235" cy="562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499675" y="6271096"/>
              <a:ext cx="55095" cy="5509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509056" y="6270468"/>
              <a:ext cx="56351" cy="563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6518333" y="6745634"/>
              <a:ext cx="57816" cy="578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530300" y="6786872"/>
              <a:ext cx="53900" cy="5390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538970" y="6270355"/>
              <a:ext cx="56578" cy="5657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548506" y="6838583"/>
              <a:ext cx="57525" cy="5752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559160" y="6638379"/>
              <a:ext cx="56235" cy="5623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570336" y="6613685"/>
              <a:ext cx="53900" cy="5390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6579297" y="6776914"/>
              <a:ext cx="55996" cy="5599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590043" y="6736063"/>
              <a:ext cx="54523" cy="545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601092" y="6597555"/>
              <a:ext cx="52443" cy="524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611101" y="6272422"/>
              <a:ext cx="52443" cy="524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620465" y="6604870"/>
              <a:ext cx="53734" cy="5373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632070" y="6520672"/>
              <a:ext cx="50541" cy="5054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642534" y="6273828"/>
              <a:ext cx="49631" cy="4963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650664" y="6647666"/>
              <a:ext cx="53391" cy="5339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660501" y="6644485"/>
              <a:ext cx="53734" cy="5373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670116" y="6568345"/>
              <a:ext cx="54523" cy="5452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689520" y="6654563"/>
              <a:ext cx="55750" cy="5575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6698265" y="6527861"/>
              <a:ext cx="58279" cy="5827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710006" y="6531779"/>
              <a:ext cx="54815" cy="548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718328" y="6478366"/>
              <a:ext cx="58188" cy="5818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728338" y="6528373"/>
              <a:ext cx="58188" cy="5818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739152" y="6453019"/>
              <a:ext cx="56578" cy="5657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748222" y="6269415"/>
              <a:ext cx="58457" cy="5845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757619" y="6571341"/>
              <a:ext cx="59681" cy="5968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768857" y="6467642"/>
              <a:ext cx="57222" cy="5722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778715" y="6462734"/>
              <a:ext cx="57525" cy="5752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788347" y="6514284"/>
              <a:ext cx="58279" cy="5827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799096" y="6558064"/>
              <a:ext cx="56799" cy="5679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809105" y="6270244"/>
              <a:ext cx="56799" cy="5679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818285" y="6437483"/>
              <a:ext cx="58457" cy="5845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828474" y="6386076"/>
              <a:ext cx="58097" cy="5809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838624" y="6343727"/>
              <a:ext cx="57816" cy="578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849252" y="6370173"/>
              <a:ext cx="56578" cy="5657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857984" y="6537684"/>
              <a:ext cx="59132" cy="5913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867873" y="6449019"/>
              <a:ext cx="59372" cy="59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878660" y="6410174"/>
              <a:ext cx="57816" cy="5781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888393" y="6269459"/>
              <a:ext cx="58368" cy="5836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898144" y="6360450"/>
              <a:ext cx="58885" cy="5888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908640" y="6297879"/>
              <a:ext cx="57911" cy="5791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919923" y="6320058"/>
              <a:ext cx="55364" cy="5536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930428" y="6271457"/>
              <a:ext cx="54372" cy="54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939012" y="6418007"/>
              <a:ext cx="57222" cy="5722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949073" y="6240794"/>
              <a:ext cx="57118" cy="5711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958502" y="6416803"/>
              <a:ext cx="58279" cy="58279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977633" y="6262760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988143" y="6317109"/>
              <a:ext cx="59051" cy="590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996948" y="6265666"/>
              <a:ext cx="61458" cy="6145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7007115" y="6250067"/>
              <a:ext cx="61143" cy="6114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017457" y="6262701"/>
              <a:ext cx="60477" cy="6047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7027752" y="6181789"/>
              <a:ext cx="59906" cy="5990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7047625" y="6144566"/>
              <a:ext cx="60196" cy="6019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7057706" y="6262564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7067537" y="6149518"/>
              <a:ext cx="60408" cy="6040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7076810" y="6272967"/>
              <a:ext cx="61882" cy="6188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7086878" y="6178536"/>
              <a:ext cx="61763" cy="6176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7096917" y="6201772"/>
              <a:ext cx="61703" cy="6170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7107470" y="6112851"/>
              <a:ext cx="60615" cy="606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7117909" y="6197267"/>
              <a:ext cx="59756" cy="59756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128110" y="6132415"/>
              <a:ext cx="59372" cy="59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7136776" y="6037157"/>
              <a:ext cx="62057" cy="6205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7147439" y="6267567"/>
              <a:ext cx="60750" cy="6075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7158508" y="6269328"/>
              <a:ext cx="58631" cy="5863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7166891" y="6184877"/>
              <a:ext cx="61882" cy="6188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7178078" y="6087300"/>
              <a:ext cx="59528" cy="59528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7187825" y="6135528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7198857" y="6269641"/>
              <a:ext cx="58004" cy="5800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7207460" y="6268235"/>
              <a:ext cx="60817" cy="60817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217571" y="6069745"/>
              <a:ext cx="60615" cy="6061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7227546" y="6027738"/>
              <a:ext cx="60683" cy="60683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7238171" y="6163118"/>
              <a:ext cx="59450" cy="59450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7247879" y="6165203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7258228" y="6145008"/>
              <a:ext cx="59372" cy="5937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7270112" y="6065774"/>
              <a:ext cx="55624" cy="55624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7276705" y="5966845"/>
              <a:ext cx="62455" cy="6245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7287916" y="6133157"/>
              <a:ext cx="60052" cy="60052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7299188" y="5948181"/>
              <a:ext cx="57525" cy="57525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7308559" y="6096127"/>
              <a:ext cx="58801" cy="5880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6" name="pl726"/>
            <p:cNvSpPr/>
            <p:nvPr/>
          </p:nvSpPr>
          <p:spPr>
            <a:xfrm>
              <a:off x="6457159" y="8482926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7"/>
            <p:cNvSpPr/>
            <p:nvPr/>
          </p:nvSpPr>
          <p:spPr>
            <a:xfrm>
              <a:off x="6457159" y="820842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8"/>
            <p:cNvSpPr/>
            <p:nvPr/>
          </p:nvSpPr>
          <p:spPr>
            <a:xfrm>
              <a:off x="6457159" y="7923679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9"/>
            <p:cNvSpPr/>
            <p:nvPr/>
          </p:nvSpPr>
          <p:spPr>
            <a:xfrm>
              <a:off x="6457159" y="7662763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0"/>
            <p:cNvSpPr/>
            <p:nvPr/>
          </p:nvSpPr>
          <p:spPr>
            <a:xfrm>
              <a:off x="6457159" y="740184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1"/>
            <p:cNvSpPr/>
            <p:nvPr/>
          </p:nvSpPr>
          <p:spPr>
            <a:xfrm>
              <a:off x="6457159" y="711710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2"/>
            <p:cNvSpPr/>
            <p:nvPr/>
          </p:nvSpPr>
          <p:spPr>
            <a:xfrm>
              <a:off x="6457159" y="6842600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7066052" y="7554599"/>
              <a:ext cx="892472" cy="928327"/>
            </a:xfrm>
            <a:custGeom>
              <a:avLst/>
              <a:pathLst>
                <a:path w="892472" h="928327">
                  <a:moveTo>
                    <a:pt x="0" y="928327"/>
                  </a:moveTo>
                  <a:lnTo>
                    <a:pt x="1662" y="926659"/>
                  </a:lnTo>
                  <a:lnTo>
                    <a:pt x="11671" y="916606"/>
                  </a:lnTo>
                  <a:lnTo>
                    <a:pt x="21680" y="906543"/>
                  </a:lnTo>
                  <a:lnTo>
                    <a:pt x="31689" y="896472"/>
                  </a:lnTo>
                  <a:lnTo>
                    <a:pt x="41698" y="886393"/>
                  </a:lnTo>
                  <a:lnTo>
                    <a:pt x="51708" y="876304"/>
                  </a:lnTo>
                  <a:lnTo>
                    <a:pt x="61717" y="866206"/>
                  </a:lnTo>
                  <a:lnTo>
                    <a:pt x="71726" y="856098"/>
                  </a:lnTo>
                  <a:lnTo>
                    <a:pt x="81735" y="845982"/>
                  </a:lnTo>
                  <a:lnTo>
                    <a:pt x="91744" y="835857"/>
                  </a:lnTo>
                  <a:lnTo>
                    <a:pt x="101753" y="825722"/>
                  </a:lnTo>
                  <a:lnTo>
                    <a:pt x="111762" y="815578"/>
                  </a:lnTo>
                  <a:lnTo>
                    <a:pt x="121771" y="805425"/>
                  </a:lnTo>
                  <a:lnTo>
                    <a:pt x="131780" y="795262"/>
                  </a:lnTo>
                  <a:lnTo>
                    <a:pt x="141789" y="785090"/>
                  </a:lnTo>
                  <a:lnTo>
                    <a:pt x="151799" y="774909"/>
                  </a:lnTo>
                  <a:lnTo>
                    <a:pt x="161808" y="764719"/>
                  </a:lnTo>
                  <a:lnTo>
                    <a:pt x="171817" y="754519"/>
                  </a:lnTo>
                  <a:lnTo>
                    <a:pt x="181826" y="744310"/>
                  </a:lnTo>
                  <a:lnTo>
                    <a:pt x="191835" y="734092"/>
                  </a:lnTo>
                  <a:lnTo>
                    <a:pt x="201844" y="723864"/>
                  </a:lnTo>
                  <a:lnTo>
                    <a:pt x="211853" y="713627"/>
                  </a:lnTo>
                  <a:lnTo>
                    <a:pt x="221862" y="703381"/>
                  </a:lnTo>
                  <a:lnTo>
                    <a:pt x="231871" y="693126"/>
                  </a:lnTo>
                  <a:lnTo>
                    <a:pt x="241881" y="682861"/>
                  </a:lnTo>
                  <a:lnTo>
                    <a:pt x="251890" y="672588"/>
                  </a:lnTo>
                  <a:lnTo>
                    <a:pt x="261899" y="662305"/>
                  </a:lnTo>
                  <a:lnTo>
                    <a:pt x="271908" y="652013"/>
                  </a:lnTo>
                  <a:lnTo>
                    <a:pt x="281917" y="641713"/>
                  </a:lnTo>
                  <a:lnTo>
                    <a:pt x="291926" y="631403"/>
                  </a:lnTo>
                  <a:lnTo>
                    <a:pt x="301935" y="621085"/>
                  </a:lnTo>
                  <a:lnTo>
                    <a:pt x="311944" y="610758"/>
                  </a:lnTo>
                  <a:lnTo>
                    <a:pt x="321953" y="600422"/>
                  </a:lnTo>
                  <a:lnTo>
                    <a:pt x="331962" y="590077"/>
                  </a:lnTo>
                  <a:lnTo>
                    <a:pt x="341972" y="579724"/>
                  </a:lnTo>
                  <a:lnTo>
                    <a:pt x="351981" y="569363"/>
                  </a:lnTo>
                  <a:lnTo>
                    <a:pt x="361990" y="558993"/>
                  </a:lnTo>
                  <a:lnTo>
                    <a:pt x="371999" y="548615"/>
                  </a:lnTo>
                  <a:lnTo>
                    <a:pt x="382008" y="538228"/>
                  </a:lnTo>
                  <a:lnTo>
                    <a:pt x="392017" y="527834"/>
                  </a:lnTo>
                  <a:lnTo>
                    <a:pt x="402026" y="517431"/>
                  </a:lnTo>
                  <a:lnTo>
                    <a:pt x="412035" y="507021"/>
                  </a:lnTo>
                  <a:lnTo>
                    <a:pt x="422044" y="496603"/>
                  </a:lnTo>
                  <a:lnTo>
                    <a:pt x="432053" y="486176"/>
                  </a:lnTo>
                  <a:lnTo>
                    <a:pt x="442063" y="475743"/>
                  </a:lnTo>
                  <a:lnTo>
                    <a:pt x="452072" y="465301"/>
                  </a:lnTo>
                  <a:lnTo>
                    <a:pt x="462081" y="454853"/>
                  </a:lnTo>
                  <a:lnTo>
                    <a:pt x="472090" y="444397"/>
                  </a:lnTo>
                  <a:lnTo>
                    <a:pt x="482099" y="433934"/>
                  </a:lnTo>
                  <a:lnTo>
                    <a:pt x="492108" y="423463"/>
                  </a:lnTo>
                  <a:lnTo>
                    <a:pt x="502117" y="412986"/>
                  </a:lnTo>
                  <a:lnTo>
                    <a:pt x="512126" y="402502"/>
                  </a:lnTo>
                  <a:lnTo>
                    <a:pt x="522135" y="392011"/>
                  </a:lnTo>
                  <a:lnTo>
                    <a:pt x="532145" y="381513"/>
                  </a:lnTo>
                  <a:lnTo>
                    <a:pt x="542154" y="371009"/>
                  </a:lnTo>
                  <a:lnTo>
                    <a:pt x="552163" y="360498"/>
                  </a:lnTo>
                  <a:lnTo>
                    <a:pt x="562172" y="349981"/>
                  </a:lnTo>
                  <a:lnTo>
                    <a:pt x="572181" y="339457"/>
                  </a:lnTo>
                  <a:lnTo>
                    <a:pt x="582190" y="328928"/>
                  </a:lnTo>
                  <a:lnTo>
                    <a:pt x="592199" y="318392"/>
                  </a:lnTo>
                  <a:lnTo>
                    <a:pt x="602208" y="307851"/>
                  </a:lnTo>
                  <a:lnTo>
                    <a:pt x="612217" y="297303"/>
                  </a:lnTo>
                  <a:lnTo>
                    <a:pt x="622226" y="286750"/>
                  </a:lnTo>
                  <a:lnTo>
                    <a:pt x="632236" y="276191"/>
                  </a:lnTo>
                  <a:lnTo>
                    <a:pt x="642245" y="265627"/>
                  </a:lnTo>
                  <a:lnTo>
                    <a:pt x="652254" y="255057"/>
                  </a:lnTo>
                  <a:lnTo>
                    <a:pt x="662263" y="244482"/>
                  </a:lnTo>
                  <a:lnTo>
                    <a:pt x="672272" y="233902"/>
                  </a:lnTo>
                  <a:lnTo>
                    <a:pt x="682281" y="223317"/>
                  </a:lnTo>
                  <a:lnTo>
                    <a:pt x="692290" y="212726"/>
                  </a:lnTo>
                  <a:lnTo>
                    <a:pt x="702299" y="202131"/>
                  </a:lnTo>
                  <a:lnTo>
                    <a:pt x="712308" y="191531"/>
                  </a:lnTo>
                  <a:lnTo>
                    <a:pt x="722318" y="180926"/>
                  </a:lnTo>
                  <a:lnTo>
                    <a:pt x="732327" y="170317"/>
                  </a:lnTo>
                  <a:lnTo>
                    <a:pt x="742336" y="159702"/>
                  </a:lnTo>
                  <a:lnTo>
                    <a:pt x="752345" y="149084"/>
                  </a:lnTo>
                  <a:lnTo>
                    <a:pt x="762354" y="138461"/>
                  </a:lnTo>
                  <a:lnTo>
                    <a:pt x="772363" y="127834"/>
                  </a:lnTo>
                  <a:lnTo>
                    <a:pt x="782372" y="117202"/>
                  </a:lnTo>
                  <a:lnTo>
                    <a:pt x="792381" y="106566"/>
                  </a:lnTo>
                  <a:lnTo>
                    <a:pt x="802390" y="95927"/>
                  </a:lnTo>
                  <a:lnTo>
                    <a:pt x="812399" y="85283"/>
                  </a:lnTo>
                  <a:lnTo>
                    <a:pt x="822409" y="74635"/>
                  </a:lnTo>
                  <a:lnTo>
                    <a:pt x="832418" y="63984"/>
                  </a:lnTo>
                  <a:lnTo>
                    <a:pt x="842427" y="53329"/>
                  </a:lnTo>
                  <a:lnTo>
                    <a:pt x="852436" y="42670"/>
                  </a:lnTo>
                  <a:lnTo>
                    <a:pt x="862445" y="32008"/>
                  </a:lnTo>
                  <a:lnTo>
                    <a:pt x="872454" y="21342"/>
                  </a:lnTo>
                  <a:lnTo>
                    <a:pt x="882463" y="10672"/>
                  </a:lnTo>
                  <a:lnTo>
                    <a:pt x="892472" y="0"/>
                  </a:lnTo>
                  <a:lnTo>
                    <a:pt x="892472" y="145063"/>
                  </a:lnTo>
                  <a:lnTo>
                    <a:pt x="882463" y="154762"/>
                  </a:lnTo>
                  <a:lnTo>
                    <a:pt x="872454" y="164466"/>
                  </a:lnTo>
                  <a:lnTo>
                    <a:pt x="862445" y="174172"/>
                  </a:lnTo>
                  <a:lnTo>
                    <a:pt x="852436" y="183883"/>
                  </a:lnTo>
                  <a:lnTo>
                    <a:pt x="842427" y="193596"/>
                  </a:lnTo>
                  <a:lnTo>
                    <a:pt x="832418" y="203314"/>
                  </a:lnTo>
                  <a:lnTo>
                    <a:pt x="822409" y="213035"/>
                  </a:lnTo>
                  <a:lnTo>
                    <a:pt x="812399" y="222760"/>
                  </a:lnTo>
                  <a:lnTo>
                    <a:pt x="802390" y="232489"/>
                  </a:lnTo>
                  <a:lnTo>
                    <a:pt x="792381" y="242222"/>
                  </a:lnTo>
                  <a:lnTo>
                    <a:pt x="782372" y="251959"/>
                  </a:lnTo>
                  <a:lnTo>
                    <a:pt x="772363" y="261700"/>
                  </a:lnTo>
                  <a:lnTo>
                    <a:pt x="762354" y="271445"/>
                  </a:lnTo>
                  <a:lnTo>
                    <a:pt x="752345" y="281195"/>
                  </a:lnTo>
                  <a:lnTo>
                    <a:pt x="742336" y="290949"/>
                  </a:lnTo>
                  <a:lnTo>
                    <a:pt x="732327" y="300707"/>
                  </a:lnTo>
                  <a:lnTo>
                    <a:pt x="722318" y="310470"/>
                  </a:lnTo>
                  <a:lnTo>
                    <a:pt x="712308" y="320238"/>
                  </a:lnTo>
                  <a:lnTo>
                    <a:pt x="702299" y="330011"/>
                  </a:lnTo>
                  <a:lnTo>
                    <a:pt x="692290" y="339788"/>
                  </a:lnTo>
                  <a:lnTo>
                    <a:pt x="682281" y="349570"/>
                  </a:lnTo>
                  <a:lnTo>
                    <a:pt x="672272" y="359357"/>
                  </a:lnTo>
                  <a:lnTo>
                    <a:pt x="662263" y="369150"/>
                  </a:lnTo>
                  <a:lnTo>
                    <a:pt x="652254" y="378947"/>
                  </a:lnTo>
                  <a:lnTo>
                    <a:pt x="642245" y="388750"/>
                  </a:lnTo>
                  <a:lnTo>
                    <a:pt x="632236" y="398559"/>
                  </a:lnTo>
                  <a:lnTo>
                    <a:pt x="622226" y="408373"/>
                  </a:lnTo>
                  <a:lnTo>
                    <a:pt x="612217" y="418192"/>
                  </a:lnTo>
                  <a:lnTo>
                    <a:pt x="602208" y="428017"/>
                  </a:lnTo>
                  <a:lnTo>
                    <a:pt x="592199" y="437848"/>
                  </a:lnTo>
                  <a:lnTo>
                    <a:pt x="582190" y="447685"/>
                  </a:lnTo>
                  <a:lnTo>
                    <a:pt x="572181" y="457529"/>
                  </a:lnTo>
                  <a:lnTo>
                    <a:pt x="562172" y="467378"/>
                  </a:lnTo>
                  <a:lnTo>
                    <a:pt x="552163" y="477233"/>
                  </a:lnTo>
                  <a:lnTo>
                    <a:pt x="542154" y="487095"/>
                  </a:lnTo>
                  <a:lnTo>
                    <a:pt x="532145" y="496963"/>
                  </a:lnTo>
                  <a:lnTo>
                    <a:pt x="522135" y="506838"/>
                  </a:lnTo>
                  <a:lnTo>
                    <a:pt x="512126" y="516720"/>
                  </a:lnTo>
                  <a:lnTo>
                    <a:pt x="502117" y="526608"/>
                  </a:lnTo>
                  <a:lnTo>
                    <a:pt x="492108" y="536503"/>
                  </a:lnTo>
                  <a:lnTo>
                    <a:pt x="482099" y="546406"/>
                  </a:lnTo>
                  <a:lnTo>
                    <a:pt x="472090" y="556315"/>
                  </a:lnTo>
                  <a:lnTo>
                    <a:pt x="462081" y="566232"/>
                  </a:lnTo>
                  <a:lnTo>
                    <a:pt x="452072" y="576156"/>
                  </a:lnTo>
                  <a:lnTo>
                    <a:pt x="442063" y="586087"/>
                  </a:lnTo>
                  <a:lnTo>
                    <a:pt x="432053" y="596026"/>
                  </a:lnTo>
                  <a:lnTo>
                    <a:pt x="422044" y="605972"/>
                  </a:lnTo>
                  <a:lnTo>
                    <a:pt x="412035" y="615927"/>
                  </a:lnTo>
                  <a:lnTo>
                    <a:pt x="402026" y="625889"/>
                  </a:lnTo>
                  <a:lnTo>
                    <a:pt x="392017" y="635859"/>
                  </a:lnTo>
                  <a:lnTo>
                    <a:pt x="382008" y="645837"/>
                  </a:lnTo>
                  <a:lnTo>
                    <a:pt x="371999" y="655823"/>
                  </a:lnTo>
                  <a:lnTo>
                    <a:pt x="361990" y="665818"/>
                  </a:lnTo>
                  <a:lnTo>
                    <a:pt x="351981" y="675820"/>
                  </a:lnTo>
                  <a:lnTo>
                    <a:pt x="341972" y="685831"/>
                  </a:lnTo>
                  <a:lnTo>
                    <a:pt x="331962" y="695851"/>
                  </a:lnTo>
                  <a:lnTo>
                    <a:pt x="321953" y="705879"/>
                  </a:lnTo>
                  <a:lnTo>
                    <a:pt x="311944" y="715916"/>
                  </a:lnTo>
                  <a:lnTo>
                    <a:pt x="301935" y="725961"/>
                  </a:lnTo>
                  <a:lnTo>
                    <a:pt x="291926" y="736016"/>
                  </a:lnTo>
                  <a:lnTo>
                    <a:pt x="281917" y="746079"/>
                  </a:lnTo>
                  <a:lnTo>
                    <a:pt x="271908" y="756151"/>
                  </a:lnTo>
                  <a:lnTo>
                    <a:pt x="261899" y="766232"/>
                  </a:lnTo>
                  <a:lnTo>
                    <a:pt x="251890" y="776322"/>
                  </a:lnTo>
                  <a:lnTo>
                    <a:pt x="241881" y="786421"/>
                  </a:lnTo>
                  <a:lnTo>
                    <a:pt x="231871" y="796529"/>
                  </a:lnTo>
                  <a:lnTo>
                    <a:pt x="221862" y="806646"/>
                  </a:lnTo>
                  <a:lnTo>
                    <a:pt x="211853" y="816773"/>
                  </a:lnTo>
                  <a:lnTo>
                    <a:pt x="201844" y="826908"/>
                  </a:lnTo>
                  <a:lnTo>
                    <a:pt x="191835" y="837053"/>
                  </a:lnTo>
                  <a:lnTo>
                    <a:pt x="181826" y="847208"/>
                  </a:lnTo>
                  <a:lnTo>
                    <a:pt x="171817" y="857371"/>
                  </a:lnTo>
                  <a:lnTo>
                    <a:pt x="161808" y="867544"/>
                  </a:lnTo>
                  <a:lnTo>
                    <a:pt x="151799" y="877726"/>
                  </a:lnTo>
                  <a:lnTo>
                    <a:pt x="141789" y="887918"/>
                  </a:lnTo>
                  <a:lnTo>
                    <a:pt x="131780" y="898119"/>
                  </a:lnTo>
                  <a:lnTo>
                    <a:pt x="121771" y="908329"/>
                  </a:lnTo>
                  <a:lnTo>
                    <a:pt x="111762" y="918548"/>
                  </a:lnTo>
                  <a:lnTo>
                    <a:pt x="102193" y="928327"/>
                  </a:lnTo>
                  <a:close/>
                </a:path>
              </a:pathLst>
            </a:cu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4" name="pl734"/>
            <p:cNvSpPr/>
            <p:nvPr/>
          </p:nvSpPr>
          <p:spPr>
            <a:xfrm>
              <a:off x="7066052" y="7554599"/>
              <a:ext cx="892472" cy="928327"/>
            </a:xfrm>
            <a:custGeom>
              <a:avLst/>
              <a:pathLst>
                <a:path w="892472" h="928327">
                  <a:moveTo>
                    <a:pt x="0" y="928327"/>
                  </a:moveTo>
                  <a:lnTo>
                    <a:pt x="1662" y="926659"/>
                  </a:lnTo>
                  <a:lnTo>
                    <a:pt x="11671" y="916606"/>
                  </a:lnTo>
                  <a:lnTo>
                    <a:pt x="21680" y="906543"/>
                  </a:lnTo>
                  <a:lnTo>
                    <a:pt x="31689" y="896472"/>
                  </a:lnTo>
                  <a:lnTo>
                    <a:pt x="41698" y="886393"/>
                  </a:lnTo>
                  <a:lnTo>
                    <a:pt x="51708" y="876304"/>
                  </a:lnTo>
                  <a:lnTo>
                    <a:pt x="61717" y="866206"/>
                  </a:lnTo>
                  <a:lnTo>
                    <a:pt x="71726" y="856098"/>
                  </a:lnTo>
                  <a:lnTo>
                    <a:pt x="81735" y="845982"/>
                  </a:lnTo>
                  <a:lnTo>
                    <a:pt x="91744" y="835857"/>
                  </a:lnTo>
                  <a:lnTo>
                    <a:pt x="101753" y="825722"/>
                  </a:lnTo>
                  <a:lnTo>
                    <a:pt x="111762" y="815578"/>
                  </a:lnTo>
                  <a:lnTo>
                    <a:pt x="121771" y="805425"/>
                  </a:lnTo>
                  <a:lnTo>
                    <a:pt x="131780" y="795262"/>
                  </a:lnTo>
                  <a:lnTo>
                    <a:pt x="141789" y="785090"/>
                  </a:lnTo>
                  <a:lnTo>
                    <a:pt x="151799" y="774909"/>
                  </a:lnTo>
                  <a:lnTo>
                    <a:pt x="161808" y="764719"/>
                  </a:lnTo>
                  <a:lnTo>
                    <a:pt x="171817" y="754519"/>
                  </a:lnTo>
                  <a:lnTo>
                    <a:pt x="181826" y="744310"/>
                  </a:lnTo>
                  <a:lnTo>
                    <a:pt x="191835" y="734092"/>
                  </a:lnTo>
                  <a:lnTo>
                    <a:pt x="201844" y="723864"/>
                  </a:lnTo>
                  <a:lnTo>
                    <a:pt x="211853" y="713627"/>
                  </a:lnTo>
                  <a:lnTo>
                    <a:pt x="221862" y="703381"/>
                  </a:lnTo>
                  <a:lnTo>
                    <a:pt x="231871" y="693126"/>
                  </a:lnTo>
                  <a:lnTo>
                    <a:pt x="241881" y="682861"/>
                  </a:lnTo>
                  <a:lnTo>
                    <a:pt x="251890" y="672588"/>
                  </a:lnTo>
                  <a:lnTo>
                    <a:pt x="261899" y="662305"/>
                  </a:lnTo>
                  <a:lnTo>
                    <a:pt x="271908" y="652013"/>
                  </a:lnTo>
                  <a:lnTo>
                    <a:pt x="281917" y="641713"/>
                  </a:lnTo>
                  <a:lnTo>
                    <a:pt x="291926" y="631403"/>
                  </a:lnTo>
                  <a:lnTo>
                    <a:pt x="301935" y="621085"/>
                  </a:lnTo>
                  <a:lnTo>
                    <a:pt x="311944" y="610758"/>
                  </a:lnTo>
                  <a:lnTo>
                    <a:pt x="321953" y="600422"/>
                  </a:lnTo>
                  <a:lnTo>
                    <a:pt x="331962" y="590077"/>
                  </a:lnTo>
                  <a:lnTo>
                    <a:pt x="341972" y="579724"/>
                  </a:lnTo>
                  <a:lnTo>
                    <a:pt x="351981" y="569363"/>
                  </a:lnTo>
                  <a:lnTo>
                    <a:pt x="361990" y="558993"/>
                  </a:lnTo>
                  <a:lnTo>
                    <a:pt x="371999" y="548615"/>
                  </a:lnTo>
                  <a:lnTo>
                    <a:pt x="382008" y="538228"/>
                  </a:lnTo>
                  <a:lnTo>
                    <a:pt x="392017" y="527834"/>
                  </a:lnTo>
                  <a:lnTo>
                    <a:pt x="402026" y="517431"/>
                  </a:lnTo>
                  <a:lnTo>
                    <a:pt x="412035" y="507021"/>
                  </a:lnTo>
                  <a:lnTo>
                    <a:pt x="422044" y="496603"/>
                  </a:lnTo>
                  <a:lnTo>
                    <a:pt x="432053" y="486176"/>
                  </a:lnTo>
                  <a:lnTo>
                    <a:pt x="442063" y="475743"/>
                  </a:lnTo>
                  <a:lnTo>
                    <a:pt x="452072" y="465301"/>
                  </a:lnTo>
                  <a:lnTo>
                    <a:pt x="462081" y="454853"/>
                  </a:lnTo>
                  <a:lnTo>
                    <a:pt x="472090" y="444397"/>
                  </a:lnTo>
                  <a:lnTo>
                    <a:pt x="482099" y="433934"/>
                  </a:lnTo>
                  <a:lnTo>
                    <a:pt x="492108" y="423463"/>
                  </a:lnTo>
                  <a:lnTo>
                    <a:pt x="502117" y="412986"/>
                  </a:lnTo>
                  <a:lnTo>
                    <a:pt x="512126" y="402502"/>
                  </a:lnTo>
                  <a:lnTo>
                    <a:pt x="522135" y="392011"/>
                  </a:lnTo>
                  <a:lnTo>
                    <a:pt x="532145" y="381513"/>
                  </a:lnTo>
                  <a:lnTo>
                    <a:pt x="542154" y="371009"/>
                  </a:lnTo>
                  <a:lnTo>
                    <a:pt x="552163" y="360498"/>
                  </a:lnTo>
                  <a:lnTo>
                    <a:pt x="562172" y="349981"/>
                  </a:lnTo>
                  <a:lnTo>
                    <a:pt x="572181" y="339457"/>
                  </a:lnTo>
                  <a:lnTo>
                    <a:pt x="582190" y="328928"/>
                  </a:lnTo>
                  <a:lnTo>
                    <a:pt x="592199" y="318392"/>
                  </a:lnTo>
                  <a:lnTo>
                    <a:pt x="602208" y="307851"/>
                  </a:lnTo>
                  <a:lnTo>
                    <a:pt x="612217" y="297303"/>
                  </a:lnTo>
                  <a:lnTo>
                    <a:pt x="622226" y="286750"/>
                  </a:lnTo>
                  <a:lnTo>
                    <a:pt x="632236" y="276191"/>
                  </a:lnTo>
                  <a:lnTo>
                    <a:pt x="642245" y="265627"/>
                  </a:lnTo>
                  <a:lnTo>
                    <a:pt x="652254" y="255057"/>
                  </a:lnTo>
                  <a:lnTo>
                    <a:pt x="662263" y="244482"/>
                  </a:lnTo>
                  <a:lnTo>
                    <a:pt x="672272" y="233902"/>
                  </a:lnTo>
                  <a:lnTo>
                    <a:pt x="682281" y="223317"/>
                  </a:lnTo>
                  <a:lnTo>
                    <a:pt x="692290" y="212726"/>
                  </a:lnTo>
                  <a:lnTo>
                    <a:pt x="702299" y="202131"/>
                  </a:lnTo>
                  <a:lnTo>
                    <a:pt x="712308" y="191531"/>
                  </a:lnTo>
                  <a:lnTo>
                    <a:pt x="722318" y="180926"/>
                  </a:lnTo>
                  <a:lnTo>
                    <a:pt x="732327" y="170317"/>
                  </a:lnTo>
                  <a:lnTo>
                    <a:pt x="742336" y="159702"/>
                  </a:lnTo>
                  <a:lnTo>
                    <a:pt x="752345" y="149084"/>
                  </a:lnTo>
                  <a:lnTo>
                    <a:pt x="762354" y="138461"/>
                  </a:lnTo>
                  <a:lnTo>
                    <a:pt x="772363" y="127834"/>
                  </a:lnTo>
                  <a:lnTo>
                    <a:pt x="782372" y="117202"/>
                  </a:lnTo>
                  <a:lnTo>
                    <a:pt x="792381" y="106566"/>
                  </a:lnTo>
                  <a:lnTo>
                    <a:pt x="802390" y="95927"/>
                  </a:lnTo>
                  <a:lnTo>
                    <a:pt x="812399" y="85283"/>
                  </a:lnTo>
                  <a:lnTo>
                    <a:pt x="822409" y="74635"/>
                  </a:lnTo>
                  <a:lnTo>
                    <a:pt x="832418" y="63984"/>
                  </a:lnTo>
                  <a:lnTo>
                    <a:pt x="842427" y="53329"/>
                  </a:lnTo>
                  <a:lnTo>
                    <a:pt x="852436" y="42670"/>
                  </a:lnTo>
                  <a:lnTo>
                    <a:pt x="862445" y="32008"/>
                  </a:lnTo>
                  <a:lnTo>
                    <a:pt x="872454" y="21342"/>
                  </a:lnTo>
                  <a:lnTo>
                    <a:pt x="882463" y="10672"/>
                  </a:lnTo>
                  <a:lnTo>
                    <a:pt x="892472" y="0"/>
                  </a:lnTo>
                  <a:lnTo>
                    <a:pt x="89247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5" name="pl735"/>
            <p:cNvSpPr/>
            <p:nvPr/>
          </p:nvSpPr>
          <p:spPr>
            <a:xfrm>
              <a:off x="7168245" y="7699662"/>
              <a:ext cx="790279" cy="783264"/>
            </a:xfrm>
            <a:custGeom>
              <a:avLst/>
              <a:pathLst>
                <a:path w="790279" h="783264">
                  <a:moveTo>
                    <a:pt x="790279" y="0"/>
                  </a:moveTo>
                  <a:lnTo>
                    <a:pt x="790279" y="0"/>
                  </a:lnTo>
                  <a:lnTo>
                    <a:pt x="780270" y="9699"/>
                  </a:lnTo>
                  <a:lnTo>
                    <a:pt x="770261" y="19403"/>
                  </a:lnTo>
                  <a:lnTo>
                    <a:pt x="760252" y="29109"/>
                  </a:lnTo>
                  <a:lnTo>
                    <a:pt x="750243" y="38819"/>
                  </a:lnTo>
                  <a:lnTo>
                    <a:pt x="740233" y="48533"/>
                  </a:lnTo>
                  <a:lnTo>
                    <a:pt x="730224" y="58251"/>
                  </a:lnTo>
                  <a:lnTo>
                    <a:pt x="720215" y="67972"/>
                  </a:lnTo>
                  <a:lnTo>
                    <a:pt x="710206" y="77697"/>
                  </a:lnTo>
                  <a:lnTo>
                    <a:pt x="700197" y="87426"/>
                  </a:lnTo>
                  <a:lnTo>
                    <a:pt x="690188" y="97159"/>
                  </a:lnTo>
                  <a:lnTo>
                    <a:pt x="680179" y="106896"/>
                  </a:lnTo>
                  <a:lnTo>
                    <a:pt x="670170" y="116637"/>
                  </a:lnTo>
                  <a:lnTo>
                    <a:pt x="660161" y="126382"/>
                  </a:lnTo>
                  <a:lnTo>
                    <a:pt x="650152" y="136132"/>
                  </a:lnTo>
                  <a:lnTo>
                    <a:pt x="640142" y="145886"/>
                  </a:lnTo>
                  <a:lnTo>
                    <a:pt x="630133" y="155644"/>
                  </a:lnTo>
                  <a:lnTo>
                    <a:pt x="620124" y="165407"/>
                  </a:lnTo>
                  <a:lnTo>
                    <a:pt x="610115" y="175175"/>
                  </a:lnTo>
                  <a:lnTo>
                    <a:pt x="600106" y="184947"/>
                  </a:lnTo>
                  <a:lnTo>
                    <a:pt x="590097" y="194725"/>
                  </a:lnTo>
                  <a:lnTo>
                    <a:pt x="580088" y="204507"/>
                  </a:lnTo>
                  <a:lnTo>
                    <a:pt x="570079" y="214294"/>
                  </a:lnTo>
                  <a:lnTo>
                    <a:pt x="560070" y="224087"/>
                  </a:lnTo>
                  <a:lnTo>
                    <a:pt x="550060" y="233884"/>
                  </a:lnTo>
                  <a:lnTo>
                    <a:pt x="540051" y="243687"/>
                  </a:lnTo>
                  <a:lnTo>
                    <a:pt x="530042" y="253496"/>
                  </a:lnTo>
                  <a:lnTo>
                    <a:pt x="520033" y="263309"/>
                  </a:lnTo>
                  <a:lnTo>
                    <a:pt x="510024" y="273129"/>
                  </a:lnTo>
                  <a:lnTo>
                    <a:pt x="500015" y="282954"/>
                  </a:lnTo>
                  <a:lnTo>
                    <a:pt x="490006" y="292785"/>
                  </a:lnTo>
                  <a:lnTo>
                    <a:pt x="479997" y="302622"/>
                  </a:lnTo>
                  <a:lnTo>
                    <a:pt x="469988" y="312465"/>
                  </a:lnTo>
                  <a:lnTo>
                    <a:pt x="459979" y="322315"/>
                  </a:lnTo>
                  <a:lnTo>
                    <a:pt x="449969" y="332170"/>
                  </a:lnTo>
                  <a:lnTo>
                    <a:pt x="439960" y="342032"/>
                  </a:lnTo>
                  <a:lnTo>
                    <a:pt x="429951" y="351900"/>
                  </a:lnTo>
                  <a:lnTo>
                    <a:pt x="419942" y="361775"/>
                  </a:lnTo>
                  <a:lnTo>
                    <a:pt x="409933" y="371657"/>
                  </a:lnTo>
                  <a:lnTo>
                    <a:pt x="399924" y="381545"/>
                  </a:lnTo>
                  <a:lnTo>
                    <a:pt x="389915" y="391440"/>
                  </a:lnTo>
                  <a:lnTo>
                    <a:pt x="379906" y="401343"/>
                  </a:lnTo>
                  <a:lnTo>
                    <a:pt x="369897" y="411252"/>
                  </a:lnTo>
                  <a:lnTo>
                    <a:pt x="359887" y="421169"/>
                  </a:lnTo>
                  <a:lnTo>
                    <a:pt x="349878" y="431092"/>
                  </a:lnTo>
                  <a:lnTo>
                    <a:pt x="339869" y="441024"/>
                  </a:lnTo>
                  <a:lnTo>
                    <a:pt x="329860" y="450963"/>
                  </a:lnTo>
                  <a:lnTo>
                    <a:pt x="319851" y="460909"/>
                  </a:lnTo>
                  <a:lnTo>
                    <a:pt x="309842" y="470864"/>
                  </a:lnTo>
                  <a:lnTo>
                    <a:pt x="299833" y="480826"/>
                  </a:lnTo>
                  <a:lnTo>
                    <a:pt x="289824" y="490796"/>
                  </a:lnTo>
                  <a:lnTo>
                    <a:pt x="279815" y="500774"/>
                  </a:lnTo>
                  <a:lnTo>
                    <a:pt x="269806" y="510760"/>
                  </a:lnTo>
                  <a:lnTo>
                    <a:pt x="259796" y="520754"/>
                  </a:lnTo>
                  <a:lnTo>
                    <a:pt x="249787" y="530757"/>
                  </a:lnTo>
                  <a:lnTo>
                    <a:pt x="239778" y="540768"/>
                  </a:lnTo>
                  <a:lnTo>
                    <a:pt x="229769" y="550788"/>
                  </a:lnTo>
                  <a:lnTo>
                    <a:pt x="219760" y="560816"/>
                  </a:lnTo>
                  <a:lnTo>
                    <a:pt x="209751" y="570853"/>
                  </a:lnTo>
                  <a:lnTo>
                    <a:pt x="199742" y="580898"/>
                  </a:lnTo>
                  <a:lnTo>
                    <a:pt x="189733" y="590952"/>
                  </a:lnTo>
                  <a:lnTo>
                    <a:pt x="179724" y="601016"/>
                  </a:lnTo>
                  <a:lnTo>
                    <a:pt x="169715" y="611088"/>
                  </a:lnTo>
                  <a:lnTo>
                    <a:pt x="159705" y="621169"/>
                  </a:lnTo>
                  <a:lnTo>
                    <a:pt x="149696" y="631259"/>
                  </a:lnTo>
                  <a:lnTo>
                    <a:pt x="139687" y="641358"/>
                  </a:lnTo>
                  <a:lnTo>
                    <a:pt x="129678" y="651466"/>
                  </a:lnTo>
                  <a:lnTo>
                    <a:pt x="119669" y="661583"/>
                  </a:lnTo>
                  <a:lnTo>
                    <a:pt x="109660" y="671710"/>
                  </a:lnTo>
                  <a:lnTo>
                    <a:pt x="99651" y="681845"/>
                  </a:lnTo>
                  <a:lnTo>
                    <a:pt x="89642" y="691990"/>
                  </a:lnTo>
                  <a:lnTo>
                    <a:pt x="79633" y="702145"/>
                  </a:lnTo>
                  <a:lnTo>
                    <a:pt x="69623" y="712308"/>
                  </a:lnTo>
                  <a:lnTo>
                    <a:pt x="59614" y="722481"/>
                  </a:lnTo>
                  <a:lnTo>
                    <a:pt x="49605" y="732663"/>
                  </a:lnTo>
                  <a:lnTo>
                    <a:pt x="39596" y="742855"/>
                  </a:lnTo>
                  <a:lnTo>
                    <a:pt x="29587" y="753055"/>
                  </a:lnTo>
                  <a:lnTo>
                    <a:pt x="19578" y="763265"/>
                  </a:lnTo>
                  <a:lnTo>
                    <a:pt x="9569" y="773485"/>
                  </a:lnTo>
                  <a:lnTo>
                    <a:pt x="0" y="7832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36" name="pl736"/>
            <p:cNvSpPr/>
            <p:nvPr/>
          </p:nvSpPr>
          <p:spPr>
            <a:xfrm>
              <a:off x="7117616" y="7627130"/>
              <a:ext cx="840908" cy="855796"/>
            </a:xfrm>
            <a:custGeom>
              <a:avLst/>
              <a:pathLst>
                <a:path w="840908" h="855796">
                  <a:moveTo>
                    <a:pt x="0" y="855796"/>
                  </a:moveTo>
                  <a:lnTo>
                    <a:pt x="143" y="855649"/>
                  </a:lnTo>
                  <a:lnTo>
                    <a:pt x="10153" y="845463"/>
                  </a:lnTo>
                  <a:lnTo>
                    <a:pt x="20162" y="835277"/>
                  </a:lnTo>
                  <a:lnTo>
                    <a:pt x="30171" y="825090"/>
                  </a:lnTo>
                  <a:lnTo>
                    <a:pt x="40180" y="814904"/>
                  </a:lnTo>
                  <a:lnTo>
                    <a:pt x="50189" y="804718"/>
                  </a:lnTo>
                  <a:lnTo>
                    <a:pt x="60198" y="794531"/>
                  </a:lnTo>
                  <a:lnTo>
                    <a:pt x="70207" y="784345"/>
                  </a:lnTo>
                  <a:lnTo>
                    <a:pt x="80216" y="774159"/>
                  </a:lnTo>
                  <a:lnTo>
                    <a:pt x="90225" y="763972"/>
                  </a:lnTo>
                  <a:lnTo>
                    <a:pt x="100234" y="753786"/>
                  </a:lnTo>
                  <a:lnTo>
                    <a:pt x="110244" y="743600"/>
                  </a:lnTo>
                  <a:lnTo>
                    <a:pt x="120253" y="733414"/>
                  </a:lnTo>
                  <a:lnTo>
                    <a:pt x="130262" y="723227"/>
                  </a:lnTo>
                  <a:lnTo>
                    <a:pt x="140271" y="713041"/>
                  </a:lnTo>
                  <a:lnTo>
                    <a:pt x="150280" y="702855"/>
                  </a:lnTo>
                  <a:lnTo>
                    <a:pt x="160289" y="692668"/>
                  </a:lnTo>
                  <a:lnTo>
                    <a:pt x="170298" y="682482"/>
                  </a:lnTo>
                  <a:lnTo>
                    <a:pt x="180307" y="672296"/>
                  </a:lnTo>
                  <a:lnTo>
                    <a:pt x="190316" y="662109"/>
                  </a:lnTo>
                  <a:lnTo>
                    <a:pt x="200325" y="651923"/>
                  </a:lnTo>
                  <a:lnTo>
                    <a:pt x="210335" y="641737"/>
                  </a:lnTo>
                  <a:lnTo>
                    <a:pt x="220344" y="631550"/>
                  </a:lnTo>
                  <a:lnTo>
                    <a:pt x="230353" y="621364"/>
                  </a:lnTo>
                  <a:lnTo>
                    <a:pt x="240362" y="611178"/>
                  </a:lnTo>
                  <a:lnTo>
                    <a:pt x="250371" y="600992"/>
                  </a:lnTo>
                  <a:lnTo>
                    <a:pt x="260380" y="590805"/>
                  </a:lnTo>
                  <a:lnTo>
                    <a:pt x="270389" y="580619"/>
                  </a:lnTo>
                  <a:lnTo>
                    <a:pt x="280398" y="570433"/>
                  </a:lnTo>
                  <a:lnTo>
                    <a:pt x="290407" y="560246"/>
                  </a:lnTo>
                  <a:lnTo>
                    <a:pt x="300417" y="550060"/>
                  </a:lnTo>
                  <a:lnTo>
                    <a:pt x="310426" y="539874"/>
                  </a:lnTo>
                  <a:lnTo>
                    <a:pt x="320435" y="529687"/>
                  </a:lnTo>
                  <a:lnTo>
                    <a:pt x="330444" y="519501"/>
                  </a:lnTo>
                  <a:lnTo>
                    <a:pt x="340453" y="509315"/>
                  </a:lnTo>
                  <a:lnTo>
                    <a:pt x="350462" y="499129"/>
                  </a:lnTo>
                  <a:lnTo>
                    <a:pt x="360471" y="488942"/>
                  </a:lnTo>
                  <a:lnTo>
                    <a:pt x="370480" y="478756"/>
                  </a:lnTo>
                  <a:lnTo>
                    <a:pt x="380489" y="468570"/>
                  </a:lnTo>
                  <a:lnTo>
                    <a:pt x="390498" y="458383"/>
                  </a:lnTo>
                  <a:lnTo>
                    <a:pt x="400508" y="448197"/>
                  </a:lnTo>
                  <a:lnTo>
                    <a:pt x="410517" y="438011"/>
                  </a:lnTo>
                  <a:lnTo>
                    <a:pt x="420526" y="427824"/>
                  </a:lnTo>
                  <a:lnTo>
                    <a:pt x="430535" y="417638"/>
                  </a:lnTo>
                  <a:lnTo>
                    <a:pt x="440544" y="407452"/>
                  </a:lnTo>
                  <a:lnTo>
                    <a:pt x="450553" y="397265"/>
                  </a:lnTo>
                  <a:lnTo>
                    <a:pt x="460562" y="387079"/>
                  </a:lnTo>
                  <a:lnTo>
                    <a:pt x="470571" y="376893"/>
                  </a:lnTo>
                  <a:lnTo>
                    <a:pt x="480580" y="366707"/>
                  </a:lnTo>
                  <a:lnTo>
                    <a:pt x="490590" y="356520"/>
                  </a:lnTo>
                  <a:lnTo>
                    <a:pt x="500599" y="346334"/>
                  </a:lnTo>
                  <a:lnTo>
                    <a:pt x="510608" y="336148"/>
                  </a:lnTo>
                  <a:lnTo>
                    <a:pt x="520617" y="325961"/>
                  </a:lnTo>
                  <a:lnTo>
                    <a:pt x="530626" y="315775"/>
                  </a:lnTo>
                  <a:lnTo>
                    <a:pt x="540635" y="305589"/>
                  </a:lnTo>
                  <a:lnTo>
                    <a:pt x="550644" y="295402"/>
                  </a:lnTo>
                  <a:lnTo>
                    <a:pt x="560653" y="285216"/>
                  </a:lnTo>
                  <a:lnTo>
                    <a:pt x="570662" y="275030"/>
                  </a:lnTo>
                  <a:lnTo>
                    <a:pt x="580671" y="264843"/>
                  </a:lnTo>
                  <a:lnTo>
                    <a:pt x="590681" y="254657"/>
                  </a:lnTo>
                  <a:lnTo>
                    <a:pt x="600690" y="244471"/>
                  </a:lnTo>
                  <a:lnTo>
                    <a:pt x="610699" y="234285"/>
                  </a:lnTo>
                  <a:lnTo>
                    <a:pt x="620708" y="224098"/>
                  </a:lnTo>
                  <a:lnTo>
                    <a:pt x="630717" y="213912"/>
                  </a:lnTo>
                  <a:lnTo>
                    <a:pt x="640726" y="203726"/>
                  </a:lnTo>
                  <a:lnTo>
                    <a:pt x="650735" y="193539"/>
                  </a:lnTo>
                  <a:lnTo>
                    <a:pt x="660744" y="183353"/>
                  </a:lnTo>
                  <a:lnTo>
                    <a:pt x="670753" y="173167"/>
                  </a:lnTo>
                  <a:lnTo>
                    <a:pt x="680763" y="162980"/>
                  </a:lnTo>
                  <a:lnTo>
                    <a:pt x="690772" y="152794"/>
                  </a:lnTo>
                  <a:lnTo>
                    <a:pt x="700781" y="142608"/>
                  </a:lnTo>
                  <a:lnTo>
                    <a:pt x="710790" y="132421"/>
                  </a:lnTo>
                  <a:lnTo>
                    <a:pt x="720799" y="122235"/>
                  </a:lnTo>
                  <a:lnTo>
                    <a:pt x="730808" y="112049"/>
                  </a:lnTo>
                  <a:lnTo>
                    <a:pt x="740817" y="101863"/>
                  </a:lnTo>
                  <a:lnTo>
                    <a:pt x="750826" y="91676"/>
                  </a:lnTo>
                  <a:lnTo>
                    <a:pt x="760835" y="81490"/>
                  </a:lnTo>
                  <a:lnTo>
                    <a:pt x="770844" y="71304"/>
                  </a:lnTo>
                  <a:lnTo>
                    <a:pt x="780854" y="61117"/>
                  </a:lnTo>
                  <a:lnTo>
                    <a:pt x="790863" y="50931"/>
                  </a:lnTo>
                  <a:lnTo>
                    <a:pt x="800872" y="40745"/>
                  </a:lnTo>
                  <a:lnTo>
                    <a:pt x="810881" y="30558"/>
                  </a:lnTo>
                  <a:lnTo>
                    <a:pt x="820890" y="20372"/>
                  </a:lnTo>
                  <a:lnTo>
                    <a:pt x="830899" y="10186"/>
                  </a:lnTo>
                  <a:lnTo>
                    <a:pt x="840908" y="0"/>
                  </a:lnTo>
                  <a:lnTo>
                    <a:pt x="840908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895987" y="8462246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5935157" y="8461380"/>
              <a:ext cx="43092" cy="430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956042" y="8462246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5964138" y="8460333"/>
              <a:ext cx="45186" cy="4518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005221" y="8461380"/>
              <a:ext cx="43092" cy="430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034658" y="8460790"/>
              <a:ext cx="44272" cy="4427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056133" y="8462246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078781" y="8464876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094713" y="8460790"/>
              <a:ext cx="44272" cy="4427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108808" y="8464876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126197" y="8462246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138835" y="8464876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146215" y="8462246"/>
              <a:ext cx="41360" cy="4136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173953" y="8459957"/>
              <a:ext cx="45939" cy="4593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188881" y="8464876"/>
              <a:ext cx="36101" cy="3610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194347" y="8460333"/>
              <a:ext cx="45186" cy="4518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203658" y="8459634"/>
              <a:ext cx="46583" cy="4658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212495" y="8458462"/>
              <a:ext cx="48928" cy="4892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222699" y="8458657"/>
              <a:ext cx="48538" cy="4853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229715" y="8455665"/>
              <a:ext cx="54523" cy="545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240119" y="8456059"/>
              <a:ext cx="53734" cy="537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249964" y="8455896"/>
              <a:ext cx="54061" cy="5406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259006" y="8454928"/>
              <a:ext cx="55996" cy="559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270146" y="8456059"/>
              <a:ext cx="53734" cy="5373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279687" y="8455591"/>
              <a:ext cx="54670" cy="546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291021" y="8456916"/>
              <a:ext cx="52021" cy="5202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299931" y="8455817"/>
              <a:ext cx="54218" cy="5421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309788" y="8455665"/>
              <a:ext cx="54523" cy="545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319443" y="8455311"/>
              <a:ext cx="55231" cy="552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329806" y="8455665"/>
              <a:ext cx="54523" cy="545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336635" y="8452485"/>
              <a:ext cx="60883" cy="6088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346988" y="8452828"/>
              <a:ext cx="60196" cy="601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357779" y="8453611"/>
              <a:ext cx="58631" cy="586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366313" y="8452135"/>
              <a:ext cx="61581" cy="6158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377015" y="8452828"/>
              <a:ext cx="60196" cy="601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386551" y="8452354"/>
              <a:ext cx="61143" cy="611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396528" y="8452322"/>
              <a:ext cx="61207" cy="6120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407574" y="8453360"/>
              <a:ext cx="59132" cy="5913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416876" y="8452653"/>
              <a:ext cx="60546" cy="6054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427930" y="8453698"/>
              <a:ext cx="58457" cy="5845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436347" y="8452105"/>
              <a:ext cx="61642" cy="616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446479" y="8452228"/>
              <a:ext cx="61396" cy="6139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456128" y="8451868"/>
              <a:ext cx="62115" cy="621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466137" y="8451868"/>
              <a:ext cx="62115" cy="621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477215" y="8452936"/>
              <a:ext cx="59979" cy="5997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485411" y="8451124"/>
              <a:ext cx="63604" cy="6360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496107" y="8451811"/>
              <a:ext cx="62230" cy="6223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505166" y="8450860"/>
              <a:ext cx="64131" cy="641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515717" y="8451403"/>
              <a:ext cx="63047" cy="630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526908" y="8452585"/>
              <a:ext cx="60683" cy="6068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535124" y="8450791"/>
              <a:ext cx="64270" cy="642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544548" y="8450206"/>
              <a:ext cx="65441" cy="6544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555306" y="8450955"/>
              <a:ext cx="63943" cy="639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565789" y="8451429"/>
              <a:ext cx="62994" cy="6299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575444" y="8451075"/>
              <a:ext cx="63702" cy="6370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586544" y="8452166"/>
              <a:ext cx="61520" cy="6152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597180" y="8452792"/>
              <a:ext cx="60267" cy="6026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606751" y="8452354"/>
              <a:ext cx="61143" cy="611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617806" y="8692765"/>
              <a:ext cx="59051" cy="590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627694" y="8453280"/>
              <a:ext cx="59293" cy="5929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638034" y="8453611"/>
              <a:ext cx="58631" cy="5863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647052" y="8452619"/>
              <a:ext cx="60615" cy="606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656577" y="8452135"/>
              <a:ext cx="61581" cy="6158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665906" y="8451455"/>
              <a:ext cx="62942" cy="629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684300" y="8449831"/>
              <a:ext cx="66191" cy="6619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694085" y="8449607"/>
              <a:ext cx="66639" cy="6663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705490" y="8451002"/>
              <a:ext cx="63847" cy="638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714067" y="8449570"/>
              <a:ext cx="66711" cy="6671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724471" y="8604782"/>
              <a:ext cx="65921" cy="6592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735016" y="8450501"/>
              <a:ext cx="64851" cy="648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744509" y="8665821"/>
              <a:ext cx="65882" cy="6588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755012" y="8641131"/>
              <a:ext cx="64894" cy="6489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765108" y="8450566"/>
              <a:ext cx="64720" cy="6472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776006" y="8451455"/>
              <a:ext cx="62942" cy="629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784353" y="8449793"/>
              <a:ext cx="66267" cy="6626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795384" y="8450814"/>
              <a:ext cx="64224" cy="6422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805301" y="8450722"/>
              <a:ext cx="64407" cy="6440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814692" y="8450104"/>
              <a:ext cx="65644" cy="6564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825365" y="8450768"/>
              <a:ext cx="64316" cy="6431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834853" y="8450247"/>
              <a:ext cx="65359" cy="6535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845406" y="8450791"/>
              <a:ext cx="64270" cy="6427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853999" y="8449374"/>
              <a:ext cx="67103" cy="6710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864697" y="8450064"/>
              <a:ext cx="65724" cy="6572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875526" y="8450884"/>
              <a:ext cx="64084" cy="640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884637" y="8449985"/>
              <a:ext cx="65882" cy="6588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894887" y="8450226"/>
              <a:ext cx="65400" cy="65400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905893" y="8451223"/>
              <a:ext cx="63405" cy="6340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916518" y="8451840"/>
              <a:ext cx="62173" cy="6217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925388" y="8450700"/>
              <a:ext cx="64452" cy="6445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935112" y="8450415"/>
              <a:ext cx="65023" cy="6502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944711" y="8450005"/>
              <a:ext cx="65842" cy="658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954072" y="8449357"/>
              <a:ext cx="67138" cy="6713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973591" y="8448858"/>
              <a:ext cx="68137" cy="6813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984013" y="8449271"/>
              <a:ext cx="67311" cy="6731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993315" y="8448563"/>
              <a:ext cx="68726" cy="6872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7002561" y="8447801"/>
              <a:ext cx="70251" cy="702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7013580" y="8444787"/>
              <a:ext cx="68232" cy="6823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7023178" y="8448399"/>
              <a:ext cx="69053" cy="690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7043467" y="8426340"/>
              <a:ext cx="68512" cy="6851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7054656" y="8449850"/>
              <a:ext cx="66153" cy="6615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7063027" y="8448212"/>
              <a:ext cx="69429" cy="6942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7073151" y="8415123"/>
              <a:ext cx="69199" cy="6919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7083675" y="8312689"/>
              <a:ext cx="68169" cy="6816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7093436" y="8395746"/>
              <a:ext cx="68665" cy="6866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7104532" y="8360209"/>
              <a:ext cx="66492" cy="664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7114749" y="8449888"/>
              <a:ext cx="66076" cy="6607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7125547" y="8320267"/>
              <a:ext cx="64497" cy="6449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7134150" y="8355585"/>
              <a:ext cx="67311" cy="6731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7143875" y="8448986"/>
              <a:ext cx="67879" cy="6787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7154578" y="8449680"/>
              <a:ext cx="66492" cy="664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7164109" y="8260962"/>
              <a:ext cx="67447" cy="674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7174823" y="8319638"/>
              <a:ext cx="66038" cy="66038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7185029" y="8450104"/>
              <a:ext cx="65644" cy="6564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7195522" y="8292071"/>
              <a:ext cx="64676" cy="64676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7203848" y="8448906"/>
              <a:ext cx="68041" cy="6804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7213606" y="8257138"/>
              <a:ext cx="68543" cy="6854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7224249" y="8449288"/>
              <a:ext cx="67277" cy="6727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7234559" y="8449588"/>
              <a:ext cx="66675" cy="6667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7245024" y="8450044"/>
              <a:ext cx="65763" cy="65763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7254800" y="8296659"/>
              <a:ext cx="66229" cy="66229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7266000" y="8259103"/>
              <a:ext cx="63847" cy="6384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7274687" y="8295810"/>
              <a:ext cx="66492" cy="6649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7284770" y="8160285"/>
              <a:ext cx="66342" cy="66342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7295109" y="8148840"/>
              <a:ext cx="65684" cy="65684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7305556" y="8265661"/>
              <a:ext cx="64807" cy="64807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7320562" y="8086674"/>
              <a:ext cx="54815" cy="54815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8028114" y="411436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8028114" y="3839860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8028114" y="355511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8028114" y="3294198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8028114" y="303328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8028114" y="274853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8028114" y="2474035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8516060" y="3065241"/>
              <a:ext cx="1013419" cy="1049120"/>
            </a:xfrm>
            <a:custGeom>
              <a:avLst/>
              <a:pathLst>
                <a:path w="1013419" h="1049120">
                  <a:moveTo>
                    <a:pt x="0" y="1049120"/>
                  </a:moveTo>
                  <a:lnTo>
                    <a:pt x="2499" y="1046637"/>
                  </a:lnTo>
                  <a:lnTo>
                    <a:pt x="12508" y="1036683"/>
                  </a:lnTo>
                  <a:lnTo>
                    <a:pt x="22517" y="1026722"/>
                  </a:lnTo>
                  <a:lnTo>
                    <a:pt x="32526" y="1016753"/>
                  </a:lnTo>
                  <a:lnTo>
                    <a:pt x="42535" y="1006776"/>
                  </a:lnTo>
                  <a:lnTo>
                    <a:pt x="52545" y="996790"/>
                  </a:lnTo>
                  <a:lnTo>
                    <a:pt x="62554" y="986797"/>
                  </a:lnTo>
                  <a:lnTo>
                    <a:pt x="72563" y="976795"/>
                  </a:lnTo>
                  <a:lnTo>
                    <a:pt x="82572" y="966785"/>
                  </a:lnTo>
                  <a:lnTo>
                    <a:pt x="92581" y="956766"/>
                  </a:lnTo>
                  <a:lnTo>
                    <a:pt x="102590" y="946739"/>
                  </a:lnTo>
                  <a:lnTo>
                    <a:pt x="112599" y="936703"/>
                  </a:lnTo>
                  <a:lnTo>
                    <a:pt x="122608" y="926659"/>
                  </a:lnTo>
                  <a:lnTo>
                    <a:pt x="132617" y="916606"/>
                  </a:lnTo>
                  <a:lnTo>
                    <a:pt x="142627" y="906543"/>
                  </a:lnTo>
                  <a:lnTo>
                    <a:pt x="152636" y="896472"/>
                  </a:lnTo>
                  <a:lnTo>
                    <a:pt x="162645" y="886393"/>
                  </a:lnTo>
                  <a:lnTo>
                    <a:pt x="172654" y="876304"/>
                  </a:lnTo>
                  <a:lnTo>
                    <a:pt x="182663" y="866206"/>
                  </a:lnTo>
                  <a:lnTo>
                    <a:pt x="192672" y="856098"/>
                  </a:lnTo>
                  <a:lnTo>
                    <a:pt x="202681" y="845982"/>
                  </a:lnTo>
                  <a:lnTo>
                    <a:pt x="212690" y="835857"/>
                  </a:lnTo>
                  <a:lnTo>
                    <a:pt x="222699" y="825722"/>
                  </a:lnTo>
                  <a:lnTo>
                    <a:pt x="232708" y="815578"/>
                  </a:lnTo>
                  <a:lnTo>
                    <a:pt x="242718" y="805425"/>
                  </a:lnTo>
                  <a:lnTo>
                    <a:pt x="252727" y="795262"/>
                  </a:lnTo>
                  <a:lnTo>
                    <a:pt x="262736" y="785090"/>
                  </a:lnTo>
                  <a:lnTo>
                    <a:pt x="272745" y="774909"/>
                  </a:lnTo>
                  <a:lnTo>
                    <a:pt x="282754" y="764719"/>
                  </a:lnTo>
                  <a:lnTo>
                    <a:pt x="292763" y="754519"/>
                  </a:lnTo>
                  <a:lnTo>
                    <a:pt x="302772" y="744310"/>
                  </a:lnTo>
                  <a:lnTo>
                    <a:pt x="312781" y="734092"/>
                  </a:lnTo>
                  <a:lnTo>
                    <a:pt x="322790" y="723864"/>
                  </a:lnTo>
                  <a:lnTo>
                    <a:pt x="332800" y="713627"/>
                  </a:lnTo>
                  <a:lnTo>
                    <a:pt x="342809" y="703381"/>
                  </a:lnTo>
                  <a:lnTo>
                    <a:pt x="352818" y="693126"/>
                  </a:lnTo>
                  <a:lnTo>
                    <a:pt x="362827" y="682861"/>
                  </a:lnTo>
                  <a:lnTo>
                    <a:pt x="372836" y="672588"/>
                  </a:lnTo>
                  <a:lnTo>
                    <a:pt x="382845" y="662305"/>
                  </a:lnTo>
                  <a:lnTo>
                    <a:pt x="392854" y="652013"/>
                  </a:lnTo>
                  <a:lnTo>
                    <a:pt x="402863" y="641713"/>
                  </a:lnTo>
                  <a:lnTo>
                    <a:pt x="412872" y="631403"/>
                  </a:lnTo>
                  <a:lnTo>
                    <a:pt x="422881" y="621085"/>
                  </a:lnTo>
                  <a:lnTo>
                    <a:pt x="432891" y="610758"/>
                  </a:lnTo>
                  <a:lnTo>
                    <a:pt x="442900" y="600422"/>
                  </a:lnTo>
                  <a:lnTo>
                    <a:pt x="452909" y="590077"/>
                  </a:lnTo>
                  <a:lnTo>
                    <a:pt x="462918" y="579724"/>
                  </a:lnTo>
                  <a:lnTo>
                    <a:pt x="472927" y="569363"/>
                  </a:lnTo>
                  <a:lnTo>
                    <a:pt x="482936" y="558993"/>
                  </a:lnTo>
                  <a:lnTo>
                    <a:pt x="492945" y="548615"/>
                  </a:lnTo>
                  <a:lnTo>
                    <a:pt x="502954" y="538228"/>
                  </a:lnTo>
                  <a:lnTo>
                    <a:pt x="512963" y="527834"/>
                  </a:lnTo>
                  <a:lnTo>
                    <a:pt x="522972" y="517431"/>
                  </a:lnTo>
                  <a:lnTo>
                    <a:pt x="532982" y="507021"/>
                  </a:lnTo>
                  <a:lnTo>
                    <a:pt x="542991" y="496603"/>
                  </a:lnTo>
                  <a:lnTo>
                    <a:pt x="553000" y="486176"/>
                  </a:lnTo>
                  <a:lnTo>
                    <a:pt x="563009" y="475743"/>
                  </a:lnTo>
                  <a:lnTo>
                    <a:pt x="573018" y="465301"/>
                  </a:lnTo>
                  <a:lnTo>
                    <a:pt x="583027" y="454853"/>
                  </a:lnTo>
                  <a:lnTo>
                    <a:pt x="593036" y="444397"/>
                  </a:lnTo>
                  <a:lnTo>
                    <a:pt x="603045" y="433934"/>
                  </a:lnTo>
                  <a:lnTo>
                    <a:pt x="613054" y="423463"/>
                  </a:lnTo>
                  <a:lnTo>
                    <a:pt x="623064" y="412986"/>
                  </a:lnTo>
                  <a:lnTo>
                    <a:pt x="633073" y="402502"/>
                  </a:lnTo>
                  <a:lnTo>
                    <a:pt x="643082" y="392011"/>
                  </a:lnTo>
                  <a:lnTo>
                    <a:pt x="653091" y="381513"/>
                  </a:lnTo>
                  <a:lnTo>
                    <a:pt x="663100" y="371009"/>
                  </a:lnTo>
                  <a:lnTo>
                    <a:pt x="673109" y="360498"/>
                  </a:lnTo>
                  <a:lnTo>
                    <a:pt x="683118" y="349981"/>
                  </a:lnTo>
                  <a:lnTo>
                    <a:pt x="693127" y="339457"/>
                  </a:lnTo>
                  <a:lnTo>
                    <a:pt x="703136" y="328928"/>
                  </a:lnTo>
                  <a:lnTo>
                    <a:pt x="713145" y="318392"/>
                  </a:lnTo>
                  <a:lnTo>
                    <a:pt x="723155" y="307851"/>
                  </a:lnTo>
                  <a:lnTo>
                    <a:pt x="733164" y="297303"/>
                  </a:lnTo>
                  <a:lnTo>
                    <a:pt x="743173" y="286750"/>
                  </a:lnTo>
                  <a:lnTo>
                    <a:pt x="753182" y="276191"/>
                  </a:lnTo>
                  <a:lnTo>
                    <a:pt x="763191" y="265627"/>
                  </a:lnTo>
                  <a:lnTo>
                    <a:pt x="773200" y="255057"/>
                  </a:lnTo>
                  <a:lnTo>
                    <a:pt x="783209" y="244482"/>
                  </a:lnTo>
                  <a:lnTo>
                    <a:pt x="793218" y="233902"/>
                  </a:lnTo>
                  <a:lnTo>
                    <a:pt x="803227" y="223317"/>
                  </a:lnTo>
                  <a:lnTo>
                    <a:pt x="813237" y="212726"/>
                  </a:lnTo>
                  <a:lnTo>
                    <a:pt x="823246" y="202131"/>
                  </a:lnTo>
                  <a:lnTo>
                    <a:pt x="833255" y="191531"/>
                  </a:lnTo>
                  <a:lnTo>
                    <a:pt x="843264" y="180926"/>
                  </a:lnTo>
                  <a:lnTo>
                    <a:pt x="853273" y="170317"/>
                  </a:lnTo>
                  <a:lnTo>
                    <a:pt x="863282" y="159702"/>
                  </a:lnTo>
                  <a:lnTo>
                    <a:pt x="873291" y="149084"/>
                  </a:lnTo>
                  <a:lnTo>
                    <a:pt x="883300" y="138461"/>
                  </a:lnTo>
                  <a:lnTo>
                    <a:pt x="893309" y="127834"/>
                  </a:lnTo>
                  <a:lnTo>
                    <a:pt x="903318" y="117202"/>
                  </a:lnTo>
                  <a:lnTo>
                    <a:pt x="913328" y="106566"/>
                  </a:lnTo>
                  <a:lnTo>
                    <a:pt x="923337" y="95927"/>
                  </a:lnTo>
                  <a:lnTo>
                    <a:pt x="933346" y="85283"/>
                  </a:lnTo>
                  <a:lnTo>
                    <a:pt x="943355" y="74635"/>
                  </a:lnTo>
                  <a:lnTo>
                    <a:pt x="953364" y="63984"/>
                  </a:lnTo>
                  <a:lnTo>
                    <a:pt x="963373" y="53329"/>
                  </a:lnTo>
                  <a:lnTo>
                    <a:pt x="973382" y="42670"/>
                  </a:lnTo>
                  <a:lnTo>
                    <a:pt x="983391" y="32008"/>
                  </a:lnTo>
                  <a:lnTo>
                    <a:pt x="993400" y="21342"/>
                  </a:lnTo>
                  <a:lnTo>
                    <a:pt x="1003409" y="10672"/>
                  </a:lnTo>
                  <a:lnTo>
                    <a:pt x="1013419" y="0"/>
                  </a:lnTo>
                  <a:lnTo>
                    <a:pt x="1013419" y="145063"/>
                  </a:lnTo>
                  <a:lnTo>
                    <a:pt x="1003409" y="154762"/>
                  </a:lnTo>
                  <a:lnTo>
                    <a:pt x="993400" y="164466"/>
                  </a:lnTo>
                  <a:lnTo>
                    <a:pt x="983391" y="174172"/>
                  </a:lnTo>
                  <a:lnTo>
                    <a:pt x="973382" y="183883"/>
                  </a:lnTo>
                  <a:lnTo>
                    <a:pt x="963373" y="193596"/>
                  </a:lnTo>
                  <a:lnTo>
                    <a:pt x="953364" y="203314"/>
                  </a:lnTo>
                  <a:lnTo>
                    <a:pt x="943355" y="213035"/>
                  </a:lnTo>
                  <a:lnTo>
                    <a:pt x="933346" y="222760"/>
                  </a:lnTo>
                  <a:lnTo>
                    <a:pt x="923337" y="232489"/>
                  </a:lnTo>
                  <a:lnTo>
                    <a:pt x="913328" y="242222"/>
                  </a:lnTo>
                  <a:lnTo>
                    <a:pt x="903318" y="251959"/>
                  </a:lnTo>
                  <a:lnTo>
                    <a:pt x="893309" y="261700"/>
                  </a:lnTo>
                  <a:lnTo>
                    <a:pt x="883300" y="271445"/>
                  </a:lnTo>
                  <a:lnTo>
                    <a:pt x="873291" y="281195"/>
                  </a:lnTo>
                  <a:lnTo>
                    <a:pt x="863282" y="290949"/>
                  </a:lnTo>
                  <a:lnTo>
                    <a:pt x="853273" y="300707"/>
                  </a:lnTo>
                  <a:lnTo>
                    <a:pt x="843264" y="310470"/>
                  </a:lnTo>
                  <a:lnTo>
                    <a:pt x="833255" y="320238"/>
                  </a:lnTo>
                  <a:lnTo>
                    <a:pt x="823246" y="330011"/>
                  </a:lnTo>
                  <a:lnTo>
                    <a:pt x="813237" y="339788"/>
                  </a:lnTo>
                  <a:lnTo>
                    <a:pt x="803227" y="349570"/>
                  </a:lnTo>
                  <a:lnTo>
                    <a:pt x="793218" y="359357"/>
                  </a:lnTo>
                  <a:lnTo>
                    <a:pt x="783209" y="369150"/>
                  </a:lnTo>
                  <a:lnTo>
                    <a:pt x="773200" y="378947"/>
                  </a:lnTo>
                  <a:lnTo>
                    <a:pt x="763191" y="388750"/>
                  </a:lnTo>
                  <a:lnTo>
                    <a:pt x="753182" y="398559"/>
                  </a:lnTo>
                  <a:lnTo>
                    <a:pt x="743173" y="408373"/>
                  </a:lnTo>
                  <a:lnTo>
                    <a:pt x="733164" y="418192"/>
                  </a:lnTo>
                  <a:lnTo>
                    <a:pt x="723155" y="428017"/>
                  </a:lnTo>
                  <a:lnTo>
                    <a:pt x="713145" y="437848"/>
                  </a:lnTo>
                  <a:lnTo>
                    <a:pt x="703136" y="447685"/>
                  </a:lnTo>
                  <a:lnTo>
                    <a:pt x="693127" y="457529"/>
                  </a:lnTo>
                  <a:lnTo>
                    <a:pt x="683118" y="467378"/>
                  </a:lnTo>
                  <a:lnTo>
                    <a:pt x="673109" y="477233"/>
                  </a:lnTo>
                  <a:lnTo>
                    <a:pt x="663100" y="487095"/>
                  </a:lnTo>
                  <a:lnTo>
                    <a:pt x="653091" y="496963"/>
                  </a:lnTo>
                  <a:lnTo>
                    <a:pt x="643082" y="506838"/>
                  </a:lnTo>
                  <a:lnTo>
                    <a:pt x="633073" y="516720"/>
                  </a:lnTo>
                  <a:lnTo>
                    <a:pt x="623064" y="526608"/>
                  </a:lnTo>
                  <a:lnTo>
                    <a:pt x="613054" y="536503"/>
                  </a:lnTo>
                  <a:lnTo>
                    <a:pt x="603045" y="546406"/>
                  </a:lnTo>
                  <a:lnTo>
                    <a:pt x="593036" y="556315"/>
                  </a:lnTo>
                  <a:lnTo>
                    <a:pt x="583027" y="566232"/>
                  </a:lnTo>
                  <a:lnTo>
                    <a:pt x="573018" y="576156"/>
                  </a:lnTo>
                  <a:lnTo>
                    <a:pt x="563009" y="586087"/>
                  </a:lnTo>
                  <a:lnTo>
                    <a:pt x="553000" y="596026"/>
                  </a:lnTo>
                  <a:lnTo>
                    <a:pt x="542991" y="605972"/>
                  </a:lnTo>
                  <a:lnTo>
                    <a:pt x="532982" y="615927"/>
                  </a:lnTo>
                  <a:lnTo>
                    <a:pt x="522972" y="625889"/>
                  </a:lnTo>
                  <a:lnTo>
                    <a:pt x="512963" y="635859"/>
                  </a:lnTo>
                  <a:lnTo>
                    <a:pt x="502954" y="645837"/>
                  </a:lnTo>
                  <a:lnTo>
                    <a:pt x="492945" y="655823"/>
                  </a:lnTo>
                  <a:lnTo>
                    <a:pt x="482936" y="665818"/>
                  </a:lnTo>
                  <a:lnTo>
                    <a:pt x="472927" y="675820"/>
                  </a:lnTo>
                  <a:lnTo>
                    <a:pt x="462918" y="685831"/>
                  </a:lnTo>
                  <a:lnTo>
                    <a:pt x="452909" y="695851"/>
                  </a:lnTo>
                  <a:lnTo>
                    <a:pt x="442900" y="705879"/>
                  </a:lnTo>
                  <a:lnTo>
                    <a:pt x="432891" y="715916"/>
                  </a:lnTo>
                  <a:lnTo>
                    <a:pt x="422881" y="725961"/>
                  </a:lnTo>
                  <a:lnTo>
                    <a:pt x="412872" y="736016"/>
                  </a:lnTo>
                  <a:lnTo>
                    <a:pt x="402863" y="746079"/>
                  </a:lnTo>
                  <a:lnTo>
                    <a:pt x="392854" y="756151"/>
                  </a:lnTo>
                  <a:lnTo>
                    <a:pt x="382845" y="766232"/>
                  </a:lnTo>
                  <a:lnTo>
                    <a:pt x="372836" y="776322"/>
                  </a:lnTo>
                  <a:lnTo>
                    <a:pt x="362827" y="786421"/>
                  </a:lnTo>
                  <a:lnTo>
                    <a:pt x="352818" y="796529"/>
                  </a:lnTo>
                  <a:lnTo>
                    <a:pt x="342809" y="806646"/>
                  </a:lnTo>
                  <a:lnTo>
                    <a:pt x="332800" y="816773"/>
                  </a:lnTo>
                  <a:lnTo>
                    <a:pt x="322790" y="826908"/>
                  </a:lnTo>
                  <a:lnTo>
                    <a:pt x="312781" y="837053"/>
                  </a:lnTo>
                  <a:lnTo>
                    <a:pt x="302772" y="847208"/>
                  </a:lnTo>
                  <a:lnTo>
                    <a:pt x="292763" y="857371"/>
                  </a:lnTo>
                  <a:lnTo>
                    <a:pt x="282754" y="867544"/>
                  </a:lnTo>
                  <a:lnTo>
                    <a:pt x="272745" y="877726"/>
                  </a:lnTo>
                  <a:lnTo>
                    <a:pt x="262736" y="887918"/>
                  </a:lnTo>
                  <a:lnTo>
                    <a:pt x="252727" y="898119"/>
                  </a:lnTo>
                  <a:lnTo>
                    <a:pt x="242718" y="908329"/>
                  </a:lnTo>
                  <a:lnTo>
                    <a:pt x="232708" y="918548"/>
                  </a:lnTo>
                  <a:lnTo>
                    <a:pt x="222699" y="928777"/>
                  </a:lnTo>
                  <a:lnTo>
                    <a:pt x="212690" y="939015"/>
                  </a:lnTo>
                  <a:lnTo>
                    <a:pt x="202681" y="949262"/>
                  </a:lnTo>
                  <a:lnTo>
                    <a:pt x="192672" y="959518"/>
                  </a:lnTo>
                  <a:lnTo>
                    <a:pt x="182663" y="969783"/>
                  </a:lnTo>
                  <a:lnTo>
                    <a:pt x="172654" y="980058"/>
                  </a:lnTo>
                  <a:lnTo>
                    <a:pt x="162645" y="990342"/>
                  </a:lnTo>
                  <a:lnTo>
                    <a:pt x="152636" y="1000634"/>
                  </a:lnTo>
                  <a:lnTo>
                    <a:pt x="142627" y="1010936"/>
                  </a:lnTo>
                  <a:lnTo>
                    <a:pt x="132617" y="1021246"/>
                  </a:lnTo>
                  <a:lnTo>
                    <a:pt x="122608" y="1031566"/>
                  </a:lnTo>
                  <a:lnTo>
                    <a:pt x="112599" y="1041894"/>
                  </a:lnTo>
                  <a:lnTo>
                    <a:pt x="105602" y="1049120"/>
                  </a:lnTo>
                  <a:close/>
                </a:path>
              </a:pathLst>
            </a:cu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1" name="pl871"/>
            <p:cNvSpPr/>
            <p:nvPr/>
          </p:nvSpPr>
          <p:spPr>
            <a:xfrm>
              <a:off x="8516060" y="3065241"/>
              <a:ext cx="1013419" cy="1049120"/>
            </a:xfrm>
            <a:custGeom>
              <a:avLst/>
              <a:pathLst>
                <a:path w="1013419" h="1049120">
                  <a:moveTo>
                    <a:pt x="0" y="1049120"/>
                  </a:moveTo>
                  <a:lnTo>
                    <a:pt x="2499" y="1046637"/>
                  </a:lnTo>
                  <a:lnTo>
                    <a:pt x="12508" y="1036683"/>
                  </a:lnTo>
                  <a:lnTo>
                    <a:pt x="22517" y="1026722"/>
                  </a:lnTo>
                  <a:lnTo>
                    <a:pt x="32526" y="1016753"/>
                  </a:lnTo>
                  <a:lnTo>
                    <a:pt x="42535" y="1006776"/>
                  </a:lnTo>
                  <a:lnTo>
                    <a:pt x="52545" y="996790"/>
                  </a:lnTo>
                  <a:lnTo>
                    <a:pt x="62554" y="986797"/>
                  </a:lnTo>
                  <a:lnTo>
                    <a:pt x="72563" y="976795"/>
                  </a:lnTo>
                  <a:lnTo>
                    <a:pt x="82572" y="966785"/>
                  </a:lnTo>
                  <a:lnTo>
                    <a:pt x="92581" y="956766"/>
                  </a:lnTo>
                  <a:lnTo>
                    <a:pt x="102590" y="946739"/>
                  </a:lnTo>
                  <a:lnTo>
                    <a:pt x="112599" y="936703"/>
                  </a:lnTo>
                  <a:lnTo>
                    <a:pt x="122608" y="926659"/>
                  </a:lnTo>
                  <a:lnTo>
                    <a:pt x="132617" y="916606"/>
                  </a:lnTo>
                  <a:lnTo>
                    <a:pt x="142627" y="906543"/>
                  </a:lnTo>
                  <a:lnTo>
                    <a:pt x="152636" y="896472"/>
                  </a:lnTo>
                  <a:lnTo>
                    <a:pt x="162645" y="886393"/>
                  </a:lnTo>
                  <a:lnTo>
                    <a:pt x="172654" y="876304"/>
                  </a:lnTo>
                  <a:lnTo>
                    <a:pt x="182663" y="866206"/>
                  </a:lnTo>
                  <a:lnTo>
                    <a:pt x="192672" y="856098"/>
                  </a:lnTo>
                  <a:lnTo>
                    <a:pt x="202681" y="845982"/>
                  </a:lnTo>
                  <a:lnTo>
                    <a:pt x="212690" y="835857"/>
                  </a:lnTo>
                  <a:lnTo>
                    <a:pt x="222699" y="825722"/>
                  </a:lnTo>
                  <a:lnTo>
                    <a:pt x="232708" y="815578"/>
                  </a:lnTo>
                  <a:lnTo>
                    <a:pt x="242718" y="805425"/>
                  </a:lnTo>
                  <a:lnTo>
                    <a:pt x="252727" y="795262"/>
                  </a:lnTo>
                  <a:lnTo>
                    <a:pt x="262736" y="785090"/>
                  </a:lnTo>
                  <a:lnTo>
                    <a:pt x="272745" y="774909"/>
                  </a:lnTo>
                  <a:lnTo>
                    <a:pt x="282754" y="764719"/>
                  </a:lnTo>
                  <a:lnTo>
                    <a:pt x="292763" y="754519"/>
                  </a:lnTo>
                  <a:lnTo>
                    <a:pt x="302772" y="744310"/>
                  </a:lnTo>
                  <a:lnTo>
                    <a:pt x="312781" y="734092"/>
                  </a:lnTo>
                  <a:lnTo>
                    <a:pt x="322790" y="723864"/>
                  </a:lnTo>
                  <a:lnTo>
                    <a:pt x="332800" y="713627"/>
                  </a:lnTo>
                  <a:lnTo>
                    <a:pt x="342809" y="703381"/>
                  </a:lnTo>
                  <a:lnTo>
                    <a:pt x="352818" y="693126"/>
                  </a:lnTo>
                  <a:lnTo>
                    <a:pt x="362827" y="682861"/>
                  </a:lnTo>
                  <a:lnTo>
                    <a:pt x="372836" y="672588"/>
                  </a:lnTo>
                  <a:lnTo>
                    <a:pt x="382845" y="662305"/>
                  </a:lnTo>
                  <a:lnTo>
                    <a:pt x="392854" y="652013"/>
                  </a:lnTo>
                  <a:lnTo>
                    <a:pt x="402863" y="641713"/>
                  </a:lnTo>
                  <a:lnTo>
                    <a:pt x="412872" y="631403"/>
                  </a:lnTo>
                  <a:lnTo>
                    <a:pt x="422881" y="621085"/>
                  </a:lnTo>
                  <a:lnTo>
                    <a:pt x="432891" y="610758"/>
                  </a:lnTo>
                  <a:lnTo>
                    <a:pt x="442900" y="600422"/>
                  </a:lnTo>
                  <a:lnTo>
                    <a:pt x="452909" y="590077"/>
                  </a:lnTo>
                  <a:lnTo>
                    <a:pt x="462918" y="579724"/>
                  </a:lnTo>
                  <a:lnTo>
                    <a:pt x="472927" y="569363"/>
                  </a:lnTo>
                  <a:lnTo>
                    <a:pt x="482936" y="558993"/>
                  </a:lnTo>
                  <a:lnTo>
                    <a:pt x="492945" y="548615"/>
                  </a:lnTo>
                  <a:lnTo>
                    <a:pt x="502954" y="538228"/>
                  </a:lnTo>
                  <a:lnTo>
                    <a:pt x="512963" y="527834"/>
                  </a:lnTo>
                  <a:lnTo>
                    <a:pt x="522972" y="517431"/>
                  </a:lnTo>
                  <a:lnTo>
                    <a:pt x="532982" y="507021"/>
                  </a:lnTo>
                  <a:lnTo>
                    <a:pt x="542991" y="496603"/>
                  </a:lnTo>
                  <a:lnTo>
                    <a:pt x="553000" y="486176"/>
                  </a:lnTo>
                  <a:lnTo>
                    <a:pt x="563009" y="475743"/>
                  </a:lnTo>
                  <a:lnTo>
                    <a:pt x="573018" y="465301"/>
                  </a:lnTo>
                  <a:lnTo>
                    <a:pt x="583027" y="454853"/>
                  </a:lnTo>
                  <a:lnTo>
                    <a:pt x="593036" y="444397"/>
                  </a:lnTo>
                  <a:lnTo>
                    <a:pt x="603045" y="433934"/>
                  </a:lnTo>
                  <a:lnTo>
                    <a:pt x="613054" y="423463"/>
                  </a:lnTo>
                  <a:lnTo>
                    <a:pt x="623064" y="412986"/>
                  </a:lnTo>
                  <a:lnTo>
                    <a:pt x="633073" y="402502"/>
                  </a:lnTo>
                  <a:lnTo>
                    <a:pt x="643082" y="392011"/>
                  </a:lnTo>
                  <a:lnTo>
                    <a:pt x="653091" y="381513"/>
                  </a:lnTo>
                  <a:lnTo>
                    <a:pt x="663100" y="371009"/>
                  </a:lnTo>
                  <a:lnTo>
                    <a:pt x="673109" y="360498"/>
                  </a:lnTo>
                  <a:lnTo>
                    <a:pt x="683118" y="349981"/>
                  </a:lnTo>
                  <a:lnTo>
                    <a:pt x="693127" y="339457"/>
                  </a:lnTo>
                  <a:lnTo>
                    <a:pt x="703136" y="328928"/>
                  </a:lnTo>
                  <a:lnTo>
                    <a:pt x="713145" y="318392"/>
                  </a:lnTo>
                  <a:lnTo>
                    <a:pt x="723155" y="307851"/>
                  </a:lnTo>
                  <a:lnTo>
                    <a:pt x="733164" y="297303"/>
                  </a:lnTo>
                  <a:lnTo>
                    <a:pt x="743173" y="286750"/>
                  </a:lnTo>
                  <a:lnTo>
                    <a:pt x="753182" y="276191"/>
                  </a:lnTo>
                  <a:lnTo>
                    <a:pt x="763191" y="265627"/>
                  </a:lnTo>
                  <a:lnTo>
                    <a:pt x="773200" y="255057"/>
                  </a:lnTo>
                  <a:lnTo>
                    <a:pt x="783209" y="244482"/>
                  </a:lnTo>
                  <a:lnTo>
                    <a:pt x="793218" y="233902"/>
                  </a:lnTo>
                  <a:lnTo>
                    <a:pt x="803227" y="223317"/>
                  </a:lnTo>
                  <a:lnTo>
                    <a:pt x="813237" y="212726"/>
                  </a:lnTo>
                  <a:lnTo>
                    <a:pt x="823246" y="202131"/>
                  </a:lnTo>
                  <a:lnTo>
                    <a:pt x="833255" y="191531"/>
                  </a:lnTo>
                  <a:lnTo>
                    <a:pt x="843264" y="180926"/>
                  </a:lnTo>
                  <a:lnTo>
                    <a:pt x="853273" y="170317"/>
                  </a:lnTo>
                  <a:lnTo>
                    <a:pt x="863282" y="159702"/>
                  </a:lnTo>
                  <a:lnTo>
                    <a:pt x="873291" y="149084"/>
                  </a:lnTo>
                  <a:lnTo>
                    <a:pt x="883300" y="138461"/>
                  </a:lnTo>
                  <a:lnTo>
                    <a:pt x="893309" y="127834"/>
                  </a:lnTo>
                  <a:lnTo>
                    <a:pt x="903318" y="117202"/>
                  </a:lnTo>
                  <a:lnTo>
                    <a:pt x="913328" y="106566"/>
                  </a:lnTo>
                  <a:lnTo>
                    <a:pt x="923337" y="95927"/>
                  </a:lnTo>
                  <a:lnTo>
                    <a:pt x="933346" y="85283"/>
                  </a:lnTo>
                  <a:lnTo>
                    <a:pt x="943355" y="74635"/>
                  </a:lnTo>
                  <a:lnTo>
                    <a:pt x="953364" y="63984"/>
                  </a:lnTo>
                  <a:lnTo>
                    <a:pt x="963373" y="53329"/>
                  </a:lnTo>
                  <a:lnTo>
                    <a:pt x="973382" y="42670"/>
                  </a:lnTo>
                  <a:lnTo>
                    <a:pt x="983391" y="32008"/>
                  </a:lnTo>
                  <a:lnTo>
                    <a:pt x="993400" y="21342"/>
                  </a:lnTo>
                  <a:lnTo>
                    <a:pt x="1003409" y="10672"/>
                  </a:lnTo>
                  <a:lnTo>
                    <a:pt x="1013419" y="0"/>
                  </a:lnTo>
                  <a:lnTo>
                    <a:pt x="101341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2" name="pl872"/>
            <p:cNvSpPr/>
            <p:nvPr/>
          </p:nvSpPr>
          <p:spPr>
            <a:xfrm>
              <a:off x="8621662" y="3210304"/>
              <a:ext cx="907816" cy="904057"/>
            </a:xfrm>
            <a:custGeom>
              <a:avLst/>
              <a:pathLst>
                <a:path w="907816" h="904057">
                  <a:moveTo>
                    <a:pt x="907816" y="0"/>
                  </a:moveTo>
                  <a:lnTo>
                    <a:pt x="907816" y="0"/>
                  </a:lnTo>
                  <a:lnTo>
                    <a:pt x="897807" y="9699"/>
                  </a:lnTo>
                  <a:lnTo>
                    <a:pt x="887798" y="19403"/>
                  </a:lnTo>
                  <a:lnTo>
                    <a:pt x="877789" y="29109"/>
                  </a:lnTo>
                  <a:lnTo>
                    <a:pt x="867780" y="38819"/>
                  </a:lnTo>
                  <a:lnTo>
                    <a:pt x="857771" y="48533"/>
                  </a:lnTo>
                  <a:lnTo>
                    <a:pt x="847762" y="58251"/>
                  </a:lnTo>
                  <a:lnTo>
                    <a:pt x="837753" y="67972"/>
                  </a:lnTo>
                  <a:lnTo>
                    <a:pt x="827743" y="77697"/>
                  </a:lnTo>
                  <a:lnTo>
                    <a:pt x="817734" y="87426"/>
                  </a:lnTo>
                  <a:lnTo>
                    <a:pt x="807725" y="97159"/>
                  </a:lnTo>
                  <a:lnTo>
                    <a:pt x="797716" y="106896"/>
                  </a:lnTo>
                  <a:lnTo>
                    <a:pt x="787707" y="116637"/>
                  </a:lnTo>
                  <a:lnTo>
                    <a:pt x="777698" y="126382"/>
                  </a:lnTo>
                  <a:lnTo>
                    <a:pt x="767689" y="136132"/>
                  </a:lnTo>
                  <a:lnTo>
                    <a:pt x="757680" y="145886"/>
                  </a:lnTo>
                  <a:lnTo>
                    <a:pt x="747671" y="155644"/>
                  </a:lnTo>
                  <a:lnTo>
                    <a:pt x="737662" y="165407"/>
                  </a:lnTo>
                  <a:lnTo>
                    <a:pt x="727652" y="175175"/>
                  </a:lnTo>
                  <a:lnTo>
                    <a:pt x="717643" y="184947"/>
                  </a:lnTo>
                  <a:lnTo>
                    <a:pt x="707634" y="194725"/>
                  </a:lnTo>
                  <a:lnTo>
                    <a:pt x="697625" y="204507"/>
                  </a:lnTo>
                  <a:lnTo>
                    <a:pt x="687616" y="214294"/>
                  </a:lnTo>
                  <a:lnTo>
                    <a:pt x="677607" y="224087"/>
                  </a:lnTo>
                  <a:lnTo>
                    <a:pt x="667598" y="233884"/>
                  </a:lnTo>
                  <a:lnTo>
                    <a:pt x="657589" y="243687"/>
                  </a:lnTo>
                  <a:lnTo>
                    <a:pt x="647580" y="253496"/>
                  </a:lnTo>
                  <a:lnTo>
                    <a:pt x="637571" y="263309"/>
                  </a:lnTo>
                  <a:lnTo>
                    <a:pt x="627561" y="273129"/>
                  </a:lnTo>
                  <a:lnTo>
                    <a:pt x="617552" y="282954"/>
                  </a:lnTo>
                  <a:lnTo>
                    <a:pt x="607543" y="292785"/>
                  </a:lnTo>
                  <a:lnTo>
                    <a:pt x="597534" y="302622"/>
                  </a:lnTo>
                  <a:lnTo>
                    <a:pt x="587525" y="312465"/>
                  </a:lnTo>
                  <a:lnTo>
                    <a:pt x="577516" y="322315"/>
                  </a:lnTo>
                  <a:lnTo>
                    <a:pt x="567507" y="332170"/>
                  </a:lnTo>
                  <a:lnTo>
                    <a:pt x="557498" y="342032"/>
                  </a:lnTo>
                  <a:lnTo>
                    <a:pt x="547489" y="351900"/>
                  </a:lnTo>
                  <a:lnTo>
                    <a:pt x="537479" y="361775"/>
                  </a:lnTo>
                  <a:lnTo>
                    <a:pt x="527470" y="371657"/>
                  </a:lnTo>
                  <a:lnTo>
                    <a:pt x="517461" y="381545"/>
                  </a:lnTo>
                  <a:lnTo>
                    <a:pt x="507452" y="391440"/>
                  </a:lnTo>
                  <a:lnTo>
                    <a:pt x="497443" y="401343"/>
                  </a:lnTo>
                  <a:lnTo>
                    <a:pt x="487434" y="411252"/>
                  </a:lnTo>
                  <a:lnTo>
                    <a:pt x="477425" y="421169"/>
                  </a:lnTo>
                  <a:lnTo>
                    <a:pt x="467416" y="431092"/>
                  </a:lnTo>
                  <a:lnTo>
                    <a:pt x="457407" y="441024"/>
                  </a:lnTo>
                  <a:lnTo>
                    <a:pt x="447398" y="450963"/>
                  </a:lnTo>
                  <a:lnTo>
                    <a:pt x="437388" y="460909"/>
                  </a:lnTo>
                  <a:lnTo>
                    <a:pt x="427379" y="470864"/>
                  </a:lnTo>
                  <a:lnTo>
                    <a:pt x="417370" y="480826"/>
                  </a:lnTo>
                  <a:lnTo>
                    <a:pt x="407361" y="490796"/>
                  </a:lnTo>
                  <a:lnTo>
                    <a:pt x="397352" y="500774"/>
                  </a:lnTo>
                  <a:lnTo>
                    <a:pt x="387343" y="510760"/>
                  </a:lnTo>
                  <a:lnTo>
                    <a:pt x="377334" y="520754"/>
                  </a:lnTo>
                  <a:lnTo>
                    <a:pt x="367325" y="530757"/>
                  </a:lnTo>
                  <a:lnTo>
                    <a:pt x="357316" y="540768"/>
                  </a:lnTo>
                  <a:lnTo>
                    <a:pt x="347306" y="550788"/>
                  </a:lnTo>
                  <a:lnTo>
                    <a:pt x="337297" y="560816"/>
                  </a:lnTo>
                  <a:lnTo>
                    <a:pt x="327288" y="570853"/>
                  </a:lnTo>
                  <a:lnTo>
                    <a:pt x="317279" y="580898"/>
                  </a:lnTo>
                  <a:lnTo>
                    <a:pt x="307270" y="590952"/>
                  </a:lnTo>
                  <a:lnTo>
                    <a:pt x="297261" y="601016"/>
                  </a:lnTo>
                  <a:lnTo>
                    <a:pt x="287252" y="611088"/>
                  </a:lnTo>
                  <a:lnTo>
                    <a:pt x="277243" y="621169"/>
                  </a:lnTo>
                  <a:lnTo>
                    <a:pt x="267234" y="631259"/>
                  </a:lnTo>
                  <a:lnTo>
                    <a:pt x="257225" y="641358"/>
                  </a:lnTo>
                  <a:lnTo>
                    <a:pt x="247215" y="651466"/>
                  </a:lnTo>
                  <a:lnTo>
                    <a:pt x="237206" y="661583"/>
                  </a:lnTo>
                  <a:lnTo>
                    <a:pt x="227197" y="671710"/>
                  </a:lnTo>
                  <a:lnTo>
                    <a:pt x="217188" y="681845"/>
                  </a:lnTo>
                  <a:lnTo>
                    <a:pt x="207179" y="691990"/>
                  </a:lnTo>
                  <a:lnTo>
                    <a:pt x="197170" y="702145"/>
                  </a:lnTo>
                  <a:lnTo>
                    <a:pt x="187161" y="712308"/>
                  </a:lnTo>
                  <a:lnTo>
                    <a:pt x="177152" y="722481"/>
                  </a:lnTo>
                  <a:lnTo>
                    <a:pt x="167143" y="732663"/>
                  </a:lnTo>
                  <a:lnTo>
                    <a:pt x="157133" y="742855"/>
                  </a:lnTo>
                  <a:lnTo>
                    <a:pt x="147124" y="753055"/>
                  </a:lnTo>
                  <a:lnTo>
                    <a:pt x="137115" y="763265"/>
                  </a:lnTo>
                  <a:lnTo>
                    <a:pt x="127106" y="773485"/>
                  </a:lnTo>
                  <a:lnTo>
                    <a:pt x="117097" y="783714"/>
                  </a:lnTo>
                  <a:lnTo>
                    <a:pt x="107088" y="793951"/>
                  </a:lnTo>
                  <a:lnTo>
                    <a:pt x="97079" y="804199"/>
                  </a:lnTo>
                  <a:lnTo>
                    <a:pt x="87070" y="814455"/>
                  </a:lnTo>
                  <a:lnTo>
                    <a:pt x="77061" y="824720"/>
                  </a:lnTo>
                  <a:lnTo>
                    <a:pt x="67052" y="834995"/>
                  </a:lnTo>
                  <a:lnTo>
                    <a:pt x="57042" y="845279"/>
                  </a:lnTo>
                  <a:lnTo>
                    <a:pt x="47033" y="855571"/>
                  </a:lnTo>
                  <a:lnTo>
                    <a:pt x="37024" y="865873"/>
                  </a:lnTo>
                  <a:lnTo>
                    <a:pt x="27015" y="876183"/>
                  </a:lnTo>
                  <a:lnTo>
                    <a:pt x="17006" y="886503"/>
                  </a:lnTo>
                  <a:lnTo>
                    <a:pt x="6997" y="896831"/>
                  </a:lnTo>
                  <a:lnTo>
                    <a:pt x="0" y="90405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73" name="pl873"/>
            <p:cNvSpPr/>
            <p:nvPr/>
          </p:nvSpPr>
          <p:spPr>
            <a:xfrm>
              <a:off x="8569879" y="3137772"/>
              <a:ext cx="959600" cy="976589"/>
            </a:xfrm>
            <a:custGeom>
              <a:avLst/>
              <a:pathLst>
                <a:path w="959600" h="976589">
                  <a:moveTo>
                    <a:pt x="0" y="976589"/>
                  </a:moveTo>
                  <a:lnTo>
                    <a:pt x="8735" y="967699"/>
                  </a:lnTo>
                  <a:lnTo>
                    <a:pt x="18744" y="957512"/>
                  </a:lnTo>
                  <a:lnTo>
                    <a:pt x="28753" y="947326"/>
                  </a:lnTo>
                  <a:lnTo>
                    <a:pt x="38762" y="937140"/>
                  </a:lnTo>
                  <a:lnTo>
                    <a:pt x="48772" y="926953"/>
                  </a:lnTo>
                  <a:lnTo>
                    <a:pt x="58781" y="916767"/>
                  </a:lnTo>
                  <a:lnTo>
                    <a:pt x="68790" y="906581"/>
                  </a:lnTo>
                  <a:lnTo>
                    <a:pt x="78799" y="896394"/>
                  </a:lnTo>
                  <a:lnTo>
                    <a:pt x="88808" y="886208"/>
                  </a:lnTo>
                  <a:lnTo>
                    <a:pt x="98817" y="876022"/>
                  </a:lnTo>
                  <a:lnTo>
                    <a:pt x="108826" y="865836"/>
                  </a:lnTo>
                  <a:lnTo>
                    <a:pt x="118835" y="855649"/>
                  </a:lnTo>
                  <a:lnTo>
                    <a:pt x="128844" y="845463"/>
                  </a:lnTo>
                  <a:lnTo>
                    <a:pt x="138853" y="835277"/>
                  </a:lnTo>
                  <a:lnTo>
                    <a:pt x="148863" y="825090"/>
                  </a:lnTo>
                  <a:lnTo>
                    <a:pt x="158872" y="814904"/>
                  </a:lnTo>
                  <a:lnTo>
                    <a:pt x="168881" y="804718"/>
                  </a:lnTo>
                  <a:lnTo>
                    <a:pt x="178890" y="794531"/>
                  </a:lnTo>
                  <a:lnTo>
                    <a:pt x="188899" y="784345"/>
                  </a:lnTo>
                  <a:lnTo>
                    <a:pt x="198908" y="774159"/>
                  </a:lnTo>
                  <a:lnTo>
                    <a:pt x="208917" y="763972"/>
                  </a:lnTo>
                  <a:lnTo>
                    <a:pt x="218926" y="753786"/>
                  </a:lnTo>
                  <a:lnTo>
                    <a:pt x="228935" y="743600"/>
                  </a:lnTo>
                  <a:lnTo>
                    <a:pt x="238945" y="733414"/>
                  </a:lnTo>
                  <a:lnTo>
                    <a:pt x="248954" y="723227"/>
                  </a:lnTo>
                  <a:lnTo>
                    <a:pt x="258963" y="713041"/>
                  </a:lnTo>
                  <a:lnTo>
                    <a:pt x="268972" y="702855"/>
                  </a:lnTo>
                  <a:lnTo>
                    <a:pt x="278981" y="692668"/>
                  </a:lnTo>
                  <a:lnTo>
                    <a:pt x="288990" y="682482"/>
                  </a:lnTo>
                  <a:lnTo>
                    <a:pt x="298999" y="672296"/>
                  </a:lnTo>
                  <a:lnTo>
                    <a:pt x="309008" y="662109"/>
                  </a:lnTo>
                  <a:lnTo>
                    <a:pt x="319017" y="651923"/>
                  </a:lnTo>
                  <a:lnTo>
                    <a:pt x="329026" y="641737"/>
                  </a:lnTo>
                  <a:lnTo>
                    <a:pt x="339036" y="631550"/>
                  </a:lnTo>
                  <a:lnTo>
                    <a:pt x="349045" y="621364"/>
                  </a:lnTo>
                  <a:lnTo>
                    <a:pt x="359054" y="611178"/>
                  </a:lnTo>
                  <a:lnTo>
                    <a:pt x="369063" y="600992"/>
                  </a:lnTo>
                  <a:lnTo>
                    <a:pt x="379072" y="590805"/>
                  </a:lnTo>
                  <a:lnTo>
                    <a:pt x="389081" y="580619"/>
                  </a:lnTo>
                  <a:lnTo>
                    <a:pt x="399090" y="570433"/>
                  </a:lnTo>
                  <a:lnTo>
                    <a:pt x="409099" y="560246"/>
                  </a:lnTo>
                  <a:lnTo>
                    <a:pt x="419108" y="550060"/>
                  </a:lnTo>
                  <a:lnTo>
                    <a:pt x="429118" y="539874"/>
                  </a:lnTo>
                  <a:lnTo>
                    <a:pt x="439127" y="529687"/>
                  </a:lnTo>
                  <a:lnTo>
                    <a:pt x="449136" y="519501"/>
                  </a:lnTo>
                  <a:lnTo>
                    <a:pt x="459145" y="509315"/>
                  </a:lnTo>
                  <a:lnTo>
                    <a:pt x="469154" y="499129"/>
                  </a:lnTo>
                  <a:lnTo>
                    <a:pt x="479163" y="488942"/>
                  </a:lnTo>
                  <a:lnTo>
                    <a:pt x="489172" y="478756"/>
                  </a:lnTo>
                  <a:lnTo>
                    <a:pt x="499181" y="468570"/>
                  </a:lnTo>
                  <a:lnTo>
                    <a:pt x="509190" y="458383"/>
                  </a:lnTo>
                  <a:lnTo>
                    <a:pt x="519199" y="448197"/>
                  </a:lnTo>
                  <a:lnTo>
                    <a:pt x="529209" y="438011"/>
                  </a:lnTo>
                  <a:lnTo>
                    <a:pt x="539218" y="427824"/>
                  </a:lnTo>
                  <a:lnTo>
                    <a:pt x="549227" y="417638"/>
                  </a:lnTo>
                  <a:lnTo>
                    <a:pt x="559236" y="407452"/>
                  </a:lnTo>
                  <a:lnTo>
                    <a:pt x="569245" y="397265"/>
                  </a:lnTo>
                  <a:lnTo>
                    <a:pt x="579254" y="387079"/>
                  </a:lnTo>
                  <a:lnTo>
                    <a:pt x="589263" y="376893"/>
                  </a:lnTo>
                  <a:lnTo>
                    <a:pt x="599272" y="366707"/>
                  </a:lnTo>
                  <a:lnTo>
                    <a:pt x="609281" y="356520"/>
                  </a:lnTo>
                  <a:lnTo>
                    <a:pt x="619290" y="346334"/>
                  </a:lnTo>
                  <a:lnTo>
                    <a:pt x="629300" y="336148"/>
                  </a:lnTo>
                  <a:lnTo>
                    <a:pt x="639309" y="325961"/>
                  </a:lnTo>
                  <a:lnTo>
                    <a:pt x="649318" y="315775"/>
                  </a:lnTo>
                  <a:lnTo>
                    <a:pt x="659327" y="305589"/>
                  </a:lnTo>
                  <a:lnTo>
                    <a:pt x="669336" y="295402"/>
                  </a:lnTo>
                  <a:lnTo>
                    <a:pt x="679345" y="285216"/>
                  </a:lnTo>
                  <a:lnTo>
                    <a:pt x="689354" y="275030"/>
                  </a:lnTo>
                  <a:lnTo>
                    <a:pt x="699363" y="264843"/>
                  </a:lnTo>
                  <a:lnTo>
                    <a:pt x="709372" y="254657"/>
                  </a:lnTo>
                  <a:lnTo>
                    <a:pt x="719382" y="244471"/>
                  </a:lnTo>
                  <a:lnTo>
                    <a:pt x="729391" y="234285"/>
                  </a:lnTo>
                  <a:lnTo>
                    <a:pt x="739400" y="224098"/>
                  </a:lnTo>
                  <a:lnTo>
                    <a:pt x="749409" y="213912"/>
                  </a:lnTo>
                  <a:lnTo>
                    <a:pt x="759418" y="203726"/>
                  </a:lnTo>
                  <a:lnTo>
                    <a:pt x="769427" y="193539"/>
                  </a:lnTo>
                  <a:lnTo>
                    <a:pt x="779436" y="183353"/>
                  </a:lnTo>
                  <a:lnTo>
                    <a:pt x="789445" y="173167"/>
                  </a:lnTo>
                  <a:lnTo>
                    <a:pt x="799454" y="162980"/>
                  </a:lnTo>
                  <a:lnTo>
                    <a:pt x="809463" y="152794"/>
                  </a:lnTo>
                  <a:lnTo>
                    <a:pt x="819473" y="142608"/>
                  </a:lnTo>
                  <a:lnTo>
                    <a:pt x="829482" y="132421"/>
                  </a:lnTo>
                  <a:lnTo>
                    <a:pt x="839491" y="122235"/>
                  </a:lnTo>
                  <a:lnTo>
                    <a:pt x="849500" y="112049"/>
                  </a:lnTo>
                  <a:lnTo>
                    <a:pt x="859509" y="101863"/>
                  </a:lnTo>
                  <a:lnTo>
                    <a:pt x="869518" y="91676"/>
                  </a:lnTo>
                  <a:lnTo>
                    <a:pt x="879527" y="81490"/>
                  </a:lnTo>
                  <a:lnTo>
                    <a:pt x="889536" y="71304"/>
                  </a:lnTo>
                  <a:lnTo>
                    <a:pt x="899545" y="61117"/>
                  </a:lnTo>
                  <a:lnTo>
                    <a:pt x="909555" y="50931"/>
                  </a:lnTo>
                  <a:lnTo>
                    <a:pt x="919564" y="40745"/>
                  </a:lnTo>
                  <a:lnTo>
                    <a:pt x="929573" y="30558"/>
                  </a:lnTo>
                  <a:lnTo>
                    <a:pt x="939582" y="20372"/>
                  </a:lnTo>
                  <a:lnTo>
                    <a:pt x="949591" y="10186"/>
                  </a:lnTo>
                  <a:lnTo>
                    <a:pt x="959600" y="0"/>
                  </a:lnTo>
                  <a:lnTo>
                    <a:pt x="959600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7456933" y="4093681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7466942" y="4093681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7476085" y="4092815"/>
              <a:ext cx="43092" cy="430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7486094" y="4092815"/>
              <a:ext cx="43092" cy="430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7496969" y="4093681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7526130" y="4092815"/>
              <a:ext cx="43092" cy="430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7535549" y="4092225"/>
              <a:ext cx="44272" cy="442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7547015" y="4093681"/>
              <a:ext cx="41360" cy="413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7554412" y="4091070"/>
              <a:ext cx="46583" cy="4658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7563655" y="4090303"/>
              <a:ext cx="48116" cy="4811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7571500" y="4088140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7582068" y="4088698"/>
              <a:ext cx="51327" cy="5132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7592202" y="4088823"/>
              <a:ext cx="51077" cy="510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7601235" y="4087847"/>
              <a:ext cx="53028" cy="5302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7612220" y="4088823"/>
              <a:ext cx="51077" cy="510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7621546" y="4088140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7632506" y="4089091"/>
              <a:ext cx="50541" cy="5054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7641180" y="4087755"/>
              <a:ext cx="53212" cy="532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7653149" y="4089716"/>
              <a:ext cx="49291" cy="4929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7660854" y="4087412"/>
              <a:ext cx="53900" cy="539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7671031" y="4087579"/>
              <a:ext cx="53565" cy="535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7681600" y="4088140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7691509" y="4088039"/>
              <a:ext cx="52644" cy="5264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7701619" y="4088140"/>
              <a:ext cx="52443" cy="524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7711839" y="4088351"/>
              <a:ext cx="52021" cy="5202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7721848" y="4088351"/>
              <a:ext cx="52021" cy="5202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7731172" y="4087666"/>
              <a:ext cx="53391" cy="5339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7741978" y="4088462"/>
              <a:ext cx="51798" cy="5179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7752759" y="4089234"/>
              <a:ext cx="50254" cy="502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7763626" y="4090092"/>
              <a:ext cx="48538" cy="485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7770426" y="4086883"/>
              <a:ext cx="54956" cy="5495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7779915" y="4086363"/>
              <a:ext cx="55996" cy="5599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7790736" y="4087175"/>
              <a:ext cx="54372" cy="543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7800901" y="4087331"/>
              <a:ext cx="54061" cy="5406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7808938" y="4085359"/>
              <a:ext cx="58004" cy="5800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7820202" y="4086614"/>
              <a:ext cx="55495" cy="5549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7829003" y="4085406"/>
              <a:ext cx="57911" cy="5791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7839792" y="4086186"/>
              <a:ext cx="56351" cy="563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7848883" y="4085267"/>
              <a:ext cx="58188" cy="5818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7860111" y="4086486"/>
              <a:ext cx="55750" cy="5575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7869184" y="4085550"/>
              <a:ext cx="57623" cy="5762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7879887" y="4086244"/>
              <a:ext cx="56235" cy="5623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7888612" y="4084961"/>
              <a:ext cx="58801" cy="5880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7899360" y="4085699"/>
              <a:ext cx="57324" cy="573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7908229" y="4084559"/>
              <a:ext cx="59605" cy="596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7918162" y="4084483"/>
              <a:ext cx="59756" cy="5975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7928734" y="4085046"/>
              <a:ext cx="58631" cy="5863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7937855" y="4084157"/>
              <a:ext cx="60408" cy="604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7947277" y="4083571"/>
              <a:ext cx="61581" cy="615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7958015" y="4084299"/>
              <a:ext cx="60125" cy="6012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7967547" y="4083822"/>
              <a:ext cx="61079" cy="6107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7977788" y="4084054"/>
              <a:ext cx="60615" cy="6061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7987696" y="4083953"/>
              <a:ext cx="60817" cy="6081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7998198" y="4084446"/>
              <a:ext cx="59831" cy="5983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8007094" y="4083333"/>
              <a:ext cx="62057" cy="6205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8017757" y="4083986"/>
              <a:ext cx="60750" cy="6075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8027229" y="4083450"/>
              <a:ext cx="61823" cy="6182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8036922" y="4449265"/>
              <a:ext cx="62455" cy="624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8047555" y="4083758"/>
              <a:ext cx="61207" cy="612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8056391" y="4082584"/>
              <a:ext cx="63555" cy="635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8066706" y="4082890"/>
              <a:ext cx="62942" cy="629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8074904" y="4081079"/>
              <a:ext cx="66565" cy="665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8085516" y="4081682"/>
              <a:ext cx="65359" cy="6535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8096233" y="4082390"/>
              <a:ext cx="63943" cy="639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8105832" y="4081980"/>
              <a:ext cx="64764" cy="6476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8115733" y="4081871"/>
              <a:ext cx="64980" cy="6498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8125828" y="4081958"/>
              <a:ext cx="64807" cy="648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8135687" y="4081807"/>
              <a:ext cx="65108" cy="651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8145846" y="4286718"/>
              <a:ext cx="64807" cy="6480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8156658" y="4082760"/>
              <a:ext cx="63202" cy="6320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8166393" y="4082486"/>
              <a:ext cx="63751" cy="637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8176806" y="4309120"/>
              <a:ext cx="62942" cy="629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8186559" y="4082634"/>
              <a:ext cx="63455" cy="6345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8198126" y="4245568"/>
              <a:ext cx="60338" cy="6033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8208352" y="4084409"/>
              <a:ext cx="59906" cy="5990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8216662" y="4082709"/>
              <a:ext cx="63304" cy="6330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8226496" y="4082535"/>
              <a:ext cx="63653" cy="6365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8236061" y="4082090"/>
              <a:ext cx="64542" cy="645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8254460" y="4296753"/>
              <a:ext cx="67781" cy="677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8265058" y="4081060"/>
              <a:ext cx="66602" cy="6660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8275292" y="4081285"/>
              <a:ext cx="66153" cy="6615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8284487" y="4266209"/>
              <a:ext cx="67781" cy="677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8294835" y="4246837"/>
              <a:ext cx="67103" cy="6710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8305168" y="4081134"/>
              <a:ext cx="66454" cy="664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8314924" y="4224871"/>
              <a:ext cx="66962" cy="6696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8325693" y="4081641"/>
              <a:ext cx="65441" cy="6544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8335049" y="4080988"/>
              <a:ext cx="66748" cy="667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8345452" y="4081381"/>
              <a:ext cx="65960" cy="6596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8354684" y="4080604"/>
              <a:ext cx="67515" cy="6751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8365131" y="4081042"/>
              <a:ext cx="66639" cy="6663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8375326" y="4081228"/>
              <a:ext cx="66267" cy="662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8384847" y="4080740"/>
              <a:ext cx="67242" cy="6724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8394587" y="4080471"/>
              <a:ext cx="67781" cy="677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8404848" y="4080723"/>
              <a:ext cx="67277" cy="6727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8415381" y="4119113"/>
              <a:ext cx="66229" cy="6622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8423993" y="4065867"/>
              <a:ext cx="69024" cy="690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8434166" y="4080014"/>
              <a:ext cx="68696" cy="6869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8445296" y="4081134"/>
              <a:ext cx="66454" cy="664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8454981" y="4096303"/>
              <a:ext cx="67103" cy="6710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8465296" y="3996941"/>
              <a:ext cx="66492" cy="6649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8475159" y="4080969"/>
              <a:ext cx="66784" cy="6678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8485860" y="4081661"/>
              <a:ext cx="65400" cy="654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8493984" y="4009132"/>
              <a:ext cx="69170" cy="6917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8504291" y="4076029"/>
              <a:ext cx="68574" cy="685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8513760" y="4079535"/>
              <a:ext cx="69654" cy="696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8523340" y="4079105"/>
              <a:ext cx="70513" cy="7051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8542790" y="4078537"/>
              <a:ext cx="71648" cy="7164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8553783" y="4079521"/>
              <a:ext cx="69681" cy="6968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8562464" y="4078193"/>
              <a:ext cx="72336" cy="7233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8572341" y="4078840"/>
              <a:ext cx="72600" cy="726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8582815" y="4078525"/>
              <a:ext cx="71672" cy="716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8592673" y="4078374"/>
              <a:ext cx="71974" cy="719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8612367" y="4056884"/>
              <a:ext cx="72622" cy="7262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8622910" y="3908241"/>
              <a:ext cx="71554" cy="7155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8631984" y="3925919"/>
              <a:ext cx="73424" cy="7342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8642180" y="4047803"/>
              <a:ext cx="73051" cy="730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8652878" y="3896203"/>
              <a:ext cx="71672" cy="716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8663251" y="4014049"/>
              <a:ext cx="70945" cy="7094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8673823" y="3865091"/>
              <a:ext cx="69820" cy="6982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8684689" y="3969909"/>
              <a:ext cx="68105" cy="681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8695486" y="4081097"/>
              <a:ext cx="66528" cy="6652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8703426" y="3914114"/>
              <a:ext cx="70667" cy="7066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8713487" y="3861451"/>
              <a:ext cx="70564" cy="7056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8724678" y="3958897"/>
              <a:ext cx="68200" cy="68200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8734073" y="3739670"/>
              <a:ext cx="69429" cy="69429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8744525" y="3958452"/>
              <a:ext cx="68543" cy="68543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8754882" y="3864151"/>
              <a:ext cx="67847" cy="6784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8765316" y="3933051"/>
              <a:ext cx="66998" cy="6699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8774181" y="3879271"/>
              <a:ext cx="69286" cy="69286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8784546" y="3758173"/>
              <a:ext cx="68574" cy="68574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8794509" y="3784552"/>
              <a:ext cx="68665" cy="6866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8804595" y="3754055"/>
              <a:ext cx="68512" cy="6851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8814807" y="3706313"/>
              <a:ext cx="68105" cy="6810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8825513" y="3836454"/>
              <a:ext cx="66711" cy="6671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8835415" y="3728049"/>
              <a:ext cx="66927" cy="66927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8844420" y="3732483"/>
              <a:ext cx="68935" cy="6893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8854749" y="4080214"/>
              <a:ext cx="68295" cy="68295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8865302" y="3790374"/>
              <a:ext cx="67208" cy="67208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8874689" y="3771935"/>
              <a:ext cx="68451" cy="684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8896788" y="4092225"/>
              <a:ext cx="44272" cy="44272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l1014"/>
            <p:cNvSpPr/>
            <p:nvPr/>
          </p:nvSpPr>
          <p:spPr>
            <a:xfrm>
              <a:off x="8028114" y="629864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5"/>
            <p:cNvSpPr/>
            <p:nvPr/>
          </p:nvSpPr>
          <p:spPr>
            <a:xfrm>
              <a:off x="8028114" y="602414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6"/>
            <p:cNvSpPr/>
            <p:nvPr/>
          </p:nvSpPr>
          <p:spPr>
            <a:xfrm>
              <a:off x="8028114" y="573939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7"/>
            <p:cNvSpPr/>
            <p:nvPr/>
          </p:nvSpPr>
          <p:spPr>
            <a:xfrm>
              <a:off x="8028114" y="5478481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8"/>
            <p:cNvSpPr/>
            <p:nvPr/>
          </p:nvSpPr>
          <p:spPr>
            <a:xfrm>
              <a:off x="8028114" y="5217565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9"/>
            <p:cNvSpPr/>
            <p:nvPr/>
          </p:nvSpPr>
          <p:spPr>
            <a:xfrm>
              <a:off x="8028114" y="4932819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20"/>
            <p:cNvSpPr/>
            <p:nvPr/>
          </p:nvSpPr>
          <p:spPr>
            <a:xfrm>
              <a:off x="8028114" y="465831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8592978" y="5326203"/>
              <a:ext cx="936501" cy="972440"/>
            </a:xfrm>
            <a:custGeom>
              <a:avLst/>
              <a:pathLst>
                <a:path w="936501" h="972440">
                  <a:moveTo>
                    <a:pt x="0" y="972440"/>
                  </a:moveTo>
                  <a:lnTo>
                    <a:pt x="5654" y="966785"/>
                  </a:lnTo>
                  <a:lnTo>
                    <a:pt x="15663" y="956766"/>
                  </a:lnTo>
                  <a:lnTo>
                    <a:pt x="25672" y="946739"/>
                  </a:lnTo>
                  <a:lnTo>
                    <a:pt x="35682" y="936703"/>
                  </a:lnTo>
                  <a:lnTo>
                    <a:pt x="45691" y="926659"/>
                  </a:lnTo>
                  <a:lnTo>
                    <a:pt x="55700" y="916606"/>
                  </a:lnTo>
                  <a:lnTo>
                    <a:pt x="65709" y="906543"/>
                  </a:lnTo>
                  <a:lnTo>
                    <a:pt x="75718" y="896472"/>
                  </a:lnTo>
                  <a:lnTo>
                    <a:pt x="85727" y="886393"/>
                  </a:lnTo>
                  <a:lnTo>
                    <a:pt x="95736" y="876304"/>
                  </a:lnTo>
                  <a:lnTo>
                    <a:pt x="105745" y="866206"/>
                  </a:lnTo>
                  <a:lnTo>
                    <a:pt x="115754" y="856098"/>
                  </a:lnTo>
                  <a:lnTo>
                    <a:pt x="125763" y="845982"/>
                  </a:lnTo>
                  <a:lnTo>
                    <a:pt x="135773" y="835857"/>
                  </a:lnTo>
                  <a:lnTo>
                    <a:pt x="145782" y="825722"/>
                  </a:lnTo>
                  <a:lnTo>
                    <a:pt x="155791" y="815578"/>
                  </a:lnTo>
                  <a:lnTo>
                    <a:pt x="165800" y="805425"/>
                  </a:lnTo>
                  <a:lnTo>
                    <a:pt x="175809" y="795262"/>
                  </a:lnTo>
                  <a:lnTo>
                    <a:pt x="185818" y="785090"/>
                  </a:lnTo>
                  <a:lnTo>
                    <a:pt x="195827" y="774909"/>
                  </a:lnTo>
                  <a:lnTo>
                    <a:pt x="205836" y="764719"/>
                  </a:lnTo>
                  <a:lnTo>
                    <a:pt x="215845" y="754519"/>
                  </a:lnTo>
                  <a:lnTo>
                    <a:pt x="225855" y="744310"/>
                  </a:lnTo>
                  <a:lnTo>
                    <a:pt x="235864" y="734092"/>
                  </a:lnTo>
                  <a:lnTo>
                    <a:pt x="245873" y="723864"/>
                  </a:lnTo>
                  <a:lnTo>
                    <a:pt x="255882" y="713627"/>
                  </a:lnTo>
                  <a:lnTo>
                    <a:pt x="265891" y="703381"/>
                  </a:lnTo>
                  <a:lnTo>
                    <a:pt x="275900" y="693126"/>
                  </a:lnTo>
                  <a:lnTo>
                    <a:pt x="285909" y="682861"/>
                  </a:lnTo>
                  <a:lnTo>
                    <a:pt x="295918" y="672588"/>
                  </a:lnTo>
                  <a:lnTo>
                    <a:pt x="305927" y="662305"/>
                  </a:lnTo>
                  <a:lnTo>
                    <a:pt x="315936" y="652013"/>
                  </a:lnTo>
                  <a:lnTo>
                    <a:pt x="325946" y="641713"/>
                  </a:lnTo>
                  <a:lnTo>
                    <a:pt x="335955" y="631403"/>
                  </a:lnTo>
                  <a:lnTo>
                    <a:pt x="345964" y="621085"/>
                  </a:lnTo>
                  <a:lnTo>
                    <a:pt x="355973" y="610758"/>
                  </a:lnTo>
                  <a:lnTo>
                    <a:pt x="365982" y="600422"/>
                  </a:lnTo>
                  <a:lnTo>
                    <a:pt x="375991" y="590077"/>
                  </a:lnTo>
                  <a:lnTo>
                    <a:pt x="386000" y="579724"/>
                  </a:lnTo>
                  <a:lnTo>
                    <a:pt x="396009" y="569363"/>
                  </a:lnTo>
                  <a:lnTo>
                    <a:pt x="406018" y="558993"/>
                  </a:lnTo>
                  <a:lnTo>
                    <a:pt x="416027" y="548615"/>
                  </a:lnTo>
                  <a:lnTo>
                    <a:pt x="426037" y="538228"/>
                  </a:lnTo>
                  <a:lnTo>
                    <a:pt x="436046" y="527834"/>
                  </a:lnTo>
                  <a:lnTo>
                    <a:pt x="446055" y="517431"/>
                  </a:lnTo>
                  <a:lnTo>
                    <a:pt x="456064" y="507021"/>
                  </a:lnTo>
                  <a:lnTo>
                    <a:pt x="466073" y="496603"/>
                  </a:lnTo>
                  <a:lnTo>
                    <a:pt x="476082" y="486176"/>
                  </a:lnTo>
                  <a:lnTo>
                    <a:pt x="486091" y="475743"/>
                  </a:lnTo>
                  <a:lnTo>
                    <a:pt x="496100" y="465301"/>
                  </a:lnTo>
                  <a:lnTo>
                    <a:pt x="506109" y="454853"/>
                  </a:lnTo>
                  <a:lnTo>
                    <a:pt x="516119" y="444397"/>
                  </a:lnTo>
                  <a:lnTo>
                    <a:pt x="526128" y="433934"/>
                  </a:lnTo>
                  <a:lnTo>
                    <a:pt x="536137" y="423463"/>
                  </a:lnTo>
                  <a:lnTo>
                    <a:pt x="546146" y="412986"/>
                  </a:lnTo>
                  <a:lnTo>
                    <a:pt x="556155" y="402502"/>
                  </a:lnTo>
                  <a:lnTo>
                    <a:pt x="566164" y="392011"/>
                  </a:lnTo>
                  <a:lnTo>
                    <a:pt x="576173" y="381513"/>
                  </a:lnTo>
                  <a:lnTo>
                    <a:pt x="586182" y="371009"/>
                  </a:lnTo>
                  <a:lnTo>
                    <a:pt x="596191" y="360498"/>
                  </a:lnTo>
                  <a:lnTo>
                    <a:pt x="606200" y="349981"/>
                  </a:lnTo>
                  <a:lnTo>
                    <a:pt x="616210" y="339457"/>
                  </a:lnTo>
                  <a:lnTo>
                    <a:pt x="626219" y="328928"/>
                  </a:lnTo>
                  <a:lnTo>
                    <a:pt x="636228" y="318392"/>
                  </a:lnTo>
                  <a:lnTo>
                    <a:pt x="646237" y="307851"/>
                  </a:lnTo>
                  <a:lnTo>
                    <a:pt x="656246" y="297303"/>
                  </a:lnTo>
                  <a:lnTo>
                    <a:pt x="666255" y="286750"/>
                  </a:lnTo>
                  <a:lnTo>
                    <a:pt x="676264" y="276191"/>
                  </a:lnTo>
                  <a:lnTo>
                    <a:pt x="686273" y="265627"/>
                  </a:lnTo>
                  <a:lnTo>
                    <a:pt x="696282" y="255057"/>
                  </a:lnTo>
                  <a:lnTo>
                    <a:pt x="706292" y="244482"/>
                  </a:lnTo>
                  <a:lnTo>
                    <a:pt x="716301" y="233902"/>
                  </a:lnTo>
                  <a:lnTo>
                    <a:pt x="726310" y="223317"/>
                  </a:lnTo>
                  <a:lnTo>
                    <a:pt x="736319" y="212726"/>
                  </a:lnTo>
                  <a:lnTo>
                    <a:pt x="746328" y="202131"/>
                  </a:lnTo>
                  <a:lnTo>
                    <a:pt x="756337" y="191531"/>
                  </a:lnTo>
                  <a:lnTo>
                    <a:pt x="766346" y="180926"/>
                  </a:lnTo>
                  <a:lnTo>
                    <a:pt x="776355" y="170317"/>
                  </a:lnTo>
                  <a:lnTo>
                    <a:pt x="786364" y="159702"/>
                  </a:lnTo>
                  <a:lnTo>
                    <a:pt x="796373" y="149084"/>
                  </a:lnTo>
                  <a:lnTo>
                    <a:pt x="806383" y="138461"/>
                  </a:lnTo>
                  <a:lnTo>
                    <a:pt x="816392" y="127834"/>
                  </a:lnTo>
                  <a:lnTo>
                    <a:pt x="826401" y="117202"/>
                  </a:lnTo>
                  <a:lnTo>
                    <a:pt x="836410" y="106566"/>
                  </a:lnTo>
                  <a:lnTo>
                    <a:pt x="846419" y="95927"/>
                  </a:lnTo>
                  <a:lnTo>
                    <a:pt x="856428" y="85283"/>
                  </a:lnTo>
                  <a:lnTo>
                    <a:pt x="866437" y="74635"/>
                  </a:lnTo>
                  <a:lnTo>
                    <a:pt x="876446" y="63984"/>
                  </a:lnTo>
                  <a:lnTo>
                    <a:pt x="886455" y="53329"/>
                  </a:lnTo>
                  <a:lnTo>
                    <a:pt x="896464" y="42670"/>
                  </a:lnTo>
                  <a:lnTo>
                    <a:pt x="906474" y="32008"/>
                  </a:lnTo>
                  <a:lnTo>
                    <a:pt x="916483" y="21342"/>
                  </a:lnTo>
                  <a:lnTo>
                    <a:pt x="926492" y="10672"/>
                  </a:lnTo>
                  <a:lnTo>
                    <a:pt x="936501" y="0"/>
                  </a:lnTo>
                  <a:lnTo>
                    <a:pt x="936501" y="145063"/>
                  </a:lnTo>
                  <a:lnTo>
                    <a:pt x="926492" y="154762"/>
                  </a:lnTo>
                  <a:lnTo>
                    <a:pt x="916483" y="164466"/>
                  </a:lnTo>
                  <a:lnTo>
                    <a:pt x="906474" y="174172"/>
                  </a:lnTo>
                  <a:lnTo>
                    <a:pt x="896464" y="183883"/>
                  </a:lnTo>
                  <a:lnTo>
                    <a:pt x="886455" y="193596"/>
                  </a:lnTo>
                  <a:lnTo>
                    <a:pt x="876446" y="203314"/>
                  </a:lnTo>
                  <a:lnTo>
                    <a:pt x="866437" y="213035"/>
                  </a:lnTo>
                  <a:lnTo>
                    <a:pt x="856428" y="222760"/>
                  </a:lnTo>
                  <a:lnTo>
                    <a:pt x="846419" y="232489"/>
                  </a:lnTo>
                  <a:lnTo>
                    <a:pt x="836410" y="242222"/>
                  </a:lnTo>
                  <a:lnTo>
                    <a:pt x="826401" y="251959"/>
                  </a:lnTo>
                  <a:lnTo>
                    <a:pt x="816392" y="261700"/>
                  </a:lnTo>
                  <a:lnTo>
                    <a:pt x="806383" y="271445"/>
                  </a:lnTo>
                  <a:lnTo>
                    <a:pt x="796373" y="281195"/>
                  </a:lnTo>
                  <a:lnTo>
                    <a:pt x="786364" y="290949"/>
                  </a:lnTo>
                  <a:lnTo>
                    <a:pt x="776355" y="300707"/>
                  </a:lnTo>
                  <a:lnTo>
                    <a:pt x="766346" y="310470"/>
                  </a:lnTo>
                  <a:lnTo>
                    <a:pt x="756337" y="320238"/>
                  </a:lnTo>
                  <a:lnTo>
                    <a:pt x="746328" y="330011"/>
                  </a:lnTo>
                  <a:lnTo>
                    <a:pt x="736319" y="339788"/>
                  </a:lnTo>
                  <a:lnTo>
                    <a:pt x="726310" y="349570"/>
                  </a:lnTo>
                  <a:lnTo>
                    <a:pt x="716301" y="359357"/>
                  </a:lnTo>
                  <a:lnTo>
                    <a:pt x="706292" y="369150"/>
                  </a:lnTo>
                  <a:lnTo>
                    <a:pt x="696282" y="378947"/>
                  </a:lnTo>
                  <a:lnTo>
                    <a:pt x="686273" y="388750"/>
                  </a:lnTo>
                  <a:lnTo>
                    <a:pt x="676264" y="398559"/>
                  </a:lnTo>
                  <a:lnTo>
                    <a:pt x="666255" y="408373"/>
                  </a:lnTo>
                  <a:lnTo>
                    <a:pt x="656246" y="418192"/>
                  </a:lnTo>
                  <a:lnTo>
                    <a:pt x="646237" y="428017"/>
                  </a:lnTo>
                  <a:lnTo>
                    <a:pt x="636228" y="437848"/>
                  </a:lnTo>
                  <a:lnTo>
                    <a:pt x="626219" y="447685"/>
                  </a:lnTo>
                  <a:lnTo>
                    <a:pt x="616210" y="457529"/>
                  </a:lnTo>
                  <a:lnTo>
                    <a:pt x="606200" y="467378"/>
                  </a:lnTo>
                  <a:lnTo>
                    <a:pt x="596191" y="477233"/>
                  </a:lnTo>
                  <a:lnTo>
                    <a:pt x="586182" y="487095"/>
                  </a:lnTo>
                  <a:lnTo>
                    <a:pt x="576173" y="496963"/>
                  </a:lnTo>
                  <a:lnTo>
                    <a:pt x="566164" y="506838"/>
                  </a:lnTo>
                  <a:lnTo>
                    <a:pt x="556155" y="516720"/>
                  </a:lnTo>
                  <a:lnTo>
                    <a:pt x="546146" y="526608"/>
                  </a:lnTo>
                  <a:lnTo>
                    <a:pt x="536137" y="536503"/>
                  </a:lnTo>
                  <a:lnTo>
                    <a:pt x="526128" y="546406"/>
                  </a:lnTo>
                  <a:lnTo>
                    <a:pt x="516119" y="556315"/>
                  </a:lnTo>
                  <a:lnTo>
                    <a:pt x="506109" y="566232"/>
                  </a:lnTo>
                  <a:lnTo>
                    <a:pt x="496100" y="576156"/>
                  </a:lnTo>
                  <a:lnTo>
                    <a:pt x="486091" y="586087"/>
                  </a:lnTo>
                  <a:lnTo>
                    <a:pt x="476082" y="596026"/>
                  </a:lnTo>
                  <a:lnTo>
                    <a:pt x="466073" y="605972"/>
                  </a:lnTo>
                  <a:lnTo>
                    <a:pt x="456064" y="615927"/>
                  </a:lnTo>
                  <a:lnTo>
                    <a:pt x="446055" y="625889"/>
                  </a:lnTo>
                  <a:lnTo>
                    <a:pt x="436046" y="635859"/>
                  </a:lnTo>
                  <a:lnTo>
                    <a:pt x="426037" y="645837"/>
                  </a:lnTo>
                  <a:lnTo>
                    <a:pt x="416027" y="655823"/>
                  </a:lnTo>
                  <a:lnTo>
                    <a:pt x="406018" y="665818"/>
                  </a:lnTo>
                  <a:lnTo>
                    <a:pt x="396009" y="675820"/>
                  </a:lnTo>
                  <a:lnTo>
                    <a:pt x="386000" y="685831"/>
                  </a:lnTo>
                  <a:lnTo>
                    <a:pt x="375991" y="695851"/>
                  </a:lnTo>
                  <a:lnTo>
                    <a:pt x="365982" y="705879"/>
                  </a:lnTo>
                  <a:lnTo>
                    <a:pt x="355973" y="715916"/>
                  </a:lnTo>
                  <a:lnTo>
                    <a:pt x="345964" y="725961"/>
                  </a:lnTo>
                  <a:lnTo>
                    <a:pt x="335955" y="736016"/>
                  </a:lnTo>
                  <a:lnTo>
                    <a:pt x="325946" y="746079"/>
                  </a:lnTo>
                  <a:lnTo>
                    <a:pt x="315936" y="756151"/>
                  </a:lnTo>
                  <a:lnTo>
                    <a:pt x="305927" y="766232"/>
                  </a:lnTo>
                  <a:lnTo>
                    <a:pt x="295918" y="776322"/>
                  </a:lnTo>
                  <a:lnTo>
                    <a:pt x="285909" y="786421"/>
                  </a:lnTo>
                  <a:lnTo>
                    <a:pt x="275900" y="796529"/>
                  </a:lnTo>
                  <a:lnTo>
                    <a:pt x="265891" y="806646"/>
                  </a:lnTo>
                  <a:lnTo>
                    <a:pt x="255882" y="816773"/>
                  </a:lnTo>
                  <a:lnTo>
                    <a:pt x="245873" y="826908"/>
                  </a:lnTo>
                  <a:lnTo>
                    <a:pt x="235864" y="837053"/>
                  </a:lnTo>
                  <a:lnTo>
                    <a:pt x="225855" y="847208"/>
                  </a:lnTo>
                  <a:lnTo>
                    <a:pt x="215845" y="857371"/>
                  </a:lnTo>
                  <a:lnTo>
                    <a:pt x="205836" y="867544"/>
                  </a:lnTo>
                  <a:lnTo>
                    <a:pt x="195827" y="877726"/>
                  </a:lnTo>
                  <a:lnTo>
                    <a:pt x="185818" y="887918"/>
                  </a:lnTo>
                  <a:lnTo>
                    <a:pt x="175809" y="898119"/>
                  </a:lnTo>
                  <a:lnTo>
                    <a:pt x="165800" y="908329"/>
                  </a:lnTo>
                  <a:lnTo>
                    <a:pt x="155791" y="918548"/>
                  </a:lnTo>
                  <a:lnTo>
                    <a:pt x="145782" y="928777"/>
                  </a:lnTo>
                  <a:lnTo>
                    <a:pt x="135773" y="939015"/>
                  </a:lnTo>
                  <a:lnTo>
                    <a:pt x="125763" y="949262"/>
                  </a:lnTo>
                  <a:lnTo>
                    <a:pt x="115754" y="959518"/>
                  </a:lnTo>
                  <a:lnTo>
                    <a:pt x="105745" y="969783"/>
                  </a:lnTo>
                  <a:lnTo>
                    <a:pt x="103157" y="972440"/>
                  </a:lnTo>
                  <a:close/>
                </a:path>
              </a:pathLst>
            </a:cu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l1022"/>
            <p:cNvSpPr/>
            <p:nvPr/>
          </p:nvSpPr>
          <p:spPr>
            <a:xfrm>
              <a:off x="8592978" y="5326203"/>
              <a:ext cx="936501" cy="972440"/>
            </a:xfrm>
            <a:custGeom>
              <a:avLst/>
              <a:pathLst>
                <a:path w="936501" h="972440">
                  <a:moveTo>
                    <a:pt x="0" y="972440"/>
                  </a:moveTo>
                  <a:lnTo>
                    <a:pt x="5654" y="966785"/>
                  </a:lnTo>
                  <a:lnTo>
                    <a:pt x="15663" y="956766"/>
                  </a:lnTo>
                  <a:lnTo>
                    <a:pt x="25672" y="946739"/>
                  </a:lnTo>
                  <a:lnTo>
                    <a:pt x="35682" y="936703"/>
                  </a:lnTo>
                  <a:lnTo>
                    <a:pt x="45691" y="926659"/>
                  </a:lnTo>
                  <a:lnTo>
                    <a:pt x="55700" y="916606"/>
                  </a:lnTo>
                  <a:lnTo>
                    <a:pt x="65709" y="906543"/>
                  </a:lnTo>
                  <a:lnTo>
                    <a:pt x="75718" y="896472"/>
                  </a:lnTo>
                  <a:lnTo>
                    <a:pt x="85727" y="886393"/>
                  </a:lnTo>
                  <a:lnTo>
                    <a:pt x="95736" y="876304"/>
                  </a:lnTo>
                  <a:lnTo>
                    <a:pt x="105745" y="866206"/>
                  </a:lnTo>
                  <a:lnTo>
                    <a:pt x="115754" y="856098"/>
                  </a:lnTo>
                  <a:lnTo>
                    <a:pt x="125763" y="845982"/>
                  </a:lnTo>
                  <a:lnTo>
                    <a:pt x="135773" y="835857"/>
                  </a:lnTo>
                  <a:lnTo>
                    <a:pt x="145782" y="825722"/>
                  </a:lnTo>
                  <a:lnTo>
                    <a:pt x="155791" y="815578"/>
                  </a:lnTo>
                  <a:lnTo>
                    <a:pt x="165800" y="805425"/>
                  </a:lnTo>
                  <a:lnTo>
                    <a:pt x="175809" y="795262"/>
                  </a:lnTo>
                  <a:lnTo>
                    <a:pt x="185818" y="785090"/>
                  </a:lnTo>
                  <a:lnTo>
                    <a:pt x="195827" y="774909"/>
                  </a:lnTo>
                  <a:lnTo>
                    <a:pt x="205836" y="764719"/>
                  </a:lnTo>
                  <a:lnTo>
                    <a:pt x="215845" y="754519"/>
                  </a:lnTo>
                  <a:lnTo>
                    <a:pt x="225855" y="744310"/>
                  </a:lnTo>
                  <a:lnTo>
                    <a:pt x="235864" y="734092"/>
                  </a:lnTo>
                  <a:lnTo>
                    <a:pt x="245873" y="723864"/>
                  </a:lnTo>
                  <a:lnTo>
                    <a:pt x="255882" y="713627"/>
                  </a:lnTo>
                  <a:lnTo>
                    <a:pt x="265891" y="703381"/>
                  </a:lnTo>
                  <a:lnTo>
                    <a:pt x="275900" y="693126"/>
                  </a:lnTo>
                  <a:lnTo>
                    <a:pt x="285909" y="682861"/>
                  </a:lnTo>
                  <a:lnTo>
                    <a:pt x="295918" y="672588"/>
                  </a:lnTo>
                  <a:lnTo>
                    <a:pt x="305927" y="662305"/>
                  </a:lnTo>
                  <a:lnTo>
                    <a:pt x="315936" y="652013"/>
                  </a:lnTo>
                  <a:lnTo>
                    <a:pt x="325946" y="641713"/>
                  </a:lnTo>
                  <a:lnTo>
                    <a:pt x="335955" y="631403"/>
                  </a:lnTo>
                  <a:lnTo>
                    <a:pt x="345964" y="621085"/>
                  </a:lnTo>
                  <a:lnTo>
                    <a:pt x="355973" y="610758"/>
                  </a:lnTo>
                  <a:lnTo>
                    <a:pt x="365982" y="600422"/>
                  </a:lnTo>
                  <a:lnTo>
                    <a:pt x="375991" y="590077"/>
                  </a:lnTo>
                  <a:lnTo>
                    <a:pt x="386000" y="579724"/>
                  </a:lnTo>
                  <a:lnTo>
                    <a:pt x="396009" y="569363"/>
                  </a:lnTo>
                  <a:lnTo>
                    <a:pt x="406018" y="558993"/>
                  </a:lnTo>
                  <a:lnTo>
                    <a:pt x="416027" y="548615"/>
                  </a:lnTo>
                  <a:lnTo>
                    <a:pt x="426037" y="538228"/>
                  </a:lnTo>
                  <a:lnTo>
                    <a:pt x="436046" y="527834"/>
                  </a:lnTo>
                  <a:lnTo>
                    <a:pt x="446055" y="517431"/>
                  </a:lnTo>
                  <a:lnTo>
                    <a:pt x="456064" y="507021"/>
                  </a:lnTo>
                  <a:lnTo>
                    <a:pt x="466073" y="496603"/>
                  </a:lnTo>
                  <a:lnTo>
                    <a:pt x="476082" y="486176"/>
                  </a:lnTo>
                  <a:lnTo>
                    <a:pt x="486091" y="475743"/>
                  </a:lnTo>
                  <a:lnTo>
                    <a:pt x="496100" y="465301"/>
                  </a:lnTo>
                  <a:lnTo>
                    <a:pt x="506109" y="454853"/>
                  </a:lnTo>
                  <a:lnTo>
                    <a:pt x="516119" y="444397"/>
                  </a:lnTo>
                  <a:lnTo>
                    <a:pt x="526128" y="433934"/>
                  </a:lnTo>
                  <a:lnTo>
                    <a:pt x="536137" y="423463"/>
                  </a:lnTo>
                  <a:lnTo>
                    <a:pt x="546146" y="412986"/>
                  </a:lnTo>
                  <a:lnTo>
                    <a:pt x="556155" y="402502"/>
                  </a:lnTo>
                  <a:lnTo>
                    <a:pt x="566164" y="392011"/>
                  </a:lnTo>
                  <a:lnTo>
                    <a:pt x="576173" y="381513"/>
                  </a:lnTo>
                  <a:lnTo>
                    <a:pt x="586182" y="371009"/>
                  </a:lnTo>
                  <a:lnTo>
                    <a:pt x="596191" y="360498"/>
                  </a:lnTo>
                  <a:lnTo>
                    <a:pt x="606200" y="349981"/>
                  </a:lnTo>
                  <a:lnTo>
                    <a:pt x="616210" y="339457"/>
                  </a:lnTo>
                  <a:lnTo>
                    <a:pt x="626219" y="328928"/>
                  </a:lnTo>
                  <a:lnTo>
                    <a:pt x="636228" y="318392"/>
                  </a:lnTo>
                  <a:lnTo>
                    <a:pt x="646237" y="307851"/>
                  </a:lnTo>
                  <a:lnTo>
                    <a:pt x="656246" y="297303"/>
                  </a:lnTo>
                  <a:lnTo>
                    <a:pt x="666255" y="286750"/>
                  </a:lnTo>
                  <a:lnTo>
                    <a:pt x="676264" y="276191"/>
                  </a:lnTo>
                  <a:lnTo>
                    <a:pt x="686273" y="265627"/>
                  </a:lnTo>
                  <a:lnTo>
                    <a:pt x="696282" y="255057"/>
                  </a:lnTo>
                  <a:lnTo>
                    <a:pt x="706292" y="244482"/>
                  </a:lnTo>
                  <a:lnTo>
                    <a:pt x="716301" y="233902"/>
                  </a:lnTo>
                  <a:lnTo>
                    <a:pt x="726310" y="223317"/>
                  </a:lnTo>
                  <a:lnTo>
                    <a:pt x="736319" y="212726"/>
                  </a:lnTo>
                  <a:lnTo>
                    <a:pt x="746328" y="202131"/>
                  </a:lnTo>
                  <a:lnTo>
                    <a:pt x="756337" y="191531"/>
                  </a:lnTo>
                  <a:lnTo>
                    <a:pt x="766346" y="180926"/>
                  </a:lnTo>
                  <a:lnTo>
                    <a:pt x="776355" y="170317"/>
                  </a:lnTo>
                  <a:lnTo>
                    <a:pt x="786364" y="159702"/>
                  </a:lnTo>
                  <a:lnTo>
                    <a:pt x="796373" y="149084"/>
                  </a:lnTo>
                  <a:lnTo>
                    <a:pt x="806383" y="138461"/>
                  </a:lnTo>
                  <a:lnTo>
                    <a:pt x="816392" y="127834"/>
                  </a:lnTo>
                  <a:lnTo>
                    <a:pt x="826401" y="117202"/>
                  </a:lnTo>
                  <a:lnTo>
                    <a:pt x="836410" y="106566"/>
                  </a:lnTo>
                  <a:lnTo>
                    <a:pt x="846419" y="95927"/>
                  </a:lnTo>
                  <a:lnTo>
                    <a:pt x="856428" y="85283"/>
                  </a:lnTo>
                  <a:lnTo>
                    <a:pt x="866437" y="74635"/>
                  </a:lnTo>
                  <a:lnTo>
                    <a:pt x="876446" y="63984"/>
                  </a:lnTo>
                  <a:lnTo>
                    <a:pt x="886455" y="53329"/>
                  </a:lnTo>
                  <a:lnTo>
                    <a:pt x="896464" y="42670"/>
                  </a:lnTo>
                  <a:lnTo>
                    <a:pt x="906474" y="32008"/>
                  </a:lnTo>
                  <a:lnTo>
                    <a:pt x="916483" y="21342"/>
                  </a:lnTo>
                  <a:lnTo>
                    <a:pt x="926492" y="10672"/>
                  </a:lnTo>
                  <a:lnTo>
                    <a:pt x="936501" y="0"/>
                  </a:lnTo>
                  <a:lnTo>
                    <a:pt x="93650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3" name="pl1023"/>
            <p:cNvSpPr/>
            <p:nvPr/>
          </p:nvSpPr>
          <p:spPr>
            <a:xfrm>
              <a:off x="8696135" y="5471266"/>
              <a:ext cx="833343" cy="827377"/>
            </a:xfrm>
            <a:custGeom>
              <a:avLst/>
              <a:pathLst>
                <a:path w="833343" h="827377">
                  <a:moveTo>
                    <a:pt x="833343" y="0"/>
                  </a:moveTo>
                  <a:lnTo>
                    <a:pt x="833343" y="0"/>
                  </a:lnTo>
                  <a:lnTo>
                    <a:pt x="823334" y="9699"/>
                  </a:lnTo>
                  <a:lnTo>
                    <a:pt x="813325" y="19403"/>
                  </a:lnTo>
                  <a:lnTo>
                    <a:pt x="803316" y="29109"/>
                  </a:lnTo>
                  <a:lnTo>
                    <a:pt x="793307" y="38819"/>
                  </a:lnTo>
                  <a:lnTo>
                    <a:pt x="783298" y="48533"/>
                  </a:lnTo>
                  <a:lnTo>
                    <a:pt x="773289" y="58251"/>
                  </a:lnTo>
                  <a:lnTo>
                    <a:pt x="763280" y="67972"/>
                  </a:lnTo>
                  <a:lnTo>
                    <a:pt x="753271" y="77697"/>
                  </a:lnTo>
                  <a:lnTo>
                    <a:pt x="743261" y="87426"/>
                  </a:lnTo>
                  <a:lnTo>
                    <a:pt x="733252" y="97159"/>
                  </a:lnTo>
                  <a:lnTo>
                    <a:pt x="723243" y="106896"/>
                  </a:lnTo>
                  <a:lnTo>
                    <a:pt x="713234" y="116637"/>
                  </a:lnTo>
                  <a:lnTo>
                    <a:pt x="703225" y="126382"/>
                  </a:lnTo>
                  <a:lnTo>
                    <a:pt x="693216" y="136132"/>
                  </a:lnTo>
                  <a:lnTo>
                    <a:pt x="683207" y="145886"/>
                  </a:lnTo>
                  <a:lnTo>
                    <a:pt x="673198" y="155644"/>
                  </a:lnTo>
                  <a:lnTo>
                    <a:pt x="663189" y="165407"/>
                  </a:lnTo>
                  <a:lnTo>
                    <a:pt x="653179" y="175175"/>
                  </a:lnTo>
                  <a:lnTo>
                    <a:pt x="643170" y="184947"/>
                  </a:lnTo>
                  <a:lnTo>
                    <a:pt x="633161" y="194725"/>
                  </a:lnTo>
                  <a:lnTo>
                    <a:pt x="623152" y="204507"/>
                  </a:lnTo>
                  <a:lnTo>
                    <a:pt x="613143" y="214294"/>
                  </a:lnTo>
                  <a:lnTo>
                    <a:pt x="603134" y="224087"/>
                  </a:lnTo>
                  <a:lnTo>
                    <a:pt x="593125" y="233884"/>
                  </a:lnTo>
                  <a:lnTo>
                    <a:pt x="583116" y="243687"/>
                  </a:lnTo>
                  <a:lnTo>
                    <a:pt x="573107" y="253496"/>
                  </a:lnTo>
                  <a:lnTo>
                    <a:pt x="563098" y="263309"/>
                  </a:lnTo>
                  <a:lnTo>
                    <a:pt x="553088" y="273129"/>
                  </a:lnTo>
                  <a:lnTo>
                    <a:pt x="543079" y="282954"/>
                  </a:lnTo>
                  <a:lnTo>
                    <a:pt x="533070" y="292785"/>
                  </a:lnTo>
                  <a:lnTo>
                    <a:pt x="523061" y="302622"/>
                  </a:lnTo>
                  <a:lnTo>
                    <a:pt x="513052" y="312465"/>
                  </a:lnTo>
                  <a:lnTo>
                    <a:pt x="503043" y="322315"/>
                  </a:lnTo>
                  <a:lnTo>
                    <a:pt x="493034" y="332170"/>
                  </a:lnTo>
                  <a:lnTo>
                    <a:pt x="483025" y="342032"/>
                  </a:lnTo>
                  <a:lnTo>
                    <a:pt x="473016" y="351900"/>
                  </a:lnTo>
                  <a:lnTo>
                    <a:pt x="463006" y="361775"/>
                  </a:lnTo>
                  <a:lnTo>
                    <a:pt x="452997" y="371657"/>
                  </a:lnTo>
                  <a:lnTo>
                    <a:pt x="442988" y="381545"/>
                  </a:lnTo>
                  <a:lnTo>
                    <a:pt x="432979" y="391440"/>
                  </a:lnTo>
                  <a:lnTo>
                    <a:pt x="422970" y="401343"/>
                  </a:lnTo>
                  <a:lnTo>
                    <a:pt x="412961" y="411252"/>
                  </a:lnTo>
                  <a:lnTo>
                    <a:pt x="402952" y="421169"/>
                  </a:lnTo>
                  <a:lnTo>
                    <a:pt x="392943" y="431092"/>
                  </a:lnTo>
                  <a:lnTo>
                    <a:pt x="382934" y="441024"/>
                  </a:lnTo>
                  <a:lnTo>
                    <a:pt x="372925" y="450963"/>
                  </a:lnTo>
                  <a:lnTo>
                    <a:pt x="362915" y="460909"/>
                  </a:lnTo>
                  <a:lnTo>
                    <a:pt x="352906" y="470864"/>
                  </a:lnTo>
                  <a:lnTo>
                    <a:pt x="342897" y="480826"/>
                  </a:lnTo>
                  <a:lnTo>
                    <a:pt x="332888" y="490796"/>
                  </a:lnTo>
                  <a:lnTo>
                    <a:pt x="322879" y="500774"/>
                  </a:lnTo>
                  <a:lnTo>
                    <a:pt x="312870" y="510760"/>
                  </a:lnTo>
                  <a:lnTo>
                    <a:pt x="302861" y="520754"/>
                  </a:lnTo>
                  <a:lnTo>
                    <a:pt x="292852" y="530757"/>
                  </a:lnTo>
                  <a:lnTo>
                    <a:pt x="282843" y="540768"/>
                  </a:lnTo>
                  <a:lnTo>
                    <a:pt x="272833" y="550788"/>
                  </a:lnTo>
                  <a:lnTo>
                    <a:pt x="262824" y="560816"/>
                  </a:lnTo>
                  <a:lnTo>
                    <a:pt x="252815" y="570853"/>
                  </a:lnTo>
                  <a:lnTo>
                    <a:pt x="242806" y="580898"/>
                  </a:lnTo>
                  <a:lnTo>
                    <a:pt x="232797" y="590952"/>
                  </a:lnTo>
                  <a:lnTo>
                    <a:pt x="222788" y="601016"/>
                  </a:lnTo>
                  <a:lnTo>
                    <a:pt x="212779" y="611088"/>
                  </a:lnTo>
                  <a:lnTo>
                    <a:pt x="202770" y="621169"/>
                  </a:lnTo>
                  <a:lnTo>
                    <a:pt x="192761" y="631259"/>
                  </a:lnTo>
                  <a:lnTo>
                    <a:pt x="182752" y="641358"/>
                  </a:lnTo>
                  <a:lnTo>
                    <a:pt x="172742" y="651466"/>
                  </a:lnTo>
                  <a:lnTo>
                    <a:pt x="162733" y="661583"/>
                  </a:lnTo>
                  <a:lnTo>
                    <a:pt x="152724" y="671710"/>
                  </a:lnTo>
                  <a:lnTo>
                    <a:pt x="142715" y="681845"/>
                  </a:lnTo>
                  <a:lnTo>
                    <a:pt x="132706" y="691990"/>
                  </a:lnTo>
                  <a:lnTo>
                    <a:pt x="122697" y="702145"/>
                  </a:lnTo>
                  <a:lnTo>
                    <a:pt x="112688" y="712308"/>
                  </a:lnTo>
                  <a:lnTo>
                    <a:pt x="102679" y="722481"/>
                  </a:lnTo>
                  <a:lnTo>
                    <a:pt x="92670" y="732663"/>
                  </a:lnTo>
                  <a:lnTo>
                    <a:pt x="82661" y="742855"/>
                  </a:lnTo>
                  <a:lnTo>
                    <a:pt x="72651" y="753055"/>
                  </a:lnTo>
                  <a:lnTo>
                    <a:pt x="62642" y="763265"/>
                  </a:lnTo>
                  <a:lnTo>
                    <a:pt x="52633" y="773485"/>
                  </a:lnTo>
                  <a:lnTo>
                    <a:pt x="42624" y="783714"/>
                  </a:lnTo>
                  <a:lnTo>
                    <a:pt x="32615" y="793951"/>
                  </a:lnTo>
                  <a:lnTo>
                    <a:pt x="22606" y="804199"/>
                  </a:lnTo>
                  <a:lnTo>
                    <a:pt x="12597" y="814455"/>
                  </a:lnTo>
                  <a:lnTo>
                    <a:pt x="2588" y="824720"/>
                  </a:lnTo>
                  <a:lnTo>
                    <a:pt x="0" y="8273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4" name="pl1024"/>
            <p:cNvSpPr/>
            <p:nvPr/>
          </p:nvSpPr>
          <p:spPr>
            <a:xfrm>
              <a:off x="8645225" y="5398735"/>
              <a:ext cx="884254" cy="899909"/>
            </a:xfrm>
            <a:custGeom>
              <a:avLst/>
              <a:pathLst>
                <a:path w="884254" h="899909">
                  <a:moveTo>
                    <a:pt x="0" y="899909"/>
                  </a:moveTo>
                  <a:lnTo>
                    <a:pt x="3453" y="896394"/>
                  </a:lnTo>
                  <a:lnTo>
                    <a:pt x="13462" y="886208"/>
                  </a:lnTo>
                  <a:lnTo>
                    <a:pt x="23471" y="876022"/>
                  </a:lnTo>
                  <a:lnTo>
                    <a:pt x="33480" y="865836"/>
                  </a:lnTo>
                  <a:lnTo>
                    <a:pt x="43489" y="855649"/>
                  </a:lnTo>
                  <a:lnTo>
                    <a:pt x="53498" y="845463"/>
                  </a:lnTo>
                  <a:lnTo>
                    <a:pt x="63507" y="835277"/>
                  </a:lnTo>
                  <a:lnTo>
                    <a:pt x="73516" y="825090"/>
                  </a:lnTo>
                  <a:lnTo>
                    <a:pt x="83525" y="814904"/>
                  </a:lnTo>
                  <a:lnTo>
                    <a:pt x="93535" y="804718"/>
                  </a:lnTo>
                  <a:lnTo>
                    <a:pt x="103544" y="794531"/>
                  </a:lnTo>
                  <a:lnTo>
                    <a:pt x="113553" y="784345"/>
                  </a:lnTo>
                  <a:lnTo>
                    <a:pt x="123562" y="774159"/>
                  </a:lnTo>
                  <a:lnTo>
                    <a:pt x="133571" y="763972"/>
                  </a:lnTo>
                  <a:lnTo>
                    <a:pt x="143580" y="753786"/>
                  </a:lnTo>
                  <a:lnTo>
                    <a:pt x="153589" y="743600"/>
                  </a:lnTo>
                  <a:lnTo>
                    <a:pt x="163598" y="733414"/>
                  </a:lnTo>
                  <a:lnTo>
                    <a:pt x="173607" y="723227"/>
                  </a:lnTo>
                  <a:lnTo>
                    <a:pt x="183617" y="713041"/>
                  </a:lnTo>
                  <a:lnTo>
                    <a:pt x="193626" y="702855"/>
                  </a:lnTo>
                  <a:lnTo>
                    <a:pt x="203635" y="692668"/>
                  </a:lnTo>
                  <a:lnTo>
                    <a:pt x="213644" y="682482"/>
                  </a:lnTo>
                  <a:lnTo>
                    <a:pt x="223653" y="672296"/>
                  </a:lnTo>
                  <a:lnTo>
                    <a:pt x="233662" y="662109"/>
                  </a:lnTo>
                  <a:lnTo>
                    <a:pt x="243671" y="651923"/>
                  </a:lnTo>
                  <a:lnTo>
                    <a:pt x="253680" y="641737"/>
                  </a:lnTo>
                  <a:lnTo>
                    <a:pt x="263689" y="631550"/>
                  </a:lnTo>
                  <a:lnTo>
                    <a:pt x="273698" y="621364"/>
                  </a:lnTo>
                  <a:lnTo>
                    <a:pt x="283708" y="611178"/>
                  </a:lnTo>
                  <a:lnTo>
                    <a:pt x="293717" y="600992"/>
                  </a:lnTo>
                  <a:lnTo>
                    <a:pt x="303726" y="590805"/>
                  </a:lnTo>
                  <a:lnTo>
                    <a:pt x="313735" y="580619"/>
                  </a:lnTo>
                  <a:lnTo>
                    <a:pt x="323744" y="570433"/>
                  </a:lnTo>
                  <a:lnTo>
                    <a:pt x="333753" y="560246"/>
                  </a:lnTo>
                  <a:lnTo>
                    <a:pt x="343762" y="550060"/>
                  </a:lnTo>
                  <a:lnTo>
                    <a:pt x="353771" y="539874"/>
                  </a:lnTo>
                  <a:lnTo>
                    <a:pt x="363780" y="529687"/>
                  </a:lnTo>
                  <a:lnTo>
                    <a:pt x="373789" y="519501"/>
                  </a:lnTo>
                  <a:lnTo>
                    <a:pt x="383799" y="509315"/>
                  </a:lnTo>
                  <a:lnTo>
                    <a:pt x="393808" y="499129"/>
                  </a:lnTo>
                  <a:lnTo>
                    <a:pt x="403817" y="488942"/>
                  </a:lnTo>
                  <a:lnTo>
                    <a:pt x="413826" y="478756"/>
                  </a:lnTo>
                  <a:lnTo>
                    <a:pt x="423835" y="468570"/>
                  </a:lnTo>
                  <a:lnTo>
                    <a:pt x="433844" y="458383"/>
                  </a:lnTo>
                  <a:lnTo>
                    <a:pt x="443853" y="448197"/>
                  </a:lnTo>
                  <a:lnTo>
                    <a:pt x="453862" y="438011"/>
                  </a:lnTo>
                  <a:lnTo>
                    <a:pt x="463871" y="427824"/>
                  </a:lnTo>
                  <a:lnTo>
                    <a:pt x="473881" y="417638"/>
                  </a:lnTo>
                  <a:lnTo>
                    <a:pt x="483890" y="407452"/>
                  </a:lnTo>
                  <a:lnTo>
                    <a:pt x="493899" y="397265"/>
                  </a:lnTo>
                  <a:lnTo>
                    <a:pt x="503908" y="387079"/>
                  </a:lnTo>
                  <a:lnTo>
                    <a:pt x="513917" y="376893"/>
                  </a:lnTo>
                  <a:lnTo>
                    <a:pt x="523926" y="366707"/>
                  </a:lnTo>
                  <a:lnTo>
                    <a:pt x="533935" y="356520"/>
                  </a:lnTo>
                  <a:lnTo>
                    <a:pt x="543944" y="346334"/>
                  </a:lnTo>
                  <a:lnTo>
                    <a:pt x="553953" y="336148"/>
                  </a:lnTo>
                  <a:lnTo>
                    <a:pt x="563962" y="325961"/>
                  </a:lnTo>
                  <a:lnTo>
                    <a:pt x="573972" y="315775"/>
                  </a:lnTo>
                  <a:lnTo>
                    <a:pt x="583981" y="305589"/>
                  </a:lnTo>
                  <a:lnTo>
                    <a:pt x="593990" y="295402"/>
                  </a:lnTo>
                  <a:lnTo>
                    <a:pt x="603999" y="285216"/>
                  </a:lnTo>
                  <a:lnTo>
                    <a:pt x="614008" y="275030"/>
                  </a:lnTo>
                  <a:lnTo>
                    <a:pt x="624017" y="264843"/>
                  </a:lnTo>
                  <a:lnTo>
                    <a:pt x="634026" y="254657"/>
                  </a:lnTo>
                  <a:lnTo>
                    <a:pt x="644035" y="244471"/>
                  </a:lnTo>
                  <a:lnTo>
                    <a:pt x="654044" y="234285"/>
                  </a:lnTo>
                  <a:lnTo>
                    <a:pt x="664054" y="224098"/>
                  </a:lnTo>
                  <a:lnTo>
                    <a:pt x="674063" y="213912"/>
                  </a:lnTo>
                  <a:lnTo>
                    <a:pt x="684072" y="203726"/>
                  </a:lnTo>
                  <a:lnTo>
                    <a:pt x="694081" y="193539"/>
                  </a:lnTo>
                  <a:lnTo>
                    <a:pt x="704090" y="183353"/>
                  </a:lnTo>
                  <a:lnTo>
                    <a:pt x="714099" y="173167"/>
                  </a:lnTo>
                  <a:lnTo>
                    <a:pt x="724108" y="162980"/>
                  </a:lnTo>
                  <a:lnTo>
                    <a:pt x="734117" y="152794"/>
                  </a:lnTo>
                  <a:lnTo>
                    <a:pt x="744126" y="142608"/>
                  </a:lnTo>
                  <a:lnTo>
                    <a:pt x="754135" y="132421"/>
                  </a:lnTo>
                  <a:lnTo>
                    <a:pt x="764145" y="122235"/>
                  </a:lnTo>
                  <a:lnTo>
                    <a:pt x="774154" y="112049"/>
                  </a:lnTo>
                  <a:lnTo>
                    <a:pt x="784163" y="101863"/>
                  </a:lnTo>
                  <a:lnTo>
                    <a:pt x="794172" y="91676"/>
                  </a:lnTo>
                  <a:lnTo>
                    <a:pt x="804181" y="81490"/>
                  </a:lnTo>
                  <a:lnTo>
                    <a:pt x="814190" y="71304"/>
                  </a:lnTo>
                  <a:lnTo>
                    <a:pt x="824199" y="61117"/>
                  </a:lnTo>
                  <a:lnTo>
                    <a:pt x="834208" y="50931"/>
                  </a:lnTo>
                  <a:lnTo>
                    <a:pt x="844217" y="40745"/>
                  </a:lnTo>
                  <a:lnTo>
                    <a:pt x="854227" y="30558"/>
                  </a:lnTo>
                  <a:lnTo>
                    <a:pt x="864236" y="20372"/>
                  </a:lnTo>
                  <a:lnTo>
                    <a:pt x="874245" y="10186"/>
                  </a:lnTo>
                  <a:lnTo>
                    <a:pt x="884254" y="0"/>
                  </a:lnTo>
                  <a:lnTo>
                    <a:pt x="884254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7466076" y="6277098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7486960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7499599" y="6280593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7556158" y="6277098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569662" y="6280593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7589681" y="6280593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596194" y="6277098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605613" y="6276508"/>
              <a:ext cx="44272" cy="442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7615622" y="6276508"/>
              <a:ext cx="44272" cy="442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7637097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675220" y="6276051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7696285" y="6277098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7709790" y="6280593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7717169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7747197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7766349" y="6277098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7787233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7799872" y="6280593"/>
              <a:ext cx="36101" cy="3610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7807251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7813882" y="6274585"/>
              <a:ext cx="48116" cy="48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7825813" y="6276508"/>
              <a:ext cx="44272" cy="442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7834130" y="6274815"/>
              <a:ext cx="47657" cy="4765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7847288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7854148" y="6274815"/>
              <a:ext cx="47657" cy="4765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867306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7877315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7885411" y="6276051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7897333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7906476" y="6277098"/>
              <a:ext cx="43092" cy="4309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7913762" y="6274375"/>
              <a:ext cx="48538" cy="4853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7923577" y="6274180"/>
              <a:ext cx="48928" cy="4892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7935457" y="6276051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7944767" y="6275352"/>
              <a:ext cx="46583" cy="4658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7955099" y="6275674"/>
              <a:ext cx="45939" cy="459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7964502" y="6275069"/>
              <a:ext cx="47150" cy="4715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7975117" y="6275674"/>
              <a:ext cx="45939" cy="459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7985502" y="6276051"/>
              <a:ext cx="45186" cy="4518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7994529" y="6275069"/>
              <a:ext cx="47150" cy="4715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8005144" y="6275674"/>
              <a:ext cx="45939" cy="459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8014064" y="6274585"/>
              <a:ext cx="48116" cy="48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8023863" y="6274375"/>
              <a:ext cx="48538" cy="4853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8034849" y="6275352"/>
              <a:ext cx="46583" cy="4658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8042742" y="6273236"/>
              <a:ext cx="50815" cy="508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8053514" y="6273998"/>
              <a:ext cx="49291" cy="492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8063704" y="6274180"/>
              <a:ext cx="48928" cy="4892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8074119" y="6274585"/>
              <a:ext cx="48116" cy="48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8083917" y="6274375"/>
              <a:ext cx="48538" cy="4853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8091328" y="6271777"/>
              <a:ext cx="53734" cy="5373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8103559" y="6273998"/>
              <a:ext cx="49291" cy="492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8111607" y="6272038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8122439" y="6272860"/>
              <a:ext cx="51567" cy="5156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8132693" y="6273105"/>
              <a:ext cx="51077" cy="5107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8142577" y="6272980"/>
              <a:ext cx="51327" cy="5132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8152240" y="6272633"/>
              <a:ext cx="52021" cy="5202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8162360" y="6272745"/>
              <a:ext cx="51798" cy="5179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8171848" y="6272224"/>
              <a:ext cx="52839" cy="52839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8180219" y="6270586"/>
              <a:ext cx="56116" cy="5611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8192276" y="6272633"/>
              <a:ext cx="52021" cy="5202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8201781" y="6272129"/>
              <a:ext cx="53028" cy="5302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8212083" y="6272422"/>
              <a:ext cx="52443" cy="524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8220906" y="6271236"/>
              <a:ext cx="54815" cy="548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8233507" y="6273828"/>
              <a:ext cx="49631" cy="4963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8240717" y="6271028"/>
              <a:ext cx="55231" cy="5523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8261015" y="6271308"/>
              <a:ext cx="54670" cy="5467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8271250" y="6271534"/>
              <a:ext cx="54218" cy="5421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8283241" y="6273517"/>
              <a:ext cx="50254" cy="5025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8290145" y="6270411"/>
              <a:ext cx="56465" cy="5646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8301437" y="6271694"/>
              <a:ext cx="53900" cy="5390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8312278" y="6272526"/>
              <a:ext cx="52236" cy="5223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8321709" y="6271948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8331718" y="6271948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8343015" y="6273236"/>
              <a:ext cx="50815" cy="5081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8352210" y="6247010"/>
              <a:ext cx="52443" cy="5244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8361835" y="6272038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8370835" y="6271028"/>
              <a:ext cx="55231" cy="5523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8381124" y="6271308"/>
              <a:ext cx="54670" cy="5467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8391282" y="6271457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8401447" y="627161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8411225" y="6271382"/>
              <a:ext cx="54523" cy="545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8422597" y="6272745"/>
              <a:ext cx="51798" cy="5179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8431474" y="627161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8440832" y="6270962"/>
              <a:ext cx="55364" cy="5536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8451741" y="6271861"/>
              <a:ext cx="53565" cy="5356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8461582" y="6271694"/>
              <a:ext cx="53900" cy="5390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8471280" y="6271382"/>
              <a:ext cx="54523" cy="545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8481944" y="6272038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8491953" y="6272038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8500821" y="6270896"/>
              <a:ext cx="55495" cy="5549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8512255" y="6272321"/>
              <a:ext cx="52644" cy="5264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8520775" y="6270832"/>
              <a:ext cx="55624" cy="5562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8531900" y="6271948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8549803" y="6269832"/>
              <a:ext cx="57623" cy="5762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8561145" y="6271166"/>
              <a:ext cx="54956" cy="5495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8569630" y="6146981"/>
              <a:ext cx="58004" cy="5800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8578995" y="6268997"/>
              <a:ext cx="59293" cy="59293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8589208" y="6269201"/>
              <a:ext cx="58885" cy="5888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8599947" y="6269931"/>
              <a:ext cx="57425" cy="574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8618544" y="6145928"/>
              <a:ext cx="60267" cy="6026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8630128" y="6270085"/>
              <a:ext cx="57118" cy="5711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8639468" y="6098451"/>
              <a:ext cx="58457" cy="5845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8649993" y="6269931"/>
              <a:ext cx="57425" cy="5742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8659854" y="6269784"/>
              <a:ext cx="57720" cy="5772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8670548" y="6270468"/>
              <a:ext cx="56351" cy="563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8680173" y="6270085"/>
              <a:ext cx="57118" cy="5711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8691711" y="5976051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8701564" y="6271457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8711212" y="5985636"/>
              <a:ext cx="55095" cy="55095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8720957" y="6270832"/>
              <a:ext cx="55624" cy="5562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8732172" y="6272038"/>
              <a:ext cx="53212" cy="5321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8741757" y="627161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8752474" y="6272321"/>
              <a:ext cx="52644" cy="5264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8761775" y="627161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8773151" y="6272980"/>
              <a:ext cx="51327" cy="51327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8781874" y="6271694"/>
              <a:ext cx="53900" cy="5390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8792822" y="6272633"/>
              <a:ext cx="52021" cy="5202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8801656" y="6271457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8812155" y="6271948"/>
              <a:ext cx="53391" cy="5339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8822538" y="5880455"/>
              <a:ext cx="52644" cy="52644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8832751" y="6272526"/>
              <a:ext cx="52236" cy="52236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8841692" y="6271457"/>
              <a:ext cx="54372" cy="54372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8851552" y="5916206"/>
              <a:ext cx="54670" cy="5467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8861866" y="627161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8871875" y="6271613"/>
              <a:ext cx="54061" cy="5406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8883015" y="5843258"/>
              <a:ext cx="51798" cy="51798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8898244" y="6277964"/>
              <a:ext cx="41360" cy="41360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l1150"/>
            <p:cNvSpPr/>
            <p:nvPr/>
          </p:nvSpPr>
          <p:spPr>
            <a:xfrm>
              <a:off x="8028114" y="8482926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1"/>
            <p:cNvSpPr/>
            <p:nvPr/>
          </p:nvSpPr>
          <p:spPr>
            <a:xfrm>
              <a:off x="8028114" y="8208424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2"/>
            <p:cNvSpPr/>
            <p:nvPr/>
          </p:nvSpPr>
          <p:spPr>
            <a:xfrm>
              <a:off x="8028114" y="7923679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3"/>
            <p:cNvSpPr/>
            <p:nvPr/>
          </p:nvSpPr>
          <p:spPr>
            <a:xfrm>
              <a:off x="8028114" y="7662763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4"/>
            <p:cNvSpPr/>
            <p:nvPr/>
          </p:nvSpPr>
          <p:spPr>
            <a:xfrm>
              <a:off x="8028114" y="7401847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5"/>
            <p:cNvSpPr/>
            <p:nvPr/>
          </p:nvSpPr>
          <p:spPr>
            <a:xfrm>
              <a:off x="8028114" y="7117102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6"/>
            <p:cNvSpPr/>
            <p:nvPr/>
          </p:nvSpPr>
          <p:spPr>
            <a:xfrm>
              <a:off x="8028114" y="6842600"/>
              <a:ext cx="1501365" cy="0"/>
            </a:xfrm>
            <a:custGeom>
              <a:avLst/>
              <a:pathLst>
                <a:path w="1501365" h="0">
                  <a:moveTo>
                    <a:pt x="0" y="0"/>
                  </a:moveTo>
                  <a:lnTo>
                    <a:pt x="1501365" y="0"/>
                  </a:lnTo>
                  <a:lnTo>
                    <a:pt x="150136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8666068" y="7583809"/>
              <a:ext cx="863410" cy="899117"/>
            </a:xfrm>
            <a:custGeom>
              <a:avLst/>
              <a:pathLst>
                <a:path w="863410" h="899117">
                  <a:moveTo>
                    <a:pt x="0" y="899117"/>
                  </a:moveTo>
                  <a:lnTo>
                    <a:pt x="2627" y="896472"/>
                  </a:lnTo>
                  <a:lnTo>
                    <a:pt x="12637" y="886393"/>
                  </a:lnTo>
                  <a:lnTo>
                    <a:pt x="22646" y="876304"/>
                  </a:lnTo>
                  <a:lnTo>
                    <a:pt x="32655" y="866206"/>
                  </a:lnTo>
                  <a:lnTo>
                    <a:pt x="42664" y="856098"/>
                  </a:lnTo>
                  <a:lnTo>
                    <a:pt x="52673" y="845982"/>
                  </a:lnTo>
                  <a:lnTo>
                    <a:pt x="62682" y="835857"/>
                  </a:lnTo>
                  <a:lnTo>
                    <a:pt x="72691" y="825722"/>
                  </a:lnTo>
                  <a:lnTo>
                    <a:pt x="82700" y="815578"/>
                  </a:lnTo>
                  <a:lnTo>
                    <a:pt x="92709" y="805425"/>
                  </a:lnTo>
                  <a:lnTo>
                    <a:pt x="102719" y="795262"/>
                  </a:lnTo>
                  <a:lnTo>
                    <a:pt x="112728" y="785090"/>
                  </a:lnTo>
                  <a:lnTo>
                    <a:pt x="122737" y="774909"/>
                  </a:lnTo>
                  <a:lnTo>
                    <a:pt x="132746" y="764719"/>
                  </a:lnTo>
                  <a:lnTo>
                    <a:pt x="142755" y="754519"/>
                  </a:lnTo>
                  <a:lnTo>
                    <a:pt x="152764" y="744310"/>
                  </a:lnTo>
                  <a:lnTo>
                    <a:pt x="162773" y="734092"/>
                  </a:lnTo>
                  <a:lnTo>
                    <a:pt x="172782" y="723864"/>
                  </a:lnTo>
                  <a:lnTo>
                    <a:pt x="182791" y="713627"/>
                  </a:lnTo>
                  <a:lnTo>
                    <a:pt x="192800" y="703381"/>
                  </a:lnTo>
                  <a:lnTo>
                    <a:pt x="202810" y="693126"/>
                  </a:lnTo>
                  <a:lnTo>
                    <a:pt x="212819" y="682861"/>
                  </a:lnTo>
                  <a:lnTo>
                    <a:pt x="222828" y="672588"/>
                  </a:lnTo>
                  <a:lnTo>
                    <a:pt x="232837" y="662305"/>
                  </a:lnTo>
                  <a:lnTo>
                    <a:pt x="242846" y="652013"/>
                  </a:lnTo>
                  <a:lnTo>
                    <a:pt x="252855" y="641713"/>
                  </a:lnTo>
                  <a:lnTo>
                    <a:pt x="262864" y="631403"/>
                  </a:lnTo>
                  <a:lnTo>
                    <a:pt x="272873" y="621085"/>
                  </a:lnTo>
                  <a:lnTo>
                    <a:pt x="282882" y="610758"/>
                  </a:lnTo>
                  <a:lnTo>
                    <a:pt x="292892" y="600422"/>
                  </a:lnTo>
                  <a:lnTo>
                    <a:pt x="302901" y="590077"/>
                  </a:lnTo>
                  <a:lnTo>
                    <a:pt x="312910" y="579724"/>
                  </a:lnTo>
                  <a:lnTo>
                    <a:pt x="322919" y="569363"/>
                  </a:lnTo>
                  <a:lnTo>
                    <a:pt x="332928" y="558993"/>
                  </a:lnTo>
                  <a:lnTo>
                    <a:pt x="342937" y="548615"/>
                  </a:lnTo>
                  <a:lnTo>
                    <a:pt x="352946" y="538228"/>
                  </a:lnTo>
                  <a:lnTo>
                    <a:pt x="362955" y="527834"/>
                  </a:lnTo>
                  <a:lnTo>
                    <a:pt x="372964" y="517431"/>
                  </a:lnTo>
                  <a:lnTo>
                    <a:pt x="382973" y="507021"/>
                  </a:lnTo>
                  <a:lnTo>
                    <a:pt x="392983" y="496603"/>
                  </a:lnTo>
                  <a:lnTo>
                    <a:pt x="402992" y="486176"/>
                  </a:lnTo>
                  <a:lnTo>
                    <a:pt x="413001" y="475743"/>
                  </a:lnTo>
                  <a:lnTo>
                    <a:pt x="423010" y="465301"/>
                  </a:lnTo>
                  <a:lnTo>
                    <a:pt x="433019" y="454853"/>
                  </a:lnTo>
                  <a:lnTo>
                    <a:pt x="443028" y="444397"/>
                  </a:lnTo>
                  <a:lnTo>
                    <a:pt x="453037" y="433934"/>
                  </a:lnTo>
                  <a:lnTo>
                    <a:pt x="463046" y="423463"/>
                  </a:lnTo>
                  <a:lnTo>
                    <a:pt x="473055" y="412986"/>
                  </a:lnTo>
                  <a:lnTo>
                    <a:pt x="483065" y="402502"/>
                  </a:lnTo>
                  <a:lnTo>
                    <a:pt x="493074" y="392011"/>
                  </a:lnTo>
                  <a:lnTo>
                    <a:pt x="503083" y="381513"/>
                  </a:lnTo>
                  <a:lnTo>
                    <a:pt x="513092" y="371009"/>
                  </a:lnTo>
                  <a:lnTo>
                    <a:pt x="523101" y="360498"/>
                  </a:lnTo>
                  <a:lnTo>
                    <a:pt x="533110" y="349981"/>
                  </a:lnTo>
                  <a:lnTo>
                    <a:pt x="543119" y="339457"/>
                  </a:lnTo>
                  <a:lnTo>
                    <a:pt x="553128" y="328928"/>
                  </a:lnTo>
                  <a:lnTo>
                    <a:pt x="563137" y="318392"/>
                  </a:lnTo>
                  <a:lnTo>
                    <a:pt x="573146" y="307851"/>
                  </a:lnTo>
                  <a:lnTo>
                    <a:pt x="583156" y="297303"/>
                  </a:lnTo>
                  <a:lnTo>
                    <a:pt x="593165" y="286750"/>
                  </a:lnTo>
                  <a:lnTo>
                    <a:pt x="603174" y="276191"/>
                  </a:lnTo>
                  <a:lnTo>
                    <a:pt x="613183" y="265627"/>
                  </a:lnTo>
                  <a:lnTo>
                    <a:pt x="623192" y="255057"/>
                  </a:lnTo>
                  <a:lnTo>
                    <a:pt x="633201" y="244482"/>
                  </a:lnTo>
                  <a:lnTo>
                    <a:pt x="643210" y="233902"/>
                  </a:lnTo>
                  <a:lnTo>
                    <a:pt x="653219" y="223317"/>
                  </a:lnTo>
                  <a:lnTo>
                    <a:pt x="663228" y="212726"/>
                  </a:lnTo>
                  <a:lnTo>
                    <a:pt x="673237" y="202131"/>
                  </a:lnTo>
                  <a:lnTo>
                    <a:pt x="683247" y="191531"/>
                  </a:lnTo>
                  <a:lnTo>
                    <a:pt x="693256" y="180926"/>
                  </a:lnTo>
                  <a:lnTo>
                    <a:pt x="703265" y="170317"/>
                  </a:lnTo>
                  <a:lnTo>
                    <a:pt x="713274" y="159702"/>
                  </a:lnTo>
                  <a:lnTo>
                    <a:pt x="723283" y="149084"/>
                  </a:lnTo>
                  <a:lnTo>
                    <a:pt x="733292" y="138461"/>
                  </a:lnTo>
                  <a:lnTo>
                    <a:pt x="743301" y="127834"/>
                  </a:lnTo>
                  <a:lnTo>
                    <a:pt x="753310" y="117202"/>
                  </a:lnTo>
                  <a:lnTo>
                    <a:pt x="763319" y="106566"/>
                  </a:lnTo>
                  <a:lnTo>
                    <a:pt x="773329" y="95927"/>
                  </a:lnTo>
                  <a:lnTo>
                    <a:pt x="783338" y="85283"/>
                  </a:lnTo>
                  <a:lnTo>
                    <a:pt x="793347" y="74635"/>
                  </a:lnTo>
                  <a:lnTo>
                    <a:pt x="803356" y="63984"/>
                  </a:lnTo>
                  <a:lnTo>
                    <a:pt x="813365" y="53329"/>
                  </a:lnTo>
                  <a:lnTo>
                    <a:pt x="823374" y="42670"/>
                  </a:lnTo>
                  <a:lnTo>
                    <a:pt x="833383" y="32008"/>
                  </a:lnTo>
                  <a:lnTo>
                    <a:pt x="843392" y="21342"/>
                  </a:lnTo>
                  <a:lnTo>
                    <a:pt x="853401" y="10672"/>
                  </a:lnTo>
                  <a:lnTo>
                    <a:pt x="863410" y="0"/>
                  </a:lnTo>
                  <a:lnTo>
                    <a:pt x="863410" y="145063"/>
                  </a:lnTo>
                  <a:lnTo>
                    <a:pt x="853401" y="154762"/>
                  </a:lnTo>
                  <a:lnTo>
                    <a:pt x="843392" y="164466"/>
                  </a:lnTo>
                  <a:lnTo>
                    <a:pt x="833383" y="174172"/>
                  </a:lnTo>
                  <a:lnTo>
                    <a:pt x="823374" y="183883"/>
                  </a:lnTo>
                  <a:lnTo>
                    <a:pt x="813365" y="193596"/>
                  </a:lnTo>
                  <a:lnTo>
                    <a:pt x="803356" y="203314"/>
                  </a:lnTo>
                  <a:lnTo>
                    <a:pt x="793347" y="213035"/>
                  </a:lnTo>
                  <a:lnTo>
                    <a:pt x="783338" y="222760"/>
                  </a:lnTo>
                  <a:lnTo>
                    <a:pt x="773329" y="232489"/>
                  </a:lnTo>
                  <a:lnTo>
                    <a:pt x="763319" y="242222"/>
                  </a:lnTo>
                  <a:lnTo>
                    <a:pt x="753310" y="251959"/>
                  </a:lnTo>
                  <a:lnTo>
                    <a:pt x="743301" y="261700"/>
                  </a:lnTo>
                  <a:lnTo>
                    <a:pt x="733292" y="271445"/>
                  </a:lnTo>
                  <a:lnTo>
                    <a:pt x="723283" y="281195"/>
                  </a:lnTo>
                  <a:lnTo>
                    <a:pt x="713274" y="290949"/>
                  </a:lnTo>
                  <a:lnTo>
                    <a:pt x="703265" y="300707"/>
                  </a:lnTo>
                  <a:lnTo>
                    <a:pt x="693256" y="310470"/>
                  </a:lnTo>
                  <a:lnTo>
                    <a:pt x="683247" y="320238"/>
                  </a:lnTo>
                  <a:lnTo>
                    <a:pt x="673237" y="330011"/>
                  </a:lnTo>
                  <a:lnTo>
                    <a:pt x="663228" y="339788"/>
                  </a:lnTo>
                  <a:lnTo>
                    <a:pt x="653219" y="349570"/>
                  </a:lnTo>
                  <a:lnTo>
                    <a:pt x="643210" y="359357"/>
                  </a:lnTo>
                  <a:lnTo>
                    <a:pt x="633201" y="369150"/>
                  </a:lnTo>
                  <a:lnTo>
                    <a:pt x="623192" y="378947"/>
                  </a:lnTo>
                  <a:lnTo>
                    <a:pt x="613183" y="388750"/>
                  </a:lnTo>
                  <a:lnTo>
                    <a:pt x="603174" y="398559"/>
                  </a:lnTo>
                  <a:lnTo>
                    <a:pt x="593165" y="408373"/>
                  </a:lnTo>
                  <a:lnTo>
                    <a:pt x="583156" y="418192"/>
                  </a:lnTo>
                  <a:lnTo>
                    <a:pt x="573146" y="428017"/>
                  </a:lnTo>
                  <a:lnTo>
                    <a:pt x="563137" y="437848"/>
                  </a:lnTo>
                  <a:lnTo>
                    <a:pt x="553128" y="447685"/>
                  </a:lnTo>
                  <a:lnTo>
                    <a:pt x="543119" y="457529"/>
                  </a:lnTo>
                  <a:lnTo>
                    <a:pt x="533110" y="467378"/>
                  </a:lnTo>
                  <a:lnTo>
                    <a:pt x="523101" y="477233"/>
                  </a:lnTo>
                  <a:lnTo>
                    <a:pt x="513092" y="487095"/>
                  </a:lnTo>
                  <a:lnTo>
                    <a:pt x="503083" y="496963"/>
                  </a:lnTo>
                  <a:lnTo>
                    <a:pt x="493074" y="506838"/>
                  </a:lnTo>
                  <a:lnTo>
                    <a:pt x="483065" y="516720"/>
                  </a:lnTo>
                  <a:lnTo>
                    <a:pt x="473055" y="526608"/>
                  </a:lnTo>
                  <a:lnTo>
                    <a:pt x="463046" y="536503"/>
                  </a:lnTo>
                  <a:lnTo>
                    <a:pt x="453037" y="546406"/>
                  </a:lnTo>
                  <a:lnTo>
                    <a:pt x="443028" y="556315"/>
                  </a:lnTo>
                  <a:lnTo>
                    <a:pt x="433019" y="566232"/>
                  </a:lnTo>
                  <a:lnTo>
                    <a:pt x="423010" y="576156"/>
                  </a:lnTo>
                  <a:lnTo>
                    <a:pt x="413001" y="586087"/>
                  </a:lnTo>
                  <a:lnTo>
                    <a:pt x="402992" y="596026"/>
                  </a:lnTo>
                  <a:lnTo>
                    <a:pt x="392983" y="605972"/>
                  </a:lnTo>
                  <a:lnTo>
                    <a:pt x="382973" y="615927"/>
                  </a:lnTo>
                  <a:lnTo>
                    <a:pt x="372964" y="625889"/>
                  </a:lnTo>
                  <a:lnTo>
                    <a:pt x="362955" y="635859"/>
                  </a:lnTo>
                  <a:lnTo>
                    <a:pt x="352946" y="645837"/>
                  </a:lnTo>
                  <a:lnTo>
                    <a:pt x="342937" y="655823"/>
                  </a:lnTo>
                  <a:lnTo>
                    <a:pt x="332928" y="665818"/>
                  </a:lnTo>
                  <a:lnTo>
                    <a:pt x="322919" y="675820"/>
                  </a:lnTo>
                  <a:lnTo>
                    <a:pt x="312910" y="685831"/>
                  </a:lnTo>
                  <a:lnTo>
                    <a:pt x="302901" y="695851"/>
                  </a:lnTo>
                  <a:lnTo>
                    <a:pt x="292892" y="705879"/>
                  </a:lnTo>
                  <a:lnTo>
                    <a:pt x="282882" y="715916"/>
                  </a:lnTo>
                  <a:lnTo>
                    <a:pt x="272873" y="725961"/>
                  </a:lnTo>
                  <a:lnTo>
                    <a:pt x="262864" y="736016"/>
                  </a:lnTo>
                  <a:lnTo>
                    <a:pt x="252855" y="746079"/>
                  </a:lnTo>
                  <a:lnTo>
                    <a:pt x="242846" y="756151"/>
                  </a:lnTo>
                  <a:lnTo>
                    <a:pt x="232837" y="766232"/>
                  </a:lnTo>
                  <a:lnTo>
                    <a:pt x="222828" y="776322"/>
                  </a:lnTo>
                  <a:lnTo>
                    <a:pt x="212819" y="786421"/>
                  </a:lnTo>
                  <a:lnTo>
                    <a:pt x="202810" y="796529"/>
                  </a:lnTo>
                  <a:lnTo>
                    <a:pt x="192800" y="806646"/>
                  </a:lnTo>
                  <a:lnTo>
                    <a:pt x="182791" y="816773"/>
                  </a:lnTo>
                  <a:lnTo>
                    <a:pt x="172782" y="826908"/>
                  </a:lnTo>
                  <a:lnTo>
                    <a:pt x="162773" y="837053"/>
                  </a:lnTo>
                  <a:lnTo>
                    <a:pt x="152764" y="847208"/>
                  </a:lnTo>
                  <a:lnTo>
                    <a:pt x="142755" y="857371"/>
                  </a:lnTo>
                  <a:lnTo>
                    <a:pt x="132746" y="867544"/>
                  </a:lnTo>
                  <a:lnTo>
                    <a:pt x="122737" y="877726"/>
                  </a:lnTo>
                  <a:lnTo>
                    <a:pt x="112728" y="887918"/>
                  </a:lnTo>
                  <a:lnTo>
                    <a:pt x="102719" y="898119"/>
                  </a:lnTo>
                  <a:lnTo>
                    <a:pt x="101740" y="899117"/>
                  </a:lnTo>
                  <a:close/>
                </a:path>
              </a:pathLst>
            </a:cu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l1158"/>
            <p:cNvSpPr/>
            <p:nvPr/>
          </p:nvSpPr>
          <p:spPr>
            <a:xfrm>
              <a:off x="8666068" y="7583809"/>
              <a:ext cx="863410" cy="899117"/>
            </a:xfrm>
            <a:custGeom>
              <a:avLst/>
              <a:pathLst>
                <a:path w="863410" h="899117">
                  <a:moveTo>
                    <a:pt x="0" y="899117"/>
                  </a:moveTo>
                  <a:lnTo>
                    <a:pt x="2627" y="896472"/>
                  </a:lnTo>
                  <a:lnTo>
                    <a:pt x="12637" y="886393"/>
                  </a:lnTo>
                  <a:lnTo>
                    <a:pt x="22646" y="876304"/>
                  </a:lnTo>
                  <a:lnTo>
                    <a:pt x="32655" y="866206"/>
                  </a:lnTo>
                  <a:lnTo>
                    <a:pt x="42664" y="856098"/>
                  </a:lnTo>
                  <a:lnTo>
                    <a:pt x="52673" y="845982"/>
                  </a:lnTo>
                  <a:lnTo>
                    <a:pt x="62682" y="835857"/>
                  </a:lnTo>
                  <a:lnTo>
                    <a:pt x="72691" y="825722"/>
                  </a:lnTo>
                  <a:lnTo>
                    <a:pt x="82700" y="815578"/>
                  </a:lnTo>
                  <a:lnTo>
                    <a:pt x="92709" y="805425"/>
                  </a:lnTo>
                  <a:lnTo>
                    <a:pt x="102719" y="795262"/>
                  </a:lnTo>
                  <a:lnTo>
                    <a:pt x="112728" y="785090"/>
                  </a:lnTo>
                  <a:lnTo>
                    <a:pt x="122737" y="774909"/>
                  </a:lnTo>
                  <a:lnTo>
                    <a:pt x="132746" y="764719"/>
                  </a:lnTo>
                  <a:lnTo>
                    <a:pt x="142755" y="754519"/>
                  </a:lnTo>
                  <a:lnTo>
                    <a:pt x="152764" y="744310"/>
                  </a:lnTo>
                  <a:lnTo>
                    <a:pt x="162773" y="734092"/>
                  </a:lnTo>
                  <a:lnTo>
                    <a:pt x="172782" y="723864"/>
                  </a:lnTo>
                  <a:lnTo>
                    <a:pt x="182791" y="713627"/>
                  </a:lnTo>
                  <a:lnTo>
                    <a:pt x="192800" y="703381"/>
                  </a:lnTo>
                  <a:lnTo>
                    <a:pt x="202810" y="693126"/>
                  </a:lnTo>
                  <a:lnTo>
                    <a:pt x="212819" y="682861"/>
                  </a:lnTo>
                  <a:lnTo>
                    <a:pt x="222828" y="672588"/>
                  </a:lnTo>
                  <a:lnTo>
                    <a:pt x="232837" y="662305"/>
                  </a:lnTo>
                  <a:lnTo>
                    <a:pt x="242846" y="652013"/>
                  </a:lnTo>
                  <a:lnTo>
                    <a:pt x="252855" y="641713"/>
                  </a:lnTo>
                  <a:lnTo>
                    <a:pt x="262864" y="631403"/>
                  </a:lnTo>
                  <a:lnTo>
                    <a:pt x="272873" y="621085"/>
                  </a:lnTo>
                  <a:lnTo>
                    <a:pt x="282882" y="610758"/>
                  </a:lnTo>
                  <a:lnTo>
                    <a:pt x="292892" y="600422"/>
                  </a:lnTo>
                  <a:lnTo>
                    <a:pt x="302901" y="590077"/>
                  </a:lnTo>
                  <a:lnTo>
                    <a:pt x="312910" y="579724"/>
                  </a:lnTo>
                  <a:lnTo>
                    <a:pt x="322919" y="569363"/>
                  </a:lnTo>
                  <a:lnTo>
                    <a:pt x="332928" y="558993"/>
                  </a:lnTo>
                  <a:lnTo>
                    <a:pt x="342937" y="548615"/>
                  </a:lnTo>
                  <a:lnTo>
                    <a:pt x="352946" y="538228"/>
                  </a:lnTo>
                  <a:lnTo>
                    <a:pt x="362955" y="527834"/>
                  </a:lnTo>
                  <a:lnTo>
                    <a:pt x="372964" y="517431"/>
                  </a:lnTo>
                  <a:lnTo>
                    <a:pt x="382973" y="507021"/>
                  </a:lnTo>
                  <a:lnTo>
                    <a:pt x="392983" y="496603"/>
                  </a:lnTo>
                  <a:lnTo>
                    <a:pt x="402992" y="486176"/>
                  </a:lnTo>
                  <a:lnTo>
                    <a:pt x="413001" y="475743"/>
                  </a:lnTo>
                  <a:lnTo>
                    <a:pt x="423010" y="465301"/>
                  </a:lnTo>
                  <a:lnTo>
                    <a:pt x="433019" y="454853"/>
                  </a:lnTo>
                  <a:lnTo>
                    <a:pt x="443028" y="444397"/>
                  </a:lnTo>
                  <a:lnTo>
                    <a:pt x="453037" y="433934"/>
                  </a:lnTo>
                  <a:lnTo>
                    <a:pt x="463046" y="423463"/>
                  </a:lnTo>
                  <a:lnTo>
                    <a:pt x="473055" y="412986"/>
                  </a:lnTo>
                  <a:lnTo>
                    <a:pt x="483065" y="402502"/>
                  </a:lnTo>
                  <a:lnTo>
                    <a:pt x="493074" y="392011"/>
                  </a:lnTo>
                  <a:lnTo>
                    <a:pt x="503083" y="381513"/>
                  </a:lnTo>
                  <a:lnTo>
                    <a:pt x="513092" y="371009"/>
                  </a:lnTo>
                  <a:lnTo>
                    <a:pt x="523101" y="360498"/>
                  </a:lnTo>
                  <a:lnTo>
                    <a:pt x="533110" y="349981"/>
                  </a:lnTo>
                  <a:lnTo>
                    <a:pt x="543119" y="339457"/>
                  </a:lnTo>
                  <a:lnTo>
                    <a:pt x="553128" y="328928"/>
                  </a:lnTo>
                  <a:lnTo>
                    <a:pt x="563137" y="318392"/>
                  </a:lnTo>
                  <a:lnTo>
                    <a:pt x="573146" y="307851"/>
                  </a:lnTo>
                  <a:lnTo>
                    <a:pt x="583156" y="297303"/>
                  </a:lnTo>
                  <a:lnTo>
                    <a:pt x="593165" y="286750"/>
                  </a:lnTo>
                  <a:lnTo>
                    <a:pt x="603174" y="276191"/>
                  </a:lnTo>
                  <a:lnTo>
                    <a:pt x="613183" y="265627"/>
                  </a:lnTo>
                  <a:lnTo>
                    <a:pt x="623192" y="255057"/>
                  </a:lnTo>
                  <a:lnTo>
                    <a:pt x="633201" y="244482"/>
                  </a:lnTo>
                  <a:lnTo>
                    <a:pt x="643210" y="233902"/>
                  </a:lnTo>
                  <a:lnTo>
                    <a:pt x="653219" y="223317"/>
                  </a:lnTo>
                  <a:lnTo>
                    <a:pt x="663228" y="212726"/>
                  </a:lnTo>
                  <a:lnTo>
                    <a:pt x="673237" y="202131"/>
                  </a:lnTo>
                  <a:lnTo>
                    <a:pt x="683247" y="191531"/>
                  </a:lnTo>
                  <a:lnTo>
                    <a:pt x="693256" y="180926"/>
                  </a:lnTo>
                  <a:lnTo>
                    <a:pt x="703265" y="170317"/>
                  </a:lnTo>
                  <a:lnTo>
                    <a:pt x="713274" y="159702"/>
                  </a:lnTo>
                  <a:lnTo>
                    <a:pt x="723283" y="149084"/>
                  </a:lnTo>
                  <a:lnTo>
                    <a:pt x="733292" y="138461"/>
                  </a:lnTo>
                  <a:lnTo>
                    <a:pt x="743301" y="127834"/>
                  </a:lnTo>
                  <a:lnTo>
                    <a:pt x="753310" y="117202"/>
                  </a:lnTo>
                  <a:lnTo>
                    <a:pt x="763319" y="106566"/>
                  </a:lnTo>
                  <a:lnTo>
                    <a:pt x="773329" y="95927"/>
                  </a:lnTo>
                  <a:lnTo>
                    <a:pt x="783338" y="85283"/>
                  </a:lnTo>
                  <a:lnTo>
                    <a:pt x="793347" y="74635"/>
                  </a:lnTo>
                  <a:lnTo>
                    <a:pt x="803356" y="63984"/>
                  </a:lnTo>
                  <a:lnTo>
                    <a:pt x="813365" y="53329"/>
                  </a:lnTo>
                  <a:lnTo>
                    <a:pt x="823374" y="42670"/>
                  </a:lnTo>
                  <a:lnTo>
                    <a:pt x="833383" y="32008"/>
                  </a:lnTo>
                  <a:lnTo>
                    <a:pt x="843392" y="21342"/>
                  </a:lnTo>
                  <a:lnTo>
                    <a:pt x="853401" y="10672"/>
                  </a:lnTo>
                  <a:lnTo>
                    <a:pt x="863410" y="0"/>
                  </a:lnTo>
                  <a:lnTo>
                    <a:pt x="86341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59" name="pl1159"/>
            <p:cNvSpPr/>
            <p:nvPr/>
          </p:nvSpPr>
          <p:spPr>
            <a:xfrm>
              <a:off x="8767809" y="7728872"/>
              <a:ext cx="761670" cy="754054"/>
            </a:xfrm>
            <a:custGeom>
              <a:avLst/>
              <a:pathLst>
                <a:path w="761670" h="754054">
                  <a:moveTo>
                    <a:pt x="761670" y="0"/>
                  </a:moveTo>
                  <a:lnTo>
                    <a:pt x="761670" y="0"/>
                  </a:lnTo>
                  <a:lnTo>
                    <a:pt x="751661" y="9699"/>
                  </a:lnTo>
                  <a:lnTo>
                    <a:pt x="741652" y="19403"/>
                  </a:lnTo>
                  <a:lnTo>
                    <a:pt x="731643" y="29109"/>
                  </a:lnTo>
                  <a:lnTo>
                    <a:pt x="721634" y="38819"/>
                  </a:lnTo>
                  <a:lnTo>
                    <a:pt x="711624" y="48533"/>
                  </a:lnTo>
                  <a:lnTo>
                    <a:pt x="701615" y="58251"/>
                  </a:lnTo>
                  <a:lnTo>
                    <a:pt x="691606" y="67972"/>
                  </a:lnTo>
                  <a:lnTo>
                    <a:pt x="681597" y="77697"/>
                  </a:lnTo>
                  <a:lnTo>
                    <a:pt x="671588" y="87426"/>
                  </a:lnTo>
                  <a:lnTo>
                    <a:pt x="661579" y="97159"/>
                  </a:lnTo>
                  <a:lnTo>
                    <a:pt x="651570" y="106896"/>
                  </a:lnTo>
                  <a:lnTo>
                    <a:pt x="641561" y="116637"/>
                  </a:lnTo>
                  <a:lnTo>
                    <a:pt x="631552" y="126382"/>
                  </a:lnTo>
                  <a:lnTo>
                    <a:pt x="621543" y="136132"/>
                  </a:lnTo>
                  <a:lnTo>
                    <a:pt x="611533" y="145886"/>
                  </a:lnTo>
                  <a:lnTo>
                    <a:pt x="601524" y="155644"/>
                  </a:lnTo>
                  <a:lnTo>
                    <a:pt x="591515" y="165407"/>
                  </a:lnTo>
                  <a:lnTo>
                    <a:pt x="581506" y="175175"/>
                  </a:lnTo>
                  <a:lnTo>
                    <a:pt x="571497" y="184947"/>
                  </a:lnTo>
                  <a:lnTo>
                    <a:pt x="561488" y="194725"/>
                  </a:lnTo>
                  <a:lnTo>
                    <a:pt x="551479" y="204507"/>
                  </a:lnTo>
                  <a:lnTo>
                    <a:pt x="541470" y="214294"/>
                  </a:lnTo>
                  <a:lnTo>
                    <a:pt x="531461" y="224087"/>
                  </a:lnTo>
                  <a:lnTo>
                    <a:pt x="521451" y="233884"/>
                  </a:lnTo>
                  <a:lnTo>
                    <a:pt x="511442" y="243687"/>
                  </a:lnTo>
                  <a:lnTo>
                    <a:pt x="501433" y="253496"/>
                  </a:lnTo>
                  <a:lnTo>
                    <a:pt x="491424" y="263309"/>
                  </a:lnTo>
                  <a:lnTo>
                    <a:pt x="481415" y="273129"/>
                  </a:lnTo>
                  <a:lnTo>
                    <a:pt x="471406" y="282954"/>
                  </a:lnTo>
                  <a:lnTo>
                    <a:pt x="461397" y="292785"/>
                  </a:lnTo>
                  <a:lnTo>
                    <a:pt x="451388" y="302622"/>
                  </a:lnTo>
                  <a:lnTo>
                    <a:pt x="441379" y="312465"/>
                  </a:lnTo>
                  <a:lnTo>
                    <a:pt x="431370" y="322315"/>
                  </a:lnTo>
                  <a:lnTo>
                    <a:pt x="421360" y="332170"/>
                  </a:lnTo>
                  <a:lnTo>
                    <a:pt x="411351" y="342032"/>
                  </a:lnTo>
                  <a:lnTo>
                    <a:pt x="401342" y="351900"/>
                  </a:lnTo>
                  <a:lnTo>
                    <a:pt x="391333" y="361775"/>
                  </a:lnTo>
                  <a:lnTo>
                    <a:pt x="381324" y="371657"/>
                  </a:lnTo>
                  <a:lnTo>
                    <a:pt x="371315" y="381545"/>
                  </a:lnTo>
                  <a:lnTo>
                    <a:pt x="361306" y="391440"/>
                  </a:lnTo>
                  <a:lnTo>
                    <a:pt x="351297" y="401343"/>
                  </a:lnTo>
                  <a:lnTo>
                    <a:pt x="341288" y="411252"/>
                  </a:lnTo>
                  <a:lnTo>
                    <a:pt x="331278" y="421169"/>
                  </a:lnTo>
                  <a:lnTo>
                    <a:pt x="321269" y="431092"/>
                  </a:lnTo>
                  <a:lnTo>
                    <a:pt x="311260" y="441024"/>
                  </a:lnTo>
                  <a:lnTo>
                    <a:pt x="301251" y="450963"/>
                  </a:lnTo>
                  <a:lnTo>
                    <a:pt x="291242" y="460909"/>
                  </a:lnTo>
                  <a:lnTo>
                    <a:pt x="281233" y="470864"/>
                  </a:lnTo>
                  <a:lnTo>
                    <a:pt x="271224" y="480826"/>
                  </a:lnTo>
                  <a:lnTo>
                    <a:pt x="261215" y="490796"/>
                  </a:lnTo>
                  <a:lnTo>
                    <a:pt x="251206" y="500774"/>
                  </a:lnTo>
                  <a:lnTo>
                    <a:pt x="241197" y="510760"/>
                  </a:lnTo>
                  <a:lnTo>
                    <a:pt x="231187" y="520754"/>
                  </a:lnTo>
                  <a:lnTo>
                    <a:pt x="221178" y="530757"/>
                  </a:lnTo>
                  <a:lnTo>
                    <a:pt x="211169" y="540768"/>
                  </a:lnTo>
                  <a:lnTo>
                    <a:pt x="201160" y="550788"/>
                  </a:lnTo>
                  <a:lnTo>
                    <a:pt x="191151" y="560816"/>
                  </a:lnTo>
                  <a:lnTo>
                    <a:pt x="181142" y="570853"/>
                  </a:lnTo>
                  <a:lnTo>
                    <a:pt x="171133" y="580898"/>
                  </a:lnTo>
                  <a:lnTo>
                    <a:pt x="161124" y="590952"/>
                  </a:lnTo>
                  <a:lnTo>
                    <a:pt x="151115" y="601016"/>
                  </a:lnTo>
                  <a:lnTo>
                    <a:pt x="141106" y="611088"/>
                  </a:lnTo>
                  <a:lnTo>
                    <a:pt x="131096" y="621169"/>
                  </a:lnTo>
                  <a:lnTo>
                    <a:pt x="121087" y="631259"/>
                  </a:lnTo>
                  <a:lnTo>
                    <a:pt x="111078" y="641358"/>
                  </a:lnTo>
                  <a:lnTo>
                    <a:pt x="101069" y="651466"/>
                  </a:lnTo>
                  <a:lnTo>
                    <a:pt x="91060" y="661583"/>
                  </a:lnTo>
                  <a:lnTo>
                    <a:pt x="81051" y="671710"/>
                  </a:lnTo>
                  <a:lnTo>
                    <a:pt x="71042" y="681845"/>
                  </a:lnTo>
                  <a:lnTo>
                    <a:pt x="61033" y="691990"/>
                  </a:lnTo>
                  <a:lnTo>
                    <a:pt x="51024" y="702145"/>
                  </a:lnTo>
                  <a:lnTo>
                    <a:pt x="41014" y="712308"/>
                  </a:lnTo>
                  <a:lnTo>
                    <a:pt x="31005" y="722481"/>
                  </a:lnTo>
                  <a:lnTo>
                    <a:pt x="20996" y="732663"/>
                  </a:lnTo>
                  <a:lnTo>
                    <a:pt x="10987" y="742855"/>
                  </a:lnTo>
                  <a:lnTo>
                    <a:pt x="978" y="753055"/>
                  </a:lnTo>
                  <a:lnTo>
                    <a:pt x="0" y="754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60" name="pl1160"/>
            <p:cNvSpPr/>
            <p:nvPr/>
          </p:nvSpPr>
          <p:spPr>
            <a:xfrm>
              <a:off x="8717273" y="7656341"/>
              <a:ext cx="812206" cy="826585"/>
            </a:xfrm>
            <a:custGeom>
              <a:avLst/>
              <a:pathLst>
                <a:path w="812206" h="826585">
                  <a:moveTo>
                    <a:pt x="0" y="826585"/>
                  </a:moveTo>
                  <a:lnTo>
                    <a:pt x="1468" y="825090"/>
                  </a:lnTo>
                  <a:lnTo>
                    <a:pt x="11477" y="814904"/>
                  </a:lnTo>
                  <a:lnTo>
                    <a:pt x="21487" y="804718"/>
                  </a:lnTo>
                  <a:lnTo>
                    <a:pt x="31496" y="794531"/>
                  </a:lnTo>
                  <a:lnTo>
                    <a:pt x="41505" y="784345"/>
                  </a:lnTo>
                  <a:lnTo>
                    <a:pt x="51514" y="774159"/>
                  </a:lnTo>
                  <a:lnTo>
                    <a:pt x="61523" y="763972"/>
                  </a:lnTo>
                  <a:lnTo>
                    <a:pt x="71532" y="753786"/>
                  </a:lnTo>
                  <a:lnTo>
                    <a:pt x="81541" y="743600"/>
                  </a:lnTo>
                  <a:lnTo>
                    <a:pt x="91550" y="733414"/>
                  </a:lnTo>
                  <a:lnTo>
                    <a:pt x="101559" y="723227"/>
                  </a:lnTo>
                  <a:lnTo>
                    <a:pt x="111568" y="713041"/>
                  </a:lnTo>
                  <a:lnTo>
                    <a:pt x="121578" y="702855"/>
                  </a:lnTo>
                  <a:lnTo>
                    <a:pt x="131587" y="692668"/>
                  </a:lnTo>
                  <a:lnTo>
                    <a:pt x="141596" y="682482"/>
                  </a:lnTo>
                  <a:lnTo>
                    <a:pt x="151605" y="672296"/>
                  </a:lnTo>
                  <a:lnTo>
                    <a:pt x="161614" y="662109"/>
                  </a:lnTo>
                  <a:lnTo>
                    <a:pt x="171623" y="651923"/>
                  </a:lnTo>
                  <a:lnTo>
                    <a:pt x="181632" y="641737"/>
                  </a:lnTo>
                  <a:lnTo>
                    <a:pt x="191641" y="631550"/>
                  </a:lnTo>
                  <a:lnTo>
                    <a:pt x="201650" y="621364"/>
                  </a:lnTo>
                  <a:lnTo>
                    <a:pt x="211660" y="611178"/>
                  </a:lnTo>
                  <a:lnTo>
                    <a:pt x="221669" y="600992"/>
                  </a:lnTo>
                  <a:lnTo>
                    <a:pt x="231678" y="590805"/>
                  </a:lnTo>
                  <a:lnTo>
                    <a:pt x="241687" y="580619"/>
                  </a:lnTo>
                  <a:lnTo>
                    <a:pt x="251696" y="570433"/>
                  </a:lnTo>
                  <a:lnTo>
                    <a:pt x="261705" y="560246"/>
                  </a:lnTo>
                  <a:lnTo>
                    <a:pt x="271714" y="550060"/>
                  </a:lnTo>
                  <a:lnTo>
                    <a:pt x="281723" y="539874"/>
                  </a:lnTo>
                  <a:lnTo>
                    <a:pt x="291732" y="529687"/>
                  </a:lnTo>
                  <a:lnTo>
                    <a:pt x="301741" y="519501"/>
                  </a:lnTo>
                  <a:lnTo>
                    <a:pt x="311751" y="509315"/>
                  </a:lnTo>
                  <a:lnTo>
                    <a:pt x="321760" y="499129"/>
                  </a:lnTo>
                  <a:lnTo>
                    <a:pt x="331769" y="488942"/>
                  </a:lnTo>
                  <a:lnTo>
                    <a:pt x="341778" y="478756"/>
                  </a:lnTo>
                  <a:lnTo>
                    <a:pt x="351787" y="468570"/>
                  </a:lnTo>
                  <a:lnTo>
                    <a:pt x="361796" y="458383"/>
                  </a:lnTo>
                  <a:lnTo>
                    <a:pt x="371805" y="448197"/>
                  </a:lnTo>
                  <a:lnTo>
                    <a:pt x="381814" y="438011"/>
                  </a:lnTo>
                  <a:lnTo>
                    <a:pt x="391823" y="427824"/>
                  </a:lnTo>
                  <a:lnTo>
                    <a:pt x="401833" y="417638"/>
                  </a:lnTo>
                  <a:lnTo>
                    <a:pt x="411842" y="407452"/>
                  </a:lnTo>
                  <a:lnTo>
                    <a:pt x="421851" y="397265"/>
                  </a:lnTo>
                  <a:lnTo>
                    <a:pt x="431860" y="387079"/>
                  </a:lnTo>
                  <a:lnTo>
                    <a:pt x="441869" y="376893"/>
                  </a:lnTo>
                  <a:lnTo>
                    <a:pt x="451878" y="366707"/>
                  </a:lnTo>
                  <a:lnTo>
                    <a:pt x="461887" y="356520"/>
                  </a:lnTo>
                  <a:lnTo>
                    <a:pt x="471896" y="346334"/>
                  </a:lnTo>
                  <a:lnTo>
                    <a:pt x="481905" y="336148"/>
                  </a:lnTo>
                  <a:lnTo>
                    <a:pt x="491914" y="325961"/>
                  </a:lnTo>
                  <a:lnTo>
                    <a:pt x="501924" y="315775"/>
                  </a:lnTo>
                  <a:lnTo>
                    <a:pt x="511933" y="305589"/>
                  </a:lnTo>
                  <a:lnTo>
                    <a:pt x="521942" y="295402"/>
                  </a:lnTo>
                  <a:lnTo>
                    <a:pt x="531951" y="285216"/>
                  </a:lnTo>
                  <a:lnTo>
                    <a:pt x="541960" y="275030"/>
                  </a:lnTo>
                  <a:lnTo>
                    <a:pt x="551969" y="264843"/>
                  </a:lnTo>
                  <a:lnTo>
                    <a:pt x="561978" y="254657"/>
                  </a:lnTo>
                  <a:lnTo>
                    <a:pt x="571987" y="244471"/>
                  </a:lnTo>
                  <a:lnTo>
                    <a:pt x="581996" y="234285"/>
                  </a:lnTo>
                  <a:lnTo>
                    <a:pt x="592006" y="224098"/>
                  </a:lnTo>
                  <a:lnTo>
                    <a:pt x="602015" y="213912"/>
                  </a:lnTo>
                  <a:lnTo>
                    <a:pt x="612024" y="203726"/>
                  </a:lnTo>
                  <a:lnTo>
                    <a:pt x="622033" y="193539"/>
                  </a:lnTo>
                  <a:lnTo>
                    <a:pt x="632042" y="183353"/>
                  </a:lnTo>
                  <a:lnTo>
                    <a:pt x="642051" y="173167"/>
                  </a:lnTo>
                  <a:lnTo>
                    <a:pt x="652060" y="162980"/>
                  </a:lnTo>
                  <a:lnTo>
                    <a:pt x="662069" y="152794"/>
                  </a:lnTo>
                  <a:lnTo>
                    <a:pt x="672078" y="142608"/>
                  </a:lnTo>
                  <a:lnTo>
                    <a:pt x="682087" y="132421"/>
                  </a:lnTo>
                  <a:lnTo>
                    <a:pt x="692097" y="122235"/>
                  </a:lnTo>
                  <a:lnTo>
                    <a:pt x="702106" y="112049"/>
                  </a:lnTo>
                  <a:lnTo>
                    <a:pt x="712115" y="101863"/>
                  </a:lnTo>
                  <a:lnTo>
                    <a:pt x="722124" y="91676"/>
                  </a:lnTo>
                  <a:lnTo>
                    <a:pt x="732133" y="81490"/>
                  </a:lnTo>
                  <a:lnTo>
                    <a:pt x="742142" y="71304"/>
                  </a:lnTo>
                  <a:lnTo>
                    <a:pt x="752151" y="61117"/>
                  </a:lnTo>
                  <a:lnTo>
                    <a:pt x="762160" y="50931"/>
                  </a:lnTo>
                  <a:lnTo>
                    <a:pt x="772169" y="40745"/>
                  </a:lnTo>
                  <a:lnTo>
                    <a:pt x="782178" y="30558"/>
                  </a:lnTo>
                  <a:lnTo>
                    <a:pt x="792188" y="20372"/>
                  </a:lnTo>
                  <a:lnTo>
                    <a:pt x="802197" y="10186"/>
                  </a:lnTo>
                  <a:lnTo>
                    <a:pt x="812206" y="0"/>
                  </a:lnTo>
                  <a:lnTo>
                    <a:pt x="812206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7469571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7496969" y="8462246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7509608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7529626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7539635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7559653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7567033" y="8462246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7607069" y="8462246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7619708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7627088" y="8462246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7675220" y="8460333"/>
              <a:ext cx="45186" cy="451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7699781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7745741" y="8460790"/>
              <a:ext cx="44272" cy="4427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7759835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7765302" y="8460333"/>
              <a:ext cx="45186" cy="451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7814649" y="8459634"/>
              <a:ext cx="46583" cy="465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7829899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7834989" y="8459957"/>
              <a:ext cx="45939" cy="4593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7847288" y="8462246"/>
              <a:ext cx="41360" cy="4136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7884712" y="8459634"/>
              <a:ext cx="46583" cy="465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7899963" y="8464876"/>
              <a:ext cx="36101" cy="3610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7905886" y="8460790"/>
              <a:ext cx="44272" cy="4427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7909269" y="8454164"/>
              <a:ext cx="57525" cy="5752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7917129" y="8452015"/>
              <a:ext cx="61823" cy="6182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7927259" y="8452135"/>
              <a:ext cx="61581" cy="6158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7936159" y="8451027"/>
              <a:ext cx="63799" cy="6379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7947068" y="8451926"/>
              <a:ext cx="61999" cy="6199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7956349" y="8451198"/>
              <a:ext cx="63455" cy="6345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7965264" y="8450104"/>
              <a:ext cx="65644" cy="6564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7975892" y="8450722"/>
              <a:ext cx="64407" cy="6440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7985262" y="8450084"/>
              <a:ext cx="65684" cy="6568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7995865" y="8450677"/>
              <a:ext cx="64497" cy="6449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8004007" y="8448810"/>
              <a:ext cx="68232" cy="6823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8014274" y="8974112"/>
              <a:ext cx="67715" cy="6771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8023002" y="8447787"/>
              <a:ext cx="70277" cy="7027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8032542" y="8447318"/>
              <a:ext cx="71217" cy="7121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8042724" y="8447491"/>
              <a:ext cx="70870" cy="7087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8053176" y="8447934"/>
              <a:ext cx="69983" cy="699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8063563" y="8448312"/>
              <a:ext cx="69228" cy="692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8071619" y="8446359"/>
              <a:ext cx="73135" cy="7313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8081702" y="8446432"/>
              <a:ext cx="72987" cy="7298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8093504" y="8448226"/>
              <a:ext cx="69400" cy="6940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8102766" y="8447479"/>
              <a:ext cx="70895" cy="7089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8112470" y="8447173"/>
              <a:ext cx="71506" cy="7150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8122873" y="8447567"/>
              <a:ext cx="70718" cy="7071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8134047" y="8448732"/>
              <a:ext cx="68389" cy="6838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8143020" y="8447696"/>
              <a:ext cx="70461" cy="7046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8153187" y="8857308"/>
              <a:ext cx="70144" cy="7014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8164248" y="8448906"/>
              <a:ext cx="68041" cy="680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8174588" y="8799706"/>
              <a:ext cx="67379" cy="6737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8183774" y="8448414"/>
              <a:ext cx="69024" cy="6902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8194589" y="8779099"/>
              <a:ext cx="67413" cy="674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8204598" y="8449219"/>
              <a:ext cx="67413" cy="674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8212657" y="8447269"/>
              <a:ext cx="71314" cy="7131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8224021" y="8448624"/>
              <a:ext cx="68604" cy="6860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8233718" y="8448312"/>
              <a:ext cx="69228" cy="692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8252915" y="8761398"/>
              <a:ext cx="70870" cy="7087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8262395" y="8681670"/>
              <a:ext cx="71928" cy="719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8272809" y="8613238"/>
              <a:ext cx="71118" cy="7111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8281424" y="8684300"/>
              <a:ext cx="73906" cy="7390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8292411" y="8650923"/>
              <a:ext cx="71951" cy="719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8302763" y="8714598"/>
              <a:ext cx="71265" cy="7126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8313058" y="8447580"/>
              <a:ext cx="70693" cy="7069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8323504" y="8448016"/>
              <a:ext cx="69820" cy="6982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8333882" y="8656311"/>
              <a:ext cx="69083" cy="690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8344039" y="8448533"/>
              <a:ext cx="68786" cy="687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8352547" y="8447032"/>
              <a:ext cx="71789" cy="7178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8363066" y="8447542"/>
              <a:ext cx="70769" cy="7076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8373334" y="8447801"/>
              <a:ext cx="70251" cy="702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8383122" y="8447580"/>
              <a:ext cx="70693" cy="7069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8394130" y="8448578"/>
              <a:ext cx="68696" cy="6869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8403153" y="8607049"/>
              <a:ext cx="70667" cy="7066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8413739" y="8448169"/>
              <a:ext cx="69513" cy="6951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8422645" y="8600818"/>
              <a:ext cx="71719" cy="7171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8433943" y="8448356"/>
              <a:ext cx="69141" cy="691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8444055" y="8448458"/>
              <a:ext cx="68935" cy="6893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8454353" y="8448747"/>
              <a:ext cx="68357" cy="6835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8463971" y="8448356"/>
              <a:ext cx="69141" cy="6914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8474450" y="8448826"/>
              <a:ext cx="68200" cy="6820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8484819" y="8490976"/>
              <a:ext cx="67481" cy="6748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8493430" y="8447787"/>
              <a:ext cx="70277" cy="7027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8504462" y="8401373"/>
              <a:ext cx="68232" cy="6823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8513595" y="8498206"/>
              <a:ext cx="69983" cy="6998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8523591" y="8490259"/>
              <a:ext cx="70010" cy="7001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8542825" y="8447137"/>
              <a:ext cx="71577" cy="7157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8553824" y="8448127"/>
              <a:ext cx="69598" cy="6959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8563036" y="8447330"/>
              <a:ext cx="71192" cy="7119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8572948" y="8447233"/>
              <a:ext cx="71386" cy="7138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8582982" y="8447257"/>
              <a:ext cx="71338" cy="7133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8593736" y="8435368"/>
              <a:ext cx="69847" cy="6984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8612323" y="8446571"/>
              <a:ext cx="72709" cy="7270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8623535" y="8421746"/>
              <a:ext cx="70304" cy="7030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8632732" y="8353403"/>
              <a:ext cx="71928" cy="7192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8643171" y="8419545"/>
              <a:ext cx="71069" cy="7106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8654188" y="8388320"/>
              <a:ext cx="69053" cy="6905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8663638" y="8447840"/>
              <a:ext cx="70171" cy="7017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8674664" y="8448858"/>
              <a:ext cx="68137" cy="6813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8684610" y="8448794"/>
              <a:ext cx="68263" cy="6826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8694877" y="8449052"/>
              <a:ext cx="67748" cy="6774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8704755" y="8448922"/>
              <a:ext cx="68009" cy="6800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8714928" y="8449085"/>
              <a:ext cx="67682" cy="67682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8725682" y="8449831"/>
              <a:ext cx="66191" cy="6619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8735395" y="8449534"/>
              <a:ext cx="66784" cy="6678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8745758" y="8308325"/>
              <a:ext cx="66076" cy="6607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8756004" y="8450124"/>
              <a:ext cx="65603" cy="6560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8765662" y="8449774"/>
              <a:ext cx="66305" cy="6630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8775922" y="8295230"/>
              <a:ext cx="65803" cy="6580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8785756" y="8449850"/>
              <a:ext cx="66153" cy="66153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8796267" y="8450351"/>
              <a:ext cx="65150" cy="6515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8806297" y="8194762"/>
              <a:ext cx="65108" cy="65108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8816841" y="8127709"/>
              <a:ext cx="64037" cy="64037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8827451" y="8451508"/>
              <a:ext cx="62836" cy="6283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8837151" y="8451198"/>
              <a:ext cx="63455" cy="6345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8847688" y="8451727"/>
              <a:ext cx="62399" cy="62399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8857559" y="8451589"/>
              <a:ext cx="62674" cy="62674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8868145" y="8210603"/>
              <a:ext cx="61520" cy="61520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8878216" y="8207159"/>
              <a:ext cx="61396" cy="61396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8891176" y="8455179"/>
              <a:ext cx="55495" cy="55495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9" name="rc1279"/>
            <p:cNvSpPr/>
            <p:nvPr/>
          </p:nvSpPr>
          <p:spPr>
            <a:xfrm>
              <a:off x="4886204" y="6368233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tx1280"/>
            <p:cNvSpPr/>
            <p:nvPr/>
          </p:nvSpPr>
          <p:spPr>
            <a:xfrm>
              <a:off x="5555567" y="6446943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281" name="rc1281"/>
            <p:cNvSpPr/>
            <p:nvPr/>
          </p:nvSpPr>
          <p:spPr>
            <a:xfrm>
              <a:off x="6457159" y="6368233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tx1282"/>
            <p:cNvSpPr/>
            <p:nvPr/>
          </p:nvSpPr>
          <p:spPr>
            <a:xfrm>
              <a:off x="7119795" y="6443966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283" name="rc1283"/>
            <p:cNvSpPr/>
            <p:nvPr/>
          </p:nvSpPr>
          <p:spPr>
            <a:xfrm>
              <a:off x="8028114" y="6368233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tx1284"/>
            <p:cNvSpPr/>
            <p:nvPr/>
          </p:nvSpPr>
          <p:spPr>
            <a:xfrm>
              <a:off x="8717836" y="6446943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285" name="rc1285"/>
            <p:cNvSpPr/>
            <p:nvPr/>
          </p:nvSpPr>
          <p:spPr>
            <a:xfrm>
              <a:off x="4886204" y="4183951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tx1286"/>
            <p:cNvSpPr/>
            <p:nvPr/>
          </p:nvSpPr>
          <p:spPr>
            <a:xfrm>
              <a:off x="5558990" y="4262660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287" name="rc1287"/>
            <p:cNvSpPr/>
            <p:nvPr/>
          </p:nvSpPr>
          <p:spPr>
            <a:xfrm>
              <a:off x="6457159" y="4183951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tx1288"/>
            <p:cNvSpPr/>
            <p:nvPr/>
          </p:nvSpPr>
          <p:spPr>
            <a:xfrm>
              <a:off x="7116402" y="4262660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289" name="rc1289"/>
            <p:cNvSpPr/>
            <p:nvPr/>
          </p:nvSpPr>
          <p:spPr>
            <a:xfrm>
              <a:off x="8028114" y="4183951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tx1290"/>
            <p:cNvSpPr/>
            <p:nvPr/>
          </p:nvSpPr>
          <p:spPr>
            <a:xfrm>
              <a:off x="8704234" y="4262660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LA</a:t>
              </a:r>
            </a:p>
          </p:txBody>
        </p:sp>
        <p:sp>
          <p:nvSpPr>
            <p:cNvPr id="1291" name="rc1291"/>
            <p:cNvSpPr/>
            <p:nvPr/>
          </p:nvSpPr>
          <p:spPr>
            <a:xfrm>
              <a:off x="4886204" y="1999668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tx1292"/>
            <p:cNvSpPr/>
            <p:nvPr/>
          </p:nvSpPr>
          <p:spPr>
            <a:xfrm>
              <a:off x="5565747" y="2078378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293" name="rc1293"/>
            <p:cNvSpPr/>
            <p:nvPr/>
          </p:nvSpPr>
          <p:spPr>
            <a:xfrm>
              <a:off x="6457159" y="1999668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tx1294"/>
            <p:cNvSpPr/>
            <p:nvPr/>
          </p:nvSpPr>
          <p:spPr>
            <a:xfrm>
              <a:off x="7123159" y="2075402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295" name="rc1295"/>
            <p:cNvSpPr/>
            <p:nvPr/>
          </p:nvSpPr>
          <p:spPr>
            <a:xfrm>
              <a:off x="8028114" y="1999668"/>
              <a:ext cx="150136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tx1296"/>
            <p:cNvSpPr/>
            <p:nvPr/>
          </p:nvSpPr>
          <p:spPr>
            <a:xfrm>
              <a:off x="8690720" y="2075402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297" name="pl1297"/>
            <p:cNvSpPr/>
            <p:nvPr/>
          </p:nvSpPr>
          <p:spPr>
            <a:xfrm>
              <a:off x="4886204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8"/>
            <p:cNvSpPr/>
            <p:nvPr/>
          </p:nvSpPr>
          <p:spPr>
            <a:xfrm>
              <a:off x="5186477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9"/>
            <p:cNvSpPr/>
            <p:nvPr/>
          </p:nvSpPr>
          <p:spPr>
            <a:xfrm>
              <a:off x="5496760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300"/>
            <p:cNvSpPr/>
            <p:nvPr/>
          </p:nvSpPr>
          <p:spPr>
            <a:xfrm>
              <a:off x="5807042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1"/>
            <p:cNvSpPr/>
            <p:nvPr/>
          </p:nvSpPr>
          <p:spPr>
            <a:xfrm>
              <a:off x="6087297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tx1302"/>
            <p:cNvSpPr/>
            <p:nvPr/>
          </p:nvSpPr>
          <p:spPr>
            <a:xfrm rot="-5400000">
              <a:off x="4777083" y="8609612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03" name="tx1303"/>
            <p:cNvSpPr/>
            <p:nvPr/>
          </p:nvSpPr>
          <p:spPr>
            <a:xfrm rot="-5400000">
              <a:off x="5077357" y="8609612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04" name="tx1304"/>
            <p:cNvSpPr/>
            <p:nvPr/>
          </p:nvSpPr>
          <p:spPr>
            <a:xfrm rot="-5400000">
              <a:off x="5397729" y="8609582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05" name="tx1305"/>
            <p:cNvSpPr/>
            <p:nvPr/>
          </p:nvSpPr>
          <p:spPr>
            <a:xfrm rot="-5400000">
              <a:off x="5701285" y="8609612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06" name="tx1306"/>
            <p:cNvSpPr/>
            <p:nvPr/>
          </p:nvSpPr>
          <p:spPr>
            <a:xfrm rot="-5400000">
              <a:off x="5981599" y="8609612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07" name="pl1307"/>
            <p:cNvSpPr/>
            <p:nvPr/>
          </p:nvSpPr>
          <p:spPr>
            <a:xfrm>
              <a:off x="6457159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8"/>
            <p:cNvSpPr/>
            <p:nvPr/>
          </p:nvSpPr>
          <p:spPr>
            <a:xfrm>
              <a:off x="6757432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9"/>
            <p:cNvSpPr/>
            <p:nvPr/>
          </p:nvSpPr>
          <p:spPr>
            <a:xfrm>
              <a:off x="7067714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10"/>
            <p:cNvSpPr/>
            <p:nvPr/>
          </p:nvSpPr>
          <p:spPr>
            <a:xfrm>
              <a:off x="7377997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1"/>
            <p:cNvSpPr/>
            <p:nvPr/>
          </p:nvSpPr>
          <p:spPr>
            <a:xfrm>
              <a:off x="7658251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tx1312"/>
            <p:cNvSpPr/>
            <p:nvPr/>
          </p:nvSpPr>
          <p:spPr>
            <a:xfrm rot="-5400000">
              <a:off x="6348038" y="8609612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13" name="tx1313"/>
            <p:cNvSpPr/>
            <p:nvPr/>
          </p:nvSpPr>
          <p:spPr>
            <a:xfrm rot="-5400000">
              <a:off x="6648311" y="8609612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14" name="tx1314"/>
            <p:cNvSpPr/>
            <p:nvPr/>
          </p:nvSpPr>
          <p:spPr>
            <a:xfrm rot="-5400000">
              <a:off x="6968684" y="8609582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15" name="tx1315"/>
            <p:cNvSpPr/>
            <p:nvPr/>
          </p:nvSpPr>
          <p:spPr>
            <a:xfrm rot="-5400000">
              <a:off x="7272239" y="8609612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16" name="tx1316"/>
            <p:cNvSpPr/>
            <p:nvPr/>
          </p:nvSpPr>
          <p:spPr>
            <a:xfrm rot="-5400000">
              <a:off x="7552554" y="8609612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17" name="pl1317"/>
            <p:cNvSpPr/>
            <p:nvPr/>
          </p:nvSpPr>
          <p:spPr>
            <a:xfrm>
              <a:off x="8028114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8"/>
            <p:cNvSpPr/>
            <p:nvPr/>
          </p:nvSpPr>
          <p:spPr>
            <a:xfrm>
              <a:off x="8328387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9"/>
            <p:cNvSpPr/>
            <p:nvPr/>
          </p:nvSpPr>
          <p:spPr>
            <a:xfrm>
              <a:off x="8638669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20"/>
            <p:cNvSpPr/>
            <p:nvPr/>
          </p:nvSpPr>
          <p:spPr>
            <a:xfrm>
              <a:off x="8948951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1"/>
            <p:cNvSpPr/>
            <p:nvPr/>
          </p:nvSpPr>
          <p:spPr>
            <a:xfrm>
              <a:off x="9229206" y="8482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tx1322"/>
            <p:cNvSpPr/>
            <p:nvPr/>
          </p:nvSpPr>
          <p:spPr>
            <a:xfrm rot="-5400000">
              <a:off x="7918993" y="8609612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1323" name="tx1323"/>
            <p:cNvSpPr/>
            <p:nvPr/>
          </p:nvSpPr>
          <p:spPr>
            <a:xfrm rot="-5400000">
              <a:off x="8219266" y="8609612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1324" name="tx1324"/>
            <p:cNvSpPr/>
            <p:nvPr/>
          </p:nvSpPr>
          <p:spPr>
            <a:xfrm rot="-5400000">
              <a:off x="8539639" y="8609582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1325" name="tx1325"/>
            <p:cNvSpPr/>
            <p:nvPr/>
          </p:nvSpPr>
          <p:spPr>
            <a:xfrm rot="-5400000">
              <a:off x="8843194" y="8609612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1326" name="tx1326"/>
            <p:cNvSpPr/>
            <p:nvPr/>
          </p:nvSpPr>
          <p:spPr>
            <a:xfrm rot="-5400000">
              <a:off x="9123508" y="8609612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1327" name="tx1327"/>
            <p:cNvSpPr/>
            <p:nvPr/>
          </p:nvSpPr>
          <p:spPr>
            <a:xfrm>
              <a:off x="4654089" y="4068880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28" name="tx1328"/>
            <p:cNvSpPr/>
            <p:nvPr/>
          </p:nvSpPr>
          <p:spPr>
            <a:xfrm>
              <a:off x="4755768" y="3795866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29" name="tx1329"/>
            <p:cNvSpPr/>
            <p:nvPr/>
          </p:nvSpPr>
          <p:spPr>
            <a:xfrm>
              <a:off x="4687962" y="35096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30" name="tx1330"/>
            <p:cNvSpPr/>
            <p:nvPr/>
          </p:nvSpPr>
          <p:spPr>
            <a:xfrm>
              <a:off x="4687962" y="324871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31" name="tx1331"/>
            <p:cNvSpPr/>
            <p:nvPr/>
          </p:nvSpPr>
          <p:spPr>
            <a:xfrm>
              <a:off x="4687962" y="298780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32" name="tx1332"/>
            <p:cNvSpPr/>
            <p:nvPr/>
          </p:nvSpPr>
          <p:spPr>
            <a:xfrm>
              <a:off x="4687962" y="270305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33" name="tx1333"/>
            <p:cNvSpPr/>
            <p:nvPr/>
          </p:nvSpPr>
          <p:spPr>
            <a:xfrm>
              <a:off x="4586283" y="242855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34" name="pl1334"/>
            <p:cNvSpPr/>
            <p:nvPr/>
          </p:nvSpPr>
          <p:spPr>
            <a:xfrm>
              <a:off x="4851410" y="41143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5"/>
            <p:cNvSpPr/>
            <p:nvPr/>
          </p:nvSpPr>
          <p:spPr>
            <a:xfrm>
              <a:off x="4851410" y="3839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6"/>
            <p:cNvSpPr/>
            <p:nvPr/>
          </p:nvSpPr>
          <p:spPr>
            <a:xfrm>
              <a:off x="4851410" y="3555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7"/>
            <p:cNvSpPr/>
            <p:nvPr/>
          </p:nvSpPr>
          <p:spPr>
            <a:xfrm>
              <a:off x="4851410" y="32941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8"/>
            <p:cNvSpPr/>
            <p:nvPr/>
          </p:nvSpPr>
          <p:spPr>
            <a:xfrm>
              <a:off x="4851410" y="30332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9"/>
            <p:cNvSpPr/>
            <p:nvPr/>
          </p:nvSpPr>
          <p:spPr>
            <a:xfrm>
              <a:off x="4851410" y="2748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40"/>
            <p:cNvSpPr/>
            <p:nvPr/>
          </p:nvSpPr>
          <p:spPr>
            <a:xfrm>
              <a:off x="4851410" y="2474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tx1341"/>
            <p:cNvSpPr/>
            <p:nvPr/>
          </p:nvSpPr>
          <p:spPr>
            <a:xfrm>
              <a:off x="4654089" y="6253162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42" name="tx1342"/>
            <p:cNvSpPr/>
            <p:nvPr/>
          </p:nvSpPr>
          <p:spPr>
            <a:xfrm>
              <a:off x="4755768" y="5980148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43" name="tx1343"/>
            <p:cNvSpPr/>
            <p:nvPr/>
          </p:nvSpPr>
          <p:spPr>
            <a:xfrm>
              <a:off x="4687962" y="569391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44" name="tx1344"/>
            <p:cNvSpPr/>
            <p:nvPr/>
          </p:nvSpPr>
          <p:spPr>
            <a:xfrm>
              <a:off x="4687962" y="543299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45" name="tx1345"/>
            <p:cNvSpPr/>
            <p:nvPr/>
          </p:nvSpPr>
          <p:spPr>
            <a:xfrm>
              <a:off x="4687962" y="517208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46" name="tx1346"/>
            <p:cNvSpPr/>
            <p:nvPr/>
          </p:nvSpPr>
          <p:spPr>
            <a:xfrm>
              <a:off x="4687962" y="488733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47" name="tx1347"/>
            <p:cNvSpPr/>
            <p:nvPr/>
          </p:nvSpPr>
          <p:spPr>
            <a:xfrm>
              <a:off x="4586283" y="461283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48" name="pl1348"/>
            <p:cNvSpPr/>
            <p:nvPr/>
          </p:nvSpPr>
          <p:spPr>
            <a:xfrm>
              <a:off x="4851410" y="6298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9"/>
            <p:cNvSpPr/>
            <p:nvPr/>
          </p:nvSpPr>
          <p:spPr>
            <a:xfrm>
              <a:off x="4851410" y="60241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50"/>
            <p:cNvSpPr/>
            <p:nvPr/>
          </p:nvSpPr>
          <p:spPr>
            <a:xfrm>
              <a:off x="4851410" y="57393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1"/>
            <p:cNvSpPr/>
            <p:nvPr/>
          </p:nvSpPr>
          <p:spPr>
            <a:xfrm>
              <a:off x="4851410" y="5478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2"/>
            <p:cNvSpPr/>
            <p:nvPr/>
          </p:nvSpPr>
          <p:spPr>
            <a:xfrm>
              <a:off x="4851410" y="52175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3"/>
            <p:cNvSpPr/>
            <p:nvPr/>
          </p:nvSpPr>
          <p:spPr>
            <a:xfrm>
              <a:off x="4851410" y="4932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4"/>
            <p:cNvSpPr/>
            <p:nvPr/>
          </p:nvSpPr>
          <p:spPr>
            <a:xfrm>
              <a:off x="4851410" y="4658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tx1355"/>
            <p:cNvSpPr/>
            <p:nvPr/>
          </p:nvSpPr>
          <p:spPr>
            <a:xfrm>
              <a:off x="4654089" y="843744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56" name="tx1356"/>
            <p:cNvSpPr/>
            <p:nvPr/>
          </p:nvSpPr>
          <p:spPr>
            <a:xfrm>
              <a:off x="4755768" y="816443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57" name="tx1357"/>
            <p:cNvSpPr/>
            <p:nvPr/>
          </p:nvSpPr>
          <p:spPr>
            <a:xfrm>
              <a:off x="4687962" y="787819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58" name="tx1358"/>
            <p:cNvSpPr/>
            <p:nvPr/>
          </p:nvSpPr>
          <p:spPr>
            <a:xfrm>
              <a:off x="4687962" y="761728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59" name="tx1359"/>
            <p:cNvSpPr/>
            <p:nvPr/>
          </p:nvSpPr>
          <p:spPr>
            <a:xfrm>
              <a:off x="4687962" y="735636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60" name="tx1360"/>
            <p:cNvSpPr/>
            <p:nvPr/>
          </p:nvSpPr>
          <p:spPr>
            <a:xfrm>
              <a:off x="4687962" y="707162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61" name="tx1361"/>
            <p:cNvSpPr/>
            <p:nvPr/>
          </p:nvSpPr>
          <p:spPr>
            <a:xfrm>
              <a:off x="4586283" y="679711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62" name="pl1362"/>
            <p:cNvSpPr/>
            <p:nvPr/>
          </p:nvSpPr>
          <p:spPr>
            <a:xfrm>
              <a:off x="4851410" y="84829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3"/>
            <p:cNvSpPr/>
            <p:nvPr/>
          </p:nvSpPr>
          <p:spPr>
            <a:xfrm>
              <a:off x="4851410" y="8208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4"/>
            <p:cNvSpPr/>
            <p:nvPr/>
          </p:nvSpPr>
          <p:spPr>
            <a:xfrm>
              <a:off x="4851410" y="7923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5"/>
            <p:cNvSpPr/>
            <p:nvPr/>
          </p:nvSpPr>
          <p:spPr>
            <a:xfrm>
              <a:off x="4851410" y="7662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6"/>
            <p:cNvSpPr/>
            <p:nvPr/>
          </p:nvSpPr>
          <p:spPr>
            <a:xfrm>
              <a:off x="4851410" y="7401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7"/>
            <p:cNvSpPr/>
            <p:nvPr/>
          </p:nvSpPr>
          <p:spPr>
            <a:xfrm>
              <a:off x="4851410" y="71171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8"/>
            <p:cNvSpPr/>
            <p:nvPr/>
          </p:nvSpPr>
          <p:spPr>
            <a:xfrm>
              <a:off x="4851410" y="6842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tx1369"/>
            <p:cNvSpPr/>
            <p:nvPr/>
          </p:nvSpPr>
          <p:spPr>
            <a:xfrm>
              <a:off x="6703761" y="8795705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370" name="tx1370"/>
            <p:cNvSpPr/>
            <p:nvPr/>
          </p:nvSpPr>
          <p:spPr>
            <a:xfrm rot="-5400000">
              <a:off x="3289932" y="5292132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1371" name="rc1371"/>
            <p:cNvSpPr/>
            <p:nvPr/>
          </p:nvSpPr>
          <p:spPr>
            <a:xfrm>
              <a:off x="9668657" y="3527529"/>
              <a:ext cx="100595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tx1372"/>
            <p:cNvSpPr/>
            <p:nvPr/>
          </p:nvSpPr>
          <p:spPr>
            <a:xfrm>
              <a:off x="9738246" y="3615126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373" name="tx1373"/>
            <p:cNvSpPr/>
            <p:nvPr/>
          </p:nvSpPr>
          <p:spPr>
            <a:xfrm>
              <a:off x="9738246" y="3753078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1374" name="rc1374"/>
            <p:cNvSpPr/>
            <p:nvPr/>
          </p:nvSpPr>
          <p:spPr>
            <a:xfrm>
              <a:off x="9738246" y="39900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9823916" y="4075695"/>
              <a:ext cx="48116" cy="48116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76" name="rc1376"/>
            <p:cNvSpPr/>
            <p:nvPr/>
          </p:nvSpPr>
          <p:spPr>
            <a:xfrm>
              <a:off x="9738246" y="420948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9817667" y="4288902"/>
              <a:ext cx="60615" cy="60615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78" name="rc1378"/>
            <p:cNvSpPr/>
            <p:nvPr/>
          </p:nvSpPr>
          <p:spPr>
            <a:xfrm>
              <a:off x="9738246" y="442893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9807315" y="4498006"/>
              <a:ext cx="81319" cy="81319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80" name="tx1380"/>
            <p:cNvSpPr/>
            <p:nvPr/>
          </p:nvSpPr>
          <p:spPr>
            <a:xfrm>
              <a:off x="10033618" y="405427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81" name="tx1381"/>
            <p:cNvSpPr/>
            <p:nvPr/>
          </p:nvSpPr>
          <p:spPr>
            <a:xfrm>
              <a:off x="10033618" y="427372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82" name="tx1382"/>
            <p:cNvSpPr/>
            <p:nvPr/>
          </p:nvSpPr>
          <p:spPr>
            <a:xfrm>
              <a:off x="10033618" y="449318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383" name="rc1383"/>
            <p:cNvSpPr/>
            <p:nvPr/>
          </p:nvSpPr>
          <p:spPr>
            <a:xfrm>
              <a:off x="9668657" y="4857161"/>
              <a:ext cx="625049" cy="23425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tx1384"/>
            <p:cNvSpPr/>
            <p:nvPr/>
          </p:nvSpPr>
          <p:spPr>
            <a:xfrm>
              <a:off x="9738246" y="4949074"/>
              <a:ext cx="330398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state</a:t>
              </a:r>
            </a:p>
          </p:txBody>
        </p:sp>
        <p:sp>
          <p:nvSpPr>
            <p:cNvPr id="1385" name="rc1385"/>
            <p:cNvSpPr/>
            <p:nvPr/>
          </p:nvSpPr>
          <p:spPr>
            <a:xfrm>
              <a:off x="9738246" y="51550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86" name="rc1386"/>
            <p:cNvSpPr/>
            <p:nvPr/>
          </p:nvSpPr>
          <p:spPr>
            <a:xfrm>
              <a:off x="9747246" y="5164065"/>
              <a:ext cx="201455" cy="201456"/>
            </a:xfrm>
            <a:prstGeom prst="rect">
              <a:avLst/>
            </a:prstGeom>
            <a:solidFill>
              <a:srgbClr val="DF2A67">
                <a:alpha val="29803"/>
              </a:srgbClr>
            </a:solidFill>
            <a:ln w="13550" cap="sq">
              <a:solidFill>
                <a:srgbClr val="DF2A67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pl1387"/>
            <p:cNvSpPr/>
            <p:nvPr/>
          </p:nvSpPr>
          <p:spPr>
            <a:xfrm>
              <a:off x="9760192" y="52647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F2A67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9823148" y="5239967"/>
              <a:ext cx="49651" cy="49651"/>
            </a:xfrm>
            <a:prstGeom prst="ellipse">
              <a:avLst/>
            </a:prstGeom>
            <a:solidFill>
              <a:srgbClr val="DF2A67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89" name="rc1389"/>
            <p:cNvSpPr/>
            <p:nvPr/>
          </p:nvSpPr>
          <p:spPr>
            <a:xfrm>
              <a:off x="9738246" y="537452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0" name="rc1390"/>
            <p:cNvSpPr/>
            <p:nvPr/>
          </p:nvSpPr>
          <p:spPr>
            <a:xfrm>
              <a:off x="9747246" y="5383521"/>
              <a:ext cx="201455" cy="201456"/>
            </a:xfrm>
            <a:prstGeom prst="rect">
              <a:avLst/>
            </a:prstGeom>
            <a:solidFill>
              <a:srgbClr val="C95400">
                <a:alpha val="29803"/>
              </a:srgbClr>
            </a:solidFill>
            <a:ln w="13550" cap="sq">
              <a:solidFill>
                <a:srgbClr val="C95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pl1391"/>
            <p:cNvSpPr/>
            <p:nvPr/>
          </p:nvSpPr>
          <p:spPr>
            <a:xfrm>
              <a:off x="9760192" y="54842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954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9823148" y="5459423"/>
              <a:ext cx="49651" cy="49651"/>
            </a:xfrm>
            <a:prstGeom prst="ellipse">
              <a:avLst/>
            </a:prstGeom>
            <a:solidFill>
              <a:srgbClr val="C954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3" name="rc1393"/>
            <p:cNvSpPr/>
            <p:nvPr/>
          </p:nvSpPr>
          <p:spPr>
            <a:xfrm>
              <a:off x="9738246" y="559397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4" name="rc1394"/>
            <p:cNvSpPr/>
            <p:nvPr/>
          </p:nvSpPr>
          <p:spPr>
            <a:xfrm>
              <a:off x="9747246" y="5602977"/>
              <a:ext cx="201455" cy="201455"/>
            </a:xfrm>
            <a:prstGeom prst="rect">
              <a:avLst/>
            </a:prstGeom>
            <a:solidFill>
              <a:srgbClr val="A86E00">
                <a:alpha val="29803"/>
              </a:srgbClr>
            </a:solidFill>
            <a:ln w="13550" cap="sq">
              <a:solidFill>
                <a:srgbClr val="A86E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pl1395"/>
            <p:cNvSpPr/>
            <p:nvPr/>
          </p:nvSpPr>
          <p:spPr>
            <a:xfrm>
              <a:off x="9760192" y="57037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86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9823148" y="5678879"/>
              <a:ext cx="49651" cy="49651"/>
            </a:xfrm>
            <a:prstGeom prst="ellipse">
              <a:avLst/>
            </a:prstGeom>
            <a:solidFill>
              <a:srgbClr val="A86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7" name="rc1397"/>
            <p:cNvSpPr/>
            <p:nvPr/>
          </p:nvSpPr>
          <p:spPr>
            <a:xfrm>
              <a:off x="9738246" y="581343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98" name="rc1398"/>
            <p:cNvSpPr/>
            <p:nvPr/>
          </p:nvSpPr>
          <p:spPr>
            <a:xfrm>
              <a:off x="9747246" y="5822433"/>
              <a:ext cx="201455" cy="201455"/>
            </a:xfrm>
            <a:prstGeom prst="rect">
              <a:avLst/>
            </a:prstGeom>
            <a:solidFill>
              <a:srgbClr val="768100">
                <a:alpha val="29803"/>
              </a:srgbClr>
            </a:solidFill>
            <a:ln w="13550" cap="sq">
              <a:solidFill>
                <a:srgbClr val="768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pl1399"/>
            <p:cNvSpPr/>
            <p:nvPr/>
          </p:nvSpPr>
          <p:spPr>
            <a:xfrm>
              <a:off x="9760192" y="59231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768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9823148" y="5898335"/>
              <a:ext cx="49651" cy="49651"/>
            </a:xfrm>
            <a:prstGeom prst="ellipse">
              <a:avLst/>
            </a:prstGeom>
            <a:solidFill>
              <a:srgbClr val="768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1" name="rc1401"/>
            <p:cNvSpPr/>
            <p:nvPr/>
          </p:nvSpPr>
          <p:spPr>
            <a:xfrm>
              <a:off x="9738246" y="603288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2" name="rc1402"/>
            <p:cNvSpPr/>
            <p:nvPr/>
          </p:nvSpPr>
          <p:spPr>
            <a:xfrm>
              <a:off x="9747246" y="6041889"/>
              <a:ext cx="201455" cy="201455"/>
            </a:xfrm>
            <a:prstGeom prst="rect">
              <a:avLst/>
            </a:prstGeom>
            <a:solidFill>
              <a:srgbClr val="008F00">
                <a:alpha val="29803"/>
              </a:srgbClr>
            </a:solidFill>
            <a:ln w="13550" cap="sq">
              <a:solidFill>
                <a:srgbClr val="008F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pl1403"/>
            <p:cNvSpPr/>
            <p:nvPr/>
          </p:nvSpPr>
          <p:spPr>
            <a:xfrm>
              <a:off x="9760192" y="61426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F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9823148" y="6117791"/>
              <a:ext cx="49651" cy="49651"/>
            </a:xfrm>
            <a:prstGeom prst="ellipse">
              <a:avLst/>
            </a:prstGeom>
            <a:solidFill>
              <a:srgbClr val="008F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5" name="rc1405"/>
            <p:cNvSpPr/>
            <p:nvPr/>
          </p:nvSpPr>
          <p:spPr>
            <a:xfrm>
              <a:off x="9738246" y="62523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06" name="rc1406"/>
            <p:cNvSpPr/>
            <p:nvPr/>
          </p:nvSpPr>
          <p:spPr>
            <a:xfrm>
              <a:off x="9747246" y="6261345"/>
              <a:ext cx="201455" cy="201456"/>
            </a:xfrm>
            <a:prstGeom prst="rect">
              <a:avLst/>
            </a:prstGeom>
            <a:solidFill>
              <a:srgbClr val="009929">
                <a:alpha val="29803"/>
              </a:srgbClr>
            </a:solidFill>
            <a:ln w="13550" cap="sq">
              <a:solidFill>
                <a:srgbClr val="00992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pl1407"/>
            <p:cNvSpPr/>
            <p:nvPr/>
          </p:nvSpPr>
          <p:spPr>
            <a:xfrm>
              <a:off x="9760192" y="63620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929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9823148" y="6337247"/>
              <a:ext cx="49651" cy="49651"/>
            </a:xfrm>
            <a:prstGeom prst="ellipse">
              <a:avLst/>
            </a:prstGeom>
            <a:solidFill>
              <a:srgbClr val="009929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9" name="rc1409"/>
            <p:cNvSpPr/>
            <p:nvPr/>
          </p:nvSpPr>
          <p:spPr>
            <a:xfrm>
              <a:off x="9738246" y="647180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0" name="rc1410"/>
            <p:cNvSpPr/>
            <p:nvPr/>
          </p:nvSpPr>
          <p:spPr>
            <a:xfrm>
              <a:off x="9747246" y="6480801"/>
              <a:ext cx="201455" cy="201456"/>
            </a:xfrm>
            <a:prstGeom prst="rect">
              <a:avLst/>
            </a:prstGeom>
            <a:solidFill>
              <a:srgbClr val="009F85">
                <a:alpha val="29803"/>
              </a:srgbClr>
            </a:solidFill>
            <a:ln w="13550" cap="sq">
              <a:solidFill>
                <a:srgbClr val="009F85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pl1411"/>
            <p:cNvSpPr/>
            <p:nvPr/>
          </p:nvSpPr>
          <p:spPr>
            <a:xfrm>
              <a:off x="9760192" y="65815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F85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9823148" y="6556703"/>
              <a:ext cx="49651" cy="49651"/>
            </a:xfrm>
            <a:prstGeom prst="ellipse">
              <a:avLst/>
            </a:prstGeom>
            <a:solidFill>
              <a:srgbClr val="009F85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3" name="rc1413"/>
            <p:cNvSpPr/>
            <p:nvPr/>
          </p:nvSpPr>
          <p:spPr>
            <a:xfrm>
              <a:off x="9738246" y="669125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4" name="rc1414"/>
            <p:cNvSpPr/>
            <p:nvPr/>
          </p:nvSpPr>
          <p:spPr>
            <a:xfrm>
              <a:off x="9747246" y="6700257"/>
              <a:ext cx="201455" cy="201455"/>
            </a:xfrm>
            <a:prstGeom prst="rect">
              <a:avLst/>
            </a:prstGeom>
            <a:solidFill>
              <a:srgbClr val="009BC0">
                <a:alpha val="29803"/>
              </a:srgbClr>
            </a:solidFill>
            <a:ln w="13550" cap="sq">
              <a:solidFill>
                <a:srgbClr val="009BC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pl1415"/>
            <p:cNvSpPr/>
            <p:nvPr/>
          </p:nvSpPr>
          <p:spPr>
            <a:xfrm>
              <a:off x="9760192" y="68009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BC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9823148" y="6776159"/>
              <a:ext cx="49651" cy="49651"/>
            </a:xfrm>
            <a:prstGeom prst="ellipse">
              <a:avLst/>
            </a:prstGeom>
            <a:solidFill>
              <a:srgbClr val="009BC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7" name="rc1417"/>
            <p:cNvSpPr/>
            <p:nvPr/>
          </p:nvSpPr>
          <p:spPr>
            <a:xfrm>
              <a:off x="9738246" y="69107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8" name="rc1418"/>
            <p:cNvSpPr/>
            <p:nvPr/>
          </p:nvSpPr>
          <p:spPr>
            <a:xfrm>
              <a:off x="9747246" y="6919713"/>
              <a:ext cx="201455" cy="201456"/>
            </a:xfrm>
            <a:prstGeom prst="rect">
              <a:avLst/>
            </a:prstGeom>
            <a:solidFill>
              <a:srgbClr val="0087EC">
                <a:alpha val="29803"/>
              </a:srgbClr>
            </a:solidFill>
            <a:ln w="13550" cap="sq">
              <a:solidFill>
                <a:srgbClr val="0087E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pl1419"/>
            <p:cNvSpPr/>
            <p:nvPr/>
          </p:nvSpPr>
          <p:spPr>
            <a:xfrm>
              <a:off x="9760192" y="70204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7E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9823148" y="6995615"/>
              <a:ext cx="49651" cy="49651"/>
            </a:xfrm>
            <a:prstGeom prst="ellipse">
              <a:avLst/>
            </a:prstGeom>
            <a:solidFill>
              <a:srgbClr val="0087E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1" name="tx1421"/>
            <p:cNvSpPr/>
            <p:nvPr/>
          </p:nvSpPr>
          <p:spPr>
            <a:xfrm>
              <a:off x="10033618" y="5221157"/>
              <a:ext cx="14227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</a:t>
              </a:r>
            </a:p>
          </p:txBody>
        </p:sp>
        <p:sp>
          <p:nvSpPr>
            <p:cNvPr id="1422" name="tx1422"/>
            <p:cNvSpPr/>
            <p:nvPr/>
          </p:nvSpPr>
          <p:spPr>
            <a:xfrm>
              <a:off x="10033618" y="5437636"/>
              <a:ext cx="16936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</a:t>
              </a:r>
            </a:p>
          </p:txBody>
        </p:sp>
        <p:sp>
          <p:nvSpPr>
            <p:cNvPr id="1423" name="tx1423"/>
            <p:cNvSpPr/>
            <p:nvPr/>
          </p:nvSpPr>
          <p:spPr>
            <a:xfrm>
              <a:off x="10033618" y="5657092"/>
              <a:ext cx="17615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</a:t>
              </a:r>
            </a:p>
          </p:txBody>
        </p:sp>
        <p:sp>
          <p:nvSpPr>
            <p:cNvPr id="1424" name="tx1424"/>
            <p:cNvSpPr/>
            <p:nvPr/>
          </p:nvSpPr>
          <p:spPr>
            <a:xfrm>
              <a:off x="10033618" y="5879525"/>
              <a:ext cx="1557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TX</a:t>
              </a:r>
            </a:p>
          </p:txBody>
        </p:sp>
        <p:sp>
          <p:nvSpPr>
            <p:cNvPr id="1425" name="tx1425"/>
            <p:cNvSpPr/>
            <p:nvPr/>
          </p:nvSpPr>
          <p:spPr>
            <a:xfrm>
              <a:off x="10033618" y="6098981"/>
              <a:ext cx="18288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</a:t>
              </a:r>
            </a:p>
          </p:txBody>
        </p:sp>
        <p:sp>
          <p:nvSpPr>
            <p:cNvPr id="1426" name="tx1426"/>
            <p:cNvSpPr/>
            <p:nvPr/>
          </p:nvSpPr>
          <p:spPr>
            <a:xfrm>
              <a:off x="10033618" y="6318437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</a:t>
              </a:r>
            </a:p>
          </p:txBody>
        </p:sp>
        <p:sp>
          <p:nvSpPr>
            <p:cNvPr id="1427" name="tx1427"/>
            <p:cNvSpPr/>
            <p:nvPr/>
          </p:nvSpPr>
          <p:spPr>
            <a:xfrm>
              <a:off x="10033618" y="6537893"/>
              <a:ext cx="16263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</a:t>
              </a:r>
            </a:p>
          </p:txBody>
        </p:sp>
        <p:sp>
          <p:nvSpPr>
            <p:cNvPr id="1428" name="tx1428"/>
            <p:cNvSpPr/>
            <p:nvPr/>
          </p:nvSpPr>
          <p:spPr>
            <a:xfrm>
              <a:off x="10033618" y="6754372"/>
              <a:ext cx="17609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NC</a:t>
              </a:r>
            </a:p>
          </p:txBody>
        </p:sp>
        <p:sp>
          <p:nvSpPr>
            <p:cNvPr id="1429" name="tx1429"/>
            <p:cNvSpPr/>
            <p:nvPr/>
          </p:nvSpPr>
          <p:spPr>
            <a:xfrm>
              <a:off x="10033618" y="6976805"/>
              <a:ext cx="12192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</a:t>
              </a:r>
            </a:p>
          </p:txBody>
        </p:sp>
        <p:sp>
          <p:nvSpPr>
            <p:cNvPr id="1430" name="tx1430"/>
            <p:cNvSpPr/>
            <p:nvPr/>
          </p:nvSpPr>
          <p:spPr>
            <a:xfrm>
              <a:off x="5464990" y="1756516"/>
              <a:ext cx="3485703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VARIANT B.1.1.7 IN THE US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2021-02-11T09:52:09Z</dcterms:modified>
</cp:coreProperties>
</file>