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343400" y="1691481"/>
            <a:ext cx="6400800" cy="7315200"/>
            <a:chOff x="4343400" y="1691481"/>
            <a:chExt cx="6400800" cy="7315200"/>
          </a:xfrm>
        </p:grpSpPr>
        <p:sp>
          <p:nvSpPr>
            <p:cNvPr id="3" name="rc3"/>
            <p:cNvSpPr/>
            <p:nvPr/>
          </p:nvSpPr>
          <p:spPr>
            <a:xfrm>
              <a:off x="4343400" y="1691481"/>
              <a:ext cx="64008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343400" y="1691481"/>
              <a:ext cx="6400800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848104" y="3983871"/>
              <a:ext cx="3719253" cy="0"/>
            </a:xfrm>
            <a:custGeom>
              <a:avLst/>
              <a:pathLst>
                <a:path w="3719253" h="0">
                  <a:moveTo>
                    <a:pt x="0" y="0"/>
                  </a:move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48104" y="3489344"/>
              <a:ext cx="3719253" cy="0"/>
            </a:xfrm>
            <a:custGeom>
              <a:avLst/>
              <a:pathLst>
                <a:path w="3719253" h="0">
                  <a:moveTo>
                    <a:pt x="0" y="0"/>
                  </a:move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48104" y="2994817"/>
              <a:ext cx="3719253" cy="0"/>
            </a:xfrm>
            <a:custGeom>
              <a:avLst/>
              <a:pathLst>
                <a:path w="3719253" h="0">
                  <a:moveTo>
                    <a:pt x="0" y="0"/>
                  </a:move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48104" y="2500290"/>
              <a:ext cx="3719253" cy="0"/>
            </a:xfrm>
            <a:custGeom>
              <a:avLst/>
              <a:pathLst>
                <a:path w="3719253" h="0">
                  <a:moveTo>
                    <a:pt x="0" y="0"/>
                  </a:move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48104" y="2005763"/>
              <a:ext cx="3719253" cy="0"/>
            </a:xfrm>
            <a:custGeom>
              <a:avLst/>
              <a:pathLst>
                <a:path w="3719253" h="0">
                  <a:moveTo>
                    <a:pt x="0" y="0"/>
                  </a:move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848104" y="2024372"/>
              <a:ext cx="3719253" cy="1947130"/>
            </a:xfrm>
            <a:custGeom>
              <a:avLst/>
              <a:pathLst>
                <a:path w="3719253" h="1947130">
                  <a:moveTo>
                    <a:pt x="0" y="1939772"/>
                  </a:moveTo>
                  <a:lnTo>
                    <a:pt x="24630" y="1938326"/>
                  </a:lnTo>
                  <a:lnTo>
                    <a:pt x="49261" y="1936774"/>
                  </a:lnTo>
                  <a:lnTo>
                    <a:pt x="73892" y="1935109"/>
                  </a:lnTo>
                  <a:lnTo>
                    <a:pt x="98523" y="1933321"/>
                  </a:lnTo>
                  <a:lnTo>
                    <a:pt x="123154" y="1931401"/>
                  </a:lnTo>
                  <a:lnTo>
                    <a:pt x="147784" y="1929340"/>
                  </a:lnTo>
                  <a:lnTo>
                    <a:pt x="172415" y="1927125"/>
                  </a:lnTo>
                  <a:lnTo>
                    <a:pt x="197046" y="1924744"/>
                  </a:lnTo>
                  <a:lnTo>
                    <a:pt x="221677" y="1922186"/>
                  </a:lnTo>
                  <a:lnTo>
                    <a:pt x="246308" y="1919435"/>
                  </a:lnTo>
                  <a:lnTo>
                    <a:pt x="270939" y="1916477"/>
                  </a:lnTo>
                  <a:lnTo>
                    <a:pt x="295569" y="1913294"/>
                  </a:lnTo>
                  <a:lnTo>
                    <a:pt x="320200" y="1909870"/>
                  </a:lnTo>
                  <a:lnTo>
                    <a:pt x="344831" y="1906183"/>
                  </a:lnTo>
                  <a:lnTo>
                    <a:pt x="369462" y="1902213"/>
                  </a:lnTo>
                  <a:lnTo>
                    <a:pt x="394093" y="1897937"/>
                  </a:lnTo>
                  <a:lnTo>
                    <a:pt x="418723" y="1893329"/>
                  </a:lnTo>
                  <a:lnTo>
                    <a:pt x="443354" y="1888362"/>
                  </a:lnTo>
                  <a:lnTo>
                    <a:pt x="467985" y="1883006"/>
                  </a:lnTo>
                  <a:lnTo>
                    <a:pt x="492616" y="1877229"/>
                  </a:lnTo>
                  <a:lnTo>
                    <a:pt x="517247" y="1870995"/>
                  </a:lnTo>
                  <a:lnTo>
                    <a:pt x="541878" y="1864267"/>
                  </a:lnTo>
                  <a:lnTo>
                    <a:pt x="566508" y="1857003"/>
                  </a:lnTo>
                  <a:lnTo>
                    <a:pt x="591139" y="1849158"/>
                  </a:lnTo>
                  <a:lnTo>
                    <a:pt x="615770" y="1840685"/>
                  </a:lnTo>
                  <a:lnTo>
                    <a:pt x="640401" y="1831532"/>
                  </a:lnTo>
                  <a:lnTo>
                    <a:pt x="665032" y="1821644"/>
                  </a:lnTo>
                  <a:lnTo>
                    <a:pt x="689662" y="1810966"/>
                  </a:lnTo>
                  <a:lnTo>
                    <a:pt x="714293" y="1799436"/>
                  </a:lnTo>
                  <a:lnTo>
                    <a:pt x="738924" y="1786996"/>
                  </a:lnTo>
                  <a:lnTo>
                    <a:pt x="763555" y="1773583"/>
                  </a:lnTo>
                  <a:lnTo>
                    <a:pt x="788186" y="1759135"/>
                  </a:lnTo>
                  <a:lnTo>
                    <a:pt x="812817" y="1743593"/>
                  </a:lnTo>
                  <a:lnTo>
                    <a:pt x="837447" y="1726895"/>
                  </a:lnTo>
                  <a:lnTo>
                    <a:pt x="862078" y="1708986"/>
                  </a:lnTo>
                  <a:lnTo>
                    <a:pt x="886709" y="1689810"/>
                  </a:lnTo>
                  <a:lnTo>
                    <a:pt x="911340" y="1669316"/>
                  </a:lnTo>
                  <a:lnTo>
                    <a:pt x="935971" y="1647459"/>
                  </a:lnTo>
                  <a:lnTo>
                    <a:pt x="960601" y="1624197"/>
                  </a:lnTo>
                  <a:lnTo>
                    <a:pt x="985232" y="1599505"/>
                  </a:lnTo>
                  <a:lnTo>
                    <a:pt x="1009863" y="1573368"/>
                  </a:lnTo>
                  <a:lnTo>
                    <a:pt x="1034494" y="1545780"/>
                  </a:lnTo>
                  <a:lnTo>
                    <a:pt x="1059125" y="1516749"/>
                  </a:lnTo>
                  <a:lnTo>
                    <a:pt x="1083756" y="1486293"/>
                  </a:lnTo>
                  <a:lnTo>
                    <a:pt x="1108386" y="1454445"/>
                  </a:lnTo>
                  <a:lnTo>
                    <a:pt x="1133017" y="1421250"/>
                  </a:lnTo>
                  <a:lnTo>
                    <a:pt x="1157648" y="1386769"/>
                  </a:lnTo>
                  <a:lnTo>
                    <a:pt x="1182279" y="1351078"/>
                  </a:lnTo>
                  <a:lnTo>
                    <a:pt x="1206910" y="1314266"/>
                  </a:lnTo>
                  <a:lnTo>
                    <a:pt x="1231540" y="1276436"/>
                  </a:lnTo>
                  <a:lnTo>
                    <a:pt x="1256171" y="1237706"/>
                  </a:lnTo>
                  <a:lnTo>
                    <a:pt x="1280802" y="1198204"/>
                  </a:lnTo>
                  <a:lnTo>
                    <a:pt x="1305433" y="1158067"/>
                  </a:lnTo>
                  <a:lnTo>
                    <a:pt x="1330064" y="1117442"/>
                  </a:lnTo>
                  <a:lnTo>
                    <a:pt x="1354695" y="1076483"/>
                  </a:lnTo>
                  <a:lnTo>
                    <a:pt x="1379325" y="1035347"/>
                  </a:lnTo>
                  <a:lnTo>
                    <a:pt x="1403956" y="994192"/>
                  </a:lnTo>
                  <a:lnTo>
                    <a:pt x="1428587" y="953177"/>
                  </a:lnTo>
                  <a:lnTo>
                    <a:pt x="1453218" y="912461"/>
                  </a:lnTo>
                  <a:lnTo>
                    <a:pt x="1477849" y="872195"/>
                  </a:lnTo>
                  <a:lnTo>
                    <a:pt x="1502479" y="832527"/>
                  </a:lnTo>
                  <a:lnTo>
                    <a:pt x="1527110" y="793593"/>
                  </a:lnTo>
                  <a:lnTo>
                    <a:pt x="1551741" y="755523"/>
                  </a:lnTo>
                  <a:lnTo>
                    <a:pt x="1576372" y="718434"/>
                  </a:lnTo>
                  <a:lnTo>
                    <a:pt x="1601003" y="682430"/>
                  </a:lnTo>
                  <a:lnTo>
                    <a:pt x="1625634" y="647602"/>
                  </a:lnTo>
                  <a:lnTo>
                    <a:pt x="1650264" y="614025"/>
                  </a:lnTo>
                  <a:lnTo>
                    <a:pt x="1674895" y="581762"/>
                  </a:lnTo>
                  <a:lnTo>
                    <a:pt x="1699526" y="550858"/>
                  </a:lnTo>
                  <a:lnTo>
                    <a:pt x="1724157" y="521345"/>
                  </a:lnTo>
                  <a:lnTo>
                    <a:pt x="1748788" y="493240"/>
                  </a:lnTo>
                  <a:lnTo>
                    <a:pt x="1773419" y="466550"/>
                  </a:lnTo>
                  <a:lnTo>
                    <a:pt x="1798049" y="441266"/>
                  </a:lnTo>
                  <a:lnTo>
                    <a:pt x="1822680" y="417372"/>
                  </a:lnTo>
                  <a:lnTo>
                    <a:pt x="1847311" y="394842"/>
                  </a:lnTo>
                  <a:lnTo>
                    <a:pt x="1871942" y="373644"/>
                  </a:lnTo>
                  <a:lnTo>
                    <a:pt x="1896573" y="353738"/>
                  </a:lnTo>
                  <a:lnTo>
                    <a:pt x="1921203" y="335075"/>
                  </a:lnTo>
                  <a:lnTo>
                    <a:pt x="1945834" y="317584"/>
                  </a:lnTo>
                  <a:lnTo>
                    <a:pt x="1970465" y="301192"/>
                  </a:lnTo>
                  <a:lnTo>
                    <a:pt x="1995096" y="285827"/>
                  </a:lnTo>
                  <a:lnTo>
                    <a:pt x="2019727" y="271421"/>
                  </a:lnTo>
                  <a:lnTo>
                    <a:pt x="2044358" y="257907"/>
                  </a:lnTo>
                  <a:lnTo>
                    <a:pt x="2068988" y="245223"/>
                  </a:lnTo>
                  <a:lnTo>
                    <a:pt x="2093619" y="233309"/>
                  </a:lnTo>
                  <a:lnTo>
                    <a:pt x="2118250" y="222108"/>
                  </a:lnTo>
                  <a:lnTo>
                    <a:pt x="2142881" y="211568"/>
                  </a:lnTo>
                  <a:lnTo>
                    <a:pt x="2167512" y="201638"/>
                  </a:lnTo>
                  <a:lnTo>
                    <a:pt x="2192142" y="192272"/>
                  </a:lnTo>
                  <a:lnTo>
                    <a:pt x="2216773" y="183426"/>
                  </a:lnTo>
                  <a:lnTo>
                    <a:pt x="2241404" y="175059"/>
                  </a:lnTo>
                  <a:lnTo>
                    <a:pt x="2266035" y="167134"/>
                  </a:lnTo>
                  <a:lnTo>
                    <a:pt x="2290666" y="159615"/>
                  </a:lnTo>
                  <a:lnTo>
                    <a:pt x="2315297" y="152473"/>
                  </a:lnTo>
                  <a:lnTo>
                    <a:pt x="2339927" y="145678"/>
                  </a:lnTo>
                  <a:lnTo>
                    <a:pt x="2364558" y="139205"/>
                  </a:lnTo>
                  <a:lnTo>
                    <a:pt x="2389189" y="133032"/>
                  </a:lnTo>
                  <a:lnTo>
                    <a:pt x="2413820" y="127138"/>
                  </a:lnTo>
                  <a:lnTo>
                    <a:pt x="2438451" y="121507"/>
                  </a:lnTo>
                  <a:lnTo>
                    <a:pt x="2463081" y="116123"/>
                  </a:lnTo>
                  <a:lnTo>
                    <a:pt x="2487712" y="110971"/>
                  </a:lnTo>
                  <a:lnTo>
                    <a:pt x="2512343" y="106038"/>
                  </a:lnTo>
                  <a:lnTo>
                    <a:pt x="2536974" y="101313"/>
                  </a:lnTo>
                  <a:lnTo>
                    <a:pt x="2561605" y="96785"/>
                  </a:lnTo>
                  <a:lnTo>
                    <a:pt x="2586236" y="92442"/>
                  </a:lnTo>
                  <a:lnTo>
                    <a:pt x="2610866" y="88276"/>
                  </a:lnTo>
                  <a:lnTo>
                    <a:pt x="2635497" y="84277"/>
                  </a:lnTo>
                  <a:lnTo>
                    <a:pt x="2660128" y="80435"/>
                  </a:lnTo>
                  <a:lnTo>
                    <a:pt x="2684759" y="76744"/>
                  </a:lnTo>
                  <a:lnTo>
                    <a:pt x="2709390" y="73195"/>
                  </a:lnTo>
                  <a:lnTo>
                    <a:pt x="2734020" y="69779"/>
                  </a:lnTo>
                  <a:lnTo>
                    <a:pt x="2758651" y="66492"/>
                  </a:lnTo>
                  <a:lnTo>
                    <a:pt x="2783282" y="63324"/>
                  </a:lnTo>
                  <a:lnTo>
                    <a:pt x="2807913" y="60272"/>
                  </a:lnTo>
                  <a:lnTo>
                    <a:pt x="2832544" y="57327"/>
                  </a:lnTo>
                  <a:lnTo>
                    <a:pt x="2857175" y="54486"/>
                  </a:lnTo>
                  <a:lnTo>
                    <a:pt x="2881805" y="51745"/>
                  </a:lnTo>
                  <a:lnTo>
                    <a:pt x="2906436" y="49101"/>
                  </a:lnTo>
                  <a:lnTo>
                    <a:pt x="2931067" y="46551"/>
                  </a:lnTo>
                  <a:lnTo>
                    <a:pt x="2955698" y="44092"/>
                  </a:lnTo>
                  <a:lnTo>
                    <a:pt x="2980329" y="41722"/>
                  </a:lnTo>
                  <a:lnTo>
                    <a:pt x="3004959" y="39438"/>
                  </a:lnTo>
                  <a:lnTo>
                    <a:pt x="3029590" y="37237"/>
                  </a:lnTo>
                  <a:lnTo>
                    <a:pt x="3054221" y="35116"/>
                  </a:lnTo>
                  <a:lnTo>
                    <a:pt x="3078852" y="33073"/>
                  </a:lnTo>
                  <a:lnTo>
                    <a:pt x="3103483" y="31104"/>
                  </a:lnTo>
                  <a:lnTo>
                    <a:pt x="3128114" y="29209"/>
                  </a:lnTo>
                  <a:lnTo>
                    <a:pt x="3152744" y="27383"/>
                  </a:lnTo>
                  <a:lnTo>
                    <a:pt x="3177375" y="25625"/>
                  </a:lnTo>
                  <a:lnTo>
                    <a:pt x="3202006" y="23932"/>
                  </a:lnTo>
                  <a:lnTo>
                    <a:pt x="3226637" y="22302"/>
                  </a:lnTo>
                  <a:lnTo>
                    <a:pt x="3251268" y="20734"/>
                  </a:lnTo>
                  <a:lnTo>
                    <a:pt x="3275899" y="19223"/>
                  </a:lnTo>
                  <a:lnTo>
                    <a:pt x="3300529" y="17770"/>
                  </a:lnTo>
                  <a:lnTo>
                    <a:pt x="3325160" y="16371"/>
                  </a:lnTo>
                  <a:lnTo>
                    <a:pt x="3349791" y="15025"/>
                  </a:lnTo>
                  <a:lnTo>
                    <a:pt x="3374422" y="13729"/>
                  </a:lnTo>
                  <a:lnTo>
                    <a:pt x="3399053" y="12483"/>
                  </a:lnTo>
                  <a:lnTo>
                    <a:pt x="3423683" y="11283"/>
                  </a:lnTo>
                  <a:lnTo>
                    <a:pt x="3448314" y="10129"/>
                  </a:lnTo>
                  <a:lnTo>
                    <a:pt x="3472945" y="9019"/>
                  </a:lnTo>
                  <a:lnTo>
                    <a:pt x="3497576" y="7951"/>
                  </a:lnTo>
                  <a:lnTo>
                    <a:pt x="3522207" y="6924"/>
                  </a:lnTo>
                  <a:lnTo>
                    <a:pt x="3546838" y="5936"/>
                  </a:lnTo>
                  <a:lnTo>
                    <a:pt x="3571468" y="4985"/>
                  </a:lnTo>
                  <a:lnTo>
                    <a:pt x="3596099" y="4071"/>
                  </a:lnTo>
                  <a:lnTo>
                    <a:pt x="3620730" y="3192"/>
                  </a:lnTo>
                  <a:lnTo>
                    <a:pt x="3645361" y="2347"/>
                  </a:lnTo>
                  <a:lnTo>
                    <a:pt x="3669992" y="1533"/>
                  </a:lnTo>
                  <a:lnTo>
                    <a:pt x="3694622" y="751"/>
                  </a:lnTo>
                  <a:lnTo>
                    <a:pt x="3719253" y="0"/>
                  </a:lnTo>
                  <a:lnTo>
                    <a:pt x="3719253" y="12036"/>
                  </a:lnTo>
                  <a:lnTo>
                    <a:pt x="3694622" y="12989"/>
                  </a:lnTo>
                  <a:lnTo>
                    <a:pt x="3669992" y="13972"/>
                  </a:lnTo>
                  <a:lnTo>
                    <a:pt x="3645361" y="14984"/>
                  </a:lnTo>
                  <a:lnTo>
                    <a:pt x="3620730" y="16027"/>
                  </a:lnTo>
                  <a:lnTo>
                    <a:pt x="3596099" y="17103"/>
                  </a:lnTo>
                  <a:lnTo>
                    <a:pt x="3571468" y="18211"/>
                  </a:lnTo>
                  <a:lnTo>
                    <a:pt x="3546838" y="19353"/>
                  </a:lnTo>
                  <a:lnTo>
                    <a:pt x="3522207" y="20530"/>
                  </a:lnTo>
                  <a:lnTo>
                    <a:pt x="3497576" y="21742"/>
                  </a:lnTo>
                  <a:lnTo>
                    <a:pt x="3472945" y="22992"/>
                  </a:lnTo>
                  <a:lnTo>
                    <a:pt x="3448314" y="24279"/>
                  </a:lnTo>
                  <a:lnTo>
                    <a:pt x="3423683" y="25606"/>
                  </a:lnTo>
                  <a:lnTo>
                    <a:pt x="3399053" y="26973"/>
                  </a:lnTo>
                  <a:lnTo>
                    <a:pt x="3374422" y="28381"/>
                  </a:lnTo>
                  <a:lnTo>
                    <a:pt x="3349791" y="29832"/>
                  </a:lnTo>
                  <a:lnTo>
                    <a:pt x="3325160" y="31327"/>
                  </a:lnTo>
                  <a:lnTo>
                    <a:pt x="3300529" y="32867"/>
                  </a:lnTo>
                  <a:lnTo>
                    <a:pt x="3275899" y="34454"/>
                  </a:lnTo>
                  <a:lnTo>
                    <a:pt x="3251268" y="36088"/>
                  </a:lnTo>
                  <a:lnTo>
                    <a:pt x="3226637" y="37772"/>
                  </a:lnTo>
                  <a:lnTo>
                    <a:pt x="3202006" y="39506"/>
                  </a:lnTo>
                  <a:lnTo>
                    <a:pt x="3177375" y="41293"/>
                  </a:lnTo>
                  <a:lnTo>
                    <a:pt x="3152744" y="43133"/>
                  </a:lnTo>
                  <a:lnTo>
                    <a:pt x="3128114" y="45028"/>
                  </a:lnTo>
                  <a:lnTo>
                    <a:pt x="3103483" y="46981"/>
                  </a:lnTo>
                  <a:lnTo>
                    <a:pt x="3078852" y="48992"/>
                  </a:lnTo>
                  <a:lnTo>
                    <a:pt x="3054221" y="51063"/>
                  </a:lnTo>
                  <a:lnTo>
                    <a:pt x="3029590" y="53196"/>
                  </a:lnTo>
                  <a:lnTo>
                    <a:pt x="3004959" y="55393"/>
                  </a:lnTo>
                  <a:lnTo>
                    <a:pt x="2980329" y="57656"/>
                  </a:lnTo>
                  <a:lnTo>
                    <a:pt x="2955698" y="59987"/>
                  </a:lnTo>
                  <a:lnTo>
                    <a:pt x="2931067" y="62387"/>
                  </a:lnTo>
                  <a:lnTo>
                    <a:pt x="2906436" y="64860"/>
                  </a:lnTo>
                  <a:lnTo>
                    <a:pt x="2881805" y="67407"/>
                  </a:lnTo>
                  <a:lnTo>
                    <a:pt x="2857175" y="70030"/>
                  </a:lnTo>
                  <a:lnTo>
                    <a:pt x="2832544" y="72733"/>
                  </a:lnTo>
                  <a:lnTo>
                    <a:pt x="2807913" y="75518"/>
                  </a:lnTo>
                  <a:lnTo>
                    <a:pt x="2783282" y="78392"/>
                  </a:lnTo>
                  <a:lnTo>
                    <a:pt x="2758651" y="81362"/>
                  </a:lnTo>
                  <a:lnTo>
                    <a:pt x="2734020" y="84435"/>
                  </a:lnTo>
                  <a:lnTo>
                    <a:pt x="2709390" y="87622"/>
                  </a:lnTo>
                  <a:lnTo>
                    <a:pt x="2684759" y="90932"/>
                  </a:lnTo>
                  <a:lnTo>
                    <a:pt x="2660128" y="94375"/>
                  </a:lnTo>
                  <a:lnTo>
                    <a:pt x="2635497" y="97962"/>
                  </a:lnTo>
                  <a:lnTo>
                    <a:pt x="2610866" y="101706"/>
                  </a:lnTo>
                  <a:lnTo>
                    <a:pt x="2586236" y="105622"/>
                  </a:lnTo>
                  <a:lnTo>
                    <a:pt x="2561605" y="109722"/>
                  </a:lnTo>
                  <a:lnTo>
                    <a:pt x="2536974" y="114025"/>
                  </a:lnTo>
                  <a:lnTo>
                    <a:pt x="2512343" y="118547"/>
                  </a:lnTo>
                  <a:lnTo>
                    <a:pt x="2487712" y="123306"/>
                  </a:lnTo>
                  <a:lnTo>
                    <a:pt x="2463081" y="128324"/>
                  </a:lnTo>
                  <a:lnTo>
                    <a:pt x="2438451" y="133623"/>
                  </a:lnTo>
                  <a:lnTo>
                    <a:pt x="2413820" y="139224"/>
                  </a:lnTo>
                  <a:lnTo>
                    <a:pt x="2389189" y="145154"/>
                  </a:lnTo>
                  <a:lnTo>
                    <a:pt x="2364558" y="151436"/>
                  </a:lnTo>
                  <a:lnTo>
                    <a:pt x="2339927" y="158098"/>
                  </a:lnTo>
                  <a:lnTo>
                    <a:pt x="2315297" y="165166"/>
                  </a:lnTo>
                  <a:lnTo>
                    <a:pt x="2290666" y="172669"/>
                  </a:lnTo>
                  <a:lnTo>
                    <a:pt x="2266035" y="180636"/>
                  </a:lnTo>
                  <a:lnTo>
                    <a:pt x="2241404" y="189096"/>
                  </a:lnTo>
                  <a:lnTo>
                    <a:pt x="2216773" y="198082"/>
                  </a:lnTo>
                  <a:lnTo>
                    <a:pt x="2192142" y="207625"/>
                  </a:lnTo>
                  <a:lnTo>
                    <a:pt x="2167512" y="217760"/>
                  </a:lnTo>
                  <a:lnTo>
                    <a:pt x="2142881" y="228525"/>
                  </a:lnTo>
                  <a:lnTo>
                    <a:pt x="2118250" y="239958"/>
                  </a:lnTo>
                  <a:lnTo>
                    <a:pt x="2093619" y="252101"/>
                  </a:lnTo>
                  <a:lnTo>
                    <a:pt x="2068988" y="264998"/>
                  </a:lnTo>
                  <a:lnTo>
                    <a:pt x="2044358" y="278696"/>
                  </a:lnTo>
                  <a:lnTo>
                    <a:pt x="2019727" y="293244"/>
                  </a:lnTo>
                  <a:lnTo>
                    <a:pt x="1995096" y="308694"/>
                  </a:lnTo>
                  <a:lnTo>
                    <a:pt x="1970465" y="325101"/>
                  </a:lnTo>
                  <a:lnTo>
                    <a:pt x="1945834" y="342521"/>
                  </a:lnTo>
                  <a:lnTo>
                    <a:pt x="1921203" y="361015"/>
                  </a:lnTo>
                  <a:lnTo>
                    <a:pt x="1896573" y="380643"/>
                  </a:lnTo>
                  <a:lnTo>
                    <a:pt x="1871942" y="401463"/>
                  </a:lnTo>
                  <a:lnTo>
                    <a:pt x="1847311" y="423520"/>
                  </a:lnTo>
                  <a:lnTo>
                    <a:pt x="1822680" y="446848"/>
                  </a:lnTo>
                  <a:lnTo>
                    <a:pt x="1798049" y="471480"/>
                  </a:lnTo>
                  <a:lnTo>
                    <a:pt x="1773419" y="497439"/>
                  </a:lnTo>
                  <a:lnTo>
                    <a:pt x="1748788" y="524746"/>
                  </a:lnTo>
                  <a:lnTo>
                    <a:pt x="1724157" y="553412"/>
                  </a:lnTo>
                  <a:lnTo>
                    <a:pt x="1699526" y="583437"/>
                  </a:lnTo>
                  <a:lnTo>
                    <a:pt x="1674895" y="614813"/>
                  </a:lnTo>
                  <a:lnTo>
                    <a:pt x="1650264" y="647519"/>
                  </a:lnTo>
                  <a:lnTo>
                    <a:pt x="1625634" y="681521"/>
                  </a:lnTo>
                  <a:lnTo>
                    <a:pt x="1601003" y="716768"/>
                  </a:lnTo>
                  <a:lnTo>
                    <a:pt x="1576372" y="753197"/>
                  </a:lnTo>
                  <a:lnTo>
                    <a:pt x="1551741" y="790726"/>
                  </a:lnTo>
                  <a:lnTo>
                    <a:pt x="1527110" y="829257"/>
                  </a:lnTo>
                  <a:lnTo>
                    <a:pt x="1502479" y="868674"/>
                  </a:lnTo>
                  <a:lnTo>
                    <a:pt x="1477849" y="908846"/>
                  </a:lnTo>
                  <a:lnTo>
                    <a:pt x="1453218" y="949626"/>
                  </a:lnTo>
                  <a:lnTo>
                    <a:pt x="1428587" y="990853"/>
                  </a:lnTo>
                  <a:lnTo>
                    <a:pt x="1403956" y="1032357"/>
                  </a:lnTo>
                  <a:lnTo>
                    <a:pt x="1379325" y="1073959"/>
                  </a:lnTo>
                  <a:lnTo>
                    <a:pt x="1354695" y="1115478"/>
                  </a:lnTo>
                  <a:lnTo>
                    <a:pt x="1330064" y="1156730"/>
                  </a:lnTo>
                  <a:lnTo>
                    <a:pt x="1305433" y="1197536"/>
                  </a:lnTo>
                  <a:lnTo>
                    <a:pt x="1280802" y="1237722"/>
                  </a:lnTo>
                  <a:lnTo>
                    <a:pt x="1256171" y="1277126"/>
                  </a:lnTo>
                  <a:lnTo>
                    <a:pt x="1231540" y="1315599"/>
                  </a:lnTo>
                  <a:lnTo>
                    <a:pt x="1206910" y="1353004"/>
                  </a:lnTo>
                  <a:lnTo>
                    <a:pt x="1182279" y="1389223"/>
                  </a:lnTo>
                  <a:lnTo>
                    <a:pt x="1157648" y="1424158"/>
                  </a:lnTo>
                  <a:lnTo>
                    <a:pt x="1133017" y="1457725"/>
                  </a:lnTo>
                  <a:lnTo>
                    <a:pt x="1108386" y="1489864"/>
                  </a:lnTo>
                  <a:lnTo>
                    <a:pt x="1083756" y="1520528"/>
                  </a:lnTo>
                  <a:lnTo>
                    <a:pt x="1059125" y="1549692"/>
                  </a:lnTo>
                  <a:lnTo>
                    <a:pt x="1034494" y="1577344"/>
                  </a:lnTo>
                  <a:lnTo>
                    <a:pt x="1009863" y="1603490"/>
                  </a:lnTo>
                  <a:lnTo>
                    <a:pt x="985232" y="1628146"/>
                  </a:lnTo>
                  <a:lnTo>
                    <a:pt x="960601" y="1651342"/>
                  </a:lnTo>
                  <a:lnTo>
                    <a:pt x="935971" y="1673118"/>
                  </a:lnTo>
                  <a:lnTo>
                    <a:pt x="911340" y="1693524"/>
                  </a:lnTo>
                  <a:lnTo>
                    <a:pt x="886709" y="1712626"/>
                  </a:lnTo>
                  <a:lnTo>
                    <a:pt x="862078" y="1730491"/>
                  </a:lnTo>
                  <a:lnTo>
                    <a:pt x="837447" y="1747190"/>
                  </a:lnTo>
                  <a:lnTo>
                    <a:pt x="812817" y="1762788"/>
                  </a:lnTo>
                  <a:lnTo>
                    <a:pt x="788186" y="1777350"/>
                  </a:lnTo>
                  <a:lnTo>
                    <a:pt x="763555" y="1790937"/>
                  </a:lnTo>
                  <a:lnTo>
                    <a:pt x="738924" y="1803607"/>
                  </a:lnTo>
                  <a:lnTo>
                    <a:pt x="714293" y="1815414"/>
                  </a:lnTo>
                  <a:lnTo>
                    <a:pt x="689662" y="1826409"/>
                  </a:lnTo>
                  <a:lnTo>
                    <a:pt x="665032" y="1836640"/>
                  </a:lnTo>
                  <a:lnTo>
                    <a:pt x="640401" y="1846152"/>
                  </a:lnTo>
                  <a:lnTo>
                    <a:pt x="615770" y="1854987"/>
                  </a:lnTo>
                  <a:lnTo>
                    <a:pt x="591139" y="1863186"/>
                  </a:lnTo>
                  <a:lnTo>
                    <a:pt x="566508" y="1870786"/>
                  </a:lnTo>
                  <a:lnTo>
                    <a:pt x="541878" y="1877826"/>
                  </a:lnTo>
                  <a:lnTo>
                    <a:pt x="517247" y="1884341"/>
                  </a:lnTo>
                  <a:lnTo>
                    <a:pt x="492616" y="1890365"/>
                  </a:lnTo>
                  <a:lnTo>
                    <a:pt x="467985" y="1895930"/>
                  </a:lnTo>
                  <a:lnTo>
                    <a:pt x="443354" y="1901067"/>
                  </a:lnTo>
                  <a:lnTo>
                    <a:pt x="418723" y="1905807"/>
                  </a:lnTo>
                  <a:lnTo>
                    <a:pt x="394093" y="1910176"/>
                  </a:lnTo>
                  <a:lnTo>
                    <a:pt x="369462" y="1914203"/>
                  </a:lnTo>
                  <a:lnTo>
                    <a:pt x="344831" y="1917910"/>
                  </a:lnTo>
                  <a:lnTo>
                    <a:pt x="320200" y="1921323"/>
                  </a:lnTo>
                  <a:lnTo>
                    <a:pt x="295569" y="1924463"/>
                  </a:lnTo>
                  <a:lnTo>
                    <a:pt x="270939" y="1927351"/>
                  </a:lnTo>
                  <a:lnTo>
                    <a:pt x="246308" y="1930006"/>
                  </a:lnTo>
                  <a:lnTo>
                    <a:pt x="221677" y="1932446"/>
                  </a:lnTo>
                  <a:lnTo>
                    <a:pt x="197046" y="1934688"/>
                  </a:lnTo>
                  <a:lnTo>
                    <a:pt x="172415" y="1936747"/>
                  </a:lnTo>
                  <a:lnTo>
                    <a:pt x="147784" y="1938638"/>
                  </a:lnTo>
                  <a:lnTo>
                    <a:pt x="123154" y="1940374"/>
                  </a:lnTo>
                  <a:lnTo>
                    <a:pt x="98523" y="1941967"/>
                  </a:lnTo>
                  <a:lnTo>
                    <a:pt x="73892" y="1943429"/>
                  </a:lnTo>
                  <a:lnTo>
                    <a:pt x="49261" y="1944771"/>
                  </a:lnTo>
                  <a:lnTo>
                    <a:pt x="24630" y="1946001"/>
                  </a:lnTo>
                  <a:lnTo>
                    <a:pt x="0" y="1947130"/>
                  </a:lnTo>
                  <a:close/>
                </a:path>
              </a:pathLst>
            </a:cu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848104" y="2024372"/>
              <a:ext cx="3719253" cy="1939772"/>
            </a:xfrm>
            <a:custGeom>
              <a:avLst/>
              <a:pathLst>
                <a:path w="3719253" h="1939772">
                  <a:moveTo>
                    <a:pt x="0" y="1939772"/>
                  </a:moveTo>
                  <a:lnTo>
                    <a:pt x="24630" y="1938326"/>
                  </a:lnTo>
                  <a:lnTo>
                    <a:pt x="49261" y="1936774"/>
                  </a:lnTo>
                  <a:lnTo>
                    <a:pt x="73892" y="1935109"/>
                  </a:lnTo>
                  <a:lnTo>
                    <a:pt x="98523" y="1933321"/>
                  </a:lnTo>
                  <a:lnTo>
                    <a:pt x="123154" y="1931401"/>
                  </a:lnTo>
                  <a:lnTo>
                    <a:pt x="147784" y="1929340"/>
                  </a:lnTo>
                  <a:lnTo>
                    <a:pt x="172415" y="1927125"/>
                  </a:lnTo>
                  <a:lnTo>
                    <a:pt x="197046" y="1924744"/>
                  </a:lnTo>
                  <a:lnTo>
                    <a:pt x="221677" y="1922186"/>
                  </a:lnTo>
                  <a:lnTo>
                    <a:pt x="246308" y="1919435"/>
                  </a:lnTo>
                  <a:lnTo>
                    <a:pt x="270939" y="1916477"/>
                  </a:lnTo>
                  <a:lnTo>
                    <a:pt x="295569" y="1913294"/>
                  </a:lnTo>
                  <a:lnTo>
                    <a:pt x="320200" y="1909870"/>
                  </a:lnTo>
                  <a:lnTo>
                    <a:pt x="344831" y="1906183"/>
                  </a:lnTo>
                  <a:lnTo>
                    <a:pt x="369462" y="1902213"/>
                  </a:lnTo>
                  <a:lnTo>
                    <a:pt x="394093" y="1897937"/>
                  </a:lnTo>
                  <a:lnTo>
                    <a:pt x="418723" y="1893329"/>
                  </a:lnTo>
                  <a:lnTo>
                    <a:pt x="443354" y="1888362"/>
                  </a:lnTo>
                  <a:lnTo>
                    <a:pt x="467985" y="1883006"/>
                  </a:lnTo>
                  <a:lnTo>
                    <a:pt x="492616" y="1877229"/>
                  </a:lnTo>
                  <a:lnTo>
                    <a:pt x="517247" y="1870995"/>
                  </a:lnTo>
                  <a:lnTo>
                    <a:pt x="541878" y="1864267"/>
                  </a:lnTo>
                  <a:lnTo>
                    <a:pt x="566508" y="1857003"/>
                  </a:lnTo>
                  <a:lnTo>
                    <a:pt x="591139" y="1849158"/>
                  </a:lnTo>
                  <a:lnTo>
                    <a:pt x="615770" y="1840685"/>
                  </a:lnTo>
                  <a:lnTo>
                    <a:pt x="640401" y="1831532"/>
                  </a:lnTo>
                  <a:lnTo>
                    <a:pt x="665032" y="1821644"/>
                  </a:lnTo>
                  <a:lnTo>
                    <a:pt x="689662" y="1810966"/>
                  </a:lnTo>
                  <a:lnTo>
                    <a:pt x="714293" y="1799436"/>
                  </a:lnTo>
                  <a:lnTo>
                    <a:pt x="738924" y="1786996"/>
                  </a:lnTo>
                  <a:lnTo>
                    <a:pt x="763555" y="1773583"/>
                  </a:lnTo>
                  <a:lnTo>
                    <a:pt x="788186" y="1759135"/>
                  </a:lnTo>
                  <a:lnTo>
                    <a:pt x="812817" y="1743593"/>
                  </a:lnTo>
                  <a:lnTo>
                    <a:pt x="837447" y="1726895"/>
                  </a:lnTo>
                  <a:lnTo>
                    <a:pt x="862078" y="1708986"/>
                  </a:lnTo>
                  <a:lnTo>
                    <a:pt x="886709" y="1689810"/>
                  </a:lnTo>
                  <a:lnTo>
                    <a:pt x="911340" y="1669316"/>
                  </a:lnTo>
                  <a:lnTo>
                    <a:pt x="935971" y="1647459"/>
                  </a:lnTo>
                  <a:lnTo>
                    <a:pt x="960601" y="1624197"/>
                  </a:lnTo>
                  <a:lnTo>
                    <a:pt x="985232" y="1599505"/>
                  </a:lnTo>
                  <a:lnTo>
                    <a:pt x="1009863" y="1573368"/>
                  </a:lnTo>
                  <a:lnTo>
                    <a:pt x="1034494" y="1545780"/>
                  </a:lnTo>
                  <a:lnTo>
                    <a:pt x="1059125" y="1516749"/>
                  </a:lnTo>
                  <a:lnTo>
                    <a:pt x="1083756" y="1486293"/>
                  </a:lnTo>
                  <a:lnTo>
                    <a:pt x="1108386" y="1454445"/>
                  </a:lnTo>
                  <a:lnTo>
                    <a:pt x="1133017" y="1421250"/>
                  </a:lnTo>
                  <a:lnTo>
                    <a:pt x="1157648" y="1386769"/>
                  </a:lnTo>
                  <a:lnTo>
                    <a:pt x="1182279" y="1351078"/>
                  </a:lnTo>
                  <a:lnTo>
                    <a:pt x="1206910" y="1314266"/>
                  </a:lnTo>
                  <a:lnTo>
                    <a:pt x="1231540" y="1276436"/>
                  </a:lnTo>
                  <a:lnTo>
                    <a:pt x="1256171" y="1237706"/>
                  </a:lnTo>
                  <a:lnTo>
                    <a:pt x="1280802" y="1198204"/>
                  </a:lnTo>
                  <a:lnTo>
                    <a:pt x="1305433" y="1158067"/>
                  </a:lnTo>
                  <a:lnTo>
                    <a:pt x="1330064" y="1117442"/>
                  </a:lnTo>
                  <a:lnTo>
                    <a:pt x="1354695" y="1076483"/>
                  </a:lnTo>
                  <a:lnTo>
                    <a:pt x="1379325" y="1035347"/>
                  </a:lnTo>
                  <a:lnTo>
                    <a:pt x="1403956" y="994192"/>
                  </a:lnTo>
                  <a:lnTo>
                    <a:pt x="1428587" y="953177"/>
                  </a:lnTo>
                  <a:lnTo>
                    <a:pt x="1453218" y="912461"/>
                  </a:lnTo>
                  <a:lnTo>
                    <a:pt x="1477849" y="872195"/>
                  </a:lnTo>
                  <a:lnTo>
                    <a:pt x="1502479" y="832527"/>
                  </a:lnTo>
                  <a:lnTo>
                    <a:pt x="1527110" y="793593"/>
                  </a:lnTo>
                  <a:lnTo>
                    <a:pt x="1551741" y="755523"/>
                  </a:lnTo>
                  <a:lnTo>
                    <a:pt x="1576372" y="718434"/>
                  </a:lnTo>
                  <a:lnTo>
                    <a:pt x="1601003" y="682430"/>
                  </a:lnTo>
                  <a:lnTo>
                    <a:pt x="1625634" y="647602"/>
                  </a:lnTo>
                  <a:lnTo>
                    <a:pt x="1650264" y="614025"/>
                  </a:lnTo>
                  <a:lnTo>
                    <a:pt x="1674895" y="581762"/>
                  </a:lnTo>
                  <a:lnTo>
                    <a:pt x="1699526" y="550858"/>
                  </a:lnTo>
                  <a:lnTo>
                    <a:pt x="1724157" y="521345"/>
                  </a:lnTo>
                  <a:lnTo>
                    <a:pt x="1748788" y="493240"/>
                  </a:lnTo>
                  <a:lnTo>
                    <a:pt x="1773419" y="466550"/>
                  </a:lnTo>
                  <a:lnTo>
                    <a:pt x="1798049" y="441266"/>
                  </a:lnTo>
                  <a:lnTo>
                    <a:pt x="1822680" y="417372"/>
                  </a:lnTo>
                  <a:lnTo>
                    <a:pt x="1847311" y="394842"/>
                  </a:lnTo>
                  <a:lnTo>
                    <a:pt x="1871942" y="373644"/>
                  </a:lnTo>
                  <a:lnTo>
                    <a:pt x="1896573" y="353738"/>
                  </a:lnTo>
                  <a:lnTo>
                    <a:pt x="1921203" y="335075"/>
                  </a:lnTo>
                  <a:lnTo>
                    <a:pt x="1945834" y="317584"/>
                  </a:lnTo>
                  <a:lnTo>
                    <a:pt x="1970465" y="301192"/>
                  </a:lnTo>
                  <a:lnTo>
                    <a:pt x="1995096" y="285827"/>
                  </a:lnTo>
                  <a:lnTo>
                    <a:pt x="2019727" y="271421"/>
                  </a:lnTo>
                  <a:lnTo>
                    <a:pt x="2044358" y="257907"/>
                  </a:lnTo>
                  <a:lnTo>
                    <a:pt x="2068988" y="245223"/>
                  </a:lnTo>
                  <a:lnTo>
                    <a:pt x="2093619" y="233309"/>
                  </a:lnTo>
                  <a:lnTo>
                    <a:pt x="2118250" y="222108"/>
                  </a:lnTo>
                  <a:lnTo>
                    <a:pt x="2142881" y="211568"/>
                  </a:lnTo>
                  <a:lnTo>
                    <a:pt x="2167512" y="201638"/>
                  </a:lnTo>
                  <a:lnTo>
                    <a:pt x="2192142" y="192272"/>
                  </a:lnTo>
                  <a:lnTo>
                    <a:pt x="2216773" y="183426"/>
                  </a:lnTo>
                  <a:lnTo>
                    <a:pt x="2241404" y="175059"/>
                  </a:lnTo>
                  <a:lnTo>
                    <a:pt x="2266035" y="167134"/>
                  </a:lnTo>
                  <a:lnTo>
                    <a:pt x="2290666" y="159615"/>
                  </a:lnTo>
                  <a:lnTo>
                    <a:pt x="2315297" y="152473"/>
                  </a:lnTo>
                  <a:lnTo>
                    <a:pt x="2339927" y="145678"/>
                  </a:lnTo>
                  <a:lnTo>
                    <a:pt x="2364558" y="139205"/>
                  </a:lnTo>
                  <a:lnTo>
                    <a:pt x="2389189" y="133032"/>
                  </a:lnTo>
                  <a:lnTo>
                    <a:pt x="2413820" y="127138"/>
                  </a:lnTo>
                  <a:lnTo>
                    <a:pt x="2438451" y="121507"/>
                  </a:lnTo>
                  <a:lnTo>
                    <a:pt x="2463081" y="116123"/>
                  </a:lnTo>
                  <a:lnTo>
                    <a:pt x="2487712" y="110971"/>
                  </a:lnTo>
                  <a:lnTo>
                    <a:pt x="2512343" y="106038"/>
                  </a:lnTo>
                  <a:lnTo>
                    <a:pt x="2536974" y="101313"/>
                  </a:lnTo>
                  <a:lnTo>
                    <a:pt x="2561605" y="96785"/>
                  </a:lnTo>
                  <a:lnTo>
                    <a:pt x="2586236" y="92442"/>
                  </a:lnTo>
                  <a:lnTo>
                    <a:pt x="2610866" y="88276"/>
                  </a:lnTo>
                  <a:lnTo>
                    <a:pt x="2635497" y="84277"/>
                  </a:lnTo>
                  <a:lnTo>
                    <a:pt x="2660128" y="80435"/>
                  </a:lnTo>
                  <a:lnTo>
                    <a:pt x="2684759" y="76744"/>
                  </a:lnTo>
                  <a:lnTo>
                    <a:pt x="2709390" y="73195"/>
                  </a:lnTo>
                  <a:lnTo>
                    <a:pt x="2734020" y="69779"/>
                  </a:lnTo>
                  <a:lnTo>
                    <a:pt x="2758651" y="66492"/>
                  </a:lnTo>
                  <a:lnTo>
                    <a:pt x="2783282" y="63324"/>
                  </a:lnTo>
                  <a:lnTo>
                    <a:pt x="2807913" y="60272"/>
                  </a:lnTo>
                  <a:lnTo>
                    <a:pt x="2832544" y="57327"/>
                  </a:lnTo>
                  <a:lnTo>
                    <a:pt x="2857175" y="54486"/>
                  </a:lnTo>
                  <a:lnTo>
                    <a:pt x="2881805" y="51745"/>
                  </a:lnTo>
                  <a:lnTo>
                    <a:pt x="2906436" y="49101"/>
                  </a:lnTo>
                  <a:lnTo>
                    <a:pt x="2931067" y="46551"/>
                  </a:lnTo>
                  <a:lnTo>
                    <a:pt x="2955698" y="44092"/>
                  </a:lnTo>
                  <a:lnTo>
                    <a:pt x="2980329" y="41722"/>
                  </a:lnTo>
                  <a:lnTo>
                    <a:pt x="3004959" y="39438"/>
                  </a:lnTo>
                  <a:lnTo>
                    <a:pt x="3029590" y="37237"/>
                  </a:lnTo>
                  <a:lnTo>
                    <a:pt x="3054221" y="35116"/>
                  </a:lnTo>
                  <a:lnTo>
                    <a:pt x="3078852" y="33073"/>
                  </a:lnTo>
                  <a:lnTo>
                    <a:pt x="3103483" y="31104"/>
                  </a:lnTo>
                  <a:lnTo>
                    <a:pt x="3128114" y="29209"/>
                  </a:lnTo>
                  <a:lnTo>
                    <a:pt x="3152744" y="27383"/>
                  </a:lnTo>
                  <a:lnTo>
                    <a:pt x="3177375" y="25625"/>
                  </a:lnTo>
                  <a:lnTo>
                    <a:pt x="3202006" y="23932"/>
                  </a:lnTo>
                  <a:lnTo>
                    <a:pt x="3226637" y="22302"/>
                  </a:lnTo>
                  <a:lnTo>
                    <a:pt x="3251268" y="20734"/>
                  </a:lnTo>
                  <a:lnTo>
                    <a:pt x="3275899" y="19223"/>
                  </a:lnTo>
                  <a:lnTo>
                    <a:pt x="3300529" y="17770"/>
                  </a:lnTo>
                  <a:lnTo>
                    <a:pt x="3325160" y="16371"/>
                  </a:lnTo>
                  <a:lnTo>
                    <a:pt x="3349791" y="15025"/>
                  </a:lnTo>
                  <a:lnTo>
                    <a:pt x="3374422" y="13729"/>
                  </a:lnTo>
                  <a:lnTo>
                    <a:pt x="3399053" y="12483"/>
                  </a:lnTo>
                  <a:lnTo>
                    <a:pt x="3423683" y="11283"/>
                  </a:lnTo>
                  <a:lnTo>
                    <a:pt x="3448314" y="10129"/>
                  </a:lnTo>
                  <a:lnTo>
                    <a:pt x="3472945" y="9019"/>
                  </a:lnTo>
                  <a:lnTo>
                    <a:pt x="3497576" y="7951"/>
                  </a:lnTo>
                  <a:lnTo>
                    <a:pt x="3522207" y="6924"/>
                  </a:lnTo>
                  <a:lnTo>
                    <a:pt x="3546838" y="5936"/>
                  </a:lnTo>
                  <a:lnTo>
                    <a:pt x="3571468" y="4985"/>
                  </a:lnTo>
                  <a:lnTo>
                    <a:pt x="3596099" y="4071"/>
                  </a:lnTo>
                  <a:lnTo>
                    <a:pt x="3620730" y="3192"/>
                  </a:lnTo>
                  <a:lnTo>
                    <a:pt x="3645361" y="2347"/>
                  </a:lnTo>
                  <a:lnTo>
                    <a:pt x="3669992" y="1533"/>
                  </a:lnTo>
                  <a:lnTo>
                    <a:pt x="3694622" y="751"/>
                  </a:ln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48104" y="2036408"/>
              <a:ext cx="3719253" cy="1935093"/>
            </a:xfrm>
            <a:custGeom>
              <a:avLst/>
              <a:pathLst>
                <a:path w="3719253" h="1935093">
                  <a:moveTo>
                    <a:pt x="3719253" y="0"/>
                  </a:moveTo>
                  <a:lnTo>
                    <a:pt x="3694622" y="953"/>
                  </a:lnTo>
                  <a:lnTo>
                    <a:pt x="3669992" y="1935"/>
                  </a:lnTo>
                  <a:lnTo>
                    <a:pt x="3645361" y="2947"/>
                  </a:lnTo>
                  <a:lnTo>
                    <a:pt x="3620730" y="3991"/>
                  </a:lnTo>
                  <a:lnTo>
                    <a:pt x="3596099" y="5066"/>
                  </a:lnTo>
                  <a:lnTo>
                    <a:pt x="3571468" y="6174"/>
                  </a:lnTo>
                  <a:lnTo>
                    <a:pt x="3546838" y="7316"/>
                  </a:lnTo>
                  <a:lnTo>
                    <a:pt x="3522207" y="8493"/>
                  </a:lnTo>
                  <a:lnTo>
                    <a:pt x="3497576" y="9706"/>
                  </a:lnTo>
                  <a:lnTo>
                    <a:pt x="3472945" y="10955"/>
                  </a:lnTo>
                  <a:lnTo>
                    <a:pt x="3448314" y="12243"/>
                  </a:lnTo>
                  <a:lnTo>
                    <a:pt x="3423683" y="13569"/>
                  </a:lnTo>
                  <a:lnTo>
                    <a:pt x="3399053" y="14936"/>
                  </a:lnTo>
                  <a:lnTo>
                    <a:pt x="3374422" y="16345"/>
                  </a:lnTo>
                  <a:lnTo>
                    <a:pt x="3349791" y="17795"/>
                  </a:lnTo>
                  <a:lnTo>
                    <a:pt x="3325160" y="19290"/>
                  </a:lnTo>
                  <a:lnTo>
                    <a:pt x="3300529" y="20830"/>
                  </a:lnTo>
                  <a:lnTo>
                    <a:pt x="3275899" y="22417"/>
                  </a:lnTo>
                  <a:lnTo>
                    <a:pt x="3251268" y="24051"/>
                  </a:lnTo>
                  <a:lnTo>
                    <a:pt x="3226637" y="25735"/>
                  </a:lnTo>
                  <a:lnTo>
                    <a:pt x="3202006" y="27469"/>
                  </a:lnTo>
                  <a:lnTo>
                    <a:pt x="3177375" y="29256"/>
                  </a:lnTo>
                  <a:lnTo>
                    <a:pt x="3152744" y="31096"/>
                  </a:lnTo>
                  <a:lnTo>
                    <a:pt x="3128114" y="32992"/>
                  </a:lnTo>
                  <a:lnTo>
                    <a:pt x="3103483" y="34944"/>
                  </a:lnTo>
                  <a:lnTo>
                    <a:pt x="3078852" y="36955"/>
                  </a:lnTo>
                  <a:lnTo>
                    <a:pt x="3054221" y="39026"/>
                  </a:lnTo>
                  <a:lnTo>
                    <a:pt x="3029590" y="41159"/>
                  </a:lnTo>
                  <a:lnTo>
                    <a:pt x="3004959" y="43356"/>
                  </a:lnTo>
                  <a:lnTo>
                    <a:pt x="2980329" y="45619"/>
                  </a:lnTo>
                  <a:lnTo>
                    <a:pt x="2955698" y="47950"/>
                  </a:lnTo>
                  <a:lnTo>
                    <a:pt x="2931067" y="50351"/>
                  </a:lnTo>
                  <a:lnTo>
                    <a:pt x="2906436" y="52823"/>
                  </a:lnTo>
                  <a:lnTo>
                    <a:pt x="2881805" y="55370"/>
                  </a:lnTo>
                  <a:lnTo>
                    <a:pt x="2857175" y="57994"/>
                  </a:lnTo>
                  <a:lnTo>
                    <a:pt x="2832544" y="60696"/>
                  </a:lnTo>
                  <a:lnTo>
                    <a:pt x="2807913" y="63481"/>
                  </a:lnTo>
                  <a:lnTo>
                    <a:pt x="2783282" y="66355"/>
                  </a:lnTo>
                  <a:lnTo>
                    <a:pt x="2758651" y="69325"/>
                  </a:lnTo>
                  <a:lnTo>
                    <a:pt x="2734020" y="72399"/>
                  </a:lnTo>
                  <a:lnTo>
                    <a:pt x="2709390" y="75586"/>
                  </a:lnTo>
                  <a:lnTo>
                    <a:pt x="2684759" y="78895"/>
                  </a:lnTo>
                  <a:lnTo>
                    <a:pt x="2660128" y="82338"/>
                  </a:lnTo>
                  <a:lnTo>
                    <a:pt x="2635497" y="85925"/>
                  </a:lnTo>
                  <a:lnTo>
                    <a:pt x="2610866" y="89670"/>
                  </a:lnTo>
                  <a:lnTo>
                    <a:pt x="2586236" y="93585"/>
                  </a:lnTo>
                  <a:lnTo>
                    <a:pt x="2561605" y="97686"/>
                  </a:lnTo>
                  <a:lnTo>
                    <a:pt x="2536974" y="101988"/>
                  </a:lnTo>
                  <a:lnTo>
                    <a:pt x="2512343" y="106510"/>
                  </a:lnTo>
                  <a:lnTo>
                    <a:pt x="2487712" y="111270"/>
                  </a:lnTo>
                  <a:lnTo>
                    <a:pt x="2463081" y="116288"/>
                  </a:lnTo>
                  <a:lnTo>
                    <a:pt x="2438451" y="121586"/>
                  </a:lnTo>
                  <a:lnTo>
                    <a:pt x="2413820" y="127188"/>
                  </a:lnTo>
                  <a:lnTo>
                    <a:pt x="2389189" y="133117"/>
                  </a:lnTo>
                  <a:lnTo>
                    <a:pt x="2364558" y="139399"/>
                  </a:lnTo>
                  <a:lnTo>
                    <a:pt x="2339927" y="146061"/>
                  </a:lnTo>
                  <a:lnTo>
                    <a:pt x="2315297" y="153130"/>
                  </a:lnTo>
                  <a:lnTo>
                    <a:pt x="2290666" y="160633"/>
                  </a:lnTo>
                  <a:lnTo>
                    <a:pt x="2266035" y="168599"/>
                  </a:lnTo>
                  <a:lnTo>
                    <a:pt x="2241404" y="177060"/>
                  </a:lnTo>
                  <a:lnTo>
                    <a:pt x="2216773" y="186045"/>
                  </a:lnTo>
                  <a:lnTo>
                    <a:pt x="2192142" y="195588"/>
                  </a:lnTo>
                  <a:lnTo>
                    <a:pt x="2167512" y="205724"/>
                  </a:lnTo>
                  <a:lnTo>
                    <a:pt x="2142881" y="216488"/>
                  </a:lnTo>
                  <a:lnTo>
                    <a:pt x="2118250" y="227922"/>
                  </a:lnTo>
                  <a:lnTo>
                    <a:pt x="2093619" y="240065"/>
                  </a:lnTo>
                  <a:lnTo>
                    <a:pt x="2068988" y="252962"/>
                  </a:lnTo>
                  <a:lnTo>
                    <a:pt x="2044358" y="266659"/>
                  </a:lnTo>
                  <a:lnTo>
                    <a:pt x="2019727" y="281207"/>
                  </a:lnTo>
                  <a:lnTo>
                    <a:pt x="1995096" y="296657"/>
                  </a:lnTo>
                  <a:lnTo>
                    <a:pt x="1970465" y="313064"/>
                  </a:lnTo>
                  <a:lnTo>
                    <a:pt x="1945834" y="330485"/>
                  </a:lnTo>
                  <a:lnTo>
                    <a:pt x="1921203" y="348978"/>
                  </a:lnTo>
                  <a:lnTo>
                    <a:pt x="1896573" y="368606"/>
                  </a:lnTo>
                  <a:lnTo>
                    <a:pt x="1871942" y="389427"/>
                  </a:lnTo>
                  <a:lnTo>
                    <a:pt x="1847311" y="411483"/>
                  </a:lnTo>
                  <a:lnTo>
                    <a:pt x="1822680" y="434812"/>
                  </a:lnTo>
                  <a:lnTo>
                    <a:pt x="1798049" y="459443"/>
                  </a:lnTo>
                  <a:lnTo>
                    <a:pt x="1773419" y="485402"/>
                  </a:lnTo>
                  <a:lnTo>
                    <a:pt x="1748788" y="512709"/>
                  </a:lnTo>
                  <a:lnTo>
                    <a:pt x="1724157" y="541375"/>
                  </a:lnTo>
                  <a:lnTo>
                    <a:pt x="1699526" y="571400"/>
                  </a:lnTo>
                  <a:lnTo>
                    <a:pt x="1674895" y="602776"/>
                  </a:lnTo>
                  <a:lnTo>
                    <a:pt x="1650264" y="635483"/>
                  </a:lnTo>
                  <a:lnTo>
                    <a:pt x="1625634" y="669484"/>
                  </a:lnTo>
                  <a:lnTo>
                    <a:pt x="1601003" y="704731"/>
                  </a:lnTo>
                  <a:lnTo>
                    <a:pt x="1576372" y="741160"/>
                  </a:lnTo>
                  <a:lnTo>
                    <a:pt x="1551741" y="778690"/>
                  </a:lnTo>
                  <a:lnTo>
                    <a:pt x="1527110" y="817220"/>
                  </a:lnTo>
                  <a:lnTo>
                    <a:pt x="1502479" y="856638"/>
                  </a:lnTo>
                  <a:lnTo>
                    <a:pt x="1477849" y="896810"/>
                  </a:lnTo>
                  <a:lnTo>
                    <a:pt x="1453218" y="937589"/>
                  </a:lnTo>
                  <a:lnTo>
                    <a:pt x="1428587" y="978816"/>
                  </a:lnTo>
                  <a:lnTo>
                    <a:pt x="1403956" y="1020320"/>
                  </a:lnTo>
                  <a:lnTo>
                    <a:pt x="1379325" y="1061923"/>
                  </a:lnTo>
                  <a:lnTo>
                    <a:pt x="1354695" y="1103441"/>
                  </a:lnTo>
                  <a:lnTo>
                    <a:pt x="1330064" y="1144693"/>
                  </a:lnTo>
                  <a:lnTo>
                    <a:pt x="1305433" y="1185499"/>
                  </a:lnTo>
                  <a:lnTo>
                    <a:pt x="1280802" y="1225685"/>
                  </a:lnTo>
                  <a:lnTo>
                    <a:pt x="1256171" y="1265090"/>
                  </a:lnTo>
                  <a:lnTo>
                    <a:pt x="1231540" y="1303562"/>
                  </a:lnTo>
                  <a:lnTo>
                    <a:pt x="1206910" y="1340967"/>
                  </a:lnTo>
                  <a:lnTo>
                    <a:pt x="1182279" y="1377187"/>
                  </a:lnTo>
                  <a:lnTo>
                    <a:pt x="1157648" y="1412121"/>
                  </a:lnTo>
                  <a:lnTo>
                    <a:pt x="1133017" y="1445689"/>
                  </a:lnTo>
                  <a:lnTo>
                    <a:pt x="1108386" y="1477827"/>
                  </a:lnTo>
                  <a:lnTo>
                    <a:pt x="1083756" y="1508491"/>
                  </a:lnTo>
                  <a:lnTo>
                    <a:pt x="1059125" y="1537655"/>
                  </a:lnTo>
                  <a:lnTo>
                    <a:pt x="1034494" y="1565307"/>
                  </a:lnTo>
                  <a:lnTo>
                    <a:pt x="1009863" y="1591453"/>
                  </a:lnTo>
                  <a:lnTo>
                    <a:pt x="985232" y="1616109"/>
                  </a:lnTo>
                  <a:lnTo>
                    <a:pt x="960601" y="1639306"/>
                  </a:lnTo>
                  <a:lnTo>
                    <a:pt x="935971" y="1661082"/>
                  </a:lnTo>
                  <a:lnTo>
                    <a:pt x="911340" y="1681488"/>
                  </a:lnTo>
                  <a:lnTo>
                    <a:pt x="886709" y="1700589"/>
                  </a:lnTo>
                  <a:lnTo>
                    <a:pt x="862078" y="1718455"/>
                  </a:lnTo>
                  <a:lnTo>
                    <a:pt x="837447" y="1735153"/>
                  </a:lnTo>
                  <a:lnTo>
                    <a:pt x="812817" y="1750751"/>
                  </a:lnTo>
                  <a:lnTo>
                    <a:pt x="788186" y="1765313"/>
                  </a:lnTo>
                  <a:lnTo>
                    <a:pt x="763555" y="1778900"/>
                  </a:lnTo>
                  <a:lnTo>
                    <a:pt x="738924" y="1791570"/>
                  </a:lnTo>
                  <a:lnTo>
                    <a:pt x="714293" y="1803377"/>
                  </a:lnTo>
                  <a:lnTo>
                    <a:pt x="689662" y="1814373"/>
                  </a:lnTo>
                  <a:lnTo>
                    <a:pt x="665032" y="1824604"/>
                  </a:lnTo>
                  <a:lnTo>
                    <a:pt x="640401" y="1834115"/>
                  </a:lnTo>
                  <a:lnTo>
                    <a:pt x="615770" y="1842950"/>
                  </a:lnTo>
                  <a:lnTo>
                    <a:pt x="591139" y="1851149"/>
                  </a:lnTo>
                  <a:lnTo>
                    <a:pt x="566508" y="1858750"/>
                  </a:lnTo>
                  <a:lnTo>
                    <a:pt x="541878" y="1865790"/>
                  </a:lnTo>
                  <a:lnTo>
                    <a:pt x="517247" y="1872305"/>
                  </a:lnTo>
                  <a:lnTo>
                    <a:pt x="492616" y="1878328"/>
                  </a:lnTo>
                  <a:lnTo>
                    <a:pt x="467985" y="1883893"/>
                  </a:lnTo>
                  <a:lnTo>
                    <a:pt x="443354" y="1889031"/>
                  </a:lnTo>
                  <a:lnTo>
                    <a:pt x="418723" y="1893770"/>
                  </a:lnTo>
                  <a:lnTo>
                    <a:pt x="394093" y="1898140"/>
                  </a:lnTo>
                  <a:lnTo>
                    <a:pt x="369462" y="1902166"/>
                  </a:lnTo>
                  <a:lnTo>
                    <a:pt x="344831" y="1905874"/>
                  </a:lnTo>
                  <a:lnTo>
                    <a:pt x="320200" y="1909287"/>
                  </a:lnTo>
                  <a:lnTo>
                    <a:pt x="295569" y="1912427"/>
                  </a:lnTo>
                  <a:lnTo>
                    <a:pt x="270939" y="1915315"/>
                  </a:lnTo>
                  <a:lnTo>
                    <a:pt x="246308" y="1917970"/>
                  </a:lnTo>
                  <a:lnTo>
                    <a:pt x="221677" y="1920410"/>
                  </a:lnTo>
                  <a:lnTo>
                    <a:pt x="197046" y="1922652"/>
                  </a:lnTo>
                  <a:lnTo>
                    <a:pt x="172415" y="1924711"/>
                  </a:lnTo>
                  <a:lnTo>
                    <a:pt x="147784" y="1926601"/>
                  </a:lnTo>
                  <a:lnTo>
                    <a:pt x="123154" y="1928337"/>
                  </a:lnTo>
                  <a:lnTo>
                    <a:pt x="98523" y="1929930"/>
                  </a:lnTo>
                  <a:lnTo>
                    <a:pt x="73892" y="1931392"/>
                  </a:lnTo>
                  <a:lnTo>
                    <a:pt x="49261" y="1932734"/>
                  </a:lnTo>
                  <a:lnTo>
                    <a:pt x="24630" y="1933964"/>
                  </a:lnTo>
                  <a:lnTo>
                    <a:pt x="0" y="1935093"/>
                  </a:lnTo>
                  <a:lnTo>
                    <a:pt x="0" y="193509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48104" y="2013093"/>
              <a:ext cx="3719253" cy="1965465"/>
            </a:xfrm>
            <a:custGeom>
              <a:avLst/>
              <a:pathLst>
                <a:path w="3719253" h="1965465">
                  <a:moveTo>
                    <a:pt x="0" y="1962005"/>
                  </a:moveTo>
                  <a:lnTo>
                    <a:pt x="24630" y="1961424"/>
                  </a:lnTo>
                  <a:lnTo>
                    <a:pt x="49261" y="1960803"/>
                  </a:lnTo>
                  <a:lnTo>
                    <a:pt x="73892" y="1960140"/>
                  </a:lnTo>
                  <a:lnTo>
                    <a:pt x="98523" y="1959431"/>
                  </a:lnTo>
                  <a:lnTo>
                    <a:pt x="123154" y="1958673"/>
                  </a:lnTo>
                  <a:lnTo>
                    <a:pt x="147784" y="1957862"/>
                  </a:lnTo>
                  <a:lnTo>
                    <a:pt x="172415" y="1956993"/>
                  </a:lnTo>
                  <a:lnTo>
                    <a:pt x="197046" y="1956061"/>
                  </a:lnTo>
                  <a:lnTo>
                    <a:pt x="221677" y="1955060"/>
                  </a:lnTo>
                  <a:lnTo>
                    <a:pt x="246308" y="1953985"/>
                  </a:lnTo>
                  <a:lnTo>
                    <a:pt x="270939" y="1952829"/>
                  </a:lnTo>
                  <a:lnTo>
                    <a:pt x="295569" y="1951584"/>
                  </a:lnTo>
                  <a:lnTo>
                    <a:pt x="320200" y="1950242"/>
                  </a:lnTo>
                  <a:lnTo>
                    <a:pt x="344831" y="1948794"/>
                  </a:lnTo>
                  <a:lnTo>
                    <a:pt x="369462" y="1947230"/>
                  </a:lnTo>
                  <a:lnTo>
                    <a:pt x="394093" y="1945538"/>
                  </a:lnTo>
                  <a:lnTo>
                    <a:pt x="418723" y="1943706"/>
                  </a:lnTo>
                  <a:lnTo>
                    <a:pt x="443354" y="1941719"/>
                  </a:lnTo>
                  <a:lnTo>
                    <a:pt x="467985" y="1939563"/>
                  </a:lnTo>
                  <a:lnTo>
                    <a:pt x="492616" y="1937219"/>
                  </a:lnTo>
                  <a:lnTo>
                    <a:pt x="517247" y="1934667"/>
                  </a:lnTo>
                  <a:lnTo>
                    <a:pt x="541878" y="1931887"/>
                  </a:lnTo>
                  <a:lnTo>
                    <a:pt x="566508" y="1928852"/>
                  </a:lnTo>
                  <a:lnTo>
                    <a:pt x="591139" y="1925536"/>
                  </a:lnTo>
                  <a:lnTo>
                    <a:pt x="615770" y="1921908"/>
                  </a:lnTo>
                  <a:lnTo>
                    <a:pt x="640401" y="1917934"/>
                  </a:lnTo>
                  <a:lnTo>
                    <a:pt x="665032" y="1913575"/>
                  </a:lnTo>
                  <a:lnTo>
                    <a:pt x="689662" y="1908790"/>
                  </a:lnTo>
                  <a:lnTo>
                    <a:pt x="714293" y="1903532"/>
                  </a:lnTo>
                  <a:lnTo>
                    <a:pt x="738924" y="1897750"/>
                  </a:lnTo>
                  <a:lnTo>
                    <a:pt x="763555" y="1891388"/>
                  </a:lnTo>
                  <a:lnTo>
                    <a:pt x="788186" y="1884385"/>
                  </a:lnTo>
                  <a:lnTo>
                    <a:pt x="812817" y="1876675"/>
                  </a:lnTo>
                  <a:lnTo>
                    <a:pt x="837447" y="1868184"/>
                  </a:lnTo>
                  <a:lnTo>
                    <a:pt x="862078" y="1858835"/>
                  </a:lnTo>
                  <a:lnTo>
                    <a:pt x="886709" y="1848542"/>
                  </a:lnTo>
                  <a:lnTo>
                    <a:pt x="911340" y="1837213"/>
                  </a:lnTo>
                  <a:lnTo>
                    <a:pt x="935971" y="1824747"/>
                  </a:lnTo>
                  <a:lnTo>
                    <a:pt x="960601" y="1811041"/>
                  </a:lnTo>
                  <a:lnTo>
                    <a:pt x="985232" y="1795992"/>
                  </a:lnTo>
                  <a:lnTo>
                    <a:pt x="1009863" y="1779498"/>
                  </a:lnTo>
                  <a:lnTo>
                    <a:pt x="1034494" y="1761455"/>
                  </a:lnTo>
                  <a:lnTo>
                    <a:pt x="1059125" y="1741759"/>
                  </a:lnTo>
                  <a:lnTo>
                    <a:pt x="1083756" y="1720310"/>
                  </a:lnTo>
                  <a:lnTo>
                    <a:pt x="1108386" y="1697008"/>
                  </a:lnTo>
                  <a:lnTo>
                    <a:pt x="1133017" y="1671765"/>
                  </a:lnTo>
                  <a:lnTo>
                    <a:pt x="1157648" y="1644501"/>
                  </a:lnTo>
                  <a:lnTo>
                    <a:pt x="1182279" y="1615150"/>
                  </a:lnTo>
                  <a:lnTo>
                    <a:pt x="1206910" y="1583663"/>
                  </a:lnTo>
                  <a:lnTo>
                    <a:pt x="1231540" y="1550011"/>
                  </a:lnTo>
                  <a:lnTo>
                    <a:pt x="1256171" y="1514192"/>
                  </a:lnTo>
                  <a:lnTo>
                    <a:pt x="1280802" y="1476230"/>
                  </a:lnTo>
                  <a:lnTo>
                    <a:pt x="1305433" y="1436179"/>
                  </a:lnTo>
                  <a:lnTo>
                    <a:pt x="1330064" y="1394127"/>
                  </a:lnTo>
                  <a:lnTo>
                    <a:pt x="1354695" y="1350198"/>
                  </a:lnTo>
                  <a:lnTo>
                    <a:pt x="1379325" y="1304547"/>
                  </a:lnTo>
                  <a:lnTo>
                    <a:pt x="1403956" y="1257367"/>
                  </a:lnTo>
                  <a:lnTo>
                    <a:pt x="1428587" y="1208880"/>
                  </a:lnTo>
                  <a:lnTo>
                    <a:pt x="1453218" y="1159340"/>
                  </a:lnTo>
                  <a:lnTo>
                    <a:pt x="1477849" y="1109021"/>
                  </a:lnTo>
                  <a:lnTo>
                    <a:pt x="1502479" y="1058221"/>
                  </a:lnTo>
                  <a:lnTo>
                    <a:pt x="1527110" y="1007246"/>
                  </a:lnTo>
                  <a:lnTo>
                    <a:pt x="1551741" y="956408"/>
                  </a:lnTo>
                  <a:lnTo>
                    <a:pt x="1576372" y="906017"/>
                  </a:lnTo>
                  <a:lnTo>
                    <a:pt x="1601003" y="856371"/>
                  </a:lnTo>
                  <a:lnTo>
                    <a:pt x="1625634" y="807750"/>
                  </a:lnTo>
                  <a:lnTo>
                    <a:pt x="1650264" y="760412"/>
                  </a:lnTo>
                  <a:lnTo>
                    <a:pt x="1674895" y="714583"/>
                  </a:lnTo>
                  <a:lnTo>
                    <a:pt x="1699526" y="670456"/>
                  </a:lnTo>
                  <a:lnTo>
                    <a:pt x="1724157" y="628188"/>
                  </a:lnTo>
                  <a:lnTo>
                    <a:pt x="1748788" y="587900"/>
                  </a:lnTo>
                  <a:lnTo>
                    <a:pt x="1773419" y="549678"/>
                  </a:lnTo>
                  <a:lnTo>
                    <a:pt x="1798049" y="513572"/>
                  </a:lnTo>
                  <a:lnTo>
                    <a:pt x="1822680" y="479604"/>
                  </a:lnTo>
                  <a:lnTo>
                    <a:pt x="1847311" y="447766"/>
                  </a:lnTo>
                  <a:lnTo>
                    <a:pt x="1871942" y="418026"/>
                  </a:lnTo>
                  <a:lnTo>
                    <a:pt x="1896573" y="390335"/>
                  </a:lnTo>
                  <a:lnTo>
                    <a:pt x="1921203" y="364617"/>
                  </a:lnTo>
                  <a:lnTo>
                    <a:pt x="1945834" y="340761"/>
                  </a:lnTo>
                  <a:lnTo>
                    <a:pt x="1970465" y="318644"/>
                  </a:lnTo>
                  <a:lnTo>
                    <a:pt x="1995096" y="298147"/>
                  </a:lnTo>
                  <a:lnTo>
                    <a:pt x="2019727" y="279153"/>
                  </a:lnTo>
                  <a:lnTo>
                    <a:pt x="2044358" y="261551"/>
                  </a:lnTo>
                  <a:lnTo>
                    <a:pt x="2068988" y="245233"/>
                  </a:lnTo>
                  <a:lnTo>
                    <a:pt x="2093619" y="230098"/>
                  </a:lnTo>
                  <a:lnTo>
                    <a:pt x="2118250" y="216052"/>
                  </a:lnTo>
                  <a:lnTo>
                    <a:pt x="2142881" y="203005"/>
                  </a:lnTo>
                  <a:lnTo>
                    <a:pt x="2167512" y="190874"/>
                  </a:lnTo>
                  <a:lnTo>
                    <a:pt x="2192142" y="179584"/>
                  </a:lnTo>
                  <a:lnTo>
                    <a:pt x="2216773" y="169062"/>
                  </a:lnTo>
                  <a:lnTo>
                    <a:pt x="2241404" y="159245"/>
                  </a:lnTo>
                  <a:lnTo>
                    <a:pt x="2266035" y="150073"/>
                  </a:lnTo>
                  <a:lnTo>
                    <a:pt x="2290666" y="141493"/>
                  </a:lnTo>
                  <a:lnTo>
                    <a:pt x="2315297" y="133457"/>
                  </a:lnTo>
                  <a:lnTo>
                    <a:pt x="2339927" y="125920"/>
                  </a:lnTo>
                  <a:lnTo>
                    <a:pt x="2364558" y="118845"/>
                  </a:lnTo>
                  <a:lnTo>
                    <a:pt x="2389189" y="112195"/>
                  </a:lnTo>
                  <a:lnTo>
                    <a:pt x="2413820" y="105941"/>
                  </a:lnTo>
                  <a:lnTo>
                    <a:pt x="2438451" y="100054"/>
                  </a:lnTo>
                  <a:lnTo>
                    <a:pt x="2463081" y="94508"/>
                  </a:lnTo>
                  <a:lnTo>
                    <a:pt x="2487712" y="89280"/>
                  </a:lnTo>
                  <a:lnTo>
                    <a:pt x="2512343" y="84348"/>
                  </a:lnTo>
                  <a:lnTo>
                    <a:pt x="2536974" y="79693"/>
                  </a:lnTo>
                  <a:lnTo>
                    <a:pt x="2561605" y="75296"/>
                  </a:lnTo>
                  <a:lnTo>
                    <a:pt x="2586236" y="71140"/>
                  </a:lnTo>
                  <a:lnTo>
                    <a:pt x="2610866" y="67209"/>
                  </a:lnTo>
                  <a:lnTo>
                    <a:pt x="2635497" y="63489"/>
                  </a:lnTo>
                  <a:lnTo>
                    <a:pt x="2660128" y="59966"/>
                  </a:lnTo>
                  <a:lnTo>
                    <a:pt x="2684759" y="56627"/>
                  </a:lnTo>
                  <a:lnTo>
                    <a:pt x="2709390" y="53459"/>
                  </a:lnTo>
                  <a:lnTo>
                    <a:pt x="2734020" y="50454"/>
                  </a:lnTo>
                  <a:lnTo>
                    <a:pt x="2758651" y="47599"/>
                  </a:lnTo>
                  <a:lnTo>
                    <a:pt x="2783282" y="44885"/>
                  </a:lnTo>
                  <a:lnTo>
                    <a:pt x="2807913" y="42305"/>
                  </a:lnTo>
                  <a:lnTo>
                    <a:pt x="2832544" y="39849"/>
                  </a:lnTo>
                  <a:lnTo>
                    <a:pt x="2857175" y="37510"/>
                  </a:lnTo>
                  <a:lnTo>
                    <a:pt x="2881805" y="35283"/>
                  </a:lnTo>
                  <a:lnTo>
                    <a:pt x="2906436" y="33164"/>
                  </a:lnTo>
                  <a:lnTo>
                    <a:pt x="2931067" y="31147"/>
                  </a:lnTo>
                  <a:lnTo>
                    <a:pt x="2955698" y="29228"/>
                  </a:lnTo>
                  <a:lnTo>
                    <a:pt x="2980329" y="27402"/>
                  </a:lnTo>
                  <a:lnTo>
                    <a:pt x="3004959" y="25665"/>
                  </a:lnTo>
                  <a:lnTo>
                    <a:pt x="3029590" y="24013"/>
                  </a:lnTo>
                  <a:lnTo>
                    <a:pt x="3054221" y="22442"/>
                  </a:lnTo>
                  <a:lnTo>
                    <a:pt x="3078852" y="20948"/>
                  </a:lnTo>
                  <a:lnTo>
                    <a:pt x="3103483" y="19528"/>
                  </a:lnTo>
                  <a:lnTo>
                    <a:pt x="3128114" y="18178"/>
                  </a:lnTo>
                  <a:lnTo>
                    <a:pt x="3152744" y="16895"/>
                  </a:lnTo>
                  <a:lnTo>
                    <a:pt x="3177375" y="15675"/>
                  </a:lnTo>
                  <a:lnTo>
                    <a:pt x="3202006" y="14516"/>
                  </a:lnTo>
                  <a:lnTo>
                    <a:pt x="3226637" y="13414"/>
                  </a:lnTo>
                  <a:lnTo>
                    <a:pt x="3251268" y="12367"/>
                  </a:lnTo>
                  <a:lnTo>
                    <a:pt x="3275899" y="11373"/>
                  </a:lnTo>
                  <a:lnTo>
                    <a:pt x="3300529" y="10428"/>
                  </a:lnTo>
                  <a:lnTo>
                    <a:pt x="3325160" y="9530"/>
                  </a:lnTo>
                  <a:lnTo>
                    <a:pt x="3349791" y="8678"/>
                  </a:lnTo>
                  <a:lnTo>
                    <a:pt x="3374422" y="7868"/>
                  </a:lnTo>
                  <a:lnTo>
                    <a:pt x="3399053" y="7098"/>
                  </a:lnTo>
                  <a:lnTo>
                    <a:pt x="3423683" y="6367"/>
                  </a:lnTo>
                  <a:lnTo>
                    <a:pt x="3448314" y="5673"/>
                  </a:lnTo>
                  <a:lnTo>
                    <a:pt x="3472945" y="5014"/>
                  </a:lnTo>
                  <a:lnTo>
                    <a:pt x="3497576" y="4388"/>
                  </a:lnTo>
                  <a:lnTo>
                    <a:pt x="3522207" y="3793"/>
                  </a:lnTo>
                  <a:lnTo>
                    <a:pt x="3546838" y="3229"/>
                  </a:lnTo>
                  <a:lnTo>
                    <a:pt x="3571468" y="2693"/>
                  </a:lnTo>
                  <a:lnTo>
                    <a:pt x="3596099" y="2184"/>
                  </a:lnTo>
                  <a:lnTo>
                    <a:pt x="3620730" y="1700"/>
                  </a:lnTo>
                  <a:lnTo>
                    <a:pt x="3645361" y="1242"/>
                  </a:lnTo>
                  <a:lnTo>
                    <a:pt x="3669992" y="806"/>
                  </a:lnTo>
                  <a:lnTo>
                    <a:pt x="3694622" y="392"/>
                  </a:lnTo>
                  <a:lnTo>
                    <a:pt x="3719253" y="0"/>
                  </a:lnTo>
                  <a:lnTo>
                    <a:pt x="3719253" y="5271"/>
                  </a:lnTo>
                  <a:lnTo>
                    <a:pt x="3694622" y="5820"/>
                  </a:lnTo>
                  <a:lnTo>
                    <a:pt x="3669992" y="6393"/>
                  </a:lnTo>
                  <a:lnTo>
                    <a:pt x="3645361" y="6991"/>
                  </a:lnTo>
                  <a:lnTo>
                    <a:pt x="3620730" y="7614"/>
                  </a:lnTo>
                  <a:lnTo>
                    <a:pt x="3596099" y="8264"/>
                  </a:lnTo>
                  <a:lnTo>
                    <a:pt x="3571468" y="8943"/>
                  </a:lnTo>
                  <a:lnTo>
                    <a:pt x="3546838" y="9650"/>
                  </a:lnTo>
                  <a:lnTo>
                    <a:pt x="3522207" y="10389"/>
                  </a:lnTo>
                  <a:lnTo>
                    <a:pt x="3497576" y="11159"/>
                  </a:lnTo>
                  <a:lnTo>
                    <a:pt x="3472945" y="11962"/>
                  </a:lnTo>
                  <a:lnTo>
                    <a:pt x="3448314" y="12800"/>
                  </a:lnTo>
                  <a:lnTo>
                    <a:pt x="3423683" y="13674"/>
                  </a:lnTo>
                  <a:lnTo>
                    <a:pt x="3399053" y="14586"/>
                  </a:lnTo>
                  <a:lnTo>
                    <a:pt x="3374422" y="15537"/>
                  </a:lnTo>
                  <a:lnTo>
                    <a:pt x="3349791" y="16528"/>
                  </a:lnTo>
                  <a:lnTo>
                    <a:pt x="3325160" y="17562"/>
                  </a:lnTo>
                  <a:lnTo>
                    <a:pt x="3300529" y="18641"/>
                  </a:lnTo>
                  <a:lnTo>
                    <a:pt x="3275899" y="19766"/>
                  </a:lnTo>
                  <a:lnTo>
                    <a:pt x="3251268" y="20939"/>
                  </a:lnTo>
                  <a:lnTo>
                    <a:pt x="3226637" y="22162"/>
                  </a:lnTo>
                  <a:lnTo>
                    <a:pt x="3202006" y="23438"/>
                  </a:lnTo>
                  <a:lnTo>
                    <a:pt x="3177375" y="24768"/>
                  </a:lnTo>
                  <a:lnTo>
                    <a:pt x="3152744" y="26154"/>
                  </a:lnTo>
                  <a:lnTo>
                    <a:pt x="3128114" y="27600"/>
                  </a:lnTo>
                  <a:lnTo>
                    <a:pt x="3103483" y="29108"/>
                  </a:lnTo>
                  <a:lnTo>
                    <a:pt x="3078852" y="30680"/>
                  </a:lnTo>
                  <a:lnTo>
                    <a:pt x="3054221" y="32318"/>
                  </a:lnTo>
                  <a:lnTo>
                    <a:pt x="3029590" y="34027"/>
                  </a:lnTo>
                  <a:lnTo>
                    <a:pt x="3004959" y="35807"/>
                  </a:lnTo>
                  <a:lnTo>
                    <a:pt x="2980329" y="37664"/>
                  </a:lnTo>
                  <a:lnTo>
                    <a:pt x="2955698" y="39599"/>
                  </a:lnTo>
                  <a:lnTo>
                    <a:pt x="2931067" y="41616"/>
                  </a:lnTo>
                  <a:lnTo>
                    <a:pt x="2906436" y="43719"/>
                  </a:lnTo>
                  <a:lnTo>
                    <a:pt x="2881805" y="45911"/>
                  </a:lnTo>
                  <a:lnTo>
                    <a:pt x="2857175" y="48195"/>
                  </a:lnTo>
                  <a:lnTo>
                    <a:pt x="2832544" y="50577"/>
                  </a:lnTo>
                  <a:lnTo>
                    <a:pt x="2807913" y="53060"/>
                  </a:lnTo>
                  <a:lnTo>
                    <a:pt x="2783282" y="55651"/>
                  </a:lnTo>
                  <a:lnTo>
                    <a:pt x="2758651" y="58360"/>
                  </a:lnTo>
                  <a:lnTo>
                    <a:pt x="2734020" y="61196"/>
                  </a:lnTo>
                  <a:lnTo>
                    <a:pt x="2709390" y="64168"/>
                  </a:lnTo>
                  <a:lnTo>
                    <a:pt x="2684759" y="67289"/>
                  </a:lnTo>
                  <a:lnTo>
                    <a:pt x="2660128" y="70571"/>
                  </a:lnTo>
                  <a:lnTo>
                    <a:pt x="2635497" y="74027"/>
                  </a:lnTo>
                  <a:lnTo>
                    <a:pt x="2610866" y="77672"/>
                  </a:lnTo>
                  <a:lnTo>
                    <a:pt x="2586236" y="81525"/>
                  </a:lnTo>
                  <a:lnTo>
                    <a:pt x="2561605" y="85601"/>
                  </a:lnTo>
                  <a:lnTo>
                    <a:pt x="2536974" y="89923"/>
                  </a:lnTo>
                  <a:lnTo>
                    <a:pt x="2512343" y="94512"/>
                  </a:lnTo>
                  <a:lnTo>
                    <a:pt x="2487712" y="99393"/>
                  </a:lnTo>
                  <a:lnTo>
                    <a:pt x="2463081" y="104592"/>
                  </a:lnTo>
                  <a:lnTo>
                    <a:pt x="2438451" y="110140"/>
                  </a:lnTo>
                  <a:lnTo>
                    <a:pt x="2413820" y="116068"/>
                  </a:lnTo>
                  <a:lnTo>
                    <a:pt x="2389189" y="122412"/>
                  </a:lnTo>
                  <a:lnTo>
                    <a:pt x="2364558" y="129209"/>
                  </a:lnTo>
                  <a:lnTo>
                    <a:pt x="2339927" y="136499"/>
                  </a:lnTo>
                  <a:lnTo>
                    <a:pt x="2315297" y="144326"/>
                  </a:lnTo>
                  <a:lnTo>
                    <a:pt x="2290666" y="152737"/>
                  </a:lnTo>
                  <a:lnTo>
                    <a:pt x="2266035" y="161780"/>
                  </a:lnTo>
                  <a:lnTo>
                    <a:pt x="2241404" y="171508"/>
                  </a:lnTo>
                  <a:lnTo>
                    <a:pt x="2216773" y="181975"/>
                  </a:lnTo>
                  <a:lnTo>
                    <a:pt x="2192142" y="193241"/>
                  </a:lnTo>
                  <a:lnTo>
                    <a:pt x="2167512" y="205369"/>
                  </a:lnTo>
                  <a:lnTo>
                    <a:pt x="2142881" y="218426"/>
                  </a:lnTo>
                  <a:lnTo>
                    <a:pt x="2118250" y="232482"/>
                  </a:lnTo>
                  <a:lnTo>
                    <a:pt x="2093619" y="247615"/>
                  </a:lnTo>
                  <a:lnTo>
                    <a:pt x="2068988" y="263905"/>
                  </a:lnTo>
                  <a:lnTo>
                    <a:pt x="2044358" y="281437"/>
                  </a:lnTo>
                  <a:lnTo>
                    <a:pt x="2019727" y="300302"/>
                  </a:lnTo>
                  <a:lnTo>
                    <a:pt x="1995096" y="320593"/>
                  </a:lnTo>
                  <a:lnTo>
                    <a:pt x="1970465" y="342409"/>
                  </a:lnTo>
                  <a:lnTo>
                    <a:pt x="1945834" y="365849"/>
                  </a:lnTo>
                  <a:lnTo>
                    <a:pt x="1921203" y="391015"/>
                  </a:lnTo>
                  <a:lnTo>
                    <a:pt x="1896573" y="418010"/>
                  </a:lnTo>
                  <a:lnTo>
                    <a:pt x="1871942" y="446925"/>
                  </a:lnTo>
                  <a:lnTo>
                    <a:pt x="1847311" y="477821"/>
                  </a:lnTo>
                  <a:lnTo>
                    <a:pt x="1822680" y="510736"/>
                  </a:lnTo>
                  <a:lnTo>
                    <a:pt x="1798049" y="545689"/>
                  </a:lnTo>
                  <a:lnTo>
                    <a:pt x="1773419" y="582680"/>
                  </a:lnTo>
                  <a:lnTo>
                    <a:pt x="1748788" y="621682"/>
                  </a:lnTo>
                  <a:lnTo>
                    <a:pt x="1724157" y="662642"/>
                  </a:lnTo>
                  <a:lnTo>
                    <a:pt x="1699526" y="705475"/>
                  </a:lnTo>
                  <a:lnTo>
                    <a:pt x="1674895" y="750064"/>
                  </a:lnTo>
                  <a:lnTo>
                    <a:pt x="1650264" y="796261"/>
                  </a:lnTo>
                  <a:lnTo>
                    <a:pt x="1625634" y="843881"/>
                  </a:lnTo>
                  <a:lnTo>
                    <a:pt x="1601003" y="892707"/>
                  </a:lnTo>
                  <a:lnTo>
                    <a:pt x="1576372" y="942494"/>
                  </a:lnTo>
                  <a:lnTo>
                    <a:pt x="1551741" y="992967"/>
                  </a:lnTo>
                  <a:lnTo>
                    <a:pt x="1527110" y="1043832"/>
                  </a:lnTo>
                  <a:lnTo>
                    <a:pt x="1502479" y="1094779"/>
                  </a:lnTo>
                  <a:lnTo>
                    <a:pt x="1477849" y="1145491"/>
                  </a:lnTo>
                  <a:lnTo>
                    <a:pt x="1453218" y="1195650"/>
                  </a:lnTo>
                  <a:lnTo>
                    <a:pt x="1428587" y="1244949"/>
                  </a:lnTo>
                  <a:lnTo>
                    <a:pt x="1403956" y="1293100"/>
                  </a:lnTo>
                  <a:lnTo>
                    <a:pt x="1379325" y="1339836"/>
                  </a:lnTo>
                  <a:lnTo>
                    <a:pt x="1354695" y="1384925"/>
                  </a:lnTo>
                  <a:lnTo>
                    <a:pt x="1330064" y="1428169"/>
                  </a:lnTo>
                  <a:lnTo>
                    <a:pt x="1305433" y="1469408"/>
                  </a:lnTo>
                  <a:lnTo>
                    <a:pt x="1280802" y="1508522"/>
                  </a:lnTo>
                  <a:lnTo>
                    <a:pt x="1256171" y="1545430"/>
                  </a:lnTo>
                  <a:lnTo>
                    <a:pt x="1231540" y="1580089"/>
                  </a:lnTo>
                  <a:lnTo>
                    <a:pt x="1206910" y="1612488"/>
                  </a:lnTo>
                  <a:lnTo>
                    <a:pt x="1182279" y="1642649"/>
                  </a:lnTo>
                  <a:lnTo>
                    <a:pt x="1157648" y="1670618"/>
                  </a:lnTo>
                  <a:lnTo>
                    <a:pt x="1133017" y="1696463"/>
                  </a:lnTo>
                  <a:lnTo>
                    <a:pt x="1108386" y="1720268"/>
                  </a:lnTo>
                  <a:lnTo>
                    <a:pt x="1083756" y="1742131"/>
                  </a:lnTo>
                  <a:lnTo>
                    <a:pt x="1059125" y="1762161"/>
                  </a:lnTo>
                  <a:lnTo>
                    <a:pt x="1034494" y="1780467"/>
                  </a:lnTo>
                  <a:lnTo>
                    <a:pt x="1009863" y="1797167"/>
                  </a:lnTo>
                  <a:lnTo>
                    <a:pt x="985232" y="1812375"/>
                  </a:lnTo>
                  <a:lnTo>
                    <a:pt x="960601" y="1826206"/>
                  </a:lnTo>
                  <a:lnTo>
                    <a:pt x="935971" y="1838768"/>
                  </a:lnTo>
                  <a:lnTo>
                    <a:pt x="911340" y="1850171"/>
                  </a:lnTo>
                  <a:lnTo>
                    <a:pt x="886709" y="1860526"/>
                  </a:lnTo>
                  <a:lnTo>
                    <a:pt x="862078" y="1869936"/>
                  </a:lnTo>
                  <a:lnTo>
                    <a:pt x="837447" y="1878494"/>
                  </a:lnTo>
                  <a:lnTo>
                    <a:pt x="812817" y="1886284"/>
                  </a:lnTo>
                  <a:lnTo>
                    <a:pt x="788186" y="1893381"/>
                  </a:lnTo>
                  <a:lnTo>
                    <a:pt x="763555" y="1899853"/>
                  </a:lnTo>
                  <a:lnTo>
                    <a:pt x="738924" y="1905761"/>
                  </a:lnTo>
                  <a:lnTo>
                    <a:pt x="714293" y="1911156"/>
                  </a:lnTo>
                  <a:lnTo>
                    <a:pt x="689662" y="1916087"/>
                  </a:lnTo>
                  <a:lnTo>
                    <a:pt x="665032" y="1920597"/>
                  </a:lnTo>
                  <a:lnTo>
                    <a:pt x="640401" y="1924722"/>
                  </a:lnTo>
                  <a:lnTo>
                    <a:pt x="615770" y="1928498"/>
                  </a:lnTo>
                  <a:lnTo>
                    <a:pt x="591139" y="1931956"/>
                  </a:lnTo>
                  <a:lnTo>
                    <a:pt x="566508" y="1935122"/>
                  </a:lnTo>
                  <a:lnTo>
                    <a:pt x="541878" y="1938022"/>
                  </a:lnTo>
                  <a:lnTo>
                    <a:pt x="517247" y="1940679"/>
                  </a:lnTo>
                  <a:lnTo>
                    <a:pt x="492616" y="1943114"/>
                  </a:lnTo>
                  <a:lnTo>
                    <a:pt x="467985" y="1945346"/>
                  </a:lnTo>
                  <a:lnTo>
                    <a:pt x="443354" y="1947393"/>
                  </a:lnTo>
                  <a:lnTo>
                    <a:pt x="418723" y="1949270"/>
                  </a:lnTo>
                  <a:lnTo>
                    <a:pt x="394093" y="1950992"/>
                  </a:lnTo>
                  <a:lnTo>
                    <a:pt x="369462" y="1952573"/>
                  </a:lnTo>
                  <a:lnTo>
                    <a:pt x="344831" y="1954023"/>
                  </a:lnTo>
                  <a:lnTo>
                    <a:pt x="320200" y="1955355"/>
                  </a:lnTo>
                  <a:lnTo>
                    <a:pt x="295569" y="1956579"/>
                  </a:lnTo>
                  <a:lnTo>
                    <a:pt x="270939" y="1957703"/>
                  </a:lnTo>
                  <a:lnTo>
                    <a:pt x="246308" y="1958736"/>
                  </a:lnTo>
                  <a:lnTo>
                    <a:pt x="221677" y="1959686"/>
                  </a:lnTo>
                  <a:lnTo>
                    <a:pt x="197046" y="1960560"/>
                  </a:lnTo>
                  <a:lnTo>
                    <a:pt x="172415" y="1961364"/>
                  </a:lnTo>
                  <a:lnTo>
                    <a:pt x="147784" y="1962104"/>
                  </a:lnTo>
                  <a:lnTo>
                    <a:pt x="123154" y="1962785"/>
                  </a:lnTo>
                  <a:lnTo>
                    <a:pt x="98523" y="1963412"/>
                  </a:lnTo>
                  <a:lnTo>
                    <a:pt x="73892" y="1963990"/>
                  </a:lnTo>
                  <a:lnTo>
                    <a:pt x="49261" y="1964522"/>
                  </a:lnTo>
                  <a:lnTo>
                    <a:pt x="24630" y="1965013"/>
                  </a:lnTo>
                  <a:lnTo>
                    <a:pt x="0" y="1965465"/>
                  </a:lnTo>
                  <a:close/>
                </a:path>
              </a:pathLst>
            </a:custGeom>
            <a:solidFill>
              <a:srgbClr val="D5442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48104" y="2013093"/>
              <a:ext cx="3719253" cy="1962005"/>
            </a:xfrm>
            <a:custGeom>
              <a:avLst/>
              <a:pathLst>
                <a:path w="3719253" h="1962005">
                  <a:moveTo>
                    <a:pt x="0" y="1962005"/>
                  </a:moveTo>
                  <a:lnTo>
                    <a:pt x="24630" y="1961424"/>
                  </a:lnTo>
                  <a:lnTo>
                    <a:pt x="49261" y="1960803"/>
                  </a:lnTo>
                  <a:lnTo>
                    <a:pt x="73892" y="1960140"/>
                  </a:lnTo>
                  <a:lnTo>
                    <a:pt x="98523" y="1959431"/>
                  </a:lnTo>
                  <a:lnTo>
                    <a:pt x="123154" y="1958673"/>
                  </a:lnTo>
                  <a:lnTo>
                    <a:pt x="147784" y="1957862"/>
                  </a:lnTo>
                  <a:lnTo>
                    <a:pt x="172415" y="1956993"/>
                  </a:lnTo>
                  <a:lnTo>
                    <a:pt x="197046" y="1956061"/>
                  </a:lnTo>
                  <a:lnTo>
                    <a:pt x="221677" y="1955060"/>
                  </a:lnTo>
                  <a:lnTo>
                    <a:pt x="246308" y="1953985"/>
                  </a:lnTo>
                  <a:lnTo>
                    <a:pt x="270939" y="1952829"/>
                  </a:lnTo>
                  <a:lnTo>
                    <a:pt x="295569" y="1951584"/>
                  </a:lnTo>
                  <a:lnTo>
                    <a:pt x="320200" y="1950242"/>
                  </a:lnTo>
                  <a:lnTo>
                    <a:pt x="344831" y="1948794"/>
                  </a:lnTo>
                  <a:lnTo>
                    <a:pt x="369462" y="1947230"/>
                  </a:lnTo>
                  <a:lnTo>
                    <a:pt x="394093" y="1945538"/>
                  </a:lnTo>
                  <a:lnTo>
                    <a:pt x="418723" y="1943706"/>
                  </a:lnTo>
                  <a:lnTo>
                    <a:pt x="443354" y="1941719"/>
                  </a:lnTo>
                  <a:lnTo>
                    <a:pt x="467985" y="1939563"/>
                  </a:lnTo>
                  <a:lnTo>
                    <a:pt x="492616" y="1937219"/>
                  </a:lnTo>
                  <a:lnTo>
                    <a:pt x="517247" y="1934667"/>
                  </a:lnTo>
                  <a:lnTo>
                    <a:pt x="541878" y="1931887"/>
                  </a:lnTo>
                  <a:lnTo>
                    <a:pt x="566508" y="1928852"/>
                  </a:lnTo>
                  <a:lnTo>
                    <a:pt x="591139" y="1925536"/>
                  </a:lnTo>
                  <a:lnTo>
                    <a:pt x="615770" y="1921908"/>
                  </a:lnTo>
                  <a:lnTo>
                    <a:pt x="640401" y="1917934"/>
                  </a:lnTo>
                  <a:lnTo>
                    <a:pt x="665032" y="1913575"/>
                  </a:lnTo>
                  <a:lnTo>
                    <a:pt x="689662" y="1908790"/>
                  </a:lnTo>
                  <a:lnTo>
                    <a:pt x="714293" y="1903532"/>
                  </a:lnTo>
                  <a:lnTo>
                    <a:pt x="738924" y="1897750"/>
                  </a:lnTo>
                  <a:lnTo>
                    <a:pt x="763555" y="1891388"/>
                  </a:lnTo>
                  <a:lnTo>
                    <a:pt x="788186" y="1884385"/>
                  </a:lnTo>
                  <a:lnTo>
                    <a:pt x="812817" y="1876675"/>
                  </a:lnTo>
                  <a:lnTo>
                    <a:pt x="837447" y="1868184"/>
                  </a:lnTo>
                  <a:lnTo>
                    <a:pt x="862078" y="1858835"/>
                  </a:lnTo>
                  <a:lnTo>
                    <a:pt x="886709" y="1848542"/>
                  </a:lnTo>
                  <a:lnTo>
                    <a:pt x="911340" y="1837213"/>
                  </a:lnTo>
                  <a:lnTo>
                    <a:pt x="935971" y="1824747"/>
                  </a:lnTo>
                  <a:lnTo>
                    <a:pt x="960601" y="1811041"/>
                  </a:lnTo>
                  <a:lnTo>
                    <a:pt x="985232" y="1795992"/>
                  </a:lnTo>
                  <a:lnTo>
                    <a:pt x="1009863" y="1779498"/>
                  </a:lnTo>
                  <a:lnTo>
                    <a:pt x="1034494" y="1761455"/>
                  </a:lnTo>
                  <a:lnTo>
                    <a:pt x="1059125" y="1741759"/>
                  </a:lnTo>
                  <a:lnTo>
                    <a:pt x="1083756" y="1720310"/>
                  </a:lnTo>
                  <a:lnTo>
                    <a:pt x="1108386" y="1697008"/>
                  </a:lnTo>
                  <a:lnTo>
                    <a:pt x="1133017" y="1671765"/>
                  </a:lnTo>
                  <a:lnTo>
                    <a:pt x="1157648" y="1644501"/>
                  </a:lnTo>
                  <a:lnTo>
                    <a:pt x="1182279" y="1615150"/>
                  </a:lnTo>
                  <a:lnTo>
                    <a:pt x="1206910" y="1583663"/>
                  </a:lnTo>
                  <a:lnTo>
                    <a:pt x="1231540" y="1550011"/>
                  </a:lnTo>
                  <a:lnTo>
                    <a:pt x="1256171" y="1514192"/>
                  </a:lnTo>
                  <a:lnTo>
                    <a:pt x="1280802" y="1476230"/>
                  </a:lnTo>
                  <a:lnTo>
                    <a:pt x="1305433" y="1436179"/>
                  </a:lnTo>
                  <a:lnTo>
                    <a:pt x="1330064" y="1394127"/>
                  </a:lnTo>
                  <a:lnTo>
                    <a:pt x="1354695" y="1350198"/>
                  </a:lnTo>
                  <a:lnTo>
                    <a:pt x="1379325" y="1304547"/>
                  </a:lnTo>
                  <a:lnTo>
                    <a:pt x="1403956" y="1257367"/>
                  </a:lnTo>
                  <a:lnTo>
                    <a:pt x="1428587" y="1208880"/>
                  </a:lnTo>
                  <a:lnTo>
                    <a:pt x="1453218" y="1159340"/>
                  </a:lnTo>
                  <a:lnTo>
                    <a:pt x="1477849" y="1109021"/>
                  </a:lnTo>
                  <a:lnTo>
                    <a:pt x="1502479" y="1058221"/>
                  </a:lnTo>
                  <a:lnTo>
                    <a:pt x="1527110" y="1007246"/>
                  </a:lnTo>
                  <a:lnTo>
                    <a:pt x="1551741" y="956408"/>
                  </a:lnTo>
                  <a:lnTo>
                    <a:pt x="1576372" y="906017"/>
                  </a:lnTo>
                  <a:lnTo>
                    <a:pt x="1601003" y="856371"/>
                  </a:lnTo>
                  <a:lnTo>
                    <a:pt x="1625634" y="807750"/>
                  </a:lnTo>
                  <a:lnTo>
                    <a:pt x="1650264" y="760412"/>
                  </a:lnTo>
                  <a:lnTo>
                    <a:pt x="1674895" y="714583"/>
                  </a:lnTo>
                  <a:lnTo>
                    <a:pt x="1699526" y="670456"/>
                  </a:lnTo>
                  <a:lnTo>
                    <a:pt x="1724157" y="628188"/>
                  </a:lnTo>
                  <a:lnTo>
                    <a:pt x="1748788" y="587900"/>
                  </a:lnTo>
                  <a:lnTo>
                    <a:pt x="1773419" y="549678"/>
                  </a:lnTo>
                  <a:lnTo>
                    <a:pt x="1798049" y="513572"/>
                  </a:lnTo>
                  <a:lnTo>
                    <a:pt x="1822680" y="479604"/>
                  </a:lnTo>
                  <a:lnTo>
                    <a:pt x="1847311" y="447766"/>
                  </a:lnTo>
                  <a:lnTo>
                    <a:pt x="1871942" y="418026"/>
                  </a:lnTo>
                  <a:lnTo>
                    <a:pt x="1896573" y="390335"/>
                  </a:lnTo>
                  <a:lnTo>
                    <a:pt x="1921203" y="364617"/>
                  </a:lnTo>
                  <a:lnTo>
                    <a:pt x="1945834" y="340761"/>
                  </a:lnTo>
                  <a:lnTo>
                    <a:pt x="1970465" y="318644"/>
                  </a:lnTo>
                  <a:lnTo>
                    <a:pt x="1995096" y="298147"/>
                  </a:lnTo>
                  <a:lnTo>
                    <a:pt x="2019727" y="279153"/>
                  </a:lnTo>
                  <a:lnTo>
                    <a:pt x="2044358" y="261551"/>
                  </a:lnTo>
                  <a:lnTo>
                    <a:pt x="2068988" y="245233"/>
                  </a:lnTo>
                  <a:lnTo>
                    <a:pt x="2093619" y="230098"/>
                  </a:lnTo>
                  <a:lnTo>
                    <a:pt x="2118250" y="216052"/>
                  </a:lnTo>
                  <a:lnTo>
                    <a:pt x="2142881" y="203005"/>
                  </a:lnTo>
                  <a:lnTo>
                    <a:pt x="2167512" y="190874"/>
                  </a:lnTo>
                  <a:lnTo>
                    <a:pt x="2192142" y="179584"/>
                  </a:lnTo>
                  <a:lnTo>
                    <a:pt x="2216773" y="169062"/>
                  </a:lnTo>
                  <a:lnTo>
                    <a:pt x="2241404" y="159245"/>
                  </a:lnTo>
                  <a:lnTo>
                    <a:pt x="2266035" y="150073"/>
                  </a:lnTo>
                  <a:lnTo>
                    <a:pt x="2290666" y="141493"/>
                  </a:lnTo>
                  <a:lnTo>
                    <a:pt x="2315297" y="133457"/>
                  </a:lnTo>
                  <a:lnTo>
                    <a:pt x="2339927" y="125920"/>
                  </a:lnTo>
                  <a:lnTo>
                    <a:pt x="2364558" y="118845"/>
                  </a:lnTo>
                  <a:lnTo>
                    <a:pt x="2389189" y="112195"/>
                  </a:lnTo>
                  <a:lnTo>
                    <a:pt x="2413820" y="105941"/>
                  </a:lnTo>
                  <a:lnTo>
                    <a:pt x="2438451" y="100054"/>
                  </a:lnTo>
                  <a:lnTo>
                    <a:pt x="2463081" y="94508"/>
                  </a:lnTo>
                  <a:lnTo>
                    <a:pt x="2487712" y="89280"/>
                  </a:lnTo>
                  <a:lnTo>
                    <a:pt x="2512343" y="84348"/>
                  </a:lnTo>
                  <a:lnTo>
                    <a:pt x="2536974" y="79693"/>
                  </a:lnTo>
                  <a:lnTo>
                    <a:pt x="2561605" y="75296"/>
                  </a:lnTo>
                  <a:lnTo>
                    <a:pt x="2586236" y="71140"/>
                  </a:lnTo>
                  <a:lnTo>
                    <a:pt x="2610866" y="67209"/>
                  </a:lnTo>
                  <a:lnTo>
                    <a:pt x="2635497" y="63489"/>
                  </a:lnTo>
                  <a:lnTo>
                    <a:pt x="2660128" y="59966"/>
                  </a:lnTo>
                  <a:lnTo>
                    <a:pt x="2684759" y="56627"/>
                  </a:lnTo>
                  <a:lnTo>
                    <a:pt x="2709390" y="53459"/>
                  </a:lnTo>
                  <a:lnTo>
                    <a:pt x="2734020" y="50454"/>
                  </a:lnTo>
                  <a:lnTo>
                    <a:pt x="2758651" y="47599"/>
                  </a:lnTo>
                  <a:lnTo>
                    <a:pt x="2783282" y="44885"/>
                  </a:lnTo>
                  <a:lnTo>
                    <a:pt x="2807913" y="42305"/>
                  </a:lnTo>
                  <a:lnTo>
                    <a:pt x="2832544" y="39849"/>
                  </a:lnTo>
                  <a:lnTo>
                    <a:pt x="2857175" y="37510"/>
                  </a:lnTo>
                  <a:lnTo>
                    <a:pt x="2881805" y="35283"/>
                  </a:lnTo>
                  <a:lnTo>
                    <a:pt x="2906436" y="33164"/>
                  </a:lnTo>
                  <a:lnTo>
                    <a:pt x="2931067" y="31147"/>
                  </a:lnTo>
                  <a:lnTo>
                    <a:pt x="2955698" y="29228"/>
                  </a:lnTo>
                  <a:lnTo>
                    <a:pt x="2980329" y="27402"/>
                  </a:lnTo>
                  <a:lnTo>
                    <a:pt x="3004959" y="25665"/>
                  </a:lnTo>
                  <a:lnTo>
                    <a:pt x="3029590" y="24013"/>
                  </a:lnTo>
                  <a:lnTo>
                    <a:pt x="3054221" y="22442"/>
                  </a:lnTo>
                  <a:lnTo>
                    <a:pt x="3078852" y="20948"/>
                  </a:lnTo>
                  <a:lnTo>
                    <a:pt x="3103483" y="19528"/>
                  </a:lnTo>
                  <a:lnTo>
                    <a:pt x="3128114" y="18178"/>
                  </a:lnTo>
                  <a:lnTo>
                    <a:pt x="3152744" y="16895"/>
                  </a:lnTo>
                  <a:lnTo>
                    <a:pt x="3177375" y="15675"/>
                  </a:lnTo>
                  <a:lnTo>
                    <a:pt x="3202006" y="14516"/>
                  </a:lnTo>
                  <a:lnTo>
                    <a:pt x="3226637" y="13414"/>
                  </a:lnTo>
                  <a:lnTo>
                    <a:pt x="3251268" y="12367"/>
                  </a:lnTo>
                  <a:lnTo>
                    <a:pt x="3275899" y="11373"/>
                  </a:lnTo>
                  <a:lnTo>
                    <a:pt x="3300529" y="10428"/>
                  </a:lnTo>
                  <a:lnTo>
                    <a:pt x="3325160" y="9530"/>
                  </a:lnTo>
                  <a:lnTo>
                    <a:pt x="3349791" y="8678"/>
                  </a:lnTo>
                  <a:lnTo>
                    <a:pt x="3374422" y="7868"/>
                  </a:lnTo>
                  <a:lnTo>
                    <a:pt x="3399053" y="7098"/>
                  </a:lnTo>
                  <a:lnTo>
                    <a:pt x="3423683" y="6367"/>
                  </a:lnTo>
                  <a:lnTo>
                    <a:pt x="3448314" y="5673"/>
                  </a:lnTo>
                  <a:lnTo>
                    <a:pt x="3472945" y="5014"/>
                  </a:lnTo>
                  <a:lnTo>
                    <a:pt x="3497576" y="4388"/>
                  </a:lnTo>
                  <a:lnTo>
                    <a:pt x="3522207" y="3793"/>
                  </a:lnTo>
                  <a:lnTo>
                    <a:pt x="3546838" y="3229"/>
                  </a:lnTo>
                  <a:lnTo>
                    <a:pt x="3571468" y="2693"/>
                  </a:lnTo>
                  <a:lnTo>
                    <a:pt x="3596099" y="2184"/>
                  </a:lnTo>
                  <a:lnTo>
                    <a:pt x="3620730" y="1700"/>
                  </a:lnTo>
                  <a:lnTo>
                    <a:pt x="3645361" y="1242"/>
                  </a:lnTo>
                  <a:lnTo>
                    <a:pt x="3669992" y="806"/>
                  </a:lnTo>
                  <a:lnTo>
                    <a:pt x="3694622" y="392"/>
                  </a:ln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48104" y="2018365"/>
              <a:ext cx="3719253" cy="1960193"/>
            </a:xfrm>
            <a:custGeom>
              <a:avLst/>
              <a:pathLst>
                <a:path w="3719253" h="1960193">
                  <a:moveTo>
                    <a:pt x="3719253" y="0"/>
                  </a:moveTo>
                  <a:lnTo>
                    <a:pt x="3694622" y="548"/>
                  </a:lnTo>
                  <a:lnTo>
                    <a:pt x="3669992" y="1121"/>
                  </a:lnTo>
                  <a:lnTo>
                    <a:pt x="3645361" y="1719"/>
                  </a:lnTo>
                  <a:lnTo>
                    <a:pt x="3620730" y="2342"/>
                  </a:lnTo>
                  <a:lnTo>
                    <a:pt x="3596099" y="2992"/>
                  </a:lnTo>
                  <a:lnTo>
                    <a:pt x="3571468" y="3671"/>
                  </a:lnTo>
                  <a:lnTo>
                    <a:pt x="3546838" y="4379"/>
                  </a:lnTo>
                  <a:lnTo>
                    <a:pt x="3522207" y="5117"/>
                  </a:lnTo>
                  <a:lnTo>
                    <a:pt x="3497576" y="5887"/>
                  </a:lnTo>
                  <a:lnTo>
                    <a:pt x="3472945" y="6690"/>
                  </a:lnTo>
                  <a:lnTo>
                    <a:pt x="3448314" y="7528"/>
                  </a:lnTo>
                  <a:lnTo>
                    <a:pt x="3423683" y="8402"/>
                  </a:lnTo>
                  <a:lnTo>
                    <a:pt x="3399053" y="9314"/>
                  </a:lnTo>
                  <a:lnTo>
                    <a:pt x="3374422" y="10265"/>
                  </a:lnTo>
                  <a:lnTo>
                    <a:pt x="3349791" y="11256"/>
                  </a:lnTo>
                  <a:lnTo>
                    <a:pt x="3325160" y="12291"/>
                  </a:lnTo>
                  <a:lnTo>
                    <a:pt x="3300529" y="13369"/>
                  </a:lnTo>
                  <a:lnTo>
                    <a:pt x="3275899" y="14494"/>
                  </a:lnTo>
                  <a:lnTo>
                    <a:pt x="3251268" y="15667"/>
                  </a:lnTo>
                  <a:lnTo>
                    <a:pt x="3226637" y="16890"/>
                  </a:lnTo>
                  <a:lnTo>
                    <a:pt x="3202006" y="18166"/>
                  </a:lnTo>
                  <a:lnTo>
                    <a:pt x="3177375" y="19496"/>
                  </a:lnTo>
                  <a:lnTo>
                    <a:pt x="3152744" y="20883"/>
                  </a:lnTo>
                  <a:lnTo>
                    <a:pt x="3128114" y="22329"/>
                  </a:lnTo>
                  <a:lnTo>
                    <a:pt x="3103483" y="23836"/>
                  </a:lnTo>
                  <a:lnTo>
                    <a:pt x="3078852" y="25408"/>
                  </a:lnTo>
                  <a:lnTo>
                    <a:pt x="3054221" y="27047"/>
                  </a:lnTo>
                  <a:lnTo>
                    <a:pt x="3029590" y="28755"/>
                  </a:lnTo>
                  <a:lnTo>
                    <a:pt x="3004959" y="30536"/>
                  </a:lnTo>
                  <a:lnTo>
                    <a:pt x="2980329" y="32392"/>
                  </a:lnTo>
                  <a:lnTo>
                    <a:pt x="2955698" y="34327"/>
                  </a:lnTo>
                  <a:lnTo>
                    <a:pt x="2931067" y="36344"/>
                  </a:lnTo>
                  <a:lnTo>
                    <a:pt x="2906436" y="38447"/>
                  </a:lnTo>
                  <a:lnTo>
                    <a:pt x="2881805" y="40639"/>
                  </a:lnTo>
                  <a:lnTo>
                    <a:pt x="2857175" y="42924"/>
                  </a:lnTo>
                  <a:lnTo>
                    <a:pt x="2832544" y="45305"/>
                  </a:lnTo>
                  <a:lnTo>
                    <a:pt x="2807913" y="47788"/>
                  </a:lnTo>
                  <a:lnTo>
                    <a:pt x="2783282" y="50380"/>
                  </a:lnTo>
                  <a:lnTo>
                    <a:pt x="2758651" y="53089"/>
                  </a:lnTo>
                  <a:lnTo>
                    <a:pt x="2734020" y="55924"/>
                  </a:lnTo>
                  <a:lnTo>
                    <a:pt x="2709390" y="58897"/>
                  </a:lnTo>
                  <a:lnTo>
                    <a:pt x="2684759" y="62017"/>
                  </a:lnTo>
                  <a:lnTo>
                    <a:pt x="2660128" y="65299"/>
                  </a:lnTo>
                  <a:lnTo>
                    <a:pt x="2635497" y="68755"/>
                  </a:lnTo>
                  <a:lnTo>
                    <a:pt x="2610866" y="72401"/>
                  </a:lnTo>
                  <a:lnTo>
                    <a:pt x="2586236" y="76253"/>
                  </a:lnTo>
                  <a:lnTo>
                    <a:pt x="2561605" y="80329"/>
                  </a:lnTo>
                  <a:lnTo>
                    <a:pt x="2536974" y="84651"/>
                  </a:lnTo>
                  <a:lnTo>
                    <a:pt x="2512343" y="89240"/>
                  </a:lnTo>
                  <a:lnTo>
                    <a:pt x="2487712" y="94121"/>
                  </a:lnTo>
                  <a:lnTo>
                    <a:pt x="2463081" y="99321"/>
                  </a:lnTo>
                  <a:lnTo>
                    <a:pt x="2438451" y="104868"/>
                  </a:lnTo>
                  <a:lnTo>
                    <a:pt x="2413820" y="110796"/>
                  </a:lnTo>
                  <a:lnTo>
                    <a:pt x="2389189" y="117140"/>
                  </a:lnTo>
                  <a:lnTo>
                    <a:pt x="2364558" y="123937"/>
                  </a:lnTo>
                  <a:lnTo>
                    <a:pt x="2339927" y="131227"/>
                  </a:lnTo>
                  <a:lnTo>
                    <a:pt x="2315297" y="139055"/>
                  </a:lnTo>
                  <a:lnTo>
                    <a:pt x="2290666" y="147465"/>
                  </a:lnTo>
                  <a:lnTo>
                    <a:pt x="2266035" y="156508"/>
                  </a:lnTo>
                  <a:lnTo>
                    <a:pt x="2241404" y="166236"/>
                  </a:lnTo>
                  <a:lnTo>
                    <a:pt x="2216773" y="176703"/>
                  </a:lnTo>
                  <a:lnTo>
                    <a:pt x="2192142" y="187970"/>
                  </a:lnTo>
                  <a:lnTo>
                    <a:pt x="2167512" y="200098"/>
                  </a:lnTo>
                  <a:lnTo>
                    <a:pt x="2142881" y="213154"/>
                  </a:lnTo>
                  <a:lnTo>
                    <a:pt x="2118250" y="227210"/>
                  </a:lnTo>
                  <a:lnTo>
                    <a:pt x="2093619" y="242343"/>
                  </a:lnTo>
                  <a:lnTo>
                    <a:pt x="2068988" y="258633"/>
                  </a:lnTo>
                  <a:lnTo>
                    <a:pt x="2044358" y="276165"/>
                  </a:lnTo>
                  <a:lnTo>
                    <a:pt x="2019727" y="295030"/>
                  </a:lnTo>
                  <a:lnTo>
                    <a:pt x="1995096" y="315321"/>
                  </a:lnTo>
                  <a:lnTo>
                    <a:pt x="1970465" y="337137"/>
                  </a:lnTo>
                  <a:lnTo>
                    <a:pt x="1945834" y="360577"/>
                  </a:lnTo>
                  <a:lnTo>
                    <a:pt x="1921203" y="385743"/>
                  </a:lnTo>
                  <a:lnTo>
                    <a:pt x="1896573" y="412738"/>
                  </a:lnTo>
                  <a:lnTo>
                    <a:pt x="1871942" y="441653"/>
                  </a:lnTo>
                  <a:lnTo>
                    <a:pt x="1847311" y="472549"/>
                  </a:lnTo>
                  <a:lnTo>
                    <a:pt x="1822680" y="505464"/>
                  </a:lnTo>
                  <a:lnTo>
                    <a:pt x="1798049" y="540418"/>
                  </a:lnTo>
                  <a:lnTo>
                    <a:pt x="1773419" y="577408"/>
                  </a:lnTo>
                  <a:lnTo>
                    <a:pt x="1748788" y="616410"/>
                  </a:lnTo>
                  <a:lnTo>
                    <a:pt x="1724157" y="657370"/>
                  </a:lnTo>
                  <a:lnTo>
                    <a:pt x="1699526" y="700203"/>
                  </a:lnTo>
                  <a:lnTo>
                    <a:pt x="1674895" y="744792"/>
                  </a:lnTo>
                  <a:lnTo>
                    <a:pt x="1650264" y="790989"/>
                  </a:lnTo>
                  <a:lnTo>
                    <a:pt x="1625634" y="838609"/>
                  </a:lnTo>
                  <a:lnTo>
                    <a:pt x="1601003" y="887435"/>
                  </a:lnTo>
                  <a:lnTo>
                    <a:pt x="1576372" y="937222"/>
                  </a:lnTo>
                  <a:lnTo>
                    <a:pt x="1551741" y="987696"/>
                  </a:lnTo>
                  <a:lnTo>
                    <a:pt x="1527110" y="1038561"/>
                  </a:lnTo>
                  <a:lnTo>
                    <a:pt x="1502479" y="1089507"/>
                  </a:lnTo>
                  <a:lnTo>
                    <a:pt x="1477849" y="1140219"/>
                  </a:lnTo>
                  <a:lnTo>
                    <a:pt x="1453218" y="1190378"/>
                  </a:lnTo>
                  <a:lnTo>
                    <a:pt x="1428587" y="1239677"/>
                  </a:lnTo>
                  <a:lnTo>
                    <a:pt x="1403956" y="1287828"/>
                  </a:lnTo>
                  <a:lnTo>
                    <a:pt x="1379325" y="1334564"/>
                  </a:lnTo>
                  <a:lnTo>
                    <a:pt x="1354695" y="1379654"/>
                  </a:lnTo>
                  <a:lnTo>
                    <a:pt x="1330064" y="1422897"/>
                  </a:lnTo>
                  <a:lnTo>
                    <a:pt x="1305433" y="1464136"/>
                  </a:lnTo>
                  <a:lnTo>
                    <a:pt x="1280802" y="1503250"/>
                  </a:lnTo>
                  <a:lnTo>
                    <a:pt x="1256171" y="1540158"/>
                  </a:lnTo>
                  <a:lnTo>
                    <a:pt x="1231540" y="1574817"/>
                  </a:lnTo>
                  <a:lnTo>
                    <a:pt x="1206910" y="1607217"/>
                  </a:lnTo>
                  <a:lnTo>
                    <a:pt x="1182279" y="1637378"/>
                  </a:lnTo>
                  <a:lnTo>
                    <a:pt x="1157648" y="1665346"/>
                  </a:lnTo>
                  <a:lnTo>
                    <a:pt x="1133017" y="1691191"/>
                  </a:lnTo>
                  <a:lnTo>
                    <a:pt x="1108386" y="1714996"/>
                  </a:lnTo>
                  <a:lnTo>
                    <a:pt x="1083756" y="1736860"/>
                  </a:lnTo>
                  <a:lnTo>
                    <a:pt x="1059125" y="1756889"/>
                  </a:lnTo>
                  <a:lnTo>
                    <a:pt x="1034494" y="1775196"/>
                  </a:lnTo>
                  <a:lnTo>
                    <a:pt x="1009863" y="1791895"/>
                  </a:lnTo>
                  <a:lnTo>
                    <a:pt x="985232" y="1807104"/>
                  </a:lnTo>
                  <a:lnTo>
                    <a:pt x="960601" y="1820934"/>
                  </a:lnTo>
                  <a:lnTo>
                    <a:pt x="935971" y="1833496"/>
                  </a:lnTo>
                  <a:lnTo>
                    <a:pt x="911340" y="1844899"/>
                  </a:lnTo>
                  <a:lnTo>
                    <a:pt x="886709" y="1855254"/>
                  </a:lnTo>
                  <a:lnTo>
                    <a:pt x="862078" y="1864664"/>
                  </a:lnTo>
                  <a:lnTo>
                    <a:pt x="837447" y="1873222"/>
                  </a:lnTo>
                  <a:lnTo>
                    <a:pt x="812817" y="1881012"/>
                  </a:lnTo>
                  <a:lnTo>
                    <a:pt x="788186" y="1888109"/>
                  </a:lnTo>
                  <a:lnTo>
                    <a:pt x="763555" y="1894582"/>
                  </a:lnTo>
                  <a:lnTo>
                    <a:pt x="738924" y="1900489"/>
                  </a:lnTo>
                  <a:lnTo>
                    <a:pt x="714293" y="1905884"/>
                  </a:lnTo>
                  <a:lnTo>
                    <a:pt x="689662" y="1910815"/>
                  </a:lnTo>
                  <a:lnTo>
                    <a:pt x="665032" y="1915325"/>
                  </a:lnTo>
                  <a:lnTo>
                    <a:pt x="640401" y="1919450"/>
                  </a:lnTo>
                  <a:lnTo>
                    <a:pt x="615770" y="1923227"/>
                  </a:lnTo>
                  <a:lnTo>
                    <a:pt x="591139" y="1926684"/>
                  </a:lnTo>
                  <a:lnTo>
                    <a:pt x="566508" y="1929850"/>
                  </a:lnTo>
                  <a:lnTo>
                    <a:pt x="541878" y="1932750"/>
                  </a:lnTo>
                  <a:lnTo>
                    <a:pt x="517247" y="1935407"/>
                  </a:lnTo>
                  <a:lnTo>
                    <a:pt x="492616" y="1937842"/>
                  </a:lnTo>
                  <a:lnTo>
                    <a:pt x="467985" y="1940075"/>
                  </a:lnTo>
                  <a:lnTo>
                    <a:pt x="443354" y="1942121"/>
                  </a:lnTo>
                  <a:lnTo>
                    <a:pt x="418723" y="1943998"/>
                  </a:lnTo>
                  <a:lnTo>
                    <a:pt x="394093" y="1945721"/>
                  </a:lnTo>
                  <a:lnTo>
                    <a:pt x="369462" y="1947301"/>
                  </a:lnTo>
                  <a:lnTo>
                    <a:pt x="344831" y="1948751"/>
                  </a:lnTo>
                  <a:lnTo>
                    <a:pt x="320200" y="1950083"/>
                  </a:lnTo>
                  <a:lnTo>
                    <a:pt x="295569" y="1951307"/>
                  </a:lnTo>
                  <a:lnTo>
                    <a:pt x="270939" y="1952431"/>
                  </a:lnTo>
                  <a:lnTo>
                    <a:pt x="246308" y="1953464"/>
                  </a:lnTo>
                  <a:lnTo>
                    <a:pt x="221677" y="1954414"/>
                  </a:lnTo>
                  <a:lnTo>
                    <a:pt x="197046" y="1955288"/>
                  </a:lnTo>
                  <a:lnTo>
                    <a:pt x="172415" y="1956092"/>
                  </a:lnTo>
                  <a:lnTo>
                    <a:pt x="147784" y="1956832"/>
                  </a:lnTo>
                  <a:lnTo>
                    <a:pt x="123154" y="1957513"/>
                  </a:lnTo>
                  <a:lnTo>
                    <a:pt x="98523" y="1958140"/>
                  </a:lnTo>
                  <a:lnTo>
                    <a:pt x="73892" y="1958718"/>
                  </a:lnTo>
                  <a:lnTo>
                    <a:pt x="49261" y="1959250"/>
                  </a:lnTo>
                  <a:lnTo>
                    <a:pt x="24630" y="1959741"/>
                  </a:lnTo>
                  <a:lnTo>
                    <a:pt x="0" y="1960193"/>
                  </a:lnTo>
                  <a:lnTo>
                    <a:pt x="0" y="196019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848104" y="2022929"/>
              <a:ext cx="3719253" cy="1959009"/>
            </a:xfrm>
            <a:custGeom>
              <a:avLst/>
              <a:pathLst>
                <a:path w="3719253" h="1959009">
                  <a:moveTo>
                    <a:pt x="0" y="1955891"/>
                  </a:moveTo>
                  <a:lnTo>
                    <a:pt x="24630" y="1955523"/>
                  </a:lnTo>
                  <a:lnTo>
                    <a:pt x="49261" y="1955128"/>
                  </a:lnTo>
                  <a:lnTo>
                    <a:pt x="73892" y="1954703"/>
                  </a:lnTo>
                  <a:lnTo>
                    <a:pt x="98523" y="1954246"/>
                  </a:lnTo>
                  <a:lnTo>
                    <a:pt x="123154" y="1953755"/>
                  </a:lnTo>
                  <a:lnTo>
                    <a:pt x="147784" y="1953225"/>
                  </a:lnTo>
                  <a:lnTo>
                    <a:pt x="172415" y="1952654"/>
                  </a:lnTo>
                  <a:lnTo>
                    <a:pt x="197046" y="1952037"/>
                  </a:lnTo>
                  <a:lnTo>
                    <a:pt x="221677" y="1951372"/>
                  </a:lnTo>
                  <a:lnTo>
                    <a:pt x="246308" y="1950652"/>
                  </a:lnTo>
                  <a:lnTo>
                    <a:pt x="270939" y="1949872"/>
                  </a:lnTo>
                  <a:lnTo>
                    <a:pt x="295569" y="1949028"/>
                  </a:lnTo>
                  <a:lnTo>
                    <a:pt x="320200" y="1948111"/>
                  </a:lnTo>
                  <a:lnTo>
                    <a:pt x="344831" y="1947116"/>
                  </a:lnTo>
                  <a:lnTo>
                    <a:pt x="369462" y="1946033"/>
                  </a:lnTo>
                  <a:lnTo>
                    <a:pt x="394093" y="1944855"/>
                  </a:lnTo>
                  <a:lnTo>
                    <a:pt x="418723" y="1943570"/>
                  </a:lnTo>
                  <a:lnTo>
                    <a:pt x="443354" y="1942167"/>
                  </a:lnTo>
                  <a:lnTo>
                    <a:pt x="467985" y="1940634"/>
                  </a:lnTo>
                  <a:lnTo>
                    <a:pt x="492616" y="1938956"/>
                  </a:lnTo>
                  <a:lnTo>
                    <a:pt x="517247" y="1937116"/>
                  </a:lnTo>
                  <a:lnTo>
                    <a:pt x="541878" y="1935097"/>
                  </a:lnTo>
                  <a:lnTo>
                    <a:pt x="566508" y="1932877"/>
                  </a:lnTo>
                  <a:lnTo>
                    <a:pt x="591139" y="1930434"/>
                  </a:lnTo>
                  <a:lnTo>
                    <a:pt x="615770" y="1927740"/>
                  </a:lnTo>
                  <a:lnTo>
                    <a:pt x="640401" y="1924765"/>
                  </a:lnTo>
                  <a:lnTo>
                    <a:pt x="665032" y="1921475"/>
                  </a:lnTo>
                  <a:lnTo>
                    <a:pt x="689662" y="1917832"/>
                  </a:lnTo>
                  <a:lnTo>
                    <a:pt x="714293" y="1913791"/>
                  </a:lnTo>
                  <a:lnTo>
                    <a:pt x="738924" y="1909304"/>
                  </a:lnTo>
                  <a:lnTo>
                    <a:pt x="763555" y="1904314"/>
                  </a:lnTo>
                  <a:lnTo>
                    <a:pt x="788186" y="1898759"/>
                  </a:lnTo>
                  <a:lnTo>
                    <a:pt x="812817" y="1892569"/>
                  </a:lnTo>
                  <a:lnTo>
                    <a:pt x="837447" y="1885667"/>
                  </a:lnTo>
                  <a:lnTo>
                    <a:pt x="862078" y="1877966"/>
                  </a:lnTo>
                  <a:lnTo>
                    <a:pt x="886709" y="1869374"/>
                  </a:lnTo>
                  <a:lnTo>
                    <a:pt x="911340" y="1859787"/>
                  </a:lnTo>
                  <a:lnTo>
                    <a:pt x="935971" y="1849094"/>
                  </a:lnTo>
                  <a:lnTo>
                    <a:pt x="960601" y="1837174"/>
                  </a:lnTo>
                  <a:lnTo>
                    <a:pt x="985232" y="1823911"/>
                  </a:lnTo>
                  <a:lnTo>
                    <a:pt x="1009863" y="1809182"/>
                  </a:lnTo>
                  <a:lnTo>
                    <a:pt x="1034494" y="1792862"/>
                  </a:lnTo>
                  <a:lnTo>
                    <a:pt x="1059125" y="1774824"/>
                  </a:lnTo>
                  <a:lnTo>
                    <a:pt x="1083756" y="1754939"/>
                  </a:lnTo>
                  <a:lnTo>
                    <a:pt x="1108386" y="1733084"/>
                  </a:lnTo>
                  <a:lnTo>
                    <a:pt x="1133017" y="1709138"/>
                  </a:lnTo>
                  <a:lnTo>
                    <a:pt x="1157648" y="1682992"/>
                  </a:lnTo>
                  <a:lnTo>
                    <a:pt x="1182279" y="1654550"/>
                  </a:lnTo>
                  <a:lnTo>
                    <a:pt x="1206910" y="1623735"/>
                  </a:lnTo>
                  <a:lnTo>
                    <a:pt x="1231540" y="1590495"/>
                  </a:lnTo>
                  <a:lnTo>
                    <a:pt x="1256171" y="1554802"/>
                  </a:lnTo>
                  <a:lnTo>
                    <a:pt x="1280802" y="1516665"/>
                  </a:lnTo>
                  <a:lnTo>
                    <a:pt x="1305433" y="1476129"/>
                  </a:lnTo>
                  <a:lnTo>
                    <a:pt x="1330064" y="1433280"/>
                  </a:lnTo>
                  <a:lnTo>
                    <a:pt x="1354695" y="1388245"/>
                  </a:lnTo>
                  <a:lnTo>
                    <a:pt x="1379325" y="1341195"/>
                  </a:lnTo>
                  <a:lnTo>
                    <a:pt x="1403956" y="1292345"/>
                  </a:lnTo>
                  <a:lnTo>
                    <a:pt x="1428587" y="1241948"/>
                  </a:lnTo>
                  <a:lnTo>
                    <a:pt x="1453218" y="1190291"/>
                  </a:lnTo>
                  <a:lnTo>
                    <a:pt x="1477849" y="1137694"/>
                  </a:lnTo>
                  <a:lnTo>
                    <a:pt x="1502479" y="1084496"/>
                  </a:lnTo>
                  <a:lnTo>
                    <a:pt x="1527110" y="1031049"/>
                  </a:lnTo>
                  <a:lnTo>
                    <a:pt x="1551741" y="977711"/>
                  </a:lnTo>
                  <a:lnTo>
                    <a:pt x="1576372" y="924837"/>
                  </a:lnTo>
                  <a:lnTo>
                    <a:pt x="1601003" y="872766"/>
                  </a:lnTo>
                  <a:lnTo>
                    <a:pt x="1625634" y="821818"/>
                  </a:lnTo>
                  <a:lnTo>
                    <a:pt x="1650264" y="772284"/>
                  </a:lnTo>
                  <a:lnTo>
                    <a:pt x="1674895" y="724420"/>
                  </a:lnTo>
                  <a:lnTo>
                    <a:pt x="1699526" y="678444"/>
                  </a:lnTo>
                  <a:lnTo>
                    <a:pt x="1724157" y="634533"/>
                  </a:lnTo>
                  <a:lnTo>
                    <a:pt x="1748788" y="592819"/>
                  </a:lnTo>
                  <a:lnTo>
                    <a:pt x="1773419" y="553395"/>
                  </a:lnTo>
                  <a:lnTo>
                    <a:pt x="1798049" y="516313"/>
                  </a:lnTo>
                  <a:lnTo>
                    <a:pt x="1822680" y="481589"/>
                  </a:lnTo>
                  <a:lnTo>
                    <a:pt x="1847311" y="449208"/>
                  </a:lnTo>
                  <a:lnTo>
                    <a:pt x="1871942" y="419127"/>
                  </a:lnTo>
                  <a:lnTo>
                    <a:pt x="1896573" y="391281"/>
                  </a:lnTo>
                  <a:lnTo>
                    <a:pt x="1921203" y="365580"/>
                  </a:lnTo>
                  <a:lnTo>
                    <a:pt x="1945834" y="341886"/>
                  </a:lnTo>
                  <a:lnTo>
                    <a:pt x="1970465" y="320055"/>
                  </a:lnTo>
                  <a:lnTo>
                    <a:pt x="1995096" y="299943"/>
                  </a:lnTo>
                  <a:lnTo>
                    <a:pt x="2019727" y="281414"/>
                  </a:lnTo>
                  <a:lnTo>
                    <a:pt x="2044358" y="264338"/>
                  </a:lnTo>
                  <a:lnTo>
                    <a:pt x="2068988" y="248594"/>
                  </a:lnTo>
                  <a:lnTo>
                    <a:pt x="2093619" y="234065"/>
                  </a:lnTo>
                  <a:lnTo>
                    <a:pt x="2118250" y="220647"/>
                  </a:lnTo>
                  <a:lnTo>
                    <a:pt x="2142881" y="208238"/>
                  </a:lnTo>
                  <a:lnTo>
                    <a:pt x="2167512" y="196749"/>
                  </a:lnTo>
                  <a:lnTo>
                    <a:pt x="2192142" y="186095"/>
                  </a:lnTo>
                  <a:lnTo>
                    <a:pt x="2216773" y="176198"/>
                  </a:lnTo>
                  <a:lnTo>
                    <a:pt x="2241404" y="166988"/>
                  </a:lnTo>
                  <a:lnTo>
                    <a:pt x="2266035" y="158401"/>
                  </a:lnTo>
                  <a:lnTo>
                    <a:pt x="2290666" y="150377"/>
                  </a:lnTo>
                  <a:lnTo>
                    <a:pt x="2315297" y="142866"/>
                  </a:lnTo>
                  <a:lnTo>
                    <a:pt x="2339927" y="135819"/>
                  </a:lnTo>
                  <a:lnTo>
                    <a:pt x="2364558" y="129196"/>
                  </a:lnTo>
                  <a:lnTo>
                    <a:pt x="2389189" y="122960"/>
                  </a:lnTo>
                  <a:lnTo>
                    <a:pt x="2413820" y="117079"/>
                  </a:lnTo>
                  <a:lnTo>
                    <a:pt x="2438451" y="111524"/>
                  </a:lnTo>
                  <a:lnTo>
                    <a:pt x="2463081" y="106269"/>
                  </a:lnTo>
                  <a:lnTo>
                    <a:pt x="2487712" y="101293"/>
                  </a:lnTo>
                  <a:lnTo>
                    <a:pt x="2512343" y="96574"/>
                  </a:lnTo>
                  <a:lnTo>
                    <a:pt x="2536974" y="92094"/>
                  </a:lnTo>
                  <a:lnTo>
                    <a:pt x="2561605" y="87836"/>
                  </a:lnTo>
                  <a:lnTo>
                    <a:pt x="2586236" y="83784"/>
                  </a:lnTo>
                  <a:lnTo>
                    <a:pt x="2610866" y="79923"/>
                  </a:lnTo>
                  <a:lnTo>
                    <a:pt x="2635497" y="76240"/>
                  </a:lnTo>
                  <a:lnTo>
                    <a:pt x="2660128" y="72722"/>
                  </a:lnTo>
                  <a:lnTo>
                    <a:pt x="2684759" y="69357"/>
                  </a:lnTo>
                  <a:lnTo>
                    <a:pt x="2709390" y="66135"/>
                  </a:lnTo>
                  <a:lnTo>
                    <a:pt x="2734020" y="63044"/>
                  </a:lnTo>
                  <a:lnTo>
                    <a:pt x="2758651" y="60077"/>
                  </a:lnTo>
                  <a:lnTo>
                    <a:pt x="2783282" y="57223"/>
                  </a:lnTo>
                  <a:lnTo>
                    <a:pt x="2807913" y="54475"/>
                  </a:lnTo>
                  <a:lnTo>
                    <a:pt x="2832544" y="51826"/>
                  </a:lnTo>
                  <a:lnTo>
                    <a:pt x="2857175" y="49269"/>
                  </a:lnTo>
                  <a:lnTo>
                    <a:pt x="2881805" y="46802"/>
                  </a:lnTo>
                  <a:lnTo>
                    <a:pt x="2906436" y="44421"/>
                  </a:lnTo>
                  <a:lnTo>
                    <a:pt x="2931067" y="42124"/>
                  </a:lnTo>
                  <a:lnTo>
                    <a:pt x="2955698" y="39909"/>
                  </a:lnTo>
                  <a:lnTo>
                    <a:pt x="2980329" y="37773"/>
                  </a:lnTo>
                  <a:lnTo>
                    <a:pt x="3004959" y="35713"/>
                  </a:lnTo>
                  <a:lnTo>
                    <a:pt x="3029590" y="33728"/>
                  </a:lnTo>
                  <a:lnTo>
                    <a:pt x="3054221" y="31815"/>
                  </a:lnTo>
                  <a:lnTo>
                    <a:pt x="3078852" y="29971"/>
                  </a:lnTo>
                  <a:lnTo>
                    <a:pt x="3103483" y="28194"/>
                  </a:lnTo>
                  <a:lnTo>
                    <a:pt x="3128114" y="26482"/>
                  </a:lnTo>
                  <a:lnTo>
                    <a:pt x="3152744" y="24832"/>
                  </a:lnTo>
                  <a:lnTo>
                    <a:pt x="3177375" y="23244"/>
                  </a:lnTo>
                  <a:lnTo>
                    <a:pt x="3202006" y="21713"/>
                  </a:lnTo>
                  <a:lnTo>
                    <a:pt x="3226637" y="20240"/>
                  </a:lnTo>
                  <a:lnTo>
                    <a:pt x="3251268" y="18820"/>
                  </a:lnTo>
                  <a:lnTo>
                    <a:pt x="3275899" y="17454"/>
                  </a:lnTo>
                  <a:lnTo>
                    <a:pt x="3300529" y="16138"/>
                  </a:lnTo>
                  <a:lnTo>
                    <a:pt x="3325160" y="14871"/>
                  </a:lnTo>
                  <a:lnTo>
                    <a:pt x="3349791" y="13651"/>
                  </a:lnTo>
                  <a:lnTo>
                    <a:pt x="3374422" y="12477"/>
                  </a:lnTo>
                  <a:lnTo>
                    <a:pt x="3399053" y="11347"/>
                  </a:lnTo>
                  <a:lnTo>
                    <a:pt x="3423683" y="10259"/>
                  </a:lnTo>
                  <a:lnTo>
                    <a:pt x="3448314" y="9212"/>
                  </a:lnTo>
                  <a:lnTo>
                    <a:pt x="3472945" y="8204"/>
                  </a:lnTo>
                  <a:lnTo>
                    <a:pt x="3497576" y="7235"/>
                  </a:lnTo>
                  <a:lnTo>
                    <a:pt x="3522207" y="6301"/>
                  </a:lnTo>
                  <a:lnTo>
                    <a:pt x="3546838" y="5403"/>
                  </a:lnTo>
                  <a:lnTo>
                    <a:pt x="3571468" y="4539"/>
                  </a:lnTo>
                  <a:lnTo>
                    <a:pt x="3596099" y="3708"/>
                  </a:lnTo>
                  <a:lnTo>
                    <a:pt x="3620730" y="2908"/>
                  </a:lnTo>
                  <a:lnTo>
                    <a:pt x="3645361" y="2138"/>
                  </a:lnTo>
                  <a:lnTo>
                    <a:pt x="3669992" y="1397"/>
                  </a:lnTo>
                  <a:lnTo>
                    <a:pt x="3694622" y="685"/>
                  </a:lnTo>
                  <a:lnTo>
                    <a:pt x="3719253" y="0"/>
                  </a:lnTo>
                  <a:lnTo>
                    <a:pt x="3719253" y="14002"/>
                  </a:lnTo>
                  <a:lnTo>
                    <a:pt x="3694622" y="14899"/>
                  </a:lnTo>
                  <a:lnTo>
                    <a:pt x="3669992" y="15821"/>
                  </a:lnTo>
                  <a:lnTo>
                    <a:pt x="3645361" y="16770"/>
                  </a:lnTo>
                  <a:lnTo>
                    <a:pt x="3620730" y="17745"/>
                  </a:lnTo>
                  <a:lnTo>
                    <a:pt x="3596099" y="18748"/>
                  </a:lnTo>
                  <a:lnTo>
                    <a:pt x="3571468" y="19779"/>
                  </a:lnTo>
                  <a:lnTo>
                    <a:pt x="3546838" y="20840"/>
                  </a:lnTo>
                  <a:lnTo>
                    <a:pt x="3522207" y="21930"/>
                  </a:lnTo>
                  <a:lnTo>
                    <a:pt x="3497576" y="23051"/>
                  </a:lnTo>
                  <a:lnTo>
                    <a:pt x="3472945" y="24204"/>
                  </a:lnTo>
                  <a:lnTo>
                    <a:pt x="3448314" y="25389"/>
                  </a:lnTo>
                  <a:lnTo>
                    <a:pt x="3423683" y="26608"/>
                  </a:lnTo>
                  <a:lnTo>
                    <a:pt x="3399053" y="27861"/>
                  </a:lnTo>
                  <a:lnTo>
                    <a:pt x="3374422" y="29149"/>
                  </a:lnTo>
                  <a:lnTo>
                    <a:pt x="3349791" y="30473"/>
                  </a:lnTo>
                  <a:lnTo>
                    <a:pt x="3325160" y="31834"/>
                  </a:lnTo>
                  <a:lnTo>
                    <a:pt x="3300529" y="33234"/>
                  </a:lnTo>
                  <a:lnTo>
                    <a:pt x="3275899" y="34673"/>
                  </a:lnTo>
                  <a:lnTo>
                    <a:pt x="3251268" y="36152"/>
                  </a:lnTo>
                  <a:lnTo>
                    <a:pt x="3226637" y="37673"/>
                  </a:lnTo>
                  <a:lnTo>
                    <a:pt x="3202006" y="39236"/>
                  </a:lnTo>
                  <a:lnTo>
                    <a:pt x="3177375" y="40842"/>
                  </a:lnTo>
                  <a:lnTo>
                    <a:pt x="3152744" y="42494"/>
                  </a:lnTo>
                  <a:lnTo>
                    <a:pt x="3128114" y="44192"/>
                  </a:lnTo>
                  <a:lnTo>
                    <a:pt x="3103483" y="45938"/>
                  </a:lnTo>
                  <a:lnTo>
                    <a:pt x="3078852" y="47732"/>
                  </a:lnTo>
                  <a:lnTo>
                    <a:pt x="3054221" y="49576"/>
                  </a:lnTo>
                  <a:lnTo>
                    <a:pt x="3029590" y="51472"/>
                  </a:lnTo>
                  <a:lnTo>
                    <a:pt x="3004959" y="53421"/>
                  </a:lnTo>
                  <a:lnTo>
                    <a:pt x="2980329" y="55424"/>
                  </a:lnTo>
                  <a:lnTo>
                    <a:pt x="2955698" y="57484"/>
                  </a:lnTo>
                  <a:lnTo>
                    <a:pt x="2931067" y="59601"/>
                  </a:lnTo>
                  <a:lnTo>
                    <a:pt x="2906436" y="61778"/>
                  </a:lnTo>
                  <a:lnTo>
                    <a:pt x="2881805" y="64016"/>
                  </a:lnTo>
                  <a:lnTo>
                    <a:pt x="2857175" y="66318"/>
                  </a:lnTo>
                  <a:lnTo>
                    <a:pt x="2832544" y="68685"/>
                  </a:lnTo>
                  <a:lnTo>
                    <a:pt x="2807913" y="71120"/>
                  </a:lnTo>
                  <a:lnTo>
                    <a:pt x="2783282" y="73632"/>
                  </a:lnTo>
                  <a:lnTo>
                    <a:pt x="2758651" y="76230"/>
                  </a:lnTo>
                  <a:lnTo>
                    <a:pt x="2734020" y="78924"/>
                  </a:lnTo>
                  <a:lnTo>
                    <a:pt x="2709390" y="81726"/>
                  </a:lnTo>
                  <a:lnTo>
                    <a:pt x="2684759" y="84647"/>
                  </a:lnTo>
                  <a:lnTo>
                    <a:pt x="2660128" y="87703"/>
                  </a:lnTo>
                  <a:lnTo>
                    <a:pt x="2635497" y="90907"/>
                  </a:lnTo>
                  <a:lnTo>
                    <a:pt x="2610866" y="94276"/>
                  </a:lnTo>
                  <a:lnTo>
                    <a:pt x="2586236" y="97828"/>
                  </a:lnTo>
                  <a:lnTo>
                    <a:pt x="2561605" y="101582"/>
                  </a:lnTo>
                  <a:lnTo>
                    <a:pt x="2536974" y="105562"/>
                  </a:lnTo>
                  <a:lnTo>
                    <a:pt x="2512343" y="109789"/>
                  </a:lnTo>
                  <a:lnTo>
                    <a:pt x="2487712" y="114291"/>
                  </a:lnTo>
                  <a:lnTo>
                    <a:pt x="2463081" y="119096"/>
                  </a:lnTo>
                  <a:lnTo>
                    <a:pt x="2438451" y="124234"/>
                  </a:lnTo>
                  <a:lnTo>
                    <a:pt x="2413820" y="129739"/>
                  </a:lnTo>
                  <a:lnTo>
                    <a:pt x="2389189" y="135647"/>
                  </a:lnTo>
                  <a:lnTo>
                    <a:pt x="2364558" y="141996"/>
                  </a:lnTo>
                  <a:lnTo>
                    <a:pt x="2339927" y="148828"/>
                  </a:lnTo>
                  <a:lnTo>
                    <a:pt x="2315297" y="156185"/>
                  </a:lnTo>
                  <a:lnTo>
                    <a:pt x="2290666" y="164113"/>
                  </a:lnTo>
                  <a:lnTo>
                    <a:pt x="2266035" y="172661"/>
                  </a:lnTo>
                  <a:lnTo>
                    <a:pt x="2241404" y="181882"/>
                  </a:lnTo>
                  <a:lnTo>
                    <a:pt x="2216773" y="191831"/>
                  </a:lnTo>
                  <a:lnTo>
                    <a:pt x="2192142" y="202568"/>
                  </a:lnTo>
                  <a:lnTo>
                    <a:pt x="2167512" y="214158"/>
                  </a:lnTo>
                  <a:lnTo>
                    <a:pt x="2142881" y="226671"/>
                  </a:lnTo>
                  <a:lnTo>
                    <a:pt x="2118250" y="240185"/>
                  </a:lnTo>
                  <a:lnTo>
                    <a:pt x="2093619" y="254780"/>
                  </a:lnTo>
                  <a:lnTo>
                    <a:pt x="2068988" y="270547"/>
                  </a:lnTo>
                  <a:lnTo>
                    <a:pt x="2044358" y="287580"/>
                  </a:lnTo>
                  <a:lnTo>
                    <a:pt x="2019727" y="305983"/>
                  </a:lnTo>
                  <a:lnTo>
                    <a:pt x="1995096" y="325864"/>
                  </a:lnTo>
                  <a:lnTo>
                    <a:pt x="1970465" y="347337"/>
                  </a:lnTo>
                  <a:lnTo>
                    <a:pt x="1945834" y="370524"/>
                  </a:lnTo>
                  <a:lnTo>
                    <a:pt x="1921203" y="395550"/>
                  </a:lnTo>
                  <a:lnTo>
                    <a:pt x="1896573" y="422543"/>
                  </a:lnTo>
                  <a:lnTo>
                    <a:pt x="1871942" y="451625"/>
                  </a:lnTo>
                  <a:lnTo>
                    <a:pt x="1847311" y="482877"/>
                  </a:lnTo>
                  <a:lnTo>
                    <a:pt x="1822680" y="516360"/>
                  </a:lnTo>
                  <a:lnTo>
                    <a:pt x="1798049" y="552114"/>
                  </a:lnTo>
                  <a:lnTo>
                    <a:pt x="1773419" y="590159"/>
                  </a:lnTo>
                  <a:lnTo>
                    <a:pt x="1748788" y="630483"/>
                  </a:lnTo>
                  <a:lnTo>
                    <a:pt x="1724157" y="673043"/>
                  </a:lnTo>
                  <a:lnTo>
                    <a:pt x="1699526" y="717759"/>
                  </a:lnTo>
                  <a:lnTo>
                    <a:pt x="1674895" y="764508"/>
                  </a:lnTo>
                  <a:lnTo>
                    <a:pt x="1650264" y="813125"/>
                  </a:lnTo>
                  <a:lnTo>
                    <a:pt x="1625634" y="863395"/>
                  </a:lnTo>
                  <a:lnTo>
                    <a:pt x="1601003" y="915063"/>
                  </a:lnTo>
                  <a:lnTo>
                    <a:pt x="1576372" y="967825"/>
                  </a:lnTo>
                  <a:lnTo>
                    <a:pt x="1551741" y="1021346"/>
                  </a:lnTo>
                  <a:lnTo>
                    <a:pt x="1527110" y="1075257"/>
                  </a:lnTo>
                  <a:lnTo>
                    <a:pt x="1502479" y="1129171"/>
                  </a:lnTo>
                  <a:lnTo>
                    <a:pt x="1477849" y="1182696"/>
                  </a:lnTo>
                  <a:lnTo>
                    <a:pt x="1453218" y="1235441"/>
                  </a:lnTo>
                  <a:lnTo>
                    <a:pt x="1428587" y="1287035"/>
                  </a:lnTo>
                  <a:lnTo>
                    <a:pt x="1403956" y="1337137"/>
                  </a:lnTo>
                  <a:lnTo>
                    <a:pt x="1379325" y="1385441"/>
                  </a:lnTo>
                  <a:lnTo>
                    <a:pt x="1354695" y="1431690"/>
                  </a:lnTo>
                  <a:lnTo>
                    <a:pt x="1330064" y="1475676"/>
                  </a:lnTo>
                  <a:lnTo>
                    <a:pt x="1305433" y="1517243"/>
                  </a:lnTo>
                  <a:lnTo>
                    <a:pt x="1280802" y="1556288"/>
                  </a:lnTo>
                  <a:lnTo>
                    <a:pt x="1256171" y="1592755"/>
                  </a:lnTo>
                  <a:lnTo>
                    <a:pt x="1231540" y="1626636"/>
                  </a:lnTo>
                  <a:lnTo>
                    <a:pt x="1206910" y="1657960"/>
                  </a:lnTo>
                  <a:lnTo>
                    <a:pt x="1182279" y="1686790"/>
                  </a:lnTo>
                  <a:lnTo>
                    <a:pt x="1157648" y="1713218"/>
                  </a:lnTo>
                  <a:lnTo>
                    <a:pt x="1133017" y="1737355"/>
                  </a:lnTo>
                  <a:lnTo>
                    <a:pt x="1108386" y="1759327"/>
                  </a:lnTo>
                  <a:lnTo>
                    <a:pt x="1083756" y="1779272"/>
                  </a:lnTo>
                  <a:lnTo>
                    <a:pt x="1059125" y="1797330"/>
                  </a:lnTo>
                  <a:lnTo>
                    <a:pt x="1034494" y="1813646"/>
                  </a:lnTo>
                  <a:lnTo>
                    <a:pt x="1009863" y="1828360"/>
                  </a:lnTo>
                  <a:lnTo>
                    <a:pt x="985232" y="1841611"/>
                  </a:lnTo>
                  <a:lnTo>
                    <a:pt x="960601" y="1853529"/>
                  </a:lnTo>
                  <a:lnTo>
                    <a:pt x="935971" y="1864240"/>
                  </a:lnTo>
                  <a:lnTo>
                    <a:pt x="911340" y="1873861"/>
                  </a:lnTo>
                  <a:lnTo>
                    <a:pt x="886709" y="1882507"/>
                  </a:lnTo>
                  <a:lnTo>
                    <a:pt x="862078" y="1890282"/>
                  </a:lnTo>
                  <a:lnTo>
                    <a:pt x="837447" y="1897278"/>
                  </a:lnTo>
                  <a:lnTo>
                    <a:pt x="812817" y="1903576"/>
                  </a:lnTo>
                  <a:lnTo>
                    <a:pt x="788186" y="1909248"/>
                  </a:lnTo>
                  <a:lnTo>
                    <a:pt x="763555" y="1914358"/>
                  </a:lnTo>
                  <a:lnTo>
                    <a:pt x="738924" y="1918961"/>
                  </a:lnTo>
                  <a:lnTo>
                    <a:pt x="714293" y="1923108"/>
                  </a:lnTo>
                  <a:lnTo>
                    <a:pt x="689662" y="1926844"/>
                  </a:lnTo>
                  <a:lnTo>
                    <a:pt x="665032" y="1930210"/>
                  </a:lnTo>
                  <a:lnTo>
                    <a:pt x="640401" y="1933241"/>
                  </a:lnTo>
                  <a:lnTo>
                    <a:pt x="615770" y="1935972"/>
                  </a:lnTo>
                  <a:lnTo>
                    <a:pt x="591139" y="1938431"/>
                  </a:lnTo>
                  <a:lnTo>
                    <a:pt x="566508" y="1940647"/>
                  </a:lnTo>
                  <a:lnTo>
                    <a:pt x="541878" y="1942642"/>
                  </a:lnTo>
                  <a:lnTo>
                    <a:pt x="517247" y="1944438"/>
                  </a:lnTo>
                  <a:lnTo>
                    <a:pt x="492616" y="1946057"/>
                  </a:lnTo>
                  <a:lnTo>
                    <a:pt x="467985" y="1947515"/>
                  </a:lnTo>
                  <a:lnTo>
                    <a:pt x="443354" y="1948828"/>
                  </a:lnTo>
                  <a:lnTo>
                    <a:pt x="418723" y="1950012"/>
                  </a:lnTo>
                  <a:lnTo>
                    <a:pt x="394093" y="1951078"/>
                  </a:lnTo>
                  <a:lnTo>
                    <a:pt x="369462" y="1952040"/>
                  </a:lnTo>
                  <a:lnTo>
                    <a:pt x="344831" y="1952906"/>
                  </a:lnTo>
                  <a:lnTo>
                    <a:pt x="320200" y="1953687"/>
                  </a:lnTo>
                  <a:lnTo>
                    <a:pt x="295569" y="1954392"/>
                  </a:lnTo>
                  <a:lnTo>
                    <a:pt x="270939" y="1955027"/>
                  </a:lnTo>
                  <a:lnTo>
                    <a:pt x="246308" y="1955601"/>
                  </a:lnTo>
                  <a:lnTo>
                    <a:pt x="221677" y="1956118"/>
                  </a:lnTo>
                  <a:lnTo>
                    <a:pt x="197046" y="1956585"/>
                  </a:lnTo>
                  <a:lnTo>
                    <a:pt x="172415" y="1957006"/>
                  </a:lnTo>
                  <a:lnTo>
                    <a:pt x="147784" y="1957386"/>
                  </a:lnTo>
                  <a:lnTo>
                    <a:pt x="123154" y="1957730"/>
                  </a:lnTo>
                  <a:lnTo>
                    <a:pt x="98523" y="1958040"/>
                  </a:lnTo>
                  <a:lnTo>
                    <a:pt x="73892" y="1958320"/>
                  </a:lnTo>
                  <a:lnTo>
                    <a:pt x="49261" y="1958574"/>
                  </a:lnTo>
                  <a:lnTo>
                    <a:pt x="24630" y="1958802"/>
                  </a:lnTo>
                  <a:lnTo>
                    <a:pt x="0" y="1959009"/>
                  </a:lnTo>
                  <a:close/>
                </a:path>
              </a:pathLst>
            </a:custGeom>
            <a:solidFill>
              <a:srgbClr val="C756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48104" y="2022929"/>
              <a:ext cx="3719253" cy="1955891"/>
            </a:xfrm>
            <a:custGeom>
              <a:avLst/>
              <a:pathLst>
                <a:path w="3719253" h="1955891">
                  <a:moveTo>
                    <a:pt x="0" y="1955891"/>
                  </a:moveTo>
                  <a:lnTo>
                    <a:pt x="24630" y="1955523"/>
                  </a:lnTo>
                  <a:lnTo>
                    <a:pt x="49261" y="1955128"/>
                  </a:lnTo>
                  <a:lnTo>
                    <a:pt x="73892" y="1954703"/>
                  </a:lnTo>
                  <a:lnTo>
                    <a:pt x="98523" y="1954246"/>
                  </a:lnTo>
                  <a:lnTo>
                    <a:pt x="123154" y="1953755"/>
                  </a:lnTo>
                  <a:lnTo>
                    <a:pt x="147784" y="1953225"/>
                  </a:lnTo>
                  <a:lnTo>
                    <a:pt x="172415" y="1952654"/>
                  </a:lnTo>
                  <a:lnTo>
                    <a:pt x="197046" y="1952037"/>
                  </a:lnTo>
                  <a:lnTo>
                    <a:pt x="221677" y="1951372"/>
                  </a:lnTo>
                  <a:lnTo>
                    <a:pt x="246308" y="1950652"/>
                  </a:lnTo>
                  <a:lnTo>
                    <a:pt x="270939" y="1949872"/>
                  </a:lnTo>
                  <a:lnTo>
                    <a:pt x="295569" y="1949028"/>
                  </a:lnTo>
                  <a:lnTo>
                    <a:pt x="320200" y="1948111"/>
                  </a:lnTo>
                  <a:lnTo>
                    <a:pt x="344831" y="1947116"/>
                  </a:lnTo>
                  <a:lnTo>
                    <a:pt x="369462" y="1946033"/>
                  </a:lnTo>
                  <a:lnTo>
                    <a:pt x="394093" y="1944855"/>
                  </a:lnTo>
                  <a:lnTo>
                    <a:pt x="418723" y="1943570"/>
                  </a:lnTo>
                  <a:lnTo>
                    <a:pt x="443354" y="1942167"/>
                  </a:lnTo>
                  <a:lnTo>
                    <a:pt x="467985" y="1940634"/>
                  </a:lnTo>
                  <a:lnTo>
                    <a:pt x="492616" y="1938956"/>
                  </a:lnTo>
                  <a:lnTo>
                    <a:pt x="517247" y="1937116"/>
                  </a:lnTo>
                  <a:lnTo>
                    <a:pt x="541878" y="1935097"/>
                  </a:lnTo>
                  <a:lnTo>
                    <a:pt x="566508" y="1932877"/>
                  </a:lnTo>
                  <a:lnTo>
                    <a:pt x="591139" y="1930434"/>
                  </a:lnTo>
                  <a:lnTo>
                    <a:pt x="615770" y="1927740"/>
                  </a:lnTo>
                  <a:lnTo>
                    <a:pt x="640401" y="1924765"/>
                  </a:lnTo>
                  <a:lnTo>
                    <a:pt x="665032" y="1921475"/>
                  </a:lnTo>
                  <a:lnTo>
                    <a:pt x="689662" y="1917832"/>
                  </a:lnTo>
                  <a:lnTo>
                    <a:pt x="714293" y="1913791"/>
                  </a:lnTo>
                  <a:lnTo>
                    <a:pt x="738924" y="1909304"/>
                  </a:lnTo>
                  <a:lnTo>
                    <a:pt x="763555" y="1904314"/>
                  </a:lnTo>
                  <a:lnTo>
                    <a:pt x="788186" y="1898759"/>
                  </a:lnTo>
                  <a:lnTo>
                    <a:pt x="812817" y="1892569"/>
                  </a:lnTo>
                  <a:lnTo>
                    <a:pt x="837447" y="1885667"/>
                  </a:lnTo>
                  <a:lnTo>
                    <a:pt x="862078" y="1877966"/>
                  </a:lnTo>
                  <a:lnTo>
                    <a:pt x="886709" y="1869374"/>
                  </a:lnTo>
                  <a:lnTo>
                    <a:pt x="911340" y="1859787"/>
                  </a:lnTo>
                  <a:lnTo>
                    <a:pt x="935971" y="1849094"/>
                  </a:lnTo>
                  <a:lnTo>
                    <a:pt x="960601" y="1837174"/>
                  </a:lnTo>
                  <a:lnTo>
                    <a:pt x="985232" y="1823911"/>
                  </a:lnTo>
                  <a:lnTo>
                    <a:pt x="1009863" y="1809182"/>
                  </a:lnTo>
                  <a:lnTo>
                    <a:pt x="1034494" y="1792862"/>
                  </a:lnTo>
                  <a:lnTo>
                    <a:pt x="1059125" y="1774824"/>
                  </a:lnTo>
                  <a:lnTo>
                    <a:pt x="1083756" y="1754939"/>
                  </a:lnTo>
                  <a:lnTo>
                    <a:pt x="1108386" y="1733084"/>
                  </a:lnTo>
                  <a:lnTo>
                    <a:pt x="1133017" y="1709138"/>
                  </a:lnTo>
                  <a:lnTo>
                    <a:pt x="1157648" y="1682992"/>
                  </a:lnTo>
                  <a:lnTo>
                    <a:pt x="1182279" y="1654550"/>
                  </a:lnTo>
                  <a:lnTo>
                    <a:pt x="1206910" y="1623735"/>
                  </a:lnTo>
                  <a:lnTo>
                    <a:pt x="1231540" y="1590495"/>
                  </a:lnTo>
                  <a:lnTo>
                    <a:pt x="1256171" y="1554802"/>
                  </a:lnTo>
                  <a:lnTo>
                    <a:pt x="1280802" y="1516665"/>
                  </a:lnTo>
                  <a:lnTo>
                    <a:pt x="1305433" y="1476129"/>
                  </a:lnTo>
                  <a:lnTo>
                    <a:pt x="1330064" y="1433280"/>
                  </a:lnTo>
                  <a:lnTo>
                    <a:pt x="1354695" y="1388245"/>
                  </a:lnTo>
                  <a:lnTo>
                    <a:pt x="1379325" y="1341195"/>
                  </a:lnTo>
                  <a:lnTo>
                    <a:pt x="1403956" y="1292345"/>
                  </a:lnTo>
                  <a:lnTo>
                    <a:pt x="1428587" y="1241948"/>
                  </a:lnTo>
                  <a:lnTo>
                    <a:pt x="1453218" y="1190291"/>
                  </a:lnTo>
                  <a:lnTo>
                    <a:pt x="1477849" y="1137694"/>
                  </a:lnTo>
                  <a:lnTo>
                    <a:pt x="1502479" y="1084496"/>
                  </a:lnTo>
                  <a:lnTo>
                    <a:pt x="1527110" y="1031049"/>
                  </a:lnTo>
                  <a:lnTo>
                    <a:pt x="1551741" y="977711"/>
                  </a:lnTo>
                  <a:lnTo>
                    <a:pt x="1576372" y="924837"/>
                  </a:lnTo>
                  <a:lnTo>
                    <a:pt x="1601003" y="872766"/>
                  </a:lnTo>
                  <a:lnTo>
                    <a:pt x="1625634" y="821818"/>
                  </a:lnTo>
                  <a:lnTo>
                    <a:pt x="1650264" y="772284"/>
                  </a:lnTo>
                  <a:lnTo>
                    <a:pt x="1674895" y="724420"/>
                  </a:lnTo>
                  <a:lnTo>
                    <a:pt x="1699526" y="678444"/>
                  </a:lnTo>
                  <a:lnTo>
                    <a:pt x="1724157" y="634533"/>
                  </a:lnTo>
                  <a:lnTo>
                    <a:pt x="1748788" y="592819"/>
                  </a:lnTo>
                  <a:lnTo>
                    <a:pt x="1773419" y="553395"/>
                  </a:lnTo>
                  <a:lnTo>
                    <a:pt x="1798049" y="516313"/>
                  </a:lnTo>
                  <a:lnTo>
                    <a:pt x="1822680" y="481589"/>
                  </a:lnTo>
                  <a:lnTo>
                    <a:pt x="1847311" y="449208"/>
                  </a:lnTo>
                  <a:lnTo>
                    <a:pt x="1871942" y="419127"/>
                  </a:lnTo>
                  <a:lnTo>
                    <a:pt x="1896573" y="391281"/>
                  </a:lnTo>
                  <a:lnTo>
                    <a:pt x="1921203" y="365580"/>
                  </a:lnTo>
                  <a:lnTo>
                    <a:pt x="1945834" y="341886"/>
                  </a:lnTo>
                  <a:lnTo>
                    <a:pt x="1970465" y="320055"/>
                  </a:lnTo>
                  <a:lnTo>
                    <a:pt x="1995096" y="299943"/>
                  </a:lnTo>
                  <a:lnTo>
                    <a:pt x="2019727" y="281414"/>
                  </a:lnTo>
                  <a:lnTo>
                    <a:pt x="2044358" y="264338"/>
                  </a:lnTo>
                  <a:lnTo>
                    <a:pt x="2068988" y="248594"/>
                  </a:lnTo>
                  <a:lnTo>
                    <a:pt x="2093619" y="234065"/>
                  </a:lnTo>
                  <a:lnTo>
                    <a:pt x="2118250" y="220647"/>
                  </a:lnTo>
                  <a:lnTo>
                    <a:pt x="2142881" y="208238"/>
                  </a:lnTo>
                  <a:lnTo>
                    <a:pt x="2167512" y="196749"/>
                  </a:lnTo>
                  <a:lnTo>
                    <a:pt x="2192142" y="186095"/>
                  </a:lnTo>
                  <a:lnTo>
                    <a:pt x="2216773" y="176198"/>
                  </a:lnTo>
                  <a:lnTo>
                    <a:pt x="2241404" y="166988"/>
                  </a:lnTo>
                  <a:lnTo>
                    <a:pt x="2266035" y="158401"/>
                  </a:lnTo>
                  <a:lnTo>
                    <a:pt x="2290666" y="150377"/>
                  </a:lnTo>
                  <a:lnTo>
                    <a:pt x="2315297" y="142866"/>
                  </a:lnTo>
                  <a:lnTo>
                    <a:pt x="2339927" y="135819"/>
                  </a:lnTo>
                  <a:lnTo>
                    <a:pt x="2364558" y="129196"/>
                  </a:lnTo>
                  <a:lnTo>
                    <a:pt x="2389189" y="122960"/>
                  </a:lnTo>
                  <a:lnTo>
                    <a:pt x="2413820" y="117079"/>
                  </a:lnTo>
                  <a:lnTo>
                    <a:pt x="2438451" y="111524"/>
                  </a:lnTo>
                  <a:lnTo>
                    <a:pt x="2463081" y="106269"/>
                  </a:lnTo>
                  <a:lnTo>
                    <a:pt x="2487712" y="101293"/>
                  </a:lnTo>
                  <a:lnTo>
                    <a:pt x="2512343" y="96574"/>
                  </a:lnTo>
                  <a:lnTo>
                    <a:pt x="2536974" y="92094"/>
                  </a:lnTo>
                  <a:lnTo>
                    <a:pt x="2561605" y="87836"/>
                  </a:lnTo>
                  <a:lnTo>
                    <a:pt x="2586236" y="83784"/>
                  </a:lnTo>
                  <a:lnTo>
                    <a:pt x="2610866" y="79923"/>
                  </a:lnTo>
                  <a:lnTo>
                    <a:pt x="2635497" y="76240"/>
                  </a:lnTo>
                  <a:lnTo>
                    <a:pt x="2660128" y="72722"/>
                  </a:lnTo>
                  <a:lnTo>
                    <a:pt x="2684759" y="69357"/>
                  </a:lnTo>
                  <a:lnTo>
                    <a:pt x="2709390" y="66135"/>
                  </a:lnTo>
                  <a:lnTo>
                    <a:pt x="2734020" y="63044"/>
                  </a:lnTo>
                  <a:lnTo>
                    <a:pt x="2758651" y="60077"/>
                  </a:lnTo>
                  <a:lnTo>
                    <a:pt x="2783282" y="57223"/>
                  </a:lnTo>
                  <a:lnTo>
                    <a:pt x="2807913" y="54475"/>
                  </a:lnTo>
                  <a:lnTo>
                    <a:pt x="2832544" y="51826"/>
                  </a:lnTo>
                  <a:lnTo>
                    <a:pt x="2857175" y="49269"/>
                  </a:lnTo>
                  <a:lnTo>
                    <a:pt x="2881805" y="46802"/>
                  </a:lnTo>
                  <a:lnTo>
                    <a:pt x="2906436" y="44421"/>
                  </a:lnTo>
                  <a:lnTo>
                    <a:pt x="2931067" y="42124"/>
                  </a:lnTo>
                  <a:lnTo>
                    <a:pt x="2955698" y="39909"/>
                  </a:lnTo>
                  <a:lnTo>
                    <a:pt x="2980329" y="37773"/>
                  </a:lnTo>
                  <a:lnTo>
                    <a:pt x="3004959" y="35713"/>
                  </a:lnTo>
                  <a:lnTo>
                    <a:pt x="3029590" y="33728"/>
                  </a:lnTo>
                  <a:lnTo>
                    <a:pt x="3054221" y="31815"/>
                  </a:lnTo>
                  <a:lnTo>
                    <a:pt x="3078852" y="29971"/>
                  </a:lnTo>
                  <a:lnTo>
                    <a:pt x="3103483" y="28194"/>
                  </a:lnTo>
                  <a:lnTo>
                    <a:pt x="3128114" y="26482"/>
                  </a:lnTo>
                  <a:lnTo>
                    <a:pt x="3152744" y="24832"/>
                  </a:lnTo>
                  <a:lnTo>
                    <a:pt x="3177375" y="23244"/>
                  </a:lnTo>
                  <a:lnTo>
                    <a:pt x="3202006" y="21713"/>
                  </a:lnTo>
                  <a:lnTo>
                    <a:pt x="3226637" y="20240"/>
                  </a:lnTo>
                  <a:lnTo>
                    <a:pt x="3251268" y="18820"/>
                  </a:lnTo>
                  <a:lnTo>
                    <a:pt x="3275899" y="17454"/>
                  </a:lnTo>
                  <a:lnTo>
                    <a:pt x="3300529" y="16138"/>
                  </a:lnTo>
                  <a:lnTo>
                    <a:pt x="3325160" y="14871"/>
                  </a:lnTo>
                  <a:lnTo>
                    <a:pt x="3349791" y="13651"/>
                  </a:lnTo>
                  <a:lnTo>
                    <a:pt x="3374422" y="12477"/>
                  </a:lnTo>
                  <a:lnTo>
                    <a:pt x="3399053" y="11347"/>
                  </a:lnTo>
                  <a:lnTo>
                    <a:pt x="3423683" y="10259"/>
                  </a:lnTo>
                  <a:lnTo>
                    <a:pt x="3448314" y="9212"/>
                  </a:lnTo>
                  <a:lnTo>
                    <a:pt x="3472945" y="8204"/>
                  </a:lnTo>
                  <a:lnTo>
                    <a:pt x="3497576" y="7235"/>
                  </a:lnTo>
                  <a:lnTo>
                    <a:pt x="3522207" y="6301"/>
                  </a:lnTo>
                  <a:lnTo>
                    <a:pt x="3546838" y="5403"/>
                  </a:lnTo>
                  <a:lnTo>
                    <a:pt x="3571468" y="4539"/>
                  </a:lnTo>
                  <a:lnTo>
                    <a:pt x="3596099" y="3708"/>
                  </a:lnTo>
                  <a:lnTo>
                    <a:pt x="3620730" y="2908"/>
                  </a:lnTo>
                  <a:lnTo>
                    <a:pt x="3645361" y="2138"/>
                  </a:lnTo>
                  <a:lnTo>
                    <a:pt x="3669992" y="1397"/>
                  </a:lnTo>
                  <a:lnTo>
                    <a:pt x="3694622" y="685"/>
                  </a:ln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848104" y="2036931"/>
              <a:ext cx="3719253" cy="1945006"/>
            </a:xfrm>
            <a:custGeom>
              <a:avLst/>
              <a:pathLst>
                <a:path w="3719253" h="1945006">
                  <a:moveTo>
                    <a:pt x="3719253" y="0"/>
                  </a:moveTo>
                  <a:lnTo>
                    <a:pt x="3694622" y="896"/>
                  </a:lnTo>
                  <a:lnTo>
                    <a:pt x="3669992" y="1819"/>
                  </a:lnTo>
                  <a:lnTo>
                    <a:pt x="3645361" y="2767"/>
                  </a:lnTo>
                  <a:lnTo>
                    <a:pt x="3620730" y="3742"/>
                  </a:lnTo>
                  <a:lnTo>
                    <a:pt x="3596099" y="4745"/>
                  </a:lnTo>
                  <a:lnTo>
                    <a:pt x="3571468" y="5776"/>
                  </a:lnTo>
                  <a:lnTo>
                    <a:pt x="3546838" y="6837"/>
                  </a:lnTo>
                  <a:lnTo>
                    <a:pt x="3522207" y="7927"/>
                  </a:lnTo>
                  <a:lnTo>
                    <a:pt x="3497576" y="9048"/>
                  </a:lnTo>
                  <a:lnTo>
                    <a:pt x="3472945" y="10201"/>
                  </a:lnTo>
                  <a:lnTo>
                    <a:pt x="3448314" y="11386"/>
                  </a:lnTo>
                  <a:lnTo>
                    <a:pt x="3423683" y="12605"/>
                  </a:lnTo>
                  <a:lnTo>
                    <a:pt x="3399053" y="13858"/>
                  </a:lnTo>
                  <a:lnTo>
                    <a:pt x="3374422" y="15146"/>
                  </a:lnTo>
                  <a:lnTo>
                    <a:pt x="3349791" y="16470"/>
                  </a:lnTo>
                  <a:lnTo>
                    <a:pt x="3325160" y="17832"/>
                  </a:lnTo>
                  <a:lnTo>
                    <a:pt x="3300529" y="19231"/>
                  </a:lnTo>
                  <a:lnTo>
                    <a:pt x="3275899" y="20670"/>
                  </a:lnTo>
                  <a:lnTo>
                    <a:pt x="3251268" y="22149"/>
                  </a:lnTo>
                  <a:lnTo>
                    <a:pt x="3226637" y="23670"/>
                  </a:lnTo>
                  <a:lnTo>
                    <a:pt x="3202006" y="25233"/>
                  </a:lnTo>
                  <a:lnTo>
                    <a:pt x="3177375" y="26840"/>
                  </a:lnTo>
                  <a:lnTo>
                    <a:pt x="3152744" y="28491"/>
                  </a:lnTo>
                  <a:lnTo>
                    <a:pt x="3128114" y="30189"/>
                  </a:lnTo>
                  <a:lnTo>
                    <a:pt x="3103483" y="31935"/>
                  </a:lnTo>
                  <a:lnTo>
                    <a:pt x="3078852" y="33729"/>
                  </a:lnTo>
                  <a:lnTo>
                    <a:pt x="3054221" y="35573"/>
                  </a:lnTo>
                  <a:lnTo>
                    <a:pt x="3029590" y="37469"/>
                  </a:lnTo>
                  <a:lnTo>
                    <a:pt x="3004959" y="39418"/>
                  </a:lnTo>
                  <a:lnTo>
                    <a:pt x="2980329" y="41421"/>
                  </a:lnTo>
                  <a:lnTo>
                    <a:pt x="2955698" y="43481"/>
                  </a:lnTo>
                  <a:lnTo>
                    <a:pt x="2931067" y="45598"/>
                  </a:lnTo>
                  <a:lnTo>
                    <a:pt x="2906436" y="47775"/>
                  </a:lnTo>
                  <a:lnTo>
                    <a:pt x="2881805" y="50013"/>
                  </a:lnTo>
                  <a:lnTo>
                    <a:pt x="2857175" y="52315"/>
                  </a:lnTo>
                  <a:lnTo>
                    <a:pt x="2832544" y="54682"/>
                  </a:lnTo>
                  <a:lnTo>
                    <a:pt x="2807913" y="57118"/>
                  </a:lnTo>
                  <a:lnTo>
                    <a:pt x="2783282" y="59630"/>
                  </a:lnTo>
                  <a:lnTo>
                    <a:pt x="2758651" y="62227"/>
                  </a:lnTo>
                  <a:lnTo>
                    <a:pt x="2734020" y="64921"/>
                  </a:lnTo>
                  <a:lnTo>
                    <a:pt x="2709390" y="67723"/>
                  </a:lnTo>
                  <a:lnTo>
                    <a:pt x="2684759" y="70644"/>
                  </a:lnTo>
                  <a:lnTo>
                    <a:pt x="2660128" y="73700"/>
                  </a:lnTo>
                  <a:lnTo>
                    <a:pt x="2635497" y="76904"/>
                  </a:lnTo>
                  <a:lnTo>
                    <a:pt x="2610866" y="80273"/>
                  </a:lnTo>
                  <a:lnTo>
                    <a:pt x="2586236" y="83825"/>
                  </a:lnTo>
                  <a:lnTo>
                    <a:pt x="2561605" y="87580"/>
                  </a:lnTo>
                  <a:lnTo>
                    <a:pt x="2536974" y="91559"/>
                  </a:lnTo>
                  <a:lnTo>
                    <a:pt x="2512343" y="95787"/>
                  </a:lnTo>
                  <a:lnTo>
                    <a:pt x="2487712" y="100288"/>
                  </a:lnTo>
                  <a:lnTo>
                    <a:pt x="2463081" y="105093"/>
                  </a:lnTo>
                  <a:lnTo>
                    <a:pt x="2438451" y="110231"/>
                  </a:lnTo>
                  <a:lnTo>
                    <a:pt x="2413820" y="115736"/>
                  </a:lnTo>
                  <a:lnTo>
                    <a:pt x="2389189" y="121644"/>
                  </a:lnTo>
                  <a:lnTo>
                    <a:pt x="2364558" y="127994"/>
                  </a:lnTo>
                  <a:lnTo>
                    <a:pt x="2339927" y="134825"/>
                  </a:lnTo>
                  <a:lnTo>
                    <a:pt x="2315297" y="142182"/>
                  </a:lnTo>
                  <a:lnTo>
                    <a:pt x="2290666" y="150110"/>
                  </a:lnTo>
                  <a:lnTo>
                    <a:pt x="2266035" y="158659"/>
                  </a:lnTo>
                  <a:lnTo>
                    <a:pt x="2241404" y="167879"/>
                  </a:lnTo>
                  <a:lnTo>
                    <a:pt x="2216773" y="177828"/>
                  </a:lnTo>
                  <a:lnTo>
                    <a:pt x="2192142" y="188565"/>
                  </a:lnTo>
                  <a:lnTo>
                    <a:pt x="2167512" y="200155"/>
                  </a:lnTo>
                  <a:lnTo>
                    <a:pt x="2142881" y="212669"/>
                  </a:lnTo>
                  <a:lnTo>
                    <a:pt x="2118250" y="226182"/>
                  </a:lnTo>
                  <a:lnTo>
                    <a:pt x="2093619" y="240777"/>
                  </a:lnTo>
                  <a:lnTo>
                    <a:pt x="2068988" y="256544"/>
                  </a:lnTo>
                  <a:lnTo>
                    <a:pt x="2044358" y="273578"/>
                  </a:lnTo>
                  <a:lnTo>
                    <a:pt x="2019727" y="291980"/>
                  </a:lnTo>
                  <a:lnTo>
                    <a:pt x="1995096" y="311861"/>
                  </a:lnTo>
                  <a:lnTo>
                    <a:pt x="1970465" y="333334"/>
                  </a:lnTo>
                  <a:lnTo>
                    <a:pt x="1945834" y="356522"/>
                  </a:lnTo>
                  <a:lnTo>
                    <a:pt x="1921203" y="381547"/>
                  </a:lnTo>
                  <a:lnTo>
                    <a:pt x="1896573" y="408540"/>
                  </a:lnTo>
                  <a:lnTo>
                    <a:pt x="1871942" y="437622"/>
                  </a:lnTo>
                  <a:lnTo>
                    <a:pt x="1847311" y="468874"/>
                  </a:lnTo>
                  <a:lnTo>
                    <a:pt x="1822680" y="502357"/>
                  </a:lnTo>
                  <a:lnTo>
                    <a:pt x="1798049" y="538111"/>
                  </a:lnTo>
                  <a:lnTo>
                    <a:pt x="1773419" y="576156"/>
                  </a:lnTo>
                  <a:lnTo>
                    <a:pt x="1748788" y="616480"/>
                  </a:lnTo>
                  <a:lnTo>
                    <a:pt x="1724157" y="659040"/>
                  </a:lnTo>
                  <a:lnTo>
                    <a:pt x="1699526" y="703756"/>
                  </a:lnTo>
                  <a:lnTo>
                    <a:pt x="1674895" y="750506"/>
                  </a:lnTo>
                  <a:lnTo>
                    <a:pt x="1650264" y="799122"/>
                  </a:lnTo>
                  <a:lnTo>
                    <a:pt x="1625634" y="849393"/>
                  </a:lnTo>
                  <a:lnTo>
                    <a:pt x="1601003" y="901060"/>
                  </a:lnTo>
                  <a:lnTo>
                    <a:pt x="1576372" y="953823"/>
                  </a:lnTo>
                  <a:lnTo>
                    <a:pt x="1551741" y="1007343"/>
                  </a:lnTo>
                  <a:lnTo>
                    <a:pt x="1527110" y="1061254"/>
                  </a:lnTo>
                  <a:lnTo>
                    <a:pt x="1502479" y="1115169"/>
                  </a:lnTo>
                  <a:lnTo>
                    <a:pt x="1477849" y="1168693"/>
                  </a:lnTo>
                  <a:lnTo>
                    <a:pt x="1453218" y="1221438"/>
                  </a:lnTo>
                  <a:lnTo>
                    <a:pt x="1428587" y="1273032"/>
                  </a:lnTo>
                  <a:lnTo>
                    <a:pt x="1403956" y="1323134"/>
                  </a:lnTo>
                  <a:lnTo>
                    <a:pt x="1379325" y="1371438"/>
                  </a:lnTo>
                  <a:lnTo>
                    <a:pt x="1354695" y="1417687"/>
                  </a:lnTo>
                  <a:lnTo>
                    <a:pt x="1330064" y="1461673"/>
                  </a:lnTo>
                  <a:lnTo>
                    <a:pt x="1305433" y="1503241"/>
                  </a:lnTo>
                  <a:lnTo>
                    <a:pt x="1280802" y="1542285"/>
                  </a:lnTo>
                  <a:lnTo>
                    <a:pt x="1256171" y="1578753"/>
                  </a:lnTo>
                  <a:lnTo>
                    <a:pt x="1231540" y="1612633"/>
                  </a:lnTo>
                  <a:lnTo>
                    <a:pt x="1206910" y="1643957"/>
                  </a:lnTo>
                  <a:lnTo>
                    <a:pt x="1182279" y="1672787"/>
                  </a:lnTo>
                  <a:lnTo>
                    <a:pt x="1157648" y="1699215"/>
                  </a:lnTo>
                  <a:lnTo>
                    <a:pt x="1133017" y="1723352"/>
                  </a:lnTo>
                  <a:lnTo>
                    <a:pt x="1108386" y="1745324"/>
                  </a:lnTo>
                  <a:lnTo>
                    <a:pt x="1083756" y="1765269"/>
                  </a:lnTo>
                  <a:lnTo>
                    <a:pt x="1059125" y="1783327"/>
                  </a:lnTo>
                  <a:lnTo>
                    <a:pt x="1034494" y="1799643"/>
                  </a:lnTo>
                  <a:lnTo>
                    <a:pt x="1009863" y="1814357"/>
                  </a:lnTo>
                  <a:lnTo>
                    <a:pt x="985232" y="1827608"/>
                  </a:lnTo>
                  <a:lnTo>
                    <a:pt x="960601" y="1839527"/>
                  </a:lnTo>
                  <a:lnTo>
                    <a:pt x="935971" y="1850237"/>
                  </a:lnTo>
                  <a:lnTo>
                    <a:pt x="911340" y="1859858"/>
                  </a:lnTo>
                  <a:lnTo>
                    <a:pt x="886709" y="1868504"/>
                  </a:lnTo>
                  <a:lnTo>
                    <a:pt x="862078" y="1876279"/>
                  </a:lnTo>
                  <a:lnTo>
                    <a:pt x="837447" y="1883275"/>
                  </a:lnTo>
                  <a:lnTo>
                    <a:pt x="812817" y="1889573"/>
                  </a:lnTo>
                  <a:lnTo>
                    <a:pt x="788186" y="1895245"/>
                  </a:lnTo>
                  <a:lnTo>
                    <a:pt x="763555" y="1900355"/>
                  </a:lnTo>
                  <a:lnTo>
                    <a:pt x="738924" y="1904958"/>
                  </a:lnTo>
                  <a:lnTo>
                    <a:pt x="714293" y="1909105"/>
                  </a:lnTo>
                  <a:lnTo>
                    <a:pt x="689662" y="1912841"/>
                  </a:lnTo>
                  <a:lnTo>
                    <a:pt x="665032" y="1916207"/>
                  </a:lnTo>
                  <a:lnTo>
                    <a:pt x="640401" y="1919238"/>
                  </a:lnTo>
                  <a:lnTo>
                    <a:pt x="615770" y="1921969"/>
                  </a:lnTo>
                  <a:lnTo>
                    <a:pt x="591139" y="1924429"/>
                  </a:lnTo>
                  <a:lnTo>
                    <a:pt x="566508" y="1926644"/>
                  </a:lnTo>
                  <a:lnTo>
                    <a:pt x="541878" y="1928639"/>
                  </a:lnTo>
                  <a:lnTo>
                    <a:pt x="517247" y="1930436"/>
                  </a:lnTo>
                  <a:lnTo>
                    <a:pt x="492616" y="1932054"/>
                  </a:lnTo>
                  <a:lnTo>
                    <a:pt x="467985" y="1933512"/>
                  </a:lnTo>
                  <a:lnTo>
                    <a:pt x="443354" y="1934826"/>
                  </a:lnTo>
                  <a:lnTo>
                    <a:pt x="418723" y="1936009"/>
                  </a:lnTo>
                  <a:lnTo>
                    <a:pt x="394093" y="1937076"/>
                  </a:lnTo>
                  <a:lnTo>
                    <a:pt x="369462" y="1938037"/>
                  </a:lnTo>
                  <a:lnTo>
                    <a:pt x="344831" y="1938903"/>
                  </a:lnTo>
                  <a:lnTo>
                    <a:pt x="320200" y="1939685"/>
                  </a:lnTo>
                  <a:lnTo>
                    <a:pt x="295569" y="1940389"/>
                  </a:lnTo>
                  <a:lnTo>
                    <a:pt x="270939" y="1941025"/>
                  </a:lnTo>
                  <a:lnTo>
                    <a:pt x="246308" y="1941598"/>
                  </a:lnTo>
                  <a:lnTo>
                    <a:pt x="221677" y="1942115"/>
                  </a:lnTo>
                  <a:lnTo>
                    <a:pt x="197046" y="1942582"/>
                  </a:lnTo>
                  <a:lnTo>
                    <a:pt x="172415" y="1943003"/>
                  </a:lnTo>
                  <a:lnTo>
                    <a:pt x="147784" y="1943384"/>
                  </a:lnTo>
                  <a:lnTo>
                    <a:pt x="123154" y="1943727"/>
                  </a:lnTo>
                  <a:lnTo>
                    <a:pt x="98523" y="1944037"/>
                  </a:lnTo>
                  <a:lnTo>
                    <a:pt x="73892" y="1944318"/>
                  </a:lnTo>
                  <a:lnTo>
                    <a:pt x="49261" y="1944571"/>
                  </a:lnTo>
                  <a:lnTo>
                    <a:pt x="24630" y="1944799"/>
                  </a:lnTo>
                  <a:lnTo>
                    <a:pt x="0" y="1945006"/>
                  </a:lnTo>
                  <a:lnTo>
                    <a:pt x="0" y="194500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4848104" y="2012878"/>
              <a:ext cx="3719253" cy="1970593"/>
            </a:xfrm>
            <a:custGeom>
              <a:avLst/>
              <a:pathLst>
                <a:path w="3719253" h="1970593">
                  <a:moveTo>
                    <a:pt x="0" y="1968283"/>
                  </a:moveTo>
                  <a:lnTo>
                    <a:pt x="24630" y="1968141"/>
                  </a:lnTo>
                  <a:lnTo>
                    <a:pt x="49261" y="1967990"/>
                  </a:lnTo>
                  <a:lnTo>
                    <a:pt x="73892" y="1967832"/>
                  </a:lnTo>
                  <a:lnTo>
                    <a:pt x="98523" y="1967665"/>
                  </a:lnTo>
                  <a:lnTo>
                    <a:pt x="123154" y="1967488"/>
                  </a:lnTo>
                  <a:lnTo>
                    <a:pt x="147784" y="1967301"/>
                  </a:lnTo>
                  <a:lnTo>
                    <a:pt x="172415" y="1967102"/>
                  </a:lnTo>
                  <a:lnTo>
                    <a:pt x="197046" y="1966891"/>
                  </a:lnTo>
                  <a:lnTo>
                    <a:pt x="221677" y="1966667"/>
                  </a:lnTo>
                  <a:lnTo>
                    <a:pt x="246308" y="1966429"/>
                  </a:lnTo>
                  <a:lnTo>
                    <a:pt x="270939" y="1966175"/>
                  </a:lnTo>
                  <a:lnTo>
                    <a:pt x="295569" y="1965904"/>
                  </a:lnTo>
                  <a:lnTo>
                    <a:pt x="320200" y="1965615"/>
                  </a:lnTo>
                  <a:lnTo>
                    <a:pt x="344831" y="1965305"/>
                  </a:lnTo>
                  <a:lnTo>
                    <a:pt x="369462" y="1964974"/>
                  </a:lnTo>
                  <a:lnTo>
                    <a:pt x="394093" y="1964618"/>
                  </a:lnTo>
                  <a:lnTo>
                    <a:pt x="418723" y="1964235"/>
                  </a:lnTo>
                  <a:lnTo>
                    <a:pt x="443354" y="1963823"/>
                  </a:lnTo>
                  <a:lnTo>
                    <a:pt x="467985" y="1963379"/>
                  </a:lnTo>
                  <a:lnTo>
                    <a:pt x="492616" y="1962900"/>
                  </a:lnTo>
                  <a:lnTo>
                    <a:pt x="517247" y="1962382"/>
                  </a:lnTo>
                  <a:lnTo>
                    <a:pt x="541878" y="1961820"/>
                  </a:lnTo>
                  <a:lnTo>
                    <a:pt x="566508" y="1961210"/>
                  </a:lnTo>
                  <a:lnTo>
                    <a:pt x="591139" y="1960547"/>
                  </a:lnTo>
                  <a:lnTo>
                    <a:pt x="615770" y="1959825"/>
                  </a:lnTo>
                  <a:lnTo>
                    <a:pt x="640401" y="1959037"/>
                  </a:lnTo>
                  <a:lnTo>
                    <a:pt x="665032" y="1958175"/>
                  </a:lnTo>
                  <a:lnTo>
                    <a:pt x="689662" y="1957231"/>
                  </a:lnTo>
                  <a:lnTo>
                    <a:pt x="714293" y="1956194"/>
                  </a:lnTo>
                  <a:lnTo>
                    <a:pt x="738924" y="1955055"/>
                  </a:lnTo>
                  <a:lnTo>
                    <a:pt x="763555" y="1953800"/>
                  </a:lnTo>
                  <a:lnTo>
                    <a:pt x="788186" y="1952414"/>
                  </a:lnTo>
                  <a:lnTo>
                    <a:pt x="812817" y="1950883"/>
                  </a:lnTo>
                  <a:lnTo>
                    <a:pt x="837447" y="1949189"/>
                  </a:lnTo>
                  <a:lnTo>
                    <a:pt x="862078" y="1947311"/>
                  </a:lnTo>
                  <a:lnTo>
                    <a:pt x="886709" y="1945229"/>
                  </a:lnTo>
                  <a:lnTo>
                    <a:pt x="911340" y="1942918"/>
                  </a:lnTo>
                  <a:lnTo>
                    <a:pt x="935971" y="1940354"/>
                  </a:lnTo>
                  <a:lnTo>
                    <a:pt x="960601" y="1937508"/>
                  </a:lnTo>
                  <a:lnTo>
                    <a:pt x="985232" y="1934353"/>
                  </a:lnTo>
                  <a:lnTo>
                    <a:pt x="1009863" y="1930860"/>
                  </a:lnTo>
                  <a:lnTo>
                    <a:pt x="1034494" y="1926995"/>
                  </a:lnTo>
                  <a:lnTo>
                    <a:pt x="1059125" y="1922723"/>
                  </a:lnTo>
                  <a:lnTo>
                    <a:pt x="1083756" y="1918009"/>
                  </a:lnTo>
                  <a:lnTo>
                    <a:pt x="1108386" y="1912812"/>
                  </a:lnTo>
                  <a:lnTo>
                    <a:pt x="1133017" y="1907089"/>
                  </a:lnTo>
                  <a:lnTo>
                    <a:pt x="1157648" y="1900795"/>
                  </a:lnTo>
                  <a:lnTo>
                    <a:pt x="1182279" y="1893881"/>
                  </a:lnTo>
                  <a:lnTo>
                    <a:pt x="1206910" y="1886296"/>
                  </a:lnTo>
                  <a:lnTo>
                    <a:pt x="1231540" y="1877983"/>
                  </a:lnTo>
                  <a:lnTo>
                    <a:pt x="1256171" y="1868886"/>
                  </a:lnTo>
                  <a:lnTo>
                    <a:pt x="1280802" y="1858944"/>
                  </a:lnTo>
                  <a:lnTo>
                    <a:pt x="1305433" y="1848093"/>
                  </a:lnTo>
                  <a:lnTo>
                    <a:pt x="1330064" y="1836267"/>
                  </a:lnTo>
                  <a:lnTo>
                    <a:pt x="1354695" y="1823398"/>
                  </a:lnTo>
                  <a:lnTo>
                    <a:pt x="1379325" y="1809416"/>
                  </a:lnTo>
                  <a:lnTo>
                    <a:pt x="1403956" y="1794249"/>
                  </a:lnTo>
                  <a:lnTo>
                    <a:pt x="1428587" y="1777827"/>
                  </a:lnTo>
                  <a:lnTo>
                    <a:pt x="1453218" y="1760077"/>
                  </a:lnTo>
                  <a:lnTo>
                    <a:pt x="1477849" y="1740930"/>
                  </a:lnTo>
                  <a:lnTo>
                    <a:pt x="1502479" y="1720318"/>
                  </a:lnTo>
                  <a:lnTo>
                    <a:pt x="1527110" y="1698178"/>
                  </a:lnTo>
                  <a:lnTo>
                    <a:pt x="1551741" y="1674452"/>
                  </a:lnTo>
                  <a:lnTo>
                    <a:pt x="1576372" y="1649090"/>
                  </a:lnTo>
                  <a:lnTo>
                    <a:pt x="1601003" y="1622051"/>
                  </a:lnTo>
                  <a:lnTo>
                    <a:pt x="1625634" y="1593308"/>
                  </a:lnTo>
                  <a:lnTo>
                    <a:pt x="1650264" y="1562848"/>
                  </a:lnTo>
                  <a:lnTo>
                    <a:pt x="1674895" y="1530678"/>
                  </a:lnTo>
                  <a:lnTo>
                    <a:pt x="1699526" y="1496827"/>
                  </a:lnTo>
                  <a:lnTo>
                    <a:pt x="1724157" y="1461347"/>
                  </a:lnTo>
                  <a:lnTo>
                    <a:pt x="1748788" y="1424318"/>
                  </a:lnTo>
                  <a:lnTo>
                    <a:pt x="1773419" y="1385845"/>
                  </a:lnTo>
                  <a:lnTo>
                    <a:pt x="1798049" y="1346065"/>
                  </a:lnTo>
                  <a:lnTo>
                    <a:pt x="1822680" y="1305137"/>
                  </a:lnTo>
                  <a:lnTo>
                    <a:pt x="1847311" y="1263245"/>
                  </a:lnTo>
                  <a:lnTo>
                    <a:pt x="1871942" y="1220590"/>
                  </a:lnTo>
                  <a:lnTo>
                    <a:pt x="1896573" y="1177391"/>
                  </a:lnTo>
                  <a:lnTo>
                    <a:pt x="1921203" y="1133866"/>
                  </a:lnTo>
                  <a:lnTo>
                    <a:pt x="1945834" y="1090209"/>
                  </a:lnTo>
                  <a:lnTo>
                    <a:pt x="1970465" y="1046601"/>
                  </a:lnTo>
                  <a:lnTo>
                    <a:pt x="1995096" y="1003215"/>
                  </a:lnTo>
                  <a:lnTo>
                    <a:pt x="2019727" y="960213"/>
                  </a:lnTo>
                  <a:lnTo>
                    <a:pt x="2044358" y="917743"/>
                  </a:lnTo>
                  <a:lnTo>
                    <a:pt x="2068988" y="875942"/>
                  </a:lnTo>
                  <a:lnTo>
                    <a:pt x="2093619" y="834928"/>
                  </a:lnTo>
                  <a:lnTo>
                    <a:pt x="2118250" y="794806"/>
                  </a:lnTo>
                  <a:lnTo>
                    <a:pt x="2142881" y="755664"/>
                  </a:lnTo>
                  <a:lnTo>
                    <a:pt x="2167512" y="717572"/>
                  </a:lnTo>
                  <a:lnTo>
                    <a:pt x="2192142" y="680588"/>
                  </a:lnTo>
                  <a:lnTo>
                    <a:pt x="2216773" y="644754"/>
                  </a:lnTo>
                  <a:lnTo>
                    <a:pt x="2241404" y="610098"/>
                  </a:lnTo>
                  <a:lnTo>
                    <a:pt x="2266035" y="576637"/>
                  </a:lnTo>
                  <a:lnTo>
                    <a:pt x="2290666" y="544379"/>
                  </a:lnTo>
                  <a:lnTo>
                    <a:pt x="2315297" y="513324"/>
                  </a:lnTo>
                  <a:lnTo>
                    <a:pt x="2339927" y="483468"/>
                  </a:lnTo>
                  <a:lnTo>
                    <a:pt x="2364558" y="454805"/>
                  </a:lnTo>
                  <a:lnTo>
                    <a:pt x="2389189" y="427326"/>
                  </a:lnTo>
                  <a:lnTo>
                    <a:pt x="2413820" y="401024"/>
                  </a:lnTo>
                  <a:lnTo>
                    <a:pt x="2438451" y="375892"/>
                  </a:lnTo>
                  <a:lnTo>
                    <a:pt x="2463081" y="351922"/>
                  </a:lnTo>
                  <a:lnTo>
                    <a:pt x="2487712" y="329104"/>
                  </a:lnTo>
                  <a:lnTo>
                    <a:pt x="2512343" y="307425"/>
                  </a:lnTo>
                  <a:lnTo>
                    <a:pt x="2536974" y="286867"/>
                  </a:lnTo>
                  <a:lnTo>
                    <a:pt x="2561605" y="267410"/>
                  </a:lnTo>
                  <a:lnTo>
                    <a:pt x="2586236" y="249027"/>
                  </a:lnTo>
                  <a:lnTo>
                    <a:pt x="2610866" y="231688"/>
                  </a:lnTo>
                  <a:lnTo>
                    <a:pt x="2635497" y="215360"/>
                  </a:lnTo>
                  <a:lnTo>
                    <a:pt x="2660128" y="200006"/>
                  </a:lnTo>
                  <a:lnTo>
                    <a:pt x="2684759" y="185588"/>
                  </a:lnTo>
                  <a:lnTo>
                    <a:pt x="2709390" y="172065"/>
                  </a:lnTo>
                  <a:lnTo>
                    <a:pt x="2734020" y="159396"/>
                  </a:lnTo>
                  <a:lnTo>
                    <a:pt x="2758651" y="147540"/>
                  </a:lnTo>
                  <a:lnTo>
                    <a:pt x="2783282" y="136455"/>
                  </a:lnTo>
                  <a:lnTo>
                    <a:pt x="2807913" y="126100"/>
                  </a:lnTo>
                  <a:lnTo>
                    <a:pt x="2832544" y="116436"/>
                  </a:lnTo>
                  <a:lnTo>
                    <a:pt x="2857175" y="107422"/>
                  </a:lnTo>
                  <a:lnTo>
                    <a:pt x="2881805" y="99024"/>
                  </a:lnTo>
                  <a:lnTo>
                    <a:pt x="2906436" y="91204"/>
                  </a:lnTo>
                  <a:lnTo>
                    <a:pt x="2931067" y="83928"/>
                  </a:lnTo>
                  <a:lnTo>
                    <a:pt x="2955698" y="77164"/>
                  </a:lnTo>
                  <a:lnTo>
                    <a:pt x="2980329" y="70879"/>
                  </a:lnTo>
                  <a:lnTo>
                    <a:pt x="3004959" y="65043"/>
                  </a:lnTo>
                  <a:lnTo>
                    <a:pt x="3029590" y="59627"/>
                  </a:lnTo>
                  <a:lnTo>
                    <a:pt x="3054221" y="54603"/>
                  </a:lnTo>
                  <a:lnTo>
                    <a:pt x="3078852" y="49944"/>
                  </a:lnTo>
                  <a:lnTo>
                    <a:pt x="3103483" y="45626"/>
                  </a:lnTo>
                  <a:lnTo>
                    <a:pt x="3128114" y="41626"/>
                  </a:lnTo>
                  <a:lnTo>
                    <a:pt x="3152744" y="37922"/>
                  </a:lnTo>
                  <a:lnTo>
                    <a:pt x="3177375" y="34492"/>
                  </a:lnTo>
                  <a:lnTo>
                    <a:pt x="3202006" y="31318"/>
                  </a:lnTo>
                  <a:lnTo>
                    <a:pt x="3226637" y="28381"/>
                  </a:lnTo>
                  <a:lnTo>
                    <a:pt x="3251268" y="25664"/>
                  </a:lnTo>
                  <a:lnTo>
                    <a:pt x="3275899" y="23152"/>
                  </a:lnTo>
                  <a:lnTo>
                    <a:pt x="3300529" y="20829"/>
                  </a:lnTo>
                  <a:lnTo>
                    <a:pt x="3325160" y="18682"/>
                  </a:lnTo>
                  <a:lnTo>
                    <a:pt x="3349791" y="16698"/>
                  </a:lnTo>
                  <a:lnTo>
                    <a:pt x="3374422" y="14864"/>
                  </a:lnTo>
                  <a:lnTo>
                    <a:pt x="3399053" y="13170"/>
                  </a:lnTo>
                  <a:lnTo>
                    <a:pt x="3423683" y="11605"/>
                  </a:lnTo>
                  <a:lnTo>
                    <a:pt x="3448314" y="10160"/>
                  </a:lnTo>
                  <a:lnTo>
                    <a:pt x="3472945" y="8825"/>
                  </a:lnTo>
                  <a:lnTo>
                    <a:pt x="3497576" y="7593"/>
                  </a:lnTo>
                  <a:lnTo>
                    <a:pt x="3522207" y="6455"/>
                  </a:lnTo>
                  <a:lnTo>
                    <a:pt x="3546838" y="5404"/>
                  </a:lnTo>
                  <a:lnTo>
                    <a:pt x="3571468" y="4435"/>
                  </a:lnTo>
                  <a:lnTo>
                    <a:pt x="3596099" y="3540"/>
                  </a:lnTo>
                  <a:lnTo>
                    <a:pt x="3620730" y="2714"/>
                  </a:lnTo>
                  <a:lnTo>
                    <a:pt x="3645361" y="1951"/>
                  </a:lnTo>
                  <a:lnTo>
                    <a:pt x="3669992" y="1248"/>
                  </a:lnTo>
                  <a:lnTo>
                    <a:pt x="3694622" y="598"/>
                  </a:lnTo>
                  <a:lnTo>
                    <a:pt x="3719253" y="0"/>
                  </a:lnTo>
                  <a:lnTo>
                    <a:pt x="3719253" y="7735"/>
                  </a:lnTo>
                  <a:lnTo>
                    <a:pt x="3694622" y="8766"/>
                  </a:lnTo>
                  <a:lnTo>
                    <a:pt x="3669992" y="9868"/>
                  </a:lnTo>
                  <a:lnTo>
                    <a:pt x="3645361" y="11046"/>
                  </a:lnTo>
                  <a:lnTo>
                    <a:pt x="3620730" y="12305"/>
                  </a:lnTo>
                  <a:lnTo>
                    <a:pt x="3596099" y="13650"/>
                  </a:lnTo>
                  <a:lnTo>
                    <a:pt x="3571468" y="15087"/>
                  </a:lnTo>
                  <a:lnTo>
                    <a:pt x="3546838" y="16623"/>
                  </a:lnTo>
                  <a:lnTo>
                    <a:pt x="3522207" y="18264"/>
                  </a:lnTo>
                  <a:lnTo>
                    <a:pt x="3497576" y="20016"/>
                  </a:lnTo>
                  <a:lnTo>
                    <a:pt x="3472945" y="21888"/>
                  </a:lnTo>
                  <a:lnTo>
                    <a:pt x="3448314" y="23887"/>
                  </a:lnTo>
                  <a:lnTo>
                    <a:pt x="3423683" y="26022"/>
                  </a:lnTo>
                  <a:lnTo>
                    <a:pt x="3399053" y="28301"/>
                  </a:lnTo>
                  <a:lnTo>
                    <a:pt x="3374422" y="30734"/>
                  </a:lnTo>
                  <a:lnTo>
                    <a:pt x="3349791" y="33331"/>
                  </a:lnTo>
                  <a:lnTo>
                    <a:pt x="3325160" y="36102"/>
                  </a:lnTo>
                  <a:lnTo>
                    <a:pt x="3300529" y="39059"/>
                  </a:lnTo>
                  <a:lnTo>
                    <a:pt x="3275899" y="42214"/>
                  </a:lnTo>
                  <a:lnTo>
                    <a:pt x="3251268" y="45578"/>
                  </a:lnTo>
                  <a:lnTo>
                    <a:pt x="3226637" y="49166"/>
                  </a:lnTo>
                  <a:lnTo>
                    <a:pt x="3202006" y="52991"/>
                  </a:lnTo>
                  <a:lnTo>
                    <a:pt x="3177375" y="57068"/>
                  </a:lnTo>
                  <a:lnTo>
                    <a:pt x="3152744" y="61412"/>
                  </a:lnTo>
                  <a:lnTo>
                    <a:pt x="3128114" y="66040"/>
                  </a:lnTo>
                  <a:lnTo>
                    <a:pt x="3103483" y="70968"/>
                  </a:lnTo>
                  <a:lnTo>
                    <a:pt x="3078852" y="76215"/>
                  </a:lnTo>
                  <a:lnTo>
                    <a:pt x="3054221" y="81800"/>
                  </a:lnTo>
                  <a:lnTo>
                    <a:pt x="3029590" y="87741"/>
                  </a:lnTo>
                  <a:lnTo>
                    <a:pt x="3004959" y="94061"/>
                  </a:lnTo>
                  <a:lnTo>
                    <a:pt x="2980329" y="100779"/>
                  </a:lnTo>
                  <a:lnTo>
                    <a:pt x="2955698" y="107919"/>
                  </a:lnTo>
                  <a:lnTo>
                    <a:pt x="2931067" y="115504"/>
                  </a:lnTo>
                  <a:lnTo>
                    <a:pt x="2906436" y="123557"/>
                  </a:lnTo>
                  <a:lnTo>
                    <a:pt x="2881805" y="132104"/>
                  </a:lnTo>
                  <a:lnTo>
                    <a:pt x="2857175" y="141172"/>
                  </a:lnTo>
                  <a:lnTo>
                    <a:pt x="2832544" y="150785"/>
                  </a:lnTo>
                  <a:lnTo>
                    <a:pt x="2807913" y="160975"/>
                  </a:lnTo>
                  <a:lnTo>
                    <a:pt x="2783282" y="171772"/>
                  </a:lnTo>
                  <a:lnTo>
                    <a:pt x="2758651" y="183214"/>
                  </a:lnTo>
                  <a:lnTo>
                    <a:pt x="2734020" y="195338"/>
                  </a:lnTo>
                  <a:lnTo>
                    <a:pt x="2709390" y="208184"/>
                  </a:lnTo>
                  <a:lnTo>
                    <a:pt x="2684759" y="221795"/>
                  </a:lnTo>
                  <a:lnTo>
                    <a:pt x="2660128" y="236216"/>
                  </a:lnTo>
                  <a:lnTo>
                    <a:pt x="2635497" y="251493"/>
                  </a:lnTo>
                  <a:lnTo>
                    <a:pt x="2610866" y="267677"/>
                  </a:lnTo>
                  <a:lnTo>
                    <a:pt x="2586236" y="284819"/>
                  </a:lnTo>
                  <a:lnTo>
                    <a:pt x="2561605" y="302975"/>
                  </a:lnTo>
                  <a:lnTo>
                    <a:pt x="2536974" y="322202"/>
                  </a:lnTo>
                  <a:lnTo>
                    <a:pt x="2512343" y="342557"/>
                  </a:lnTo>
                  <a:lnTo>
                    <a:pt x="2487712" y="364101"/>
                  </a:lnTo>
                  <a:lnTo>
                    <a:pt x="2463081" y="386892"/>
                  </a:lnTo>
                  <a:lnTo>
                    <a:pt x="2438451" y="410987"/>
                  </a:lnTo>
                  <a:lnTo>
                    <a:pt x="2413820" y="436436"/>
                  </a:lnTo>
                  <a:lnTo>
                    <a:pt x="2389189" y="463283"/>
                  </a:lnTo>
                  <a:lnTo>
                    <a:pt x="2364558" y="491562"/>
                  </a:lnTo>
                  <a:lnTo>
                    <a:pt x="2339927" y="521289"/>
                  </a:lnTo>
                  <a:lnTo>
                    <a:pt x="2315297" y="552468"/>
                  </a:lnTo>
                  <a:lnTo>
                    <a:pt x="2290666" y="585086"/>
                  </a:lnTo>
                  <a:lnTo>
                    <a:pt x="2266035" y="619110"/>
                  </a:lnTo>
                  <a:lnTo>
                    <a:pt x="2241404" y="654494"/>
                  </a:lnTo>
                  <a:lnTo>
                    <a:pt x="2216773" y="691174"/>
                  </a:lnTo>
                  <a:lnTo>
                    <a:pt x="2192142" y="729072"/>
                  </a:lnTo>
                  <a:lnTo>
                    <a:pt x="2167512" y="768094"/>
                  </a:lnTo>
                  <a:lnTo>
                    <a:pt x="2142881" y="808135"/>
                  </a:lnTo>
                  <a:lnTo>
                    <a:pt x="2118250" y="849077"/>
                  </a:lnTo>
                  <a:lnTo>
                    <a:pt x="2093619" y="890792"/>
                  </a:lnTo>
                  <a:lnTo>
                    <a:pt x="2068988" y="933140"/>
                  </a:lnTo>
                  <a:lnTo>
                    <a:pt x="2044358" y="975975"/>
                  </a:lnTo>
                  <a:lnTo>
                    <a:pt x="2019727" y="1019144"/>
                  </a:lnTo>
                  <a:lnTo>
                    <a:pt x="1995096" y="1062489"/>
                  </a:lnTo>
                  <a:lnTo>
                    <a:pt x="1970465" y="1105851"/>
                  </a:lnTo>
                  <a:lnTo>
                    <a:pt x="1945834" y="1149069"/>
                  </a:lnTo>
                  <a:lnTo>
                    <a:pt x="1921203" y="1191987"/>
                  </a:lnTo>
                  <a:lnTo>
                    <a:pt x="1896573" y="1234453"/>
                  </a:lnTo>
                  <a:lnTo>
                    <a:pt x="1871942" y="1276318"/>
                  </a:lnTo>
                  <a:lnTo>
                    <a:pt x="1847311" y="1317426"/>
                  </a:lnTo>
                  <a:lnTo>
                    <a:pt x="1822680" y="1357629"/>
                  </a:lnTo>
                  <a:lnTo>
                    <a:pt x="1798049" y="1396788"/>
                  </a:lnTo>
                  <a:lnTo>
                    <a:pt x="1773419" y="1434776"/>
                  </a:lnTo>
                  <a:lnTo>
                    <a:pt x="1748788" y="1471478"/>
                  </a:lnTo>
                  <a:lnTo>
                    <a:pt x="1724157" y="1506794"/>
                  </a:lnTo>
                  <a:lnTo>
                    <a:pt x="1699526" y="1540637"/>
                  </a:lnTo>
                  <a:lnTo>
                    <a:pt x="1674895" y="1572934"/>
                  </a:lnTo>
                  <a:lnTo>
                    <a:pt x="1650264" y="1603630"/>
                  </a:lnTo>
                  <a:lnTo>
                    <a:pt x="1625634" y="1632684"/>
                  </a:lnTo>
                  <a:lnTo>
                    <a:pt x="1601003" y="1660073"/>
                  </a:lnTo>
                  <a:lnTo>
                    <a:pt x="1576372" y="1685790"/>
                  </a:lnTo>
                  <a:lnTo>
                    <a:pt x="1551741" y="1709847"/>
                  </a:lnTo>
                  <a:lnTo>
                    <a:pt x="1527110" y="1732268"/>
                  </a:lnTo>
                  <a:lnTo>
                    <a:pt x="1502479" y="1753091"/>
                  </a:lnTo>
                  <a:lnTo>
                    <a:pt x="1477849" y="1772369"/>
                  </a:lnTo>
                  <a:lnTo>
                    <a:pt x="1453218" y="1790161"/>
                  </a:lnTo>
                  <a:lnTo>
                    <a:pt x="1428587" y="1806535"/>
                  </a:lnTo>
                  <a:lnTo>
                    <a:pt x="1403956" y="1821567"/>
                  </a:lnTo>
                  <a:lnTo>
                    <a:pt x="1379325" y="1835334"/>
                  </a:lnTo>
                  <a:lnTo>
                    <a:pt x="1354695" y="1847916"/>
                  </a:lnTo>
                  <a:lnTo>
                    <a:pt x="1330064" y="1859392"/>
                  </a:lnTo>
                  <a:lnTo>
                    <a:pt x="1305433" y="1869843"/>
                  </a:lnTo>
                  <a:lnTo>
                    <a:pt x="1280802" y="1879346"/>
                  </a:lnTo>
                  <a:lnTo>
                    <a:pt x="1256171" y="1887976"/>
                  </a:lnTo>
                  <a:lnTo>
                    <a:pt x="1231540" y="1895805"/>
                  </a:lnTo>
                  <a:lnTo>
                    <a:pt x="1206910" y="1902902"/>
                  </a:lnTo>
                  <a:lnTo>
                    <a:pt x="1182279" y="1909329"/>
                  </a:lnTo>
                  <a:lnTo>
                    <a:pt x="1157648" y="1915148"/>
                  </a:lnTo>
                  <a:lnTo>
                    <a:pt x="1133017" y="1920415"/>
                  </a:lnTo>
                  <a:lnTo>
                    <a:pt x="1108386" y="1925180"/>
                  </a:lnTo>
                  <a:lnTo>
                    <a:pt x="1083756" y="1929492"/>
                  </a:lnTo>
                  <a:lnTo>
                    <a:pt x="1059125" y="1933395"/>
                  </a:lnTo>
                  <a:lnTo>
                    <a:pt x="1034494" y="1936928"/>
                  </a:lnTo>
                  <a:lnTo>
                    <a:pt x="1009863" y="1940128"/>
                  </a:lnTo>
                  <a:lnTo>
                    <a:pt x="985232" y="1943028"/>
                  </a:lnTo>
                  <a:lnTo>
                    <a:pt x="960601" y="1945657"/>
                  </a:lnTo>
                  <a:lnTo>
                    <a:pt x="935971" y="1948042"/>
                  </a:lnTo>
                  <a:lnTo>
                    <a:pt x="911340" y="1950207"/>
                  </a:lnTo>
                  <a:lnTo>
                    <a:pt x="886709" y="1952174"/>
                  </a:lnTo>
                  <a:lnTo>
                    <a:pt x="862078" y="1953962"/>
                  </a:lnTo>
                  <a:lnTo>
                    <a:pt x="837447" y="1955588"/>
                  </a:lnTo>
                  <a:lnTo>
                    <a:pt x="812817" y="1957067"/>
                  </a:lnTo>
                  <a:lnTo>
                    <a:pt x="788186" y="1958411"/>
                  </a:lnTo>
                  <a:lnTo>
                    <a:pt x="763555" y="1959633"/>
                  </a:lnTo>
                  <a:lnTo>
                    <a:pt x="738924" y="1960742"/>
                  </a:lnTo>
                  <a:lnTo>
                    <a:pt x="714293" y="1961748"/>
                  </a:lnTo>
                  <a:lnTo>
                    <a:pt x="689662" y="1962660"/>
                  </a:lnTo>
                  <a:lnTo>
                    <a:pt x="665032" y="1963487"/>
                  </a:lnTo>
                  <a:lnTo>
                    <a:pt x="640401" y="1964234"/>
                  </a:lnTo>
                  <a:lnTo>
                    <a:pt x="615770" y="1964911"/>
                  </a:lnTo>
                  <a:lnTo>
                    <a:pt x="591139" y="1965522"/>
                  </a:lnTo>
                  <a:lnTo>
                    <a:pt x="566508" y="1966073"/>
                  </a:lnTo>
                  <a:lnTo>
                    <a:pt x="541878" y="1966571"/>
                  </a:lnTo>
                  <a:lnTo>
                    <a:pt x="517247" y="1967020"/>
                  </a:lnTo>
                  <a:lnTo>
                    <a:pt x="492616" y="1967424"/>
                  </a:lnTo>
                  <a:lnTo>
                    <a:pt x="467985" y="1967788"/>
                  </a:lnTo>
                  <a:lnTo>
                    <a:pt x="443354" y="1968116"/>
                  </a:lnTo>
                  <a:lnTo>
                    <a:pt x="418723" y="1968411"/>
                  </a:lnTo>
                  <a:lnTo>
                    <a:pt x="394093" y="1968677"/>
                  </a:lnTo>
                  <a:lnTo>
                    <a:pt x="369462" y="1968915"/>
                  </a:lnTo>
                  <a:lnTo>
                    <a:pt x="344831" y="1969130"/>
                  </a:lnTo>
                  <a:lnTo>
                    <a:pt x="320200" y="1969322"/>
                  </a:lnTo>
                  <a:lnTo>
                    <a:pt x="295569" y="1969495"/>
                  </a:lnTo>
                  <a:lnTo>
                    <a:pt x="270939" y="1969650"/>
                  </a:lnTo>
                  <a:lnTo>
                    <a:pt x="246308" y="1969790"/>
                  </a:lnTo>
                  <a:lnTo>
                    <a:pt x="221677" y="1969915"/>
                  </a:lnTo>
                  <a:lnTo>
                    <a:pt x="197046" y="1970027"/>
                  </a:lnTo>
                  <a:lnTo>
                    <a:pt x="172415" y="1970128"/>
                  </a:lnTo>
                  <a:lnTo>
                    <a:pt x="147784" y="1970218"/>
                  </a:lnTo>
                  <a:lnTo>
                    <a:pt x="123154" y="1970299"/>
                  </a:lnTo>
                  <a:lnTo>
                    <a:pt x="98523" y="1970371"/>
                  </a:lnTo>
                  <a:lnTo>
                    <a:pt x="73892" y="1970436"/>
                  </a:lnTo>
                  <a:lnTo>
                    <a:pt x="49261" y="1970494"/>
                  </a:lnTo>
                  <a:lnTo>
                    <a:pt x="24630" y="1970546"/>
                  </a:lnTo>
                  <a:lnTo>
                    <a:pt x="0" y="1970593"/>
                  </a:lnTo>
                  <a:close/>
                </a:path>
              </a:pathLst>
            </a:custGeom>
            <a:solidFill>
              <a:srgbClr val="B665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848104" y="2012878"/>
              <a:ext cx="3719253" cy="1968283"/>
            </a:xfrm>
            <a:custGeom>
              <a:avLst/>
              <a:pathLst>
                <a:path w="3719253" h="1968283">
                  <a:moveTo>
                    <a:pt x="0" y="1968283"/>
                  </a:moveTo>
                  <a:lnTo>
                    <a:pt x="24630" y="1968141"/>
                  </a:lnTo>
                  <a:lnTo>
                    <a:pt x="49261" y="1967990"/>
                  </a:lnTo>
                  <a:lnTo>
                    <a:pt x="73892" y="1967832"/>
                  </a:lnTo>
                  <a:lnTo>
                    <a:pt x="98523" y="1967665"/>
                  </a:lnTo>
                  <a:lnTo>
                    <a:pt x="123154" y="1967488"/>
                  </a:lnTo>
                  <a:lnTo>
                    <a:pt x="147784" y="1967301"/>
                  </a:lnTo>
                  <a:lnTo>
                    <a:pt x="172415" y="1967102"/>
                  </a:lnTo>
                  <a:lnTo>
                    <a:pt x="197046" y="1966891"/>
                  </a:lnTo>
                  <a:lnTo>
                    <a:pt x="221677" y="1966667"/>
                  </a:lnTo>
                  <a:lnTo>
                    <a:pt x="246308" y="1966429"/>
                  </a:lnTo>
                  <a:lnTo>
                    <a:pt x="270939" y="1966175"/>
                  </a:lnTo>
                  <a:lnTo>
                    <a:pt x="295569" y="1965904"/>
                  </a:lnTo>
                  <a:lnTo>
                    <a:pt x="320200" y="1965615"/>
                  </a:lnTo>
                  <a:lnTo>
                    <a:pt x="344831" y="1965305"/>
                  </a:lnTo>
                  <a:lnTo>
                    <a:pt x="369462" y="1964974"/>
                  </a:lnTo>
                  <a:lnTo>
                    <a:pt x="394093" y="1964618"/>
                  </a:lnTo>
                  <a:lnTo>
                    <a:pt x="418723" y="1964235"/>
                  </a:lnTo>
                  <a:lnTo>
                    <a:pt x="443354" y="1963823"/>
                  </a:lnTo>
                  <a:lnTo>
                    <a:pt x="467985" y="1963379"/>
                  </a:lnTo>
                  <a:lnTo>
                    <a:pt x="492616" y="1962900"/>
                  </a:lnTo>
                  <a:lnTo>
                    <a:pt x="517247" y="1962382"/>
                  </a:lnTo>
                  <a:lnTo>
                    <a:pt x="541878" y="1961820"/>
                  </a:lnTo>
                  <a:lnTo>
                    <a:pt x="566508" y="1961210"/>
                  </a:lnTo>
                  <a:lnTo>
                    <a:pt x="591139" y="1960547"/>
                  </a:lnTo>
                  <a:lnTo>
                    <a:pt x="615770" y="1959825"/>
                  </a:lnTo>
                  <a:lnTo>
                    <a:pt x="640401" y="1959037"/>
                  </a:lnTo>
                  <a:lnTo>
                    <a:pt x="665032" y="1958175"/>
                  </a:lnTo>
                  <a:lnTo>
                    <a:pt x="689662" y="1957231"/>
                  </a:lnTo>
                  <a:lnTo>
                    <a:pt x="714293" y="1956194"/>
                  </a:lnTo>
                  <a:lnTo>
                    <a:pt x="738924" y="1955055"/>
                  </a:lnTo>
                  <a:lnTo>
                    <a:pt x="763555" y="1953800"/>
                  </a:lnTo>
                  <a:lnTo>
                    <a:pt x="788186" y="1952414"/>
                  </a:lnTo>
                  <a:lnTo>
                    <a:pt x="812817" y="1950883"/>
                  </a:lnTo>
                  <a:lnTo>
                    <a:pt x="837447" y="1949189"/>
                  </a:lnTo>
                  <a:lnTo>
                    <a:pt x="862078" y="1947311"/>
                  </a:lnTo>
                  <a:lnTo>
                    <a:pt x="886709" y="1945229"/>
                  </a:lnTo>
                  <a:lnTo>
                    <a:pt x="911340" y="1942918"/>
                  </a:lnTo>
                  <a:lnTo>
                    <a:pt x="935971" y="1940354"/>
                  </a:lnTo>
                  <a:lnTo>
                    <a:pt x="960601" y="1937508"/>
                  </a:lnTo>
                  <a:lnTo>
                    <a:pt x="985232" y="1934353"/>
                  </a:lnTo>
                  <a:lnTo>
                    <a:pt x="1009863" y="1930860"/>
                  </a:lnTo>
                  <a:lnTo>
                    <a:pt x="1034494" y="1926995"/>
                  </a:lnTo>
                  <a:lnTo>
                    <a:pt x="1059125" y="1922723"/>
                  </a:lnTo>
                  <a:lnTo>
                    <a:pt x="1083756" y="1918009"/>
                  </a:lnTo>
                  <a:lnTo>
                    <a:pt x="1108386" y="1912812"/>
                  </a:lnTo>
                  <a:lnTo>
                    <a:pt x="1133017" y="1907089"/>
                  </a:lnTo>
                  <a:lnTo>
                    <a:pt x="1157648" y="1900795"/>
                  </a:lnTo>
                  <a:lnTo>
                    <a:pt x="1182279" y="1893881"/>
                  </a:lnTo>
                  <a:lnTo>
                    <a:pt x="1206910" y="1886296"/>
                  </a:lnTo>
                  <a:lnTo>
                    <a:pt x="1231540" y="1877983"/>
                  </a:lnTo>
                  <a:lnTo>
                    <a:pt x="1256171" y="1868886"/>
                  </a:lnTo>
                  <a:lnTo>
                    <a:pt x="1280802" y="1858944"/>
                  </a:lnTo>
                  <a:lnTo>
                    <a:pt x="1305433" y="1848093"/>
                  </a:lnTo>
                  <a:lnTo>
                    <a:pt x="1330064" y="1836267"/>
                  </a:lnTo>
                  <a:lnTo>
                    <a:pt x="1354695" y="1823398"/>
                  </a:lnTo>
                  <a:lnTo>
                    <a:pt x="1379325" y="1809416"/>
                  </a:lnTo>
                  <a:lnTo>
                    <a:pt x="1403956" y="1794249"/>
                  </a:lnTo>
                  <a:lnTo>
                    <a:pt x="1428587" y="1777827"/>
                  </a:lnTo>
                  <a:lnTo>
                    <a:pt x="1453218" y="1760077"/>
                  </a:lnTo>
                  <a:lnTo>
                    <a:pt x="1477849" y="1740930"/>
                  </a:lnTo>
                  <a:lnTo>
                    <a:pt x="1502479" y="1720318"/>
                  </a:lnTo>
                  <a:lnTo>
                    <a:pt x="1527110" y="1698178"/>
                  </a:lnTo>
                  <a:lnTo>
                    <a:pt x="1551741" y="1674452"/>
                  </a:lnTo>
                  <a:lnTo>
                    <a:pt x="1576372" y="1649090"/>
                  </a:lnTo>
                  <a:lnTo>
                    <a:pt x="1601003" y="1622051"/>
                  </a:lnTo>
                  <a:lnTo>
                    <a:pt x="1625634" y="1593308"/>
                  </a:lnTo>
                  <a:lnTo>
                    <a:pt x="1650264" y="1562848"/>
                  </a:lnTo>
                  <a:lnTo>
                    <a:pt x="1674895" y="1530678"/>
                  </a:lnTo>
                  <a:lnTo>
                    <a:pt x="1699526" y="1496827"/>
                  </a:lnTo>
                  <a:lnTo>
                    <a:pt x="1724157" y="1461347"/>
                  </a:lnTo>
                  <a:lnTo>
                    <a:pt x="1748788" y="1424318"/>
                  </a:lnTo>
                  <a:lnTo>
                    <a:pt x="1773419" y="1385845"/>
                  </a:lnTo>
                  <a:lnTo>
                    <a:pt x="1798049" y="1346065"/>
                  </a:lnTo>
                  <a:lnTo>
                    <a:pt x="1822680" y="1305137"/>
                  </a:lnTo>
                  <a:lnTo>
                    <a:pt x="1847311" y="1263245"/>
                  </a:lnTo>
                  <a:lnTo>
                    <a:pt x="1871942" y="1220590"/>
                  </a:lnTo>
                  <a:lnTo>
                    <a:pt x="1896573" y="1177391"/>
                  </a:lnTo>
                  <a:lnTo>
                    <a:pt x="1921203" y="1133866"/>
                  </a:lnTo>
                  <a:lnTo>
                    <a:pt x="1945834" y="1090209"/>
                  </a:lnTo>
                  <a:lnTo>
                    <a:pt x="1970465" y="1046601"/>
                  </a:lnTo>
                  <a:lnTo>
                    <a:pt x="1995096" y="1003215"/>
                  </a:lnTo>
                  <a:lnTo>
                    <a:pt x="2019727" y="960213"/>
                  </a:lnTo>
                  <a:lnTo>
                    <a:pt x="2044358" y="917743"/>
                  </a:lnTo>
                  <a:lnTo>
                    <a:pt x="2068988" y="875942"/>
                  </a:lnTo>
                  <a:lnTo>
                    <a:pt x="2093619" y="834928"/>
                  </a:lnTo>
                  <a:lnTo>
                    <a:pt x="2118250" y="794806"/>
                  </a:lnTo>
                  <a:lnTo>
                    <a:pt x="2142881" y="755664"/>
                  </a:lnTo>
                  <a:lnTo>
                    <a:pt x="2167512" y="717572"/>
                  </a:lnTo>
                  <a:lnTo>
                    <a:pt x="2192142" y="680588"/>
                  </a:lnTo>
                  <a:lnTo>
                    <a:pt x="2216773" y="644754"/>
                  </a:lnTo>
                  <a:lnTo>
                    <a:pt x="2241404" y="610098"/>
                  </a:lnTo>
                  <a:lnTo>
                    <a:pt x="2266035" y="576637"/>
                  </a:lnTo>
                  <a:lnTo>
                    <a:pt x="2290666" y="544379"/>
                  </a:lnTo>
                  <a:lnTo>
                    <a:pt x="2315297" y="513324"/>
                  </a:lnTo>
                  <a:lnTo>
                    <a:pt x="2339927" y="483468"/>
                  </a:lnTo>
                  <a:lnTo>
                    <a:pt x="2364558" y="454805"/>
                  </a:lnTo>
                  <a:lnTo>
                    <a:pt x="2389189" y="427326"/>
                  </a:lnTo>
                  <a:lnTo>
                    <a:pt x="2413820" y="401024"/>
                  </a:lnTo>
                  <a:lnTo>
                    <a:pt x="2438451" y="375892"/>
                  </a:lnTo>
                  <a:lnTo>
                    <a:pt x="2463081" y="351922"/>
                  </a:lnTo>
                  <a:lnTo>
                    <a:pt x="2487712" y="329104"/>
                  </a:lnTo>
                  <a:lnTo>
                    <a:pt x="2512343" y="307425"/>
                  </a:lnTo>
                  <a:lnTo>
                    <a:pt x="2536974" y="286867"/>
                  </a:lnTo>
                  <a:lnTo>
                    <a:pt x="2561605" y="267410"/>
                  </a:lnTo>
                  <a:lnTo>
                    <a:pt x="2586236" y="249027"/>
                  </a:lnTo>
                  <a:lnTo>
                    <a:pt x="2610866" y="231688"/>
                  </a:lnTo>
                  <a:lnTo>
                    <a:pt x="2635497" y="215360"/>
                  </a:lnTo>
                  <a:lnTo>
                    <a:pt x="2660128" y="200006"/>
                  </a:lnTo>
                  <a:lnTo>
                    <a:pt x="2684759" y="185588"/>
                  </a:lnTo>
                  <a:lnTo>
                    <a:pt x="2709390" y="172065"/>
                  </a:lnTo>
                  <a:lnTo>
                    <a:pt x="2734020" y="159396"/>
                  </a:lnTo>
                  <a:lnTo>
                    <a:pt x="2758651" y="147540"/>
                  </a:lnTo>
                  <a:lnTo>
                    <a:pt x="2783282" y="136455"/>
                  </a:lnTo>
                  <a:lnTo>
                    <a:pt x="2807913" y="126100"/>
                  </a:lnTo>
                  <a:lnTo>
                    <a:pt x="2832544" y="116436"/>
                  </a:lnTo>
                  <a:lnTo>
                    <a:pt x="2857175" y="107422"/>
                  </a:lnTo>
                  <a:lnTo>
                    <a:pt x="2881805" y="99024"/>
                  </a:lnTo>
                  <a:lnTo>
                    <a:pt x="2906436" y="91204"/>
                  </a:lnTo>
                  <a:lnTo>
                    <a:pt x="2931067" y="83928"/>
                  </a:lnTo>
                  <a:lnTo>
                    <a:pt x="2955698" y="77164"/>
                  </a:lnTo>
                  <a:lnTo>
                    <a:pt x="2980329" y="70879"/>
                  </a:lnTo>
                  <a:lnTo>
                    <a:pt x="3004959" y="65043"/>
                  </a:lnTo>
                  <a:lnTo>
                    <a:pt x="3029590" y="59627"/>
                  </a:lnTo>
                  <a:lnTo>
                    <a:pt x="3054221" y="54603"/>
                  </a:lnTo>
                  <a:lnTo>
                    <a:pt x="3078852" y="49944"/>
                  </a:lnTo>
                  <a:lnTo>
                    <a:pt x="3103483" y="45626"/>
                  </a:lnTo>
                  <a:lnTo>
                    <a:pt x="3128114" y="41626"/>
                  </a:lnTo>
                  <a:lnTo>
                    <a:pt x="3152744" y="37922"/>
                  </a:lnTo>
                  <a:lnTo>
                    <a:pt x="3177375" y="34492"/>
                  </a:lnTo>
                  <a:lnTo>
                    <a:pt x="3202006" y="31318"/>
                  </a:lnTo>
                  <a:lnTo>
                    <a:pt x="3226637" y="28381"/>
                  </a:lnTo>
                  <a:lnTo>
                    <a:pt x="3251268" y="25664"/>
                  </a:lnTo>
                  <a:lnTo>
                    <a:pt x="3275899" y="23152"/>
                  </a:lnTo>
                  <a:lnTo>
                    <a:pt x="3300529" y="20829"/>
                  </a:lnTo>
                  <a:lnTo>
                    <a:pt x="3325160" y="18682"/>
                  </a:lnTo>
                  <a:lnTo>
                    <a:pt x="3349791" y="16698"/>
                  </a:lnTo>
                  <a:lnTo>
                    <a:pt x="3374422" y="14864"/>
                  </a:lnTo>
                  <a:lnTo>
                    <a:pt x="3399053" y="13170"/>
                  </a:lnTo>
                  <a:lnTo>
                    <a:pt x="3423683" y="11605"/>
                  </a:lnTo>
                  <a:lnTo>
                    <a:pt x="3448314" y="10160"/>
                  </a:lnTo>
                  <a:lnTo>
                    <a:pt x="3472945" y="8825"/>
                  </a:lnTo>
                  <a:lnTo>
                    <a:pt x="3497576" y="7593"/>
                  </a:lnTo>
                  <a:lnTo>
                    <a:pt x="3522207" y="6455"/>
                  </a:lnTo>
                  <a:lnTo>
                    <a:pt x="3546838" y="5404"/>
                  </a:lnTo>
                  <a:lnTo>
                    <a:pt x="3571468" y="4435"/>
                  </a:lnTo>
                  <a:lnTo>
                    <a:pt x="3596099" y="3540"/>
                  </a:lnTo>
                  <a:lnTo>
                    <a:pt x="3620730" y="2714"/>
                  </a:lnTo>
                  <a:lnTo>
                    <a:pt x="3645361" y="1951"/>
                  </a:lnTo>
                  <a:lnTo>
                    <a:pt x="3669992" y="1248"/>
                  </a:lnTo>
                  <a:lnTo>
                    <a:pt x="3694622" y="598"/>
                  </a:ln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848104" y="2020614"/>
              <a:ext cx="3719253" cy="1962858"/>
            </a:xfrm>
            <a:custGeom>
              <a:avLst/>
              <a:pathLst>
                <a:path w="3719253" h="1962858">
                  <a:moveTo>
                    <a:pt x="3719253" y="0"/>
                  </a:moveTo>
                  <a:lnTo>
                    <a:pt x="3694622" y="1031"/>
                  </a:lnTo>
                  <a:lnTo>
                    <a:pt x="3669992" y="2133"/>
                  </a:lnTo>
                  <a:lnTo>
                    <a:pt x="3645361" y="3310"/>
                  </a:lnTo>
                  <a:lnTo>
                    <a:pt x="3620730" y="4569"/>
                  </a:lnTo>
                  <a:lnTo>
                    <a:pt x="3596099" y="5914"/>
                  </a:lnTo>
                  <a:lnTo>
                    <a:pt x="3571468" y="7352"/>
                  </a:lnTo>
                  <a:lnTo>
                    <a:pt x="3546838" y="8887"/>
                  </a:lnTo>
                  <a:lnTo>
                    <a:pt x="3522207" y="10528"/>
                  </a:lnTo>
                  <a:lnTo>
                    <a:pt x="3497576" y="12281"/>
                  </a:lnTo>
                  <a:lnTo>
                    <a:pt x="3472945" y="14153"/>
                  </a:lnTo>
                  <a:lnTo>
                    <a:pt x="3448314" y="16152"/>
                  </a:lnTo>
                  <a:lnTo>
                    <a:pt x="3423683" y="18286"/>
                  </a:lnTo>
                  <a:lnTo>
                    <a:pt x="3399053" y="20565"/>
                  </a:lnTo>
                  <a:lnTo>
                    <a:pt x="3374422" y="22999"/>
                  </a:lnTo>
                  <a:lnTo>
                    <a:pt x="3349791" y="25595"/>
                  </a:lnTo>
                  <a:lnTo>
                    <a:pt x="3325160" y="28367"/>
                  </a:lnTo>
                  <a:lnTo>
                    <a:pt x="3300529" y="31324"/>
                  </a:lnTo>
                  <a:lnTo>
                    <a:pt x="3275899" y="34478"/>
                  </a:lnTo>
                  <a:lnTo>
                    <a:pt x="3251268" y="37843"/>
                  </a:lnTo>
                  <a:lnTo>
                    <a:pt x="3226637" y="41431"/>
                  </a:lnTo>
                  <a:lnTo>
                    <a:pt x="3202006" y="45256"/>
                  </a:lnTo>
                  <a:lnTo>
                    <a:pt x="3177375" y="49332"/>
                  </a:lnTo>
                  <a:lnTo>
                    <a:pt x="3152744" y="53677"/>
                  </a:lnTo>
                  <a:lnTo>
                    <a:pt x="3128114" y="58304"/>
                  </a:lnTo>
                  <a:lnTo>
                    <a:pt x="3103483" y="63233"/>
                  </a:lnTo>
                  <a:lnTo>
                    <a:pt x="3078852" y="68480"/>
                  </a:lnTo>
                  <a:lnTo>
                    <a:pt x="3054221" y="74064"/>
                  </a:lnTo>
                  <a:lnTo>
                    <a:pt x="3029590" y="80006"/>
                  </a:lnTo>
                  <a:lnTo>
                    <a:pt x="3004959" y="86325"/>
                  </a:lnTo>
                  <a:lnTo>
                    <a:pt x="2980329" y="93044"/>
                  </a:lnTo>
                  <a:lnTo>
                    <a:pt x="2955698" y="100183"/>
                  </a:lnTo>
                  <a:lnTo>
                    <a:pt x="2931067" y="107768"/>
                  </a:lnTo>
                  <a:lnTo>
                    <a:pt x="2906436" y="115821"/>
                  </a:lnTo>
                  <a:lnTo>
                    <a:pt x="2881805" y="124369"/>
                  </a:lnTo>
                  <a:lnTo>
                    <a:pt x="2857175" y="133436"/>
                  </a:lnTo>
                  <a:lnTo>
                    <a:pt x="2832544" y="143050"/>
                  </a:lnTo>
                  <a:lnTo>
                    <a:pt x="2807913" y="153239"/>
                  </a:lnTo>
                  <a:lnTo>
                    <a:pt x="2783282" y="164037"/>
                  </a:lnTo>
                  <a:lnTo>
                    <a:pt x="2758651" y="175479"/>
                  </a:lnTo>
                  <a:lnTo>
                    <a:pt x="2734020" y="187603"/>
                  </a:lnTo>
                  <a:lnTo>
                    <a:pt x="2709390" y="200449"/>
                  </a:lnTo>
                  <a:lnTo>
                    <a:pt x="2684759" y="214060"/>
                  </a:lnTo>
                  <a:lnTo>
                    <a:pt x="2660128" y="228480"/>
                  </a:lnTo>
                  <a:lnTo>
                    <a:pt x="2635497" y="243757"/>
                  </a:lnTo>
                  <a:lnTo>
                    <a:pt x="2610866" y="259941"/>
                  </a:lnTo>
                  <a:lnTo>
                    <a:pt x="2586236" y="277084"/>
                  </a:lnTo>
                  <a:lnTo>
                    <a:pt x="2561605" y="295240"/>
                  </a:lnTo>
                  <a:lnTo>
                    <a:pt x="2536974" y="314466"/>
                  </a:lnTo>
                  <a:lnTo>
                    <a:pt x="2512343" y="334822"/>
                  </a:lnTo>
                  <a:lnTo>
                    <a:pt x="2487712" y="356366"/>
                  </a:lnTo>
                  <a:lnTo>
                    <a:pt x="2463081" y="379157"/>
                  </a:lnTo>
                  <a:lnTo>
                    <a:pt x="2438451" y="403251"/>
                  </a:lnTo>
                  <a:lnTo>
                    <a:pt x="2413820" y="428700"/>
                  </a:lnTo>
                  <a:lnTo>
                    <a:pt x="2389189" y="455548"/>
                  </a:lnTo>
                  <a:lnTo>
                    <a:pt x="2364558" y="483826"/>
                  </a:lnTo>
                  <a:lnTo>
                    <a:pt x="2339927" y="513553"/>
                  </a:lnTo>
                  <a:lnTo>
                    <a:pt x="2315297" y="544733"/>
                  </a:lnTo>
                  <a:lnTo>
                    <a:pt x="2290666" y="577350"/>
                  </a:lnTo>
                  <a:lnTo>
                    <a:pt x="2266035" y="611375"/>
                  </a:lnTo>
                  <a:lnTo>
                    <a:pt x="2241404" y="646759"/>
                  </a:lnTo>
                  <a:lnTo>
                    <a:pt x="2216773" y="683439"/>
                  </a:lnTo>
                  <a:lnTo>
                    <a:pt x="2192142" y="721336"/>
                  </a:lnTo>
                  <a:lnTo>
                    <a:pt x="2167512" y="760358"/>
                  </a:lnTo>
                  <a:lnTo>
                    <a:pt x="2142881" y="800399"/>
                  </a:lnTo>
                  <a:lnTo>
                    <a:pt x="2118250" y="841342"/>
                  </a:lnTo>
                  <a:lnTo>
                    <a:pt x="2093619" y="883056"/>
                  </a:lnTo>
                  <a:lnTo>
                    <a:pt x="2068988" y="925404"/>
                  </a:lnTo>
                  <a:lnTo>
                    <a:pt x="2044358" y="968240"/>
                  </a:lnTo>
                  <a:lnTo>
                    <a:pt x="2019727" y="1011408"/>
                  </a:lnTo>
                  <a:lnTo>
                    <a:pt x="1995096" y="1054753"/>
                  </a:lnTo>
                  <a:lnTo>
                    <a:pt x="1970465" y="1098115"/>
                  </a:lnTo>
                  <a:lnTo>
                    <a:pt x="1945834" y="1141334"/>
                  </a:lnTo>
                  <a:lnTo>
                    <a:pt x="1921203" y="1184252"/>
                  </a:lnTo>
                  <a:lnTo>
                    <a:pt x="1896573" y="1226718"/>
                  </a:lnTo>
                  <a:lnTo>
                    <a:pt x="1871942" y="1268582"/>
                  </a:lnTo>
                  <a:lnTo>
                    <a:pt x="1847311" y="1309691"/>
                  </a:lnTo>
                  <a:lnTo>
                    <a:pt x="1822680" y="1349894"/>
                  </a:lnTo>
                  <a:lnTo>
                    <a:pt x="1798049" y="1389052"/>
                  </a:lnTo>
                  <a:lnTo>
                    <a:pt x="1773419" y="1427040"/>
                  </a:lnTo>
                  <a:lnTo>
                    <a:pt x="1748788" y="1463743"/>
                  </a:lnTo>
                  <a:lnTo>
                    <a:pt x="1724157" y="1499059"/>
                  </a:lnTo>
                  <a:lnTo>
                    <a:pt x="1699526" y="1532902"/>
                  </a:lnTo>
                  <a:lnTo>
                    <a:pt x="1674895" y="1565199"/>
                  </a:lnTo>
                  <a:lnTo>
                    <a:pt x="1650264" y="1595894"/>
                  </a:lnTo>
                  <a:lnTo>
                    <a:pt x="1625634" y="1624948"/>
                  </a:lnTo>
                  <a:lnTo>
                    <a:pt x="1601003" y="1652337"/>
                  </a:lnTo>
                  <a:lnTo>
                    <a:pt x="1576372" y="1678055"/>
                  </a:lnTo>
                  <a:lnTo>
                    <a:pt x="1551741" y="1702111"/>
                  </a:lnTo>
                  <a:lnTo>
                    <a:pt x="1527110" y="1724532"/>
                  </a:lnTo>
                  <a:lnTo>
                    <a:pt x="1502479" y="1745356"/>
                  </a:lnTo>
                  <a:lnTo>
                    <a:pt x="1477849" y="1764633"/>
                  </a:lnTo>
                  <a:lnTo>
                    <a:pt x="1453218" y="1782425"/>
                  </a:lnTo>
                  <a:lnTo>
                    <a:pt x="1428587" y="1798800"/>
                  </a:lnTo>
                  <a:lnTo>
                    <a:pt x="1403956" y="1813832"/>
                  </a:lnTo>
                  <a:lnTo>
                    <a:pt x="1379325" y="1827599"/>
                  </a:lnTo>
                  <a:lnTo>
                    <a:pt x="1354695" y="1840180"/>
                  </a:lnTo>
                  <a:lnTo>
                    <a:pt x="1330064" y="1851657"/>
                  </a:lnTo>
                  <a:lnTo>
                    <a:pt x="1305433" y="1862107"/>
                  </a:lnTo>
                  <a:lnTo>
                    <a:pt x="1280802" y="1871611"/>
                  </a:lnTo>
                  <a:lnTo>
                    <a:pt x="1256171" y="1880241"/>
                  </a:lnTo>
                  <a:lnTo>
                    <a:pt x="1231540" y="1888070"/>
                  </a:lnTo>
                  <a:lnTo>
                    <a:pt x="1206910" y="1895166"/>
                  </a:lnTo>
                  <a:lnTo>
                    <a:pt x="1182279" y="1901594"/>
                  </a:lnTo>
                  <a:lnTo>
                    <a:pt x="1157648" y="1907413"/>
                  </a:lnTo>
                  <a:lnTo>
                    <a:pt x="1133017" y="1912679"/>
                  </a:lnTo>
                  <a:lnTo>
                    <a:pt x="1108386" y="1917445"/>
                  </a:lnTo>
                  <a:lnTo>
                    <a:pt x="1083756" y="1921757"/>
                  </a:lnTo>
                  <a:lnTo>
                    <a:pt x="1059125" y="1925659"/>
                  </a:lnTo>
                  <a:lnTo>
                    <a:pt x="1034494" y="1929192"/>
                  </a:lnTo>
                  <a:lnTo>
                    <a:pt x="1009863" y="1932392"/>
                  </a:lnTo>
                  <a:lnTo>
                    <a:pt x="985232" y="1935292"/>
                  </a:lnTo>
                  <a:lnTo>
                    <a:pt x="960601" y="1937921"/>
                  </a:lnTo>
                  <a:lnTo>
                    <a:pt x="935971" y="1940306"/>
                  </a:lnTo>
                  <a:lnTo>
                    <a:pt x="911340" y="1942471"/>
                  </a:lnTo>
                  <a:lnTo>
                    <a:pt x="886709" y="1944438"/>
                  </a:lnTo>
                  <a:lnTo>
                    <a:pt x="862078" y="1946226"/>
                  </a:lnTo>
                  <a:lnTo>
                    <a:pt x="837447" y="1947853"/>
                  </a:lnTo>
                  <a:lnTo>
                    <a:pt x="812817" y="1949331"/>
                  </a:lnTo>
                  <a:lnTo>
                    <a:pt x="788186" y="1950676"/>
                  </a:lnTo>
                  <a:lnTo>
                    <a:pt x="763555" y="1951897"/>
                  </a:lnTo>
                  <a:lnTo>
                    <a:pt x="738924" y="1953006"/>
                  </a:lnTo>
                  <a:lnTo>
                    <a:pt x="714293" y="1954013"/>
                  </a:lnTo>
                  <a:lnTo>
                    <a:pt x="689662" y="1954925"/>
                  </a:lnTo>
                  <a:lnTo>
                    <a:pt x="665032" y="1955751"/>
                  </a:lnTo>
                  <a:lnTo>
                    <a:pt x="640401" y="1956499"/>
                  </a:lnTo>
                  <a:lnTo>
                    <a:pt x="615770" y="1957175"/>
                  </a:lnTo>
                  <a:lnTo>
                    <a:pt x="591139" y="1957786"/>
                  </a:lnTo>
                  <a:lnTo>
                    <a:pt x="566508" y="1958338"/>
                  </a:lnTo>
                  <a:lnTo>
                    <a:pt x="541878" y="1958835"/>
                  </a:lnTo>
                  <a:lnTo>
                    <a:pt x="517247" y="1959284"/>
                  </a:lnTo>
                  <a:lnTo>
                    <a:pt x="492616" y="1959689"/>
                  </a:lnTo>
                  <a:lnTo>
                    <a:pt x="467985" y="1960053"/>
                  </a:lnTo>
                  <a:lnTo>
                    <a:pt x="443354" y="1960381"/>
                  </a:lnTo>
                  <a:lnTo>
                    <a:pt x="418723" y="1960676"/>
                  </a:lnTo>
                  <a:lnTo>
                    <a:pt x="394093" y="1960941"/>
                  </a:lnTo>
                  <a:lnTo>
                    <a:pt x="369462" y="1961180"/>
                  </a:lnTo>
                  <a:lnTo>
                    <a:pt x="344831" y="1961394"/>
                  </a:lnTo>
                  <a:lnTo>
                    <a:pt x="320200" y="1961587"/>
                  </a:lnTo>
                  <a:lnTo>
                    <a:pt x="295569" y="1961760"/>
                  </a:lnTo>
                  <a:lnTo>
                    <a:pt x="270939" y="1961915"/>
                  </a:lnTo>
                  <a:lnTo>
                    <a:pt x="246308" y="1962054"/>
                  </a:lnTo>
                  <a:lnTo>
                    <a:pt x="221677" y="1962179"/>
                  </a:lnTo>
                  <a:lnTo>
                    <a:pt x="197046" y="1962291"/>
                  </a:lnTo>
                  <a:lnTo>
                    <a:pt x="172415" y="1962392"/>
                  </a:lnTo>
                  <a:lnTo>
                    <a:pt x="147784" y="1962482"/>
                  </a:lnTo>
                  <a:lnTo>
                    <a:pt x="123154" y="1962563"/>
                  </a:lnTo>
                  <a:lnTo>
                    <a:pt x="98523" y="1962636"/>
                  </a:lnTo>
                  <a:lnTo>
                    <a:pt x="73892" y="1962701"/>
                  </a:lnTo>
                  <a:lnTo>
                    <a:pt x="49261" y="1962759"/>
                  </a:lnTo>
                  <a:lnTo>
                    <a:pt x="24630" y="1962811"/>
                  </a:lnTo>
                  <a:lnTo>
                    <a:pt x="0" y="1962858"/>
                  </a:lnTo>
                  <a:lnTo>
                    <a:pt x="0" y="19628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848104" y="2016200"/>
              <a:ext cx="3719253" cy="1966886"/>
            </a:xfrm>
            <a:custGeom>
              <a:avLst/>
              <a:pathLst>
                <a:path w="3719253" h="1966886">
                  <a:moveTo>
                    <a:pt x="0" y="1965508"/>
                  </a:moveTo>
                  <a:lnTo>
                    <a:pt x="24630" y="1965474"/>
                  </a:lnTo>
                  <a:lnTo>
                    <a:pt x="49261" y="1965440"/>
                  </a:lnTo>
                  <a:lnTo>
                    <a:pt x="73892" y="1965405"/>
                  </a:lnTo>
                  <a:lnTo>
                    <a:pt x="98523" y="1965369"/>
                  </a:lnTo>
                  <a:lnTo>
                    <a:pt x="123154" y="1965331"/>
                  </a:lnTo>
                  <a:lnTo>
                    <a:pt x="147784" y="1965291"/>
                  </a:lnTo>
                  <a:lnTo>
                    <a:pt x="172415" y="1965248"/>
                  </a:lnTo>
                  <a:lnTo>
                    <a:pt x="197046" y="1965204"/>
                  </a:lnTo>
                  <a:lnTo>
                    <a:pt x="221677" y="1965156"/>
                  </a:lnTo>
                  <a:lnTo>
                    <a:pt x="246308" y="1965105"/>
                  </a:lnTo>
                  <a:lnTo>
                    <a:pt x="270939" y="1965050"/>
                  </a:lnTo>
                  <a:lnTo>
                    <a:pt x="295569" y="1964990"/>
                  </a:lnTo>
                  <a:lnTo>
                    <a:pt x="320200" y="1964926"/>
                  </a:lnTo>
                  <a:lnTo>
                    <a:pt x="344831" y="1964857"/>
                  </a:lnTo>
                  <a:lnTo>
                    <a:pt x="369462" y="1964781"/>
                  </a:lnTo>
                  <a:lnTo>
                    <a:pt x="394093" y="1964699"/>
                  </a:lnTo>
                  <a:lnTo>
                    <a:pt x="418723" y="1964609"/>
                  </a:lnTo>
                  <a:lnTo>
                    <a:pt x="443354" y="1964511"/>
                  </a:lnTo>
                  <a:lnTo>
                    <a:pt x="467985" y="1964403"/>
                  </a:lnTo>
                  <a:lnTo>
                    <a:pt x="492616" y="1964285"/>
                  </a:lnTo>
                  <a:lnTo>
                    <a:pt x="517247" y="1964155"/>
                  </a:lnTo>
                  <a:lnTo>
                    <a:pt x="541878" y="1964012"/>
                  </a:lnTo>
                  <a:lnTo>
                    <a:pt x="566508" y="1963854"/>
                  </a:lnTo>
                  <a:lnTo>
                    <a:pt x="591139" y="1963680"/>
                  </a:lnTo>
                  <a:lnTo>
                    <a:pt x="615770" y="1963486"/>
                  </a:lnTo>
                  <a:lnTo>
                    <a:pt x="640401" y="1963272"/>
                  </a:lnTo>
                  <a:lnTo>
                    <a:pt x="665032" y="1963033"/>
                  </a:lnTo>
                  <a:lnTo>
                    <a:pt x="689662" y="1962768"/>
                  </a:lnTo>
                  <a:lnTo>
                    <a:pt x="714293" y="1962471"/>
                  </a:lnTo>
                  <a:lnTo>
                    <a:pt x="738924" y="1962140"/>
                  </a:lnTo>
                  <a:lnTo>
                    <a:pt x="763555" y="1961768"/>
                  </a:lnTo>
                  <a:lnTo>
                    <a:pt x="788186" y="1961351"/>
                  </a:lnTo>
                  <a:lnTo>
                    <a:pt x="812817" y="1960882"/>
                  </a:lnTo>
                  <a:lnTo>
                    <a:pt x="837447" y="1960354"/>
                  </a:lnTo>
                  <a:lnTo>
                    <a:pt x="862078" y="1959758"/>
                  </a:lnTo>
                  <a:lnTo>
                    <a:pt x="886709" y="1959083"/>
                  </a:lnTo>
                  <a:lnTo>
                    <a:pt x="911340" y="1958319"/>
                  </a:lnTo>
                  <a:lnTo>
                    <a:pt x="935971" y="1957451"/>
                  </a:lnTo>
                  <a:lnTo>
                    <a:pt x="960601" y="1956465"/>
                  </a:lnTo>
                  <a:lnTo>
                    <a:pt x="985232" y="1955344"/>
                  </a:lnTo>
                  <a:lnTo>
                    <a:pt x="1009863" y="1954069"/>
                  </a:lnTo>
                  <a:lnTo>
                    <a:pt x="1034494" y="1952621"/>
                  </a:lnTo>
                  <a:lnTo>
                    <a:pt x="1059125" y="1950974"/>
                  </a:lnTo>
                  <a:lnTo>
                    <a:pt x="1083756" y="1949103"/>
                  </a:lnTo>
                  <a:lnTo>
                    <a:pt x="1108386" y="1946976"/>
                  </a:lnTo>
                  <a:lnTo>
                    <a:pt x="1133017" y="1944557"/>
                  </a:lnTo>
                  <a:lnTo>
                    <a:pt x="1157648" y="1941808"/>
                  </a:lnTo>
                  <a:lnTo>
                    <a:pt x="1182279" y="1938682"/>
                  </a:lnTo>
                  <a:lnTo>
                    <a:pt x="1206910" y="1935129"/>
                  </a:lnTo>
                  <a:lnTo>
                    <a:pt x="1231540" y="1931091"/>
                  </a:lnTo>
                  <a:lnTo>
                    <a:pt x="1256171" y="1926503"/>
                  </a:lnTo>
                  <a:lnTo>
                    <a:pt x="1280802" y="1921294"/>
                  </a:lnTo>
                  <a:lnTo>
                    <a:pt x="1305433" y="1915382"/>
                  </a:lnTo>
                  <a:lnTo>
                    <a:pt x="1330064" y="1908679"/>
                  </a:lnTo>
                  <a:lnTo>
                    <a:pt x="1354695" y="1901085"/>
                  </a:lnTo>
                  <a:lnTo>
                    <a:pt x="1379325" y="1892492"/>
                  </a:lnTo>
                  <a:lnTo>
                    <a:pt x="1403956" y="1882783"/>
                  </a:lnTo>
                  <a:lnTo>
                    <a:pt x="1428587" y="1871830"/>
                  </a:lnTo>
                  <a:lnTo>
                    <a:pt x="1453218" y="1859497"/>
                  </a:lnTo>
                  <a:lnTo>
                    <a:pt x="1477849" y="1845639"/>
                  </a:lnTo>
                  <a:lnTo>
                    <a:pt x="1502479" y="1830106"/>
                  </a:lnTo>
                  <a:lnTo>
                    <a:pt x="1527110" y="1812743"/>
                  </a:lnTo>
                  <a:lnTo>
                    <a:pt x="1551741" y="1793395"/>
                  </a:lnTo>
                  <a:lnTo>
                    <a:pt x="1576372" y="1771910"/>
                  </a:lnTo>
                  <a:lnTo>
                    <a:pt x="1601003" y="1748143"/>
                  </a:lnTo>
                  <a:lnTo>
                    <a:pt x="1625634" y="1721966"/>
                  </a:lnTo>
                  <a:lnTo>
                    <a:pt x="1650264" y="1693271"/>
                  </a:lnTo>
                  <a:lnTo>
                    <a:pt x="1674895" y="1661980"/>
                  </a:lnTo>
                  <a:lnTo>
                    <a:pt x="1699526" y="1628054"/>
                  </a:lnTo>
                  <a:lnTo>
                    <a:pt x="1724157" y="1591499"/>
                  </a:lnTo>
                  <a:lnTo>
                    <a:pt x="1748788" y="1552371"/>
                  </a:lnTo>
                  <a:lnTo>
                    <a:pt x="1773419" y="1510788"/>
                  </a:lnTo>
                  <a:lnTo>
                    <a:pt x="1798049" y="1466923"/>
                  </a:lnTo>
                  <a:lnTo>
                    <a:pt x="1822680" y="1421011"/>
                  </a:lnTo>
                  <a:lnTo>
                    <a:pt x="1847311" y="1373341"/>
                  </a:lnTo>
                  <a:lnTo>
                    <a:pt x="1871942" y="1324252"/>
                  </a:lnTo>
                  <a:lnTo>
                    <a:pt x="1896573" y="1274122"/>
                  </a:lnTo>
                  <a:lnTo>
                    <a:pt x="1921203" y="1223342"/>
                  </a:lnTo>
                  <a:lnTo>
                    <a:pt x="1945834" y="1172243"/>
                  </a:lnTo>
                  <a:lnTo>
                    <a:pt x="1970465" y="1121135"/>
                  </a:lnTo>
                  <a:lnTo>
                    <a:pt x="1995096" y="1070315"/>
                  </a:lnTo>
                  <a:lnTo>
                    <a:pt x="2019727" y="1020054"/>
                  </a:lnTo>
                  <a:lnTo>
                    <a:pt x="2044358" y="970603"/>
                  </a:lnTo>
                  <a:lnTo>
                    <a:pt x="2068988" y="922179"/>
                  </a:lnTo>
                  <a:lnTo>
                    <a:pt x="2093619" y="874970"/>
                  </a:lnTo>
                  <a:lnTo>
                    <a:pt x="2118250" y="829134"/>
                  </a:lnTo>
                  <a:lnTo>
                    <a:pt x="2142881" y="784795"/>
                  </a:lnTo>
                  <a:lnTo>
                    <a:pt x="2167512" y="742046"/>
                  </a:lnTo>
                  <a:lnTo>
                    <a:pt x="2192142" y="700954"/>
                  </a:lnTo>
                  <a:lnTo>
                    <a:pt x="2216773" y="661559"/>
                  </a:lnTo>
                  <a:lnTo>
                    <a:pt x="2241404" y="623879"/>
                  </a:lnTo>
                  <a:lnTo>
                    <a:pt x="2266035" y="587909"/>
                  </a:lnTo>
                  <a:lnTo>
                    <a:pt x="2290666" y="553632"/>
                  </a:lnTo>
                  <a:lnTo>
                    <a:pt x="2315297" y="521013"/>
                  </a:lnTo>
                  <a:lnTo>
                    <a:pt x="2339927" y="490012"/>
                  </a:lnTo>
                  <a:lnTo>
                    <a:pt x="2364558" y="460576"/>
                  </a:lnTo>
                  <a:lnTo>
                    <a:pt x="2389189" y="432653"/>
                  </a:lnTo>
                  <a:lnTo>
                    <a:pt x="2413820" y="406185"/>
                  </a:lnTo>
                  <a:lnTo>
                    <a:pt x="2438451" y="381117"/>
                  </a:lnTo>
                  <a:lnTo>
                    <a:pt x="2463081" y="357391"/>
                  </a:lnTo>
                  <a:lnTo>
                    <a:pt x="2487712" y="334953"/>
                  </a:lnTo>
                  <a:lnTo>
                    <a:pt x="2512343" y="313749"/>
                  </a:lnTo>
                  <a:lnTo>
                    <a:pt x="2536974" y="293725"/>
                  </a:lnTo>
                  <a:lnTo>
                    <a:pt x="2561605" y="274831"/>
                  </a:lnTo>
                  <a:lnTo>
                    <a:pt x="2586236" y="257014"/>
                  </a:lnTo>
                  <a:lnTo>
                    <a:pt x="2610866" y="240223"/>
                  </a:lnTo>
                  <a:lnTo>
                    <a:pt x="2635497" y="224408"/>
                  </a:lnTo>
                  <a:lnTo>
                    <a:pt x="2660128" y="209519"/>
                  </a:lnTo>
                  <a:lnTo>
                    <a:pt x="2684759" y="195508"/>
                  </a:lnTo>
                  <a:lnTo>
                    <a:pt x="2709390" y="182328"/>
                  </a:lnTo>
                  <a:lnTo>
                    <a:pt x="2734020" y="169932"/>
                  </a:lnTo>
                  <a:lnTo>
                    <a:pt x="2758651" y="158278"/>
                  </a:lnTo>
                  <a:lnTo>
                    <a:pt x="2783282" y="147322"/>
                  </a:lnTo>
                  <a:lnTo>
                    <a:pt x="2807913" y="137025"/>
                  </a:lnTo>
                  <a:lnTo>
                    <a:pt x="2832544" y="127348"/>
                  </a:lnTo>
                  <a:lnTo>
                    <a:pt x="2857175" y="118256"/>
                  </a:lnTo>
                  <a:lnTo>
                    <a:pt x="2881805" y="109719"/>
                  </a:lnTo>
                  <a:lnTo>
                    <a:pt x="2906436" y="101710"/>
                  </a:lnTo>
                  <a:lnTo>
                    <a:pt x="2931067" y="94201"/>
                  </a:lnTo>
                  <a:lnTo>
                    <a:pt x="2955698" y="87166"/>
                  </a:lnTo>
                  <a:lnTo>
                    <a:pt x="2980329" y="80577"/>
                  </a:lnTo>
                  <a:lnTo>
                    <a:pt x="3004959" y="74412"/>
                  </a:lnTo>
                  <a:lnTo>
                    <a:pt x="3029590" y="68645"/>
                  </a:lnTo>
                  <a:lnTo>
                    <a:pt x="3054221" y="63253"/>
                  </a:lnTo>
                  <a:lnTo>
                    <a:pt x="3078852" y="58214"/>
                  </a:lnTo>
                  <a:lnTo>
                    <a:pt x="3103483" y="53507"/>
                  </a:lnTo>
                  <a:lnTo>
                    <a:pt x="3128114" y="49111"/>
                  </a:lnTo>
                  <a:lnTo>
                    <a:pt x="3152744" y="45009"/>
                  </a:lnTo>
                  <a:lnTo>
                    <a:pt x="3177375" y="41180"/>
                  </a:lnTo>
                  <a:lnTo>
                    <a:pt x="3202006" y="37609"/>
                  </a:lnTo>
                  <a:lnTo>
                    <a:pt x="3226637" y="34279"/>
                  </a:lnTo>
                  <a:lnTo>
                    <a:pt x="3251268" y="31174"/>
                  </a:lnTo>
                  <a:lnTo>
                    <a:pt x="3275899" y="28280"/>
                  </a:lnTo>
                  <a:lnTo>
                    <a:pt x="3300529" y="25584"/>
                  </a:lnTo>
                  <a:lnTo>
                    <a:pt x="3325160" y="23071"/>
                  </a:lnTo>
                  <a:lnTo>
                    <a:pt x="3349791" y="20731"/>
                  </a:lnTo>
                  <a:lnTo>
                    <a:pt x="3374422" y="18552"/>
                  </a:lnTo>
                  <a:lnTo>
                    <a:pt x="3399053" y="16522"/>
                  </a:lnTo>
                  <a:lnTo>
                    <a:pt x="3423683" y="14633"/>
                  </a:lnTo>
                  <a:lnTo>
                    <a:pt x="3448314" y="12874"/>
                  </a:lnTo>
                  <a:lnTo>
                    <a:pt x="3472945" y="11238"/>
                  </a:lnTo>
                  <a:lnTo>
                    <a:pt x="3497576" y="9715"/>
                  </a:lnTo>
                  <a:lnTo>
                    <a:pt x="3522207" y="8298"/>
                  </a:lnTo>
                  <a:lnTo>
                    <a:pt x="3546838" y="6979"/>
                  </a:lnTo>
                  <a:lnTo>
                    <a:pt x="3571468" y="5753"/>
                  </a:lnTo>
                  <a:lnTo>
                    <a:pt x="3596099" y="4612"/>
                  </a:lnTo>
                  <a:lnTo>
                    <a:pt x="3620730" y="3551"/>
                  </a:lnTo>
                  <a:lnTo>
                    <a:pt x="3645361" y="2564"/>
                  </a:lnTo>
                  <a:lnTo>
                    <a:pt x="3669992" y="1646"/>
                  </a:lnTo>
                  <a:lnTo>
                    <a:pt x="3694622" y="793"/>
                  </a:lnTo>
                  <a:lnTo>
                    <a:pt x="3719253" y="0"/>
                  </a:lnTo>
                  <a:lnTo>
                    <a:pt x="3719253" y="6425"/>
                  </a:lnTo>
                  <a:lnTo>
                    <a:pt x="3694622" y="7543"/>
                  </a:lnTo>
                  <a:lnTo>
                    <a:pt x="3669992" y="8734"/>
                  </a:lnTo>
                  <a:lnTo>
                    <a:pt x="3645361" y="10003"/>
                  </a:lnTo>
                  <a:lnTo>
                    <a:pt x="3620730" y="11355"/>
                  </a:lnTo>
                  <a:lnTo>
                    <a:pt x="3596099" y="12796"/>
                  </a:lnTo>
                  <a:lnTo>
                    <a:pt x="3571468" y="14331"/>
                  </a:lnTo>
                  <a:lnTo>
                    <a:pt x="3546838" y="15966"/>
                  </a:lnTo>
                  <a:lnTo>
                    <a:pt x="3522207" y="17708"/>
                  </a:lnTo>
                  <a:lnTo>
                    <a:pt x="3497576" y="19562"/>
                  </a:lnTo>
                  <a:lnTo>
                    <a:pt x="3472945" y="21537"/>
                  </a:lnTo>
                  <a:lnTo>
                    <a:pt x="3448314" y="23640"/>
                  </a:lnTo>
                  <a:lnTo>
                    <a:pt x="3423683" y="25879"/>
                  </a:lnTo>
                  <a:lnTo>
                    <a:pt x="3399053" y="28262"/>
                  </a:lnTo>
                  <a:lnTo>
                    <a:pt x="3374422" y="30798"/>
                  </a:lnTo>
                  <a:lnTo>
                    <a:pt x="3349791" y="33497"/>
                  </a:lnTo>
                  <a:lnTo>
                    <a:pt x="3325160" y="36368"/>
                  </a:lnTo>
                  <a:lnTo>
                    <a:pt x="3300529" y="39422"/>
                  </a:lnTo>
                  <a:lnTo>
                    <a:pt x="3275899" y="42671"/>
                  </a:lnTo>
                  <a:lnTo>
                    <a:pt x="3251268" y="46125"/>
                  </a:lnTo>
                  <a:lnTo>
                    <a:pt x="3226637" y="49798"/>
                  </a:lnTo>
                  <a:lnTo>
                    <a:pt x="3202006" y="53701"/>
                  </a:lnTo>
                  <a:lnTo>
                    <a:pt x="3177375" y="57849"/>
                  </a:lnTo>
                  <a:lnTo>
                    <a:pt x="3152744" y="62256"/>
                  </a:lnTo>
                  <a:lnTo>
                    <a:pt x="3128114" y="66936"/>
                  </a:lnTo>
                  <a:lnTo>
                    <a:pt x="3103483" y="71905"/>
                  </a:lnTo>
                  <a:lnTo>
                    <a:pt x="3078852" y="77180"/>
                  </a:lnTo>
                  <a:lnTo>
                    <a:pt x="3054221" y="82777"/>
                  </a:lnTo>
                  <a:lnTo>
                    <a:pt x="3029590" y="88715"/>
                  </a:lnTo>
                  <a:lnTo>
                    <a:pt x="3004959" y="95011"/>
                  </a:lnTo>
                  <a:lnTo>
                    <a:pt x="2980329" y="101686"/>
                  </a:lnTo>
                  <a:lnTo>
                    <a:pt x="2955698" y="108758"/>
                  </a:lnTo>
                  <a:lnTo>
                    <a:pt x="2931067" y="116249"/>
                  </a:lnTo>
                  <a:lnTo>
                    <a:pt x="2906436" y="124180"/>
                  </a:lnTo>
                  <a:lnTo>
                    <a:pt x="2881805" y="132574"/>
                  </a:lnTo>
                  <a:lnTo>
                    <a:pt x="2857175" y="141453"/>
                  </a:lnTo>
                  <a:lnTo>
                    <a:pt x="2832544" y="150841"/>
                  </a:lnTo>
                  <a:lnTo>
                    <a:pt x="2807913" y="160764"/>
                  </a:lnTo>
                  <a:lnTo>
                    <a:pt x="2783282" y="171257"/>
                  </a:lnTo>
                  <a:lnTo>
                    <a:pt x="2758651" y="182357"/>
                  </a:lnTo>
                  <a:lnTo>
                    <a:pt x="2734020" y="194108"/>
                  </a:lnTo>
                  <a:lnTo>
                    <a:pt x="2709390" y="206555"/>
                  </a:lnTo>
                  <a:lnTo>
                    <a:pt x="2684759" y="219745"/>
                  </a:lnTo>
                  <a:lnTo>
                    <a:pt x="2660128" y="233733"/>
                  </a:lnTo>
                  <a:lnTo>
                    <a:pt x="2635497" y="248575"/>
                  </a:lnTo>
                  <a:lnTo>
                    <a:pt x="2610866" y="264332"/>
                  </a:lnTo>
                  <a:lnTo>
                    <a:pt x="2586236" y="281068"/>
                  </a:lnTo>
                  <a:lnTo>
                    <a:pt x="2561605" y="298852"/>
                  </a:lnTo>
                  <a:lnTo>
                    <a:pt x="2536974" y="317758"/>
                  </a:lnTo>
                  <a:lnTo>
                    <a:pt x="2512343" y="337859"/>
                  </a:lnTo>
                  <a:lnTo>
                    <a:pt x="2487712" y="359235"/>
                  </a:lnTo>
                  <a:lnTo>
                    <a:pt x="2463081" y="381963"/>
                  </a:lnTo>
                  <a:lnTo>
                    <a:pt x="2438451" y="406120"/>
                  </a:lnTo>
                  <a:lnTo>
                    <a:pt x="2413820" y="431780"/>
                  </a:lnTo>
                  <a:lnTo>
                    <a:pt x="2389189" y="459011"/>
                  </a:lnTo>
                  <a:lnTo>
                    <a:pt x="2364558" y="487875"/>
                  </a:lnTo>
                  <a:lnTo>
                    <a:pt x="2339927" y="518423"/>
                  </a:lnTo>
                  <a:lnTo>
                    <a:pt x="2315297" y="550694"/>
                  </a:lnTo>
                  <a:lnTo>
                    <a:pt x="2290666" y="584714"/>
                  </a:lnTo>
                  <a:lnTo>
                    <a:pt x="2266035" y="620497"/>
                  </a:lnTo>
                  <a:lnTo>
                    <a:pt x="2241404" y="658036"/>
                  </a:lnTo>
                  <a:lnTo>
                    <a:pt x="2216773" y="697308"/>
                  </a:lnTo>
                  <a:lnTo>
                    <a:pt x="2192142" y="738270"/>
                  </a:lnTo>
                  <a:lnTo>
                    <a:pt x="2167512" y="780855"/>
                  </a:lnTo>
                  <a:lnTo>
                    <a:pt x="2142881" y="824976"/>
                  </a:lnTo>
                  <a:lnTo>
                    <a:pt x="2118250" y="870516"/>
                  </a:lnTo>
                  <a:lnTo>
                    <a:pt x="2093619" y="917337"/>
                  </a:lnTo>
                  <a:lnTo>
                    <a:pt x="2068988" y="965271"/>
                  </a:lnTo>
                  <a:lnTo>
                    <a:pt x="2044358" y="1014127"/>
                  </a:lnTo>
                  <a:lnTo>
                    <a:pt x="2019727" y="1063689"/>
                  </a:lnTo>
                  <a:lnTo>
                    <a:pt x="1995096" y="1113720"/>
                  </a:lnTo>
                  <a:lnTo>
                    <a:pt x="1970465" y="1163965"/>
                  </a:lnTo>
                  <a:lnTo>
                    <a:pt x="1945834" y="1214154"/>
                  </a:lnTo>
                  <a:lnTo>
                    <a:pt x="1921203" y="1264012"/>
                  </a:lnTo>
                  <a:lnTo>
                    <a:pt x="1896573" y="1313257"/>
                  </a:lnTo>
                  <a:lnTo>
                    <a:pt x="1871942" y="1361600"/>
                  </a:lnTo>
                  <a:lnTo>
                    <a:pt x="1847311" y="1408716"/>
                  </a:lnTo>
                  <a:lnTo>
                    <a:pt x="1822680" y="1454291"/>
                  </a:lnTo>
                  <a:lnTo>
                    <a:pt x="1798049" y="1498053"/>
                  </a:lnTo>
                  <a:lnTo>
                    <a:pt x="1773419" y="1539770"/>
                  </a:lnTo>
                  <a:lnTo>
                    <a:pt x="1748788" y="1579259"/>
                  </a:lnTo>
                  <a:lnTo>
                    <a:pt x="1724157" y="1616383"/>
                  </a:lnTo>
                  <a:lnTo>
                    <a:pt x="1699526" y="1651055"/>
                  </a:lnTo>
                  <a:lnTo>
                    <a:pt x="1674895" y="1683231"/>
                  </a:lnTo>
                  <a:lnTo>
                    <a:pt x="1650264" y="1712910"/>
                  </a:lnTo>
                  <a:lnTo>
                    <a:pt x="1625634" y="1740128"/>
                  </a:lnTo>
                  <a:lnTo>
                    <a:pt x="1601003" y="1764954"/>
                  </a:lnTo>
                  <a:lnTo>
                    <a:pt x="1576372" y="1787481"/>
                  </a:lnTo>
                  <a:lnTo>
                    <a:pt x="1551741" y="1807824"/>
                  </a:lnTo>
                  <a:lnTo>
                    <a:pt x="1527110" y="1826116"/>
                  </a:lnTo>
                  <a:lnTo>
                    <a:pt x="1502479" y="1842495"/>
                  </a:lnTo>
                  <a:lnTo>
                    <a:pt x="1477849" y="1857108"/>
                  </a:lnTo>
                  <a:lnTo>
                    <a:pt x="1453218" y="1870104"/>
                  </a:lnTo>
                  <a:lnTo>
                    <a:pt x="1428587" y="1881626"/>
                  </a:lnTo>
                  <a:lnTo>
                    <a:pt x="1403956" y="1891816"/>
                  </a:lnTo>
                  <a:lnTo>
                    <a:pt x="1379325" y="1900808"/>
                  </a:lnTo>
                  <a:lnTo>
                    <a:pt x="1354695" y="1908727"/>
                  </a:lnTo>
                  <a:lnTo>
                    <a:pt x="1330064" y="1915691"/>
                  </a:lnTo>
                  <a:lnTo>
                    <a:pt x="1305433" y="1921806"/>
                  </a:lnTo>
                  <a:lnTo>
                    <a:pt x="1280802" y="1927170"/>
                  </a:lnTo>
                  <a:lnTo>
                    <a:pt x="1256171" y="1931871"/>
                  </a:lnTo>
                  <a:lnTo>
                    <a:pt x="1231540" y="1935990"/>
                  </a:lnTo>
                  <a:lnTo>
                    <a:pt x="1206910" y="1939597"/>
                  </a:lnTo>
                  <a:lnTo>
                    <a:pt x="1182279" y="1942754"/>
                  </a:lnTo>
                  <a:lnTo>
                    <a:pt x="1157648" y="1945519"/>
                  </a:lnTo>
                  <a:lnTo>
                    <a:pt x="1133017" y="1947940"/>
                  </a:lnTo>
                  <a:lnTo>
                    <a:pt x="1108386" y="1950061"/>
                  </a:lnTo>
                  <a:lnTo>
                    <a:pt x="1083756" y="1951920"/>
                  </a:lnTo>
                  <a:lnTo>
                    <a:pt x="1059125" y="1953550"/>
                  </a:lnTo>
                  <a:lnTo>
                    <a:pt x="1034494" y="1954980"/>
                  </a:lnTo>
                  <a:lnTo>
                    <a:pt x="1009863" y="1956237"/>
                  </a:lnTo>
                  <a:lnTo>
                    <a:pt x="985232" y="1957342"/>
                  </a:lnTo>
                  <a:lnTo>
                    <a:pt x="960601" y="1958314"/>
                  </a:lnTo>
                  <a:lnTo>
                    <a:pt x="935971" y="1959171"/>
                  </a:lnTo>
                  <a:lnTo>
                    <a:pt x="911340" y="1959927"/>
                  </a:lnTo>
                  <a:lnTo>
                    <a:pt x="886709" y="1960596"/>
                  </a:lnTo>
                  <a:lnTo>
                    <a:pt x="862078" y="1961190"/>
                  </a:lnTo>
                  <a:lnTo>
                    <a:pt x="837447" y="1961720"/>
                  </a:lnTo>
                  <a:lnTo>
                    <a:pt x="812817" y="1962194"/>
                  </a:lnTo>
                  <a:lnTo>
                    <a:pt x="788186" y="1962619"/>
                  </a:lnTo>
                  <a:lnTo>
                    <a:pt x="763555" y="1963001"/>
                  </a:lnTo>
                  <a:lnTo>
                    <a:pt x="738924" y="1963346"/>
                  </a:lnTo>
                  <a:lnTo>
                    <a:pt x="714293" y="1963658"/>
                  </a:lnTo>
                  <a:lnTo>
                    <a:pt x="689662" y="1963940"/>
                  </a:lnTo>
                  <a:lnTo>
                    <a:pt x="665032" y="1964197"/>
                  </a:lnTo>
                  <a:lnTo>
                    <a:pt x="640401" y="1964430"/>
                  </a:lnTo>
                  <a:lnTo>
                    <a:pt x="615770" y="1964643"/>
                  </a:lnTo>
                  <a:lnTo>
                    <a:pt x="591139" y="1964838"/>
                  </a:lnTo>
                  <a:lnTo>
                    <a:pt x="566508" y="1965016"/>
                  </a:lnTo>
                  <a:lnTo>
                    <a:pt x="541878" y="1965179"/>
                  </a:lnTo>
                  <a:lnTo>
                    <a:pt x="517247" y="1965329"/>
                  </a:lnTo>
                  <a:lnTo>
                    <a:pt x="492616" y="1965467"/>
                  </a:lnTo>
                  <a:lnTo>
                    <a:pt x="467985" y="1965595"/>
                  </a:lnTo>
                  <a:lnTo>
                    <a:pt x="443354" y="1965712"/>
                  </a:lnTo>
                  <a:lnTo>
                    <a:pt x="418723" y="1965821"/>
                  </a:lnTo>
                  <a:lnTo>
                    <a:pt x="394093" y="1965922"/>
                  </a:lnTo>
                  <a:lnTo>
                    <a:pt x="369462" y="1966015"/>
                  </a:lnTo>
                  <a:lnTo>
                    <a:pt x="344831" y="1966103"/>
                  </a:lnTo>
                  <a:lnTo>
                    <a:pt x="320200" y="1966184"/>
                  </a:lnTo>
                  <a:lnTo>
                    <a:pt x="295569" y="1966260"/>
                  </a:lnTo>
                  <a:lnTo>
                    <a:pt x="270939" y="1966330"/>
                  </a:lnTo>
                  <a:lnTo>
                    <a:pt x="246308" y="1966397"/>
                  </a:lnTo>
                  <a:lnTo>
                    <a:pt x="221677" y="1966459"/>
                  </a:lnTo>
                  <a:lnTo>
                    <a:pt x="197046" y="1966518"/>
                  </a:lnTo>
                  <a:lnTo>
                    <a:pt x="172415" y="1966573"/>
                  </a:lnTo>
                  <a:lnTo>
                    <a:pt x="147784" y="1966625"/>
                  </a:lnTo>
                  <a:lnTo>
                    <a:pt x="123154" y="1966675"/>
                  </a:lnTo>
                  <a:lnTo>
                    <a:pt x="98523" y="1966721"/>
                  </a:lnTo>
                  <a:lnTo>
                    <a:pt x="73892" y="1966765"/>
                  </a:lnTo>
                  <a:lnTo>
                    <a:pt x="49261" y="1966807"/>
                  </a:lnTo>
                  <a:lnTo>
                    <a:pt x="24630" y="1966847"/>
                  </a:lnTo>
                  <a:lnTo>
                    <a:pt x="0" y="1966886"/>
                  </a:lnTo>
                  <a:close/>
                </a:path>
              </a:pathLst>
            </a:custGeom>
            <a:solidFill>
              <a:srgbClr val="A27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848104" y="2016200"/>
              <a:ext cx="3719253" cy="1965508"/>
            </a:xfrm>
            <a:custGeom>
              <a:avLst/>
              <a:pathLst>
                <a:path w="3719253" h="1965508">
                  <a:moveTo>
                    <a:pt x="0" y="1965508"/>
                  </a:moveTo>
                  <a:lnTo>
                    <a:pt x="24630" y="1965474"/>
                  </a:lnTo>
                  <a:lnTo>
                    <a:pt x="49261" y="1965440"/>
                  </a:lnTo>
                  <a:lnTo>
                    <a:pt x="73892" y="1965405"/>
                  </a:lnTo>
                  <a:lnTo>
                    <a:pt x="98523" y="1965369"/>
                  </a:lnTo>
                  <a:lnTo>
                    <a:pt x="123154" y="1965331"/>
                  </a:lnTo>
                  <a:lnTo>
                    <a:pt x="147784" y="1965291"/>
                  </a:lnTo>
                  <a:lnTo>
                    <a:pt x="172415" y="1965248"/>
                  </a:lnTo>
                  <a:lnTo>
                    <a:pt x="197046" y="1965204"/>
                  </a:lnTo>
                  <a:lnTo>
                    <a:pt x="221677" y="1965156"/>
                  </a:lnTo>
                  <a:lnTo>
                    <a:pt x="246308" y="1965105"/>
                  </a:lnTo>
                  <a:lnTo>
                    <a:pt x="270939" y="1965050"/>
                  </a:lnTo>
                  <a:lnTo>
                    <a:pt x="295569" y="1964990"/>
                  </a:lnTo>
                  <a:lnTo>
                    <a:pt x="320200" y="1964926"/>
                  </a:lnTo>
                  <a:lnTo>
                    <a:pt x="344831" y="1964857"/>
                  </a:lnTo>
                  <a:lnTo>
                    <a:pt x="369462" y="1964781"/>
                  </a:lnTo>
                  <a:lnTo>
                    <a:pt x="394093" y="1964699"/>
                  </a:lnTo>
                  <a:lnTo>
                    <a:pt x="418723" y="1964609"/>
                  </a:lnTo>
                  <a:lnTo>
                    <a:pt x="443354" y="1964511"/>
                  </a:lnTo>
                  <a:lnTo>
                    <a:pt x="467985" y="1964403"/>
                  </a:lnTo>
                  <a:lnTo>
                    <a:pt x="492616" y="1964285"/>
                  </a:lnTo>
                  <a:lnTo>
                    <a:pt x="517247" y="1964155"/>
                  </a:lnTo>
                  <a:lnTo>
                    <a:pt x="541878" y="1964012"/>
                  </a:lnTo>
                  <a:lnTo>
                    <a:pt x="566508" y="1963854"/>
                  </a:lnTo>
                  <a:lnTo>
                    <a:pt x="591139" y="1963680"/>
                  </a:lnTo>
                  <a:lnTo>
                    <a:pt x="615770" y="1963486"/>
                  </a:lnTo>
                  <a:lnTo>
                    <a:pt x="640401" y="1963272"/>
                  </a:lnTo>
                  <a:lnTo>
                    <a:pt x="665032" y="1963033"/>
                  </a:lnTo>
                  <a:lnTo>
                    <a:pt x="689662" y="1962768"/>
                  </a:lnTo>
                  <a:lnTo>
                    <a:pt x="714293" y="1962471"/>
                  </a:lnTo>
                  <a:lnTo>
                    <a:pt x="738924" y="1962140"/>
                  </a:lnTo>
                  <a:lnTo>
                    <a:pt x="763555" y="1961768"/>
                  </a:lnTo>
                  <a:lnTo>
                    <a:pt x="788186" y="1961351"/>
                  </a:lnTo>
                  <a:lnTo>
                    <a:pt x="812817" y="1960882"/>
                  </a:lnTo>
                  <a:lnTo>
                    <a:pt x="837447" y="1960354"/>
                  </a:lnTo>
                  <a:lnTo>
                    <a:pt x="862078" y="1959758"/>
                  </a:lnTo>
                  <a:lnTo>
                    <a:pt x="886709" y="1959083"/>
                  </a:lnTo>
                  <a:lnTo>
                    <a:pt x="911340" y="1958319"/>
                  </a:lnTo>
                  <a:lnTo>
                    <a:pt x="935971" y="1957451"/>
                  </a:lnTo>
                  <a:lnTo>
                    <a:pt x="960601" y="1956465"/>
                  </a:lnTo>
                  <a:lnTo>
                    <a:pt x="985232" y="1955344"/>
                  </a:lnTo>
                  <a:lnTo>
                    <a:pt x="1009863" y="1954069"/>
                  </a:lnTo>
                  <a:lnTo>
                    <a:pt x="1034494" y="1952621"/>
                  </a:lnTo>
                  <a:lnTo>
                    <a:pt x="1059125" y="1950974"/>
                  </a:lnTo>
                  <a:lnTo>
                    <a:pt x="1083756" y="1949103"/>
                  </a:lnTo>
                  <a:lnTo>
                    <a:pt x="1108386" y="1946976"/>
                  </a:lnTo>
                  <a:lnTo>
                    <a:pt x="1133017" y="1944557"/>
                  </a:lnTo>
                  <a:lnTo>
                    <a:pt x="1157648" y="1941808"/>
                  </a:lnTo>
                  <a:lnTo>
                    <a:pt x="1182279" y="1938682"/>
                  </a:lnTo>
                  <a:lnTo>
                    <a:pt x="1206910" y="1935129"/>
                  </a:lnTo>
                  <a:lnTo>
                    <a:pt x="1231540" y="1931091"/>
                  </a:lnTo>
                  <a:lnTo>
                    <a:pt x="1256171" y="1926503"/>
                  </a:lnTo>
                  <a:lnTo>
                    <a:pt x="1280802" y="1921294"/>
                  </a:lnTo>
                  <a:lnTo>
                    <a:pt x="1305433" y="1915382"/>
                  </a:lnTo>
                  <a:lnTo>
                    <a:pt x="1330064" y="1908679"/>
                  </a:lnTo>
                  <a:lnTo>
                    <a:pt x="1354695" y="1901085"/>
                  </a:lnTo>
                  <a:lnTo>
                    <a:pt x="1379325" y="1892492"/>
                  </a:lnTo>
                  <a:lnTo>
                    <a:pt x="1403956" y="1882783"/>
                  </a:lnTo>
                  <a:lnTo>
                    <a:pt x="1428587" y="1871830"/>
                  </a:lnTo>
                  <a:lnTo>
                    <a:pt x="1453218" y="1859497"/>
                  </a:lnTo>
                  <a:lnTo>
                    <a:pt x="1477849" y="1845639"/>
                  </a:lnTo>
                  <a:lnTo>
                    <a:pt x="1502479" y="1830106"/>
                  </a:lnTo>
                  <a:lnTo>
                    <a:pt x="1527110" y="1812743"/>
                  </a:lnTo>
                  <a:lnTo>
                    <a:pt x="1551741" y="1793395"/>
                  </a:lnTo>
                  <a:lnTo>
                    <a:pt x="1576372" y="1771910"/>
                  </a:lnTo>
                  <a:lnTo>
                    <a:pt x="1601003" y="1748143"/>
                  </a:lnTo>
                  <a:lnTo>
                    <a:pt x="1625634" y="1721966"/>
                  </a:lnTo>
                  <a:lnTo>
                    <a:pt x="1650264" y="1693271"/>
                  </a:lnTo>
                  <a:lnTo>
                    <a:pt x="1674895" y="1661980"/>
                  </a:lnTo>
                  <a:lnTo>
                    <a:pt x="1699526" y="1628054"/>
                  </a:lnTo>
                  <a:lnTo>
                    <a:pt x="1724157" y="1591499"/>
                  </a:lnTo>
                  <a:lnTo>
                    <a:pt x="1748788" y="1552371"/>
                  </a:lnTo>
                  <a:lnTo>
                    <a:pt x="1773419" y="1510788"/>
                  </a:lnTo>
                  <a:lnTo>
                    <a:pt x="1798049" y="1466923"/>
                  </a:lnTo>
                  <a:lnTo>
                    <a:pt x="1822680" y="1421011"/>
                  </a:lnTo>
                  <a:lnTo>
                    <a:pt x="1847311" y="1373341"/>
                  </a:lnTo>
                  <a:lnTo>
                    <a:pt x="1871942" y="1324252"/>
                  </a:lnTo>
                  <a:lnTo>
                    <a:pt x="1896573" y="1274122"/>
                  </a:lnTo>
                  <a:lnTo>
                    <a:pt x="1921203" y="1223342"/>
                  </a:lnTo>
                  <a:lnTo>
                    <a:pt x="1945834" y="1172243"/>
                  </a:lnTo>
                  <a:lnTo>
                    <a:pt x="1970465" y="1121135"/>
                  </a:lnTo>
                  <a:lnTo>
                    <a:pt x="1995096" y="1070315"/>
                  </a:lnTo>
                  <a:lnTo>
                    <a:pt x="2019727" y="1020054"/>
                  </a:lnTo>
                  <a:lnTo>
                    <a:pt x="2044358" y="970603"/>
                  </a:lnTo>
                  <a:lnTo>
                    <a:pt x="2068988" y="922179"/>
                  </a:lnTo>
                  <a:lnTo>
                    <a:pt x="2093619" y="874970"/>
                  </a:lnTo>
                  <a:lnTo>
                    <a:pt x="2118250" y="829134"/>
                  </a:lnTo>
                  <a:lnTo>
                    <a:pt x="2142881" y="784795"/>
                  </a:lnTo>
                  <a:lnTo>
                    <a:pt x="2167512" y="742046"/>
                  </a:lnTo>
                  <a:lnTo>
                    <a:pt x="2192142" y="700954"/>
                  </a:lnTo>
                  <a:lnTo>
                    <a:pt x="2216773" y="661559"/>
                  </a:lnTo>
                  <a:lnTo>
                    <a:pt x="2241404" y="623879"/>
                  </a:lnTo>
                  <a:lnTo>
                    <a:pt x="2266035" y="587909"/>
                  </a:lnTo>
                  <a:lnTo>
                    <a:pt x="2290666" y="553632"/>
                  </a:lnTo>
                  <a:lnTo>
                    <a:pt x="2315297" y="521013"/>
                  </a:lnTo>
                  <a:lnTo>
                    <a:pt x="2339927" y="490012"/>
                  </a:lnTo>
                  <a:lnTo>
                    <a:pt x="2364558" y="460576"/>
                  </a:lnTo>
                  <a:lnTo>
                    <a:pt x="2389189" y="432653"/>
                  </a:lnTo>
                  <a:lnTo>
                    <a:pt x="2413820" y="406185"/>
                  </a:lnTo>
                  <a:lnTo>
                    <a:pt x="2438451" y="381117"/>
                  </a:lnTo>
                  <a:lnTo>
                    <a:pt x="2463081" y="357391"/>
                  </a:lnTo>
                  <a:lnTo>
                    <a:pt x="2487712" y="334953"/>
                  </a:lnTo>
                  <a:lnTo>
                    <a:pt x="2512343" y="313749"/>
                  </a:lnTo>
                  <a:lnTo>
                    <a:pt x="2536974" y="293725"/>
                  </a:lnTo>
                  <a:lnTo>
                    <a:pt x="2561605" y="274831"/>
                  </a:lnTo>
                  <a:lnTo>
                    <a:pt x="2586236" y="257014"/>
                  </a:lnTo>
                  <a:lnTo>
                    <a:pt x="2610866" y="240223"/>
                  </a:lnTo>
                  <a:lnTo>
                    <a:pt x="2635497" y="224408"/>
                  </a:lnTo>
                  <a:lnTo>
                    <a:pt x="2660128" y="209519"/>
                  </a:lnTo>
                  <a:lnTo>
                    <a:pt x="2684759" y="195508"/>
                  </a:lnTo>
                  <a:lnTo>
                    <a:pt x="2709390" y="182328"/>
                  </a:lnTo>
                  <a:lnTo>
                    <a:pt x="2734020" y="169932"/>
                  </a:lnTo>
                  <a:lnTo>
                    <a:pt x="2758651" y="158278"/>
                  </a:lnTo>
                  <a:lnTo>
                    <a:pt x="2783282" y="147322"/>
                  </a:lnTo>
                  <a:lnTo>
                    <a:pt x="2807913" y="137025"/>
                  </a:lnTo>
                  <a:lnTo>
                    <a:pt x="2832544" y="127348"/>
                  </a:lnTo>
                  <a:lnTo>
                    <a:pt x="2857175" y="118256"/>
                  </a:lnTo>
                  <a:lnTo>
                    <a:pt x="2881805" y="109719"/>
                  </a:lnTo>
                  <a:lnTo>
                    <a:pt x="2906436" y="101710"/>
                  </a:lnTo>
                  <a:lnTo>
                    <a:pt x="2931067" y="94201"/>
                  </a:lnTo>
                  <a:lnTo>
                    <a:pt x="2955698" y="87166"/>
                  </a:lnTo>
                  <a:lnTo>
                    <a:pt x="2980329" y="80577"/>
                  </a:lnTo>
                  <a:lnTo>
                    <a:pt x="3004959" y="74412"/>
                  </a:lnTo>
                  <a:lnTo>
                    <a:pt x="3029590" y="68645"/>
                  </a:lnTo>
                  <a:lnTo>
                    <a:pt x="3054221" y="63253"/>
                  </a:lnTo>
                  <a:lnTo>
                    <a:pt x="3078852" y="58214"/>
                  </a:lnTo>
                  <a:lnTo>
                    <a:pt x="3103483" y="53507"/>
                  </a:lnTo>
                  <a:lnTo>
                    <a:pt x="3128114" y="49111"/>
                  </a:lnTo>
                  <a:lnTo>
                    <a:pt x="3152744" y="45009"/>
                  </a:lnTo>
                  <a:lnTo>
                    <a:pt x="3177375" y="41180"/>
                  </a:lnTo>
                  <a:lnTo>
                    <a:pt x="3202006" y="37609"/>
                  </a:lnTo>
                  <a:lnTo>
                    <a:pt x="3226637" y="34279"/>
                  </a:lnTo>
                  <a:lnTo>
                    <a:pt x="3251268" y="31174"/>
                  </a:lnTo>
                  <a:lnTo>
                    <a:pt x="3275899" y="28280"/>
                  </a:lnTo>
                  <a:lnTo>
                    <a:pt x="3300529" y="25584"/>
                  </a:lnTo>
                  <a:lnTo>
                    <a:pt x="3325160" y="23071"/>
                  </a:lnTo>
                  <a:lnTo>
                    <a:pt x="3349791" y="20731"/>
                  </a:lnTo>
                  <a:lnTo>
                    <a:pt x="3374422" y="18552"/>
                  </a:lnTo>
                  <a:lnTo>
                    <a:pt x="3399053" y="16522"/>
                  </a:lnTo>
                  <a:lnTo>
                    <a:pt x="3423683" y="14633"/>
                  </a:lnTo>
                  <a:lnTo>
                    <a:pt x="3448314" y="12874"/>
                  </a:lnTo>
                  <a:lnTo>
                    <a:pt x="3472945" y="11238"/>
                  </a:lnTo>
                  <a:lnTo>
                    <a:pt x="3497576" y="9715"/>
                  </a:lnTo>
                  <a:lnTo>
                    <a:pt x="3522207" y="8298"/>
                  </a:lnTo>
                  <a:lnTo>
                    <a:pt x="3546838" y="6979"/>
                  </a:lnTo>
                  <a:lnTo>
                    <a:pt x="3571468" y="5753"/>
                  </a:lnTo>
                  <a:lnTo>
                    <a:pt x="3596099" y="4612"/>
                  </a:lnTo>
                  <a:lnTo>
                    <a:pt x="3620730" y="3551"/>
                  </a:lnTo>
                  <a:lnTo>
                    <a:pt x="3645361" y="2564"/>
                  </a:lnTo>
                  <a:lnTo>
                    <a:pt x="3669992" y="1646"/>
                  </a:lnTo>
                  <a:lnTo>
                    <a:pt x="3694622" y="793"/>
                  </a:ln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848104" y="2022626"/>
              <a:ext cx="3719253" cy="1960460"/>
            </a:xfrm>
            <a:custGeom>
              <a:avLst/>
              <a:pathLst>
                <a:path w="3719253" h="1960460">
                  <a:moveTo>
                    <a:pt x="3719253" y="0"/>
                  </a:moveTo>
                  <a:lnTo>
                    <a:pt x="3694622" y="1117"/>
                  </a:lnTo>
                  <a:lnTo>
                    <a:pt x="3669992" y="2308"/>
                  </a:lnTo>
                  <a:lnTo>
                    <a:pt x="3645361" y="3578"/>
                  </a:lnTo>
                  <a:lnTo>
                    <a:pt x="3620730" y="4930"/>
                  </a:lnTo>
                  <a:lnTo>
                    <a:pt x="3596099" y="6371"/>
                  </a:lnTo>
                  <a:lnTo>
                    <a:pt x="3571468" y="7906"/>
                  </a:lnTo>
                  <a:lnTo>
                    <a:pt x="3546838" y="9541"/>
                  </a:lnTo>
                  <a:lnTo>
                    <a:pt x="3522207" y="11282"/>
                  </a:lnTo>
                  <a:lnTo>
                    <a:pt x="3497576" y="13137"/>
                  </a:lnTo>
                  <a:lnTo>
                    <a:pt x="3472945" y="15112"/>
                  </a:lnTo>
                  <a:lnTo>
                    <a:pt x="3448314" y="17215"/>
                  </a:lnTo>
                  <a:lnTo>
                    <a:pt x="3423683" y="19453"/>
                  </a:lnTo>
                  <a:lnTo>
                    <a:pt x="3399053" y="21836"/>
                  </a:lnTo>
                  <a:lnTo>
                    <a:pt x="3374422" y="24372"/>
                  </a:lnTo>
                  <a:lnTo>
                    <a:pt x="3349791" y="27071"/>
                  </a:lnTo>
                  <a:lnTo>
                    <a:pt x="3325160" y="29942"/>
                  </a:lnTo>
                  <a:lnTo>
                    <a:pt x="3300529" y="32997"/>
                  </a:lnTo>
                  <a:lnTo>
                    <a:pt x="3275899" y="36245"/>
                  </a:lnTo>
                  <a:lnTo>
                    <a:pt x="3251268" y="39700"/>
                  </a:lnTo>
                  <a:lnTo>
                    <a:pt x="3226637" y="43372"/>
                  </a:lnTo>
                  <a:lnTo>
                    <a:pt x="3202006" y="47276"/>
                  </a:lnTo>
                  <a:lnTo>
                    <a:pt x="3177375" y="51423"/>
                  </a:lnTo>
                  <a:lnTo>
                    <a:pt x="3152744" y="55830"/>
                  </a:lnTo>
                  <a:lnTo>
                    <a:pt x="3128114" y="60510"/>
                  </a:lnTo>
                  <a:lnTo>
                    <a:pt x="3103483" y="65480"/>
                  </a:lnTo>
                  <a:lnTo>
                    <a:pt x="3078852" y="70754"/>
                  </a:lnTo>
                  <a:lnTo>
                    <a:pt x="3054221" y="76352"/>
                  </a:lnTo>
                  <a:lnTo>
                    <a:pt x="3029590" y="82289"/>
                  </a:lnTo>
                  <a:lnTo>
                    <a:pt x="3004959" y="88586"/>
                  </a:lnTo>
                  <a:lnTo>
                    <a:pt x="2980329" y="95260"/>
                  </a:lnTo>
                  <a:lnTo>
                    <a:pt x="2955698" y="102332"/>
                  </a:lnTo>
                  <a:lnTo>
                    <a:pt x="2931067" y="109823"/>
                  </a:lnTo>
                  <a:lnTo>
                    <a:pt x="2906436" y="117755"/>
                  </a:lnTo>
                  <a:lnTo>
                    <a:pt x="2881805" y="126148"/>
                  </a:lnTo>
                  <a:lnTo>
                    <a:pt x="2857175" y="135027"/>
                  </a:lnTo>
                  <a:lnTo>
                    <a:pt x="2832544" y="144415"/>
                  </a:lnTo>
                  <a:lnTo>
                    <a:pt x="2807913" y="154338"/>
                  </a:lnTo>
                  <a:lnTo>
                    <a:pt x="2783282" y="164831"/>
                  </a:lnTo>
                  <a:lnTo>
                    <a:pt x="2758651" y="175932"/>
                  </a:lnTo>
                  <a:lnTo>
                    <a:pt x="2734020" y="187683"/>
                  </a:lnTo>
                  <a:lnTo>
                    <a:pt x="2709390" y="200129"/>
                  </a:lnTo>
                  <a:lnTo>
                    <a:pt x="2684759" y="213320"/>
                  </a:lnTo>
                  <a:lnTo>
                    <a:pt x="2660128" y="227308"/>
                  </a:lnTo>
                  <a:lnTo>
                    <a:pt x="2635497" y="242150"/>
                  </a:lnTo>
                  <a:lnTo>
                    <a:pt x="2610866" y="257906"/>
                  </a:lnTo>
                  <a:lnTo>
                    <a:pt x="2586236" y="274642"/>
                  </a:lnTo>
                  <a:lnTo>
                    <a:pt x="2561605" y="292427"/>
                  </a:lnTo>
                  <a:lnTo>
                    <a:pt x="2536974" y="311332"/>
                  </a:lnTo>
                  <a:lnTo>
                    <a:pt x="2512343" y="331434"/>
                  </a:lnTo>
                  <a:lnTo>
                    <a:pt x="2487712" y="352809"/>
                  </a:lnTo>
                  <a:lnTo>
                    <a:pt x="2463081" y="375537"/>
                  </a:lnTo>
                  <a:lnTo>
                    <a:pt x="2438451" y="399694"/>
                  </a:lnTo>
                  <a:lnTo>
                    <a:pt x="2413820" y="425354"/>
                  </a:lnTo>
                  <a:lnTo>
                    <a:pt x="2389189" y="452586"/>
                  </a:lnTo>
                  <a:lnTo>
                    <a:pt x="2364558" y="481450"/>
                  </a:lnTo>
                  <a:lnTo>
                    <a:pt x="2339927" y="511997"/>
                  </a:lnTo>
                  <a:lnTo>
                    <a:pt x="2315297" y="544268"/>
                  </a:lnTo>
                  <a:lnTo>
                    <a:pt x="2290666" y="578289"/>
                  </a:lnTo>
                  <a:lnTo>
                    <a:pt x="2266035" y="614071"/>
                  </a:lnTo>
                  <a:lnTo>
                    <a:pt x="2241404" y="651610"/>
                  </a:lnTo>
                  <a:lnTo>
                    <a:pt x="2216773" y="690882"/>
                  </a:lnTo>
                  <a:lnTo>
                    <a:pt x="2192142" y="731844"/>
                  </a:lnTo>
                  <a:lnTo>
                    <a:pt x="2167512" y="774430"/>
                  </a:lnTo>
                  <a:lnTo>
                    <a:pt x="2142881" y="818550"/>
                  </a:lnTo>
                  <a:lnTo>
                    <a:pt x="2118250" y="864091"/>
                  </a:lnTo>
                  <a:lnTo>
                    <a:pt x="2093619" y="910911"/>
                  </a:lnTo>
                  <a:lnTo>
                    <a:pt x="2068988" y="958845"/>
                  </a:lnTo>
                  <a:lnTo>
                    <a:pt x="2044358" y="1007701"/>
                  </a:lnTo>
                  <a:lnTo>
                    <a:pt x="2019727" y="1057263"/>
                  </a:lnTo>
                  <a:lnTo>
                    <a:pt x="1995096" y="1107294"/>
                  </a:lnTo>
                  <a:lnTo>
                    <a:pt x="1970465" y="1157539"/>
                  </a:lnTo>
                  <a:lnTo>
                    <a:pt x="1945834" y="1207729"/>
                  </a:lnTo>
                  <a:lnTo>
                    <a:pt x="1921203" y="1257586"/>
                  </a:lnTo>
                  <a:lnTo>
                    <a:pt x="1896573" y="1306831"/>
                  </a:lnTo>
                  <a:lnTo>
                    <a:pt x="1871942" y="1355175"/>
                  </a:lnTo>
                  <a:lnTo>
                    <a:pt x="1847311" y="1402290"/>
                  </a:lnTo>
                  <a:lnTo>
                    <a:pt x="1822680" y="1447866"/>
                  </a:lnTo>
                  <a:lnTo>
                    <a:pt x="1798049" y="1491627"/>
                  </a:lnTo>
                  <a:lnTo>
                    <a:pt x="1773419" y="1533345"/>
                  </a:lnTo>
                  <a:lnTo>
                    <a:pt x="1748788" y="1572833"/>
                  </a:lnTo>
                  <a:lnTo>
                    <a:pt x="1724157" y="1609958"/>
                  </a:lnTo>
                  <a:lnTo>
                    <a:pt x="1699526" y="1644629"/>
                  </a:lnTo>
                  <a:lnTo>
                    <a:pt x="1674895" y="1676805"/>
                  </a:lnTo>
                  <a:lnTo>
                    <a:pt x="1650264" y="1706484"/>
                  </a:lnTo>
                  <a:lnTo>
                    <a:pt x="1625634" y="1733703"/>
                  </a:lnTo>
                  <a:lnTo>
                    <a:pt x="1601003" y="1758528"/>
                  </a:lnTo>
                  <a:lnTo>
                    <a:pt x="1576372" y="1781055"/>
                  </a:lnTo>
                  <a:lnTo>
                    <a:pt x="1551741" y="1801399"/>
                  </a:lnTo>
                  <a:lnTo>
                    <a:pt x="1527110" y="1819690"/>
                  </a:lnTo>
                  <a:lnTo>
                    <a:pt x="1502479" y="1836069"/>
                  </a:lnTo>
                  <a:lnTo>
                    <a:pt x="1477849" y="1850683"/>
                  </a:lnTo>
                  <a:lnTo>
                    <a:pt x="1453218" y="1863678"/>
                  </a:lnTo>
                  <a:lnTo>
                    <a:pt x="1428587" y="1875200"/>
                  </a:lnTo>
                  <a:lnTo>
                    <a:pt x="1403956" y="1885390"/>
                  </a:lnTo>
                  <a:lnTo>
                    <a:pt x="1379325" y="1894382"/>
                  </a:lnTo>
                  <a:lnTo>
                    <a:pt x="1354695" y="1902302"/>
                  </a:lnTo>
                  <a:lnTo>
                    <a:pt x="1330064" y="1909265"/>
                  </a:lnTo>
                  <a:lnTo>
                    <a:pt x="1305433" y="1915380"/>
                  </a:lnTo>
                  <a:lnTo>
                    <a:pt x="1280802" y="1920744"/>
                  </a:lnTo>
                  <a:lnTo>
                    <a:pt x="1256171" y="1925446"/>
                  </a:lnTo>
                  <a:lnTo>
                    <a:pt x="1231540" y="1929565"/>
                  </a:lnTo>
                  <a:lnTo>
                    <a:pt x="1206910" y="1933171"/>
                  </a:lnTo>
                  <a:lnTo>
                    <a:pt x="1182279" y="1936329"/>
                  </a:lnTo>
                  <a:lnTo>
                    <a:pt x="1157648" y="1939094"/>
                  </a:lnTo>
                  <a:lnTo>
                    <a:pt x="1133017" y="1941515"/>
                  </a:lnTo>
                  <a:lnTo>
                    <a:pt x="1108386" y="1943635"/>
                  </a:lnTo>
                  <a:lnTo>
                    <a:pt x="1083756" y="1945494"/>
                  </a:lnTo>
                  <a:lnTo>
                    <a:pt x="1059125" y="1947124"/>
                  </a:lnTo>
                  <a:lnTo>
                    <a:pt x="1034494" y="1948555"/>
                  </a:lnTo>
                  <a:lnTo>
                    <a:pt x="1009863" y="1949811"/>
                  </a:lnTo>
                  <a:lnTo>
                    <a:pt x="985232" y="1950916"/>
                  </a:lnTo>
                  <a:lnTo>
                    <a:pt x="960601" y="1951888"/>
                  </a:lnTo>
                  <a:lnTo>
                    <a:pt x="935971" y="1952745"/>
                  </a:lnTo>
                  <a:lnTo>
                    <a:pt x="911340" y="1953501"/>
                  </a:lnTo>
                  <a:lnTo>
                    <a:pt x="886709" y="1954170"/>
                  </a:lnTo>
                  <a:lnTo>
                    <a:pt x="862078" y="1954765"/>
                  </a:lnTo>
                  <a:lnTo>
                    <a:pt x="837447" y="1955294"/>
                  </a:lnTo>
                  <a:lnTo>
                    <a:pt x="812817" y="1955768"/>
                  </a:lnTo>
                  <a:lnTo>
                    <a:pt x="788186" y="1956193"/>
                  </a:lnTo>
                  <a:lnTo>
                    <a:pt x="763555" y="1956576"/>
                  </a:lnTo>
                  <a:lnTo>
                    <a:pt x="738924" y="1956921"/>
                  </a:lnTo>
                  <a:lnTo>
                    <a:pt x="714293" y="1957232"/>
                  </a:lnTo>
                  <a:lnTo>
                    <a:pt x="689662" y="1957515"/>
                  </a:lnTo>
                  <a:lnTo>
                    <a:pt x="665032" y="1957771"/>
                  </a:lnTo>
                  <a:lnTo>
                    <a:pt x="640401" y="1958005"/>
                  </a:lnTo>
                  <a:lnTo>
                    <a:pt x="615770" y="1958218"/>
                  </a:lnTo>
                  <a:lnTo>
                    <a:pt x="591139" y="1958412"/>
                  </a:lnTo>
                  <a:lnTo>
                    <a:pt x="566508" y="1958590"/>
                  </a:lnTo>
                  <a:lnTo>
                    <a:pt x="541878" y="1958754"/>
                  </a:lnTo>
                  <a:lnTo>
                    <a:pt x="517247" y="1958904"/>
                  </a:lnTo>
                  <a:lnTo>
                    <a:pt x="492616" y="1959042"/>
                  </a:lnTo>
                  <a:lnTo>
                    <a:pt x="467985" y="1959169"/>
                  </a:lnTo>
                  <a:lnTo>
                    <a:pt x="443354" y="1959287"/>
                  </a:lnTo>
                  <a:lnTo>
                    <a:pt x="418723" y="1959395"/>
                  </a:lnTo>
                  <a:lnTo>
                    <a:pt x="394093" y="1959496"/>
                  </a:lnTo>
                  <a:lnTo>
                    <a:pt x="369462" y="1959590"/>
                  </a:lnTo>
                  <a:lnTo>
                    <a:pt x="344831" y="1959677"/>
                  </a:lnTo>
                  <a:lnTo>
                    <a:pt x="320200" y="1959758"/>
                  </a:lnTo>
                  <a:lnTo>
                    <a:pt x="295569" y="1959834"/>
                  </a:lnTo>
                  <a:lnTo>
                    <a:pt x="270939" y="1959905"/>
                  </a:lnTo>
                  <a:lnTo>
                    <a:pt x="246308" y="1959971"/>
                  </a:lnTo>
                  <a:lnTo>
                    <a:pt x="221677" y="1960034"/>
                  </a:lnTo>
                  <a:lnTo>
                    <a:pt x="197046" y="1960092"/>
                  </a:lnTo>
                  <a:lnTo>
                    <a:pt x="172415" y="1960148"/>
                  </a:lnTo>
                  <a:lnTo>
                    <a:pt x="147784" y="1960200"/>
                  </a:lnTo>
                  <a:lnTo>
                    <a:pt x="123154" y="1960249"/>
                  </a:lnTo>
                  <a:lnTo>
                    <a:pt x="98523" y="1960296"/>
                  </a:lnTo>
                  <a:lnTo>
                    <a:pt x="73892" y="1960340"/>
                  </a:lnTo>
                  <a:lnTo>
                    <a:pt x="49261" y="1960382"/>
                  </a:lnTo>
                  <a:lnTo>
                    <a:pt x="24630" y="1960422"/>
                  </a:lnTo>
                  <a:lnTo>
                    <a:pt x="0" y="1960460"/>
                  </a:lnTo>
                  <a:lnTo>
                    <a:pt x="0" y="196046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848104" y="2021272"/>
              <a:ext cx="3719253" cy="1961478"/>
            </a:xfrm>
            <a:custGeom>
              <a:avLst/>
              <a:pathLst>
                <a:path w="3719253" h="1961478">
                  <a:moveTo>
                    <a:pt x="0" y="1960456"/>
                  </a:moveTo>
                  <a:lnTo>
                    <a:pt x="24630" y="1960388"/>
                  </a:lnTo>
                  <a:lnTo>
                    <a:pt x="49261" y="1960317"/>
                  </a:lnTo>
                  <a:lnTo>
                    <a:pt x="73892" y="1960244"/>
                  </a:lnTo>
                  <a:lnTo>
                    <a:pt x="98523" y="1960169"/>
                  </a:lnTo>
                  <a:lnTo>
                    <a:pt x="123154" y="1960090"/>
                  </a:lnTo>
                  <a:lnTo>
                    <a:pt x="147784" y="1960007"/>
                  </a:lnTo>
                  <a:lnTo>
                    <a:pt x="172415" y="1959920"/>
                  </a:lnTo>
                  <a:lnTo>
                    <a:pt x="197046" y="1959830"/>
                  </a:lnTo>
                  <a:lnTo>
                    <a:pt x="221677" y="1959734"/>
                  </a:lnTo>
                  <a:lnTo>
                    <a:pt x="246308" y="1959633"/>
                  </a:lnTo>
                  <a:lnTo>
                    <a:pt x="270939" y="1959526"/>
                  </a:lnTo>
                  <a:lnTo>
                    <a:pt x="295569" y="1959413"/>
                  </a:lnTo>
                  <a:lnTo>
                    <a:pt x="320200" y="1959293"/>
                  </a:lnTo>
                  <a:lnTo>
                    <a:pt x="344831" y="1959165"/>
                  </a:lnTo>
                  <a:lnTo>
                    <a:pt x="369462" y="1959029"/>
                  </a:lnTo>
                  <a:lnTo>
                    <a:pt x="394093" y="1958882"/>
                  </a:lnTo>
                  <a:lnTo>
                    <a:pt x="418723" y="1958726"/>
                  </a:lnTo>
                  <a:lnTo>
                    <a:pt x="443354" y="1958557"/>
                  </a:lnTo>
                  <a:lnTo>
                    <a:pt x="467985" y="1958376"/>
                  </a:lnTo>
                  <a:lnTo>
                    <a:pt x="492616" y="1958181"/>
                  </a:lnTo>
                  <a:lnTo>
                    <a:pt x="517247" y="1957969"/>
                  </a:lnTo>
                  <a:lnTo>
                    <a:pt x="541878" y="1957740"/>
                  </a:lnTo>
                  <a:lnTo>
                    <a:pt x="566508" y="1957490"/>
                  </a:lnTo>
                  <a:lnTo>
                    <a:pt x="591139" y="1957219"/>
                  </a:lnTo>
                  <a:lnTo>
                    <a:pt x="615770" y="1956924"/>
                  </a:lnTo>
                  <a:lnTo>
                    <a:pt x="640401" y="1956600"/>
                  </a:lnTo>
                  <a:lnTo>
                    <a:pt x="665032" y="1956247"/>
                  </a:lnTo>
                  <a:lnTo>
                    <a:pt x="689662" y="1955859"/>
                  </a:lnTo>
                  <a:lnTo>
                    <a:pt x="714293" y="1955433"/>
                  </a:lnTo>
                  <a:lnTo>
                    <a:pt x="738924" y="1954965"/>
                  </a:lnTo>
                  <a:lnTo>
                    <a:pt x="763555" y="1954449"/>
                  </a:lnTo>
                  <a:lnTo>
                    <a:pt x="788186" y="1953880"/>
                  </a:lnTo>
                  <a:lnTo>
                    <a:pt x="812817" y="1953253"/>
                  </a:lnTo>
                  <a:lnTo>
                    <a:pt x="837447" y="1952559"/>
                  </a:lnTo>
                  <a:lnTo>
                    <a:pt x="862078" y="1951791"/>
                  </a:lnTo>
                  <a:lnTo>
                    <a:pt x="886709" y="1950940"/>
                  </a:lnTo>
                  <a:lnTo>
                    <a:pt x="911340" y="1949997"/>
                  </a:lnTo>
                  <a:lnTo>
                    <a:pt x="935971" y="1948950"/>
                  </a:lnTo>
                  <a:lnTo>
                    <a:pt x="960601" y="1947786"/>
                  </a:lnTo>
                  <a:lnTo>
                    <a:pt x="985232" y="1946492"/>
                  </a:lnTo>
                  <a:lnTo>
                    <a:pt x="1009863" y="1945053"/>
                  </a:lnTo>
                  <a:lnTo>
                    <a:pt x="1034494" y="1943454"/>
                  </a:lnTo>
                  <a:lnTo>
                    <a:pt x="1059125" y="1941677"/>
                  </a:lnTo>
                  <a:lnTo>
                    <a:pt x="1083756" y="1939702"/>
                  </a:lnTo>
                  <a:lnTo>
                    <a:pt x="1108386" y="1937506"/>
                  </a:lnTo>
                  <a:lnTo>
                    <a:pt x="1133017" y="1935065"/>
                  </a:lnTo>
                  <a:lnTo>
                    <a:pt x="1157648" y="1932352"/>
                  </a:lnTo>
                  <a:lnTo>
                    <a:pt x="1182279" y="1929337"/>
                  </a:lnTo>
                  <a:lnTo>
                    <a:pt x="1206910" y="1925986"/>
                  </a:lnTo>
                  <a:lnTo>
                    <a:pt x="1231540" y="1922264"/>
                  </a:lnTo>
                  <a:lnTo>
                    <a:pt x="1256171" y="1918128"/>
                  </a:lnTo>
                  <a:lnTo>
                    <a:pt x="1280802" y="1913536"/>
                  </a:lnTo>
                  <a:lnTo>
                    <a:pt x="1305433" y="1908440"/>
                  </a:lnTo>
                  <a:lnTo>
                    <a:pt x="1330064" y="1902785"/>
                  </a:lnTo>
                  <a:lnTo>
                    <a:pt x="1354695" y="1896516"/>
                  </a:lnTo>
                  <a:lnTo>
                    <a:pt x="1379325" y="1889570"/>
                  </a:lnTo>
                  <a:lnTo>
                    <a:pt x="1403956" y="1881881"/>
                  </a:lnTo>
                  <a:lnTo>
                    <a:pt x="1428587" y="1873378"/>
                  </a:lnTo>
                  <a:lnTo>
                    <a:pt x="1453218" y="1863984"/>
                  </a:lnTo>
                  <a:lnTo>
                    <a:pt x="1477849" y="1853621"/>
                  </a:lnTo>
                  <a:lnTo>
                    <a:pt x="1502479" y="1842204"/>
                  </a:lnTo>
                  <a:lnTo>
                    <a:pt x="1527110" y="1829647"/>
                  </a:lnTo>
                  <a:lnTo>
                    <a:pt x="1551741" y="1815861"/>
                  </a:lnTo>
                  <a:lnTo>
                    <a:pt x="1576372" y="1800760"/>
                  </a:lnTo>
                  <a:lnTo>
                    <a:pt x="1601003" y="1784254"/>
                  </a:lnTo>
                  <a:lnTo>
                    <a:pt x="1625634" y="1766262"/>
                  </a:lnTo>
                  <a:lnTo>
                    <a:pt x="1650264" y="1746706"/>
                  </a:lnTo>
                  <a:lnTo>
                    <a:pt x="1674895" y="1725518"/>
                  </a:lnTo>
                  <a:lnTo>
                    <a:pt x="1699526" y="1702642"/>
                  </a:lnTo>
                  <a:lnTo>
                    <a:pt x="1724157" y="1678038"/>
                  </a:lnTo>
                  <a:lnTo>
                    <a:pt x="1748788" y="1651681"/>
                  </a:lnTo>
                  <a:lnTo>
                    <a:pt x="1773419" y="1623569"/>
                  </a:lnTo>
                  <a:lnTo>
                    <a:pt x="1798049" y="1593725"/>
                  </a:lnTo>
                  <a:lnTo>
                    <a:pt x="1822680" y="1562194"/>
                  </a:lnTo>
                  <a:lnTo>
                    <a:pt x="1847311" y="1529050"/>
                  </a:lnTo>
                  <a:lnTo>
                    <a:pt x="1871942" y="1494392"/>
                  </a:lnTo>
                  <a:lnTo>
                    <a:pt x="1896573" y="1458349"/>
                  </a:lnTo>
                  <a:lnTo>
                    <a:pt x="1921203" y="1421062"/>
                  </a:lnTo>
                  <a:lnTo>
                    <a:pt x="1945834" y="1382661"/>
                  </a:lnTo>
                  <a:lnTo>
                    <a:pt x="1970465" y="1343278"/>
                  </a:lnTo>
                  <a:lnTo>
                    <a:pt x="1995096" y="1303053"/>
                  </a:lnTo>
                  <a:lnTo>
                    <a:pt x="2019727" y="1262133"/>
                  </a:lnTo>
                  <a:lnTo>
                    <a:pt x="2044358" y="1220669"/>
                  </a:lnTo>
                  <a:lnTo>
                    <a:pt x="2068988" y="1178816"/>
                  </a:lnTo>
                  <a:lnTo>
                    <a:pt x="2093619" y="1136725"/>
                  </a:lnTo>
                  <a:lnTo>
                    <a:pt x="2118250" y="1094547"/>
                  </a:lnTo>
                  <a:lnTo>
                    <a:pt x="2142881" y="1052426"/>
                  </a:lnTo>
                  <a:lnTo>
                    <a:pt x="2167512" y="1010501"/>
                  </a:lnTo>
                  <a:lnTo>
                    <a:pt x="2192142" y="968902"/>
                  </a:lnTo>
                  <a:lnTo>
                    <a:pt x="2216773" y="927747"/>
                  </a:lnTo>
                  <a:lnTo>
                    <a:pt x="2241404" y="887146"/>
                  </a:lnTo>
                  <a:lnTo>
                    <a:pt x="2266035" y="847196"/>
                  </a:lnTo>
                  <a:lnTo>
                    <a:pt x="2290666" y="807984"/>
                  </a:lnTo>
                  <a:lnTo>
                    <a:pt x="2315297" y="769585"/>
                  </a:lnTo>
                  <a:lnTo>
                    <a:pt x="2339927" y="732064"/>
                  </a:lnTo>
                  <a:lnTo>
                    <a:pt x="2364558" y="695478"/>
                  </a:lnTo>
                  <a:lnTo>
                    <a:pt x="2389189" y="659875"/>
                  </a:lnTo>
                  <a:lnTo>
                    <a:pt x="2413820" y="625297"/>
                  </a:lnTo>
                  <a:lnTo>
                    <a:pt x="2438451" y="591782"/>
                  </a:lnTo>
                  <a:lnTo>
                    <a:pt x="2463081" y="559363"/>
                  </a:lnTo>
                  <a:lnTo>
                    <a:pt x="2487712" y="528065"/>
                  </a:lnTo>
                  <a:lnTo>
                    <a:pt x="2512343" y="497913"/>
                  </a:lnTo>
                  <a:lnTo>
                    <a:pt x="2536974" y="468922"/>
                  </a:lnTo>
                  <a:lnTo>
                    <a:pt x="2561605" y="441104"/>
                  </a:lnTo>
                  <a:lnTo>
                    <a:pt x="2586236" y="414464"/>
                  </a:lnTo>
                  <a:lnTo>
                    <a:pt x="2610866" y="388999"/>
                  </a:lnTo>
                  <a:lnTo>
                    <a:pt x="2635497" y="364700"/>
                  </a:lnTo>
                  <a:lnTo>
                    <a:pt x="2660128" y="341555"/>
                  </a:lnTo>
                  <a:lnTo>
                    <a:pt x="2684759" y="319542"/>
                  </a:lnTo>
                  <a:lnTo>
                    <a:pt x="2709390" y="298638"/>
                  </a:lnTo>
                  <a:lnTo>
                    <a:pt x="2734020" y="278815"/>
                  </a:lnTo>
                  <a:lnTo>
                    <a:pt x="2758651" y="260040"/>
                  </a:lnTo>
                  <a:lnTo>
                    <a:pt x="2783282" y="242281"/>
                  </a:lnTo>
                  <a:lnTo>
                    <a:pt x="2807913" y="225502"/>
                  </a:lnTo>
                  <a:lnTo>
                    <a:pt x="2832544" y="209665"/>
                  </a:lnTo>
                  <a:lnTo>
                    <a:pt x="2857175" y="194733"/>
                  </a:lnTo>
                  <a:lnTo>
                    <a:pt x="2881805" y="180671"/>
                  </a:lnTo>
                  <a:lnTo>
                    <a:pt x="2906436" y="167446"/>
                  </a:lnTo>
                  <a:lnTo>
                    <a:pt x="2931067" y="155020"/>
                  </a:lnTo>
                  <a:lnTo>
                    <a:pt x="2955698" y="143359"/>
                  </a:lnTo>
                  <a:lnTo>
                    <a:pt x="2980329" y="132426"/>
                  </a:lnTo>
                  <a:lnTo>
                    <a:pt x="3004959" y="122185"/>
                  </a:lnTo>
                  <a:lnTo>
                    <a:pt x="3029590" y="112600"/>
                  </a:lnTo>
                  <a:lnTo>
                    <a:pt x="3054221" y="103636"/>
                  </a:lnTo>
                  <a:lnTo>
                    <a:pt x="3078852" y="95260"/>
                  </a:lnTo>
                  <a:lnTo>
                    <a:pt x="3103483" y="87439"/>
                  </a:lnTo>
                  <a:lnTo>
                    <a:pt x="3128114" y="80139"/>
                  </a:lnTo>
                  <a:lnTo>
                    <a:pt x="3152744" y="73332"/>
                  </a:lnTo>
                  <a:lnTo>
                    <a:pt x="3177375" y="66987"/>
                  </a:lnTo>
                  <a:lnTo>
                    <a:pt x="3202006" y="61075"/>
                  </a:lnTo>
                  <a:lnTo>
                    <a:pt x="3226637" y="55571"/>
                  </a:lnTo>
                  <a:lnTo>
                    <a:pt x="3251268" y="50447"/>
                  </a:lnTo>
                  <a:lnTo>
                    <a:pt x="3275899" y="45681"/>
                  </a:lnTo>
                  <a:lnTo>
                    <a:pt x="3300529" y="41248"/>
                  </a:lnTo>
                  <a:lnTo>
                    <a:pt x="3325160" y="37127"/>
                  </a:lnTo>
                  <a:lnTo>
                    <a:pt x="3349791" y="33298"/>
                  </a:lnTo>
                  <a:lnTo>
                    <a:pt x="3374422" y="29740"/>
                  </a:lnTo>
                  <a:lnTo>
                    <a:pt x="3399053" y="26435"/>
                  </a:lnTo>
                  <a:lnTo>
                    <a:pt x="3423683" y="23367"/>
                  </a:lnTo>
                  <a:lnTo>
                    <a:pt x="3448314" y="20519"/>
                  </a:lnTo>
                  <a:lnTo>
                    <a:pt x="3472945" y="17875"/>
                  </a:lnTo>
                  <a:lnTo>
                    <a:pt x="3497576" y="15423"/>
                  </a:lnTo>
                  <a:lnTo>
                    <a:pt x="3522207" y="13147"/>
                  </a:lnTo>
                  <a:lnTo>
                    <a:pt x="3546838" y="11037"/>
                  </a:lnTo>
                  <a:lnTo>
                    <a:pt x="3571468" y="9080"/>
                  </a:lnTo>
                  <a:lnTo>
                    <a:pt x="3596099" y="7266"/>
                  </a:lnTo>
                  <a:lnTo>
                    <a:pt x="3620730" y="5584"/>
                  </a:lnTo>
                  <a:lnTo>
                    <a:pt x="3645361" y="4024"/>
                  </a:lnTo>
                  <a:lnTo>
                    <a:pt x="3669992" y="2579"/>
                  </a:lnTo>
                  <a:lnTo>
                    <a:pt x="3694622" y="1240"/>
                  </a:lnTo>
                  <a:lnTo>
                    <a:pt x="3719253" y="0"/>
                  </a:lnTo>
                  <a:lnTo>
                    <a:pt x="3719253" y="8952"/>
                  </a:lnTo>
                  <a:lnTo>
                    <a:pt x="3694622" y="10679"/>
                  </a:lnTo>
                  <a:lnTo>
                    <a:pt x="3669992" y="12526"/>
                  </a:lnTo>
                  <a:lnTo>
                    <a:pt x="3645361" y="14501"/>
                  </a:lnTo>
                  <a:lnTo>
                    <a:pt x="3620730" y="16614"/>
                  </a:lnTo>
                  <a:lnTo>
                    <a:pt x="3596099" y="18872"/>
                  </a:lnTo>
                  <a:lnTo>
                    <a:pt x="3571468" y="21287"/>
                  </a:lnTo>
                  <a:lnTo>
                    <a:pt x="3546838" y="23868"/>
                  </a:lnTo>
                  <a:lnTo>
                    <a:pt x="3522207" y="26626"/>
                  </a:lnTo>
                  <a:lnTo>
                    <a:pt x="3497576" y="29572"/>
                  </a:lnTo>
                  <a:lnTo>
                    <a:pt x="3472945" y="32720"/>
                  </a:lnTo>
                  <a:lnTo>
                    <a:pt x="3448314" y="36082"/>
                  </a:lnTo>
                  <a:lnTo>
                    <a:pt x="3423683" y="39671"/>
                  </a:lnTo>
                  <a:lnTo>
                    <a:pt x="3399053" y="43503"/>
                  </a:lnTo>
                  <a:lnTo>
                    <a:pt x="3374422" y="47593"/>
                  </a:lnTo>
                  <a:lnTo>
                    <a:pt x="3349791" y="51956"/>
                  </a:lnTo>
                  <a:lnTo>
                    <a:pt x="3325160" y="56610"/>
                  </a:lnTo>
                  <a:lnTo>
                    <a:pt x="3300529" y="61572"/>
                  </a:lnTo>
                  <a:lnTo>
                    <a:pt x="3275899" y="66862"/>
                  </a:lnTo>
                  <a:lnTo>
                    <a:pt x="3251268" y="72498"/>
                  </a:lnTo>
                  <a:lnTo>
                    <a:pt x="3226637" y="78501"/>
                  </a:lnTo>
                  <a:lnTo>
                    <a:pt x="3202006" y="84892"/>
                  </a:lnTo>
                  <a:lnTo>
                    <a:pt x="3177375" y="91695"/>
                  </a:lnTo>
                  <a:lnTo>
                    <a:pt x="3152744" y="98930"/>
                  </a:lnTo>
                  <a:lnTo>
                    <a:pt x="3128114" y="106623"/>
                  </a:lnTo>
                  <a:lnTo>
                    <a:pt x="3103483" y="114799"/>
                  </a:lnTo>
                  <a:lnTo>
                    <a:pt x="3078852" y="123482"/>
                  </a:lnTo>
                  <a:lnTo>
                    <a:pt x="3054221" y="132699"/>
                  </a:lnTo>
                  <a:lnTo>
                    <a:pt x="3029590" y="142477"/>
                  </a:lnTo>
                  <a:lnTo>
                    <a:pt x="3004959" y="152843"/>
                  </a:lnTo>
                  <a:lnTo>
                    <a:pt x="2980329" y="163825"/>
                  </a:lnTo>
                  <a:lnTo>
                    <a:pt x="2955698" y="175452"/>
                  </a:lnTo>
                  <a:lnTo>
                    <a:pt x="2931067" y="187751"/>
                  </a:lnTo>
                  <a:lnTo>
                    <a:pt x="2906436" y="200752"/>
                  </a:lnTo>
                  <a:lnTo>
                    <a:pt x="2881805" y="214483"/>
                  </a:lnTo>
                  <a:lnTo>
                    <a:pt x="2857175" y="228972"/>
                  </a:lnTo>
                  <a:lnTo>
                    <a:pt x="2832544" y="244247"/>
                  </a:lnTo>
                  <a:lnTo>
                    <a:pt x="2807913" y="260337"/>
                  </a:lnTo>
                  <a:lnTo>
                    <a:pt x="2783282" y="277277"/>
                  </a:lnTo>
                  <a:lnTo>
                    <a:pt x="2758651" y="295105"/>
                  </a:lnTo>
                  <a:lnTo>
                    <a:pt x="2734020" y="313857"/>
                  </a:lnTo>
                  <a:lnTo>
                    <a:pt x="2709390" y="333571"/>
                  </a:lnTo>
                  <a:lnTo>
                    <a:pt x="2684759" y="354288"/>
                  </a:lnTo>
                  <a:lnTo>
                    <a:pt x="2660128" y="376044"/>
                  </a:lnTo>
                  <a:lnTo>
                    <a:pt x="2635497" y="398879"/>
                  </a:lnTo>
                  <a:lnTo>
                    <a:pt x="2610866" y="422829"/>
                  </a:lnTo>
                  <a:lnTo>
                    <a:pt x="2586236" y="447931"/>
                  </a:lnTo>
                  <a:lnTo>
                    <a:pt x="2561605" y="474218"/>
                  </a:lnTo>
                  <a:lnTo>
                    <a:pt x="2536974" y="501721"/>
                  </a:lnTo>
                  <a:lnTo>
                    <a:pt x="2512343" y="530465"/>
                  </a:lnTo>
                  <a:lnTo>
                    <a:pt x="2487712" y="560469"/>
                  </a:lnTo>
                  <a:lnTo>
                    <a:pt x="2463081" y="591743"/>
                  </a:lnTo>
                  <a:lnTo>
                    <a:pt x="2438451" y="624289"/>
                  </a:lnTo>
                  <a:lnTo>
                    <a:pt x="2413820" y="658091"/>
                  </a:lnTo>
                  <a:lnTo>
                    <a:pt x="2389189" y="693124"/>
                  </a:lnTo>
                  <a:lnTo>
                    <a:pt x="2364558" y="729343"/>
                  </a:lnTo>
                  <a:lnTo>
                    <a:pt x="2339927" y="766687"/>
                  </a:lnTo>
                  <a:lnTo>
                    <a:pt x="2315297" y="805080"/>
                  </a:lnTo>
                  <a:lnTo>
                    <a:pt x="2290666" y="844430"/>
                  </a:lnTo>
                  <a:lnTo>
                    <a:pt x="2266035" y="884629"/>
                  </a:lnTo>
                  <a:lnTo>
                    <a:pt x="2241404" y="925556"/>
                  </a:lnTo>
                  <a:lnTo>
                    <a:pt x="2216773" y="967080"/>
                  </a:lnTo>
                  <a:lnTo>
                    <a:pt x="2192142" y="1009060"/>
                  </a:lnTo>
                  <a:lnTo>
                    <a:pt x="2167512" y="1051346"/>
                  </a:lnTo>
                  <a:lnTo>
                    <a:pt x="2142881" y="1093782"/>
                  </a:lnTo>
                  <a:lnTo>
                    <a:pt x="2118250" y="1136210"/>
                  </a:lnTo>
                  <a:lnTo>
                    <a:pt x="2093619" y="1178467"/>
                  </a:lnTo>
                  <a:lnTo>
                    <a:pt x="2068988" y="1220393"/>
                  </a:lnTo>
                  <a:lnTo>
                    <a:pt x="2044358" y="1261830"/>
                  </a:lnTo>
                  <a:lnTo>
                    <a:pt x="2019727" y="1302623"/>
                  </a:lnTo>
                  <a:lnTo>
                    <a:pt x="1995096" y="1342628"/>
                  </a:lnTo>
                  <a:lnTo>
                    <a:pt x="1970465" y="1381705"/>
                  </a:lnTo>
                  <a:lnTo>
                    <a:pt x="1945834" y="1419729"/>
                  </a:lnTo>
                  <a:lnTo>
                    <a:pt x="1921203" y="1456586"/>
                  </a:lnTo>
                  <a:lnTo>
                    <a:pt x="1896573" y="1492174"/>
                  </a:lnTo>
                  <a:lnTo>
                    <a:pt x="1871942" y="1526402"/>
                  </a:lnTo>
                  <a:lnTo>
                    <a:pt x="1847311" y="1559170"/>
                  </a:lnTo>
                  <a:lnTo>
                    <a:pt x="1822680" y="1590396"/>
                  </a:lnTo>
                  <a:lnTo>
                    <a:pt x="1798049" y="1620019"/>
                  </a:lnTo>
                  <a:lnTo>
                    <a:pt x="1773419" y="1648000"/>
                  </a:lnTo>
                  <a:lnTo>
                    <a:pt x="1748788" y="1674319"/>
                  </a:lnTo>
                  <a:lnTo>
                    <a:pt x="1724157" y="1698978"/>
                  </a:lnTo>
                  <a:lnTo>
                    <a:pt x="1699526" y="1721993"/>
                  </a:lnTo>
                  <a:lnTo>
                    <a:pt x="1674895" y="1743395"/>
                  </a:lnTo>
                  <a:lnTo>
                    <a:pt x="1650264" y="1763229"/>
                  </a:lnTo>
                  <a:lnTo>
                    <a:pt x="1625634" y="1781548"/>
                  </a:lnTo>
                  <a:lnTo>
                    <a:pt x="1601003" y="1798415"/>
                  </a:lnTo>
                  <a:lnTo>
                    <a:pt x="1576372" y="1813899"/>
                  </a:lnTo>
                  <a:lnTo>
                    <a:pt x="1551741" y="1828072"/>
                  </a:lnTo>
                  <a:lnTo>
                    <a:pt x="1527110" y="1841012"/>
                  </a:lnTo>
                  <a:lnTo>
                    <a:pt x="1502479" y="1852795"/>
                  </a:lnTo>
                  <a:lnTo>
                    <a:pt x="1477849" y="1863502"/>
                  </a:lnTo>
                  <a:lnTo>
                    <a:pt x="1453218" y="1873209"/>
                  </a:lnTo>
                  <a:lnTo>
                    <a:pt x="1428587" y="1881993"/>
                  </a:lnTo>
                  <a:lnTo>
                    <a:pt x="1403956" y="1889927"/>
                  </a:lnTo>
                  <a:lnTo>
                    <a:pt x="1379325" y="1897082"/>
                  </a:lnTo>
                  <a:lnTo>
                    <a:pt x="1354695" y="1903527"/>
                  </a:lnTo>
                  <a:lnTo>
                    <a:pt x="1330064" y="1909324"/>
                  </a:lnTo>
                  <a:lnTo>
                    <a:pt x="1305433" y="1914532"/>
                  </a:lnTo>
                  <a:lnTo>
                    <a:pt x="1280802" y="1919209"/>
                  </a:lnTo>
                  <a:lnTo>
                    <a:pt x="1256171" y="1923404"/>
                  </a:lnTo>
                  <a:lnTo>
                    <a:pt x="1231540" y="1927166"/>
                  </a:lnTo>
                  <a:lnTo>
                    <a:pt x="1206910" y="1930536"/>
                  </a:lnTo>
                  <a:lnTo>
                    <a:pt x="1182279" y="1933556"/>
                  </a:lnTo>
                  <a:lnTo>
                    <a:pt x="1157648" y="1936261"/>
                  </a:lnTo>
                  <a:lnTo>
                    <a:pt x="1133017" y="1938684"/>
                  </a:lnTo>
                  <a:lnTo>
                    <a:pt x="1108386" y="1940854"/>
                  </a:lnTo>
                  <a:lnTo>
                    <a:pt x="1083756" y="1942798"/>
                  </a:lnTo>
                  <a:lnTo>
                    <a:pt x="1059125" y="1944539"/>
                  </a:lnTo>
                  <a:lnTo>
                    <a:pt x="1034494" y="1946100"/>
                  </a:lnTo>
                  <a:lnTo>
                    <a:pt x="1009863" y="1947499"/>
                  </a:lnTo>
                  <a:lnTo>
                    <a:pt x="985232" y="1948755"/>
                  </a:lnTo>
                  <a:lnTo>
                    <a:pt x="960601" y="1949881"/>
                  </a:lnTo>
                  <a:lnTo>
                    <a:pt x="935971" y="1950893"/>
                  </a:lnTo>
                  <a:lnTo>
                    <a:pt x="911340" y="1951802"/>
                  </a:lnTo>
                  <a:lnTo>
                    <a:pt x="886709" y="1952622"/>
                  </a:lnTo>
                  <a:lnTo>
                    <a:pt x="862078" y="1953362"/>
                  </a:lnTo>
                  <a:lnTo>
                    <a:pt x="837447" y="1954033"/>
                  </a:lnTo>
                  <a:lnTo>
                    <a:pt x="812817" y="1954642"/>
                  </a:lnTo>
                  <a:lnTo>
                    <a:pt x="788186" y="1955197"/>
                  </a:lnTo>
                  <a:lnTo>
                    <a:pt x="763555" y="1955704"/>
                  </a:lnTo>
                  <a:lnTo>
                    <a:pt x="738924" y="1956167"/>
                  </a:lnTo>
                  <a:lnTo>
                    <a:pt x="714293" y="1956593"/>
                  </a:lnTo>
                  <a:lnTo>
                    <a:pt x="689662" y="1956984"/>
                  </a:lnTo>
                  <a:lnTo>
                    <a:pt x="665032" y="1957344"/>
                  </a:lnTo>
                  <a:lnTo>
                    <a:pt x="640401" y="1957676"/>
                  </a:lnTo>
                  <a:lnTo>
                    <a:pt x="615770" y="1957983"/>
                  </a:lnTo>
                  <a:lnTo>
                    <a:pt x="591139" y="1958267"/>
                  </a:lnTo>
                  <a:lnTo>
                    <a:pt x="566508" y="1958530"/>
                  </a:lnTo>
                  <a:lnTo>
                    <a:pt x="541878" y="1958774"/>
                  </a:lnTo>
                  <a:lnTo>
                    <a:pt x="517247" y="1959001"/>
                  </a:lnTo>
                  <a:lnTo>
                    <a:pt x="492616" y="1959212"/>
                  </a:lnTo>
                  <a:lnTo>
                    <a:pt x="467985" y="1959408"/>
                  </a:lnTo>
                  <a:lnTo>
                    <a:pt x="443354" y="1959591"/>
                  </a:lnTo>
                  <a:lnTo>
                    <a:pt x="418723" y="1959761"/>
                  </a:lnTo>
                  <a:lnTo>
                    <a:pt x="394093" y="1959921"/>
                  </a:lnTo>
                  <a:lnTo>
                    <a:pt x="369462" y="1960070"/>
                  </a:lnTo>
                  <a:lnTo>
                    <a:pt x="344831" y="1960209"/>
                  </a:lnTo>
                  <a:lnTo>
                    <a:pt x="320200" y="1960339"/>
                  </a:lnTo>
                  <a:lnTo>
                    <a:pt x="295569" y="1960462"/>
                  </a:lnTo>
                  <a:lnTo>
                    <a:pt x="270939" y="1960577"/>
                  </a:lnTo>
                  <a:lnTo>
                    <a:pt x="246308" y="1960685"/>
                  </a:lnTo>
                  <a:lnTo>
                    <a:pt x="221677" y="1960786"/>
                  </a:lnTo>
                  <a:lnTo>
                    <a:pt x="197046" y="1960882"/>
                  </a:lnTo>
                  <a:lnTo>
                    <a:pt x="172415" y="1960972"/>
                  </a:lnTo>
                  <a:lnTo>
                    <a:pt x="147784" y="1961057"/>
                  </a:lnTo>
                  <a:lnTo>
                    <a:pt x="123154" y="1961137"/>
                  </a:lnTo>
                  <a:lnTo>
                    <a:pt x="98523" y="1961213"/>
                  </a:lnTo>
                  <a:lnTo>
                    <a:pt x="73892" y="1961285"/>
                  </a:lnTo>
                  <a:lnTo>
                    <a:pt x="49261" y="1961352"/>
                  </a:lnTo>
                  <a:lnTo>
                    <a:pt x="24630" y="1961417"/>
                  </a:lnTo>
                  <a:lnTo>
                    <a:pt x="0" y="1961478"/>
                  </a:lnTo>
                  <a:close/>
                </a:path>
              </a:pathLst>
            </a:custGeom>
            <a:solidFill>
              <a:srgbClr val="897B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848104" y="2021272"/>
              <a:ext cx="3719253" cy="1960456"/>
            </a:xfrm>
            <a:custGeom>
              <a:avLst/>
              <a:pathLst>
                <a:path w="3719253" h="1960456">
                  <a:moveTo>
                    <a:pt x="0" y="1960456"/>
                  </a:moveTo>
                  <a:lnTo>
                    <a:pt x="24630" y="1960388"/>
                  </a:lnTo>
                  <a:lnTo>
                    <a:pt x="49261" y="1960317"/>
                  </a:lnTo>
                  <a:lnTo>
                    <a:pt x="73892" y="1960244"/>
                  </a:lnTo>
                  <a:lnTo>
                    <a:pt x="98523" y="1960169"/>
                  </a:lnTo>
                  <a:lnTo>
                    <a:pt x="123154" y="1960090"/>
                  </a:lnTo>
                  <a:lnTo>
                    <a:pt x="147784" y="1960007"/>
                  </a:lnTo>
                  <a:lnTo>
                    <a:pt x="172415" y="1959920"/>
                  </a:lnTo>
                  <a:lnTo>
                    <a:pt x="197046" y="1959830"/>
                  </a:lnTo>
                  <a:lnTo>
                    <a:pt x="221677" y="1959734"/>
                  </a:lnTo>
                  <a:lnTo>
                    <a:pt x="246308" y="1959633"/>
                  </a:lnTo>
                  <a:lnTo>
                    <a:pt x="270939" y="1959526"/>
                  </a:lnTo>
                  <a:lnTo>
                    <a:pt x="295569" y="1959413"/>
                  </a:lnTo>
                  <a:lnTo>
                    <a:pt x="320200" y="1959293"/>
                  </a:lnTo>
                  <a:lnTo>
                    <a:pt x="344831" y="1959165"/>
                  </a:lnTo>
                  <a:lnTo>
                    <a:pt x="369462" y="1959029"/>
                  </a:lnTo>
                  <a:lnTo>
                    <a:pt x="394093" y="1958882"/>
                  </a:lnTo>
                  <a:lnTo>
                    <a:pt x="418723" y="1958726"/>
                  </a:lnTo>
                  <a:lnTo>
                    <a:pt x="443354" y="1958557"/>
                  </a:lnTo>
                  <a:lnTo>
                    <a:pt x="467985" y="1958376"/>
                  </a:lnTo>
                  <a:lnTo>
                    <a:pt x="492616" y="1958181"/>
                  </a:lnTo>
                  <a:lnTo>
                    <a:pt x="517247" y="1957969"/>
                  </a:lnTo>
                  <a:lnTo>
                    <a:pt x="541878" y="1957740"/>
                  </a:lnTo>
                  <a:lnTo>
                    <a:pt x="566508" y="1957490"/>
                  </a:lnTo>
                  <a:lnTo>
                    <a:pt x="591139" y="1957219"/>
                  </a:lnTo>
                  <a:lnTo>
                    <a:pt x="615770" y="1956924"/>
                  </a:lnTo>
                  <a:lnTo>
                    <a:pt x="640401" y="1956600"/>
                  </a:lnTo>
                  <a:lnTo>
                    <a:pt x="665032" y="1956247"/>
                  </a:lnTo>
                  <a:lnTo>
                    <a:pt x="689662" y="1955859"/>
                  </a:lnTo>
                  <a:lnTo>
                    <a:pt x="714293" y="1955433"/>
                  </a:lnTo>
                  <a:lnTo>
                    <a:pt x="738924" y="1954965"/>
                  </a:lnTo>
                  <a:lnTo>
                    <a:pt x="763555" y="1954449"/>
                  </a:lnTo>
                  <a:lnTo>
                    <a:pt x="788186" y="1953880"/>
                  </a:lnTo>
                  <a:lnTo>
                    <a:pt x="812817" y="1953253"/>
                  </a:lnTo>
                  <a:lnTo>
                    <a:pt x="837447" y="1952559"/>
                  </a:lnTo>
                  <a:lnTo>
                    <a:pt x="862078" y="1951791"/>
                  </a:lnTo>
                  <a:lnTo>
                    <a:pt x="886709" y="1950940"/>
                  </a:lnTo>
                  <a:lnTo>
                    <a:pt x="911340" y="1949997"/>
                  </a:lnTo>
                  <a:lnTo>
                    <a:pt x="935971" y="1948950"/>
                  </a:lnTo>
                  <a:lnTo>
                    <a:pt x="960601" y="1947786"/>
                  </a:lnTo>
                  <a:lnTo>
                    <a:pt x="985232" y="1946492"/>
                  </a:lnTo>
                  <a:lnTo>
                    <a:pt x="1009863" y="1945053"/>
                  </a:lnTo>
                  <a:lnTo>
                    <a:pt x="1034494" y="1943454"/>
                  </a:lnTo>
                  <a:lnTo>
                    <a:pt x="1059125" y="1941677"/>
                  </a:lnTo>
                  <a:lnTo>
                    <a:pt x="1083756" y="1939702"/>
                  </a:lnTo>
                  <a:lnTo>
                    <a:pt x="1108386" y="1937506"/>
                  </a:lnTo>
                  <a:lnTo>
                    <a:pt x="1133017" y="1935065"/>
                  </a:lnTo>
                  <a:lnTo>
                    <a:pt x="1157648" y="1932352"/>
                  </a:lnTo>
                  <a:lnTo>
                    <a:pt x="1182279" y="1929337"/>
                  </a:lnTo>
                  <a:lnTo>
                    <a:pt x="1206910" y="1925986"/>
                  </a:lnTo>
                  <a:lnTo>
                    <a:pt x="1231540" y="1922264"/>
                  </a:lnTo>
                  <a:lnTo>
                    <a:pt x="1256171" y="1918128"/>
                  </a:lnTo>
                  <a:lnTo>
                    <a:pt x="1280802" y="1913536"/>
                  </a:lnTo>
                  <a:lnTo>
                    <a:pt x="1305433" y="1908440"/>
                  </a:lnTo>
                  <a:lnTo>
                    <a:pt x="1330064" y="1902785"/>
                  </a:lnTo>
                  <a:lnTo>
                    <a:pt x="1354695" y="1896516"/>
                  </a:lnTo>
                  <a:lnTo>
                    <a:pt x="1379325" y="1889570"/>
                  </a:lnTo>
                  <a:lnTo>
                    <a:pt x="1403956" y="1881881"/>
                  </a:lnTo>
                  <a:lnTo>
                    <a:pt x="1428587" y="1873378"/>
                  </a:lnTo>
                  <a:lnTo>
                    <a:pt x="1453218" y="1863984"/>
                  </a:lnTo>
                  <a:lnTo>
                    <a:pt x="1477849" y="1853621"/>
                  </a:lnTo>
                  <a:lnTo>
                    <a:pt x="1502479" y="1842204"/>
                  </a:lnTo>
                  <a:lnTo>
                    <a:pt x="1527110" y="1829647"/>
                  </a:lnTo>
                  <a:lnTo>
                    <a:pt x="1551741" y="1815861"/>
                  </a:lnTo>
                  <a:lnTo>
                    <a:pt x="1576372" y="1800760"/>
                  </a:lnTo>
                  <a:lnTo>
                    <a:pt x="1601003" y="1784254"/>
                  </a:lnTo>
                  <a:lnTo>
                    <a:pt x="1625634" y="1766262"/>
                  </a:lnTo>
                  <a:lnTo>
                    <a:pt x="1650264" y="1746706"/>
                  </a:lnTo>
                  <a:lnTo>
                    <a:pt x="1674895" y="1725518"/>
                  </a:lnTo>
                  <a:lnTo>
                    <a:pt x="1699526" y="1702642"/>
                  </a:lnTo>
                  <a:lnTo>
                    <a:pt x="1724157" y="1678038"/>
                  </a:lnTo>
                  <a:lnTo>
                    <a:pt x="1748788" y="1651681"/>
                  </a:lnTo>
                  <a:lnTo>
                    <a:pt x="1773419" y="1623569"/>
                  </a:lnTo>
                  <a:lnTo>
                    <a:pt x="1798049" y="1593725"/>
                  </a:lnTo>
                  <a:lnTo>
                    <a:pt x="1822680" y="1562194"/>
                  </a:lnTo>
                  <a:lnTo>
                    <a:pt x="1847311" y="1529050"/>
                  </a:lnTo>
                  <a:lnTo>
                    <a:pt x="1871942" y="1494392"/>
                  </a:lnTo>
                  <a:lnTo>
                    <a:pt x="1896573" y="1458349"/>
                  </a:lnTo>
                  <a:lnTo>
                    <a:pt x="1921203" y="1421062"/>
                  </a:lnTo>
                  <a:lnTo>
                    <a:pt x="1945834" y="1382661"/>
                  </a:lnTo>
                  <a:lnTo>
                    <a:pt x="1970465" y="1343278"/>
                  </a:lnTo>
                  <a:lnTo>
                    <a:pt x="1995096" y="1303053"/>
                  </a:lnTo>
                  <a:lnTo>
                    <a:pt x="2019727" y="1262133"/>
                  </a:lnTo>
                  <a:lnTo>
                    <a:pt x="2044358" y="1220669"/>
                  </a:lnTo>
                  <a:lnTo>
                    <a:pt x="2068988" y="1178816"/>
                  </a:lnTo>
                  <a:lnTo>
                    <a:pt x="2093619" y="1136725"/>
                  </a:lnTo>
                  <a:lnTo>
                    <a:pt x="2118250" y="1094547"/>
                  </a:lnTo>
                  <a:lnTo>
                    <a:pt x="2142881" y="1052426"/>
                  </a:lnTo>
                  <a:lnTo>
                    <a:pt x="2167512" y="1010501"/>
                  </a:lnTo>
                  <a:lnTo>
                    <a:pt x="2192142" y="968902"/>
                  </a:lnTo>
                  <a:lnTo>
                    <a:pt x="2216773" y="927747"/>
                  </a:lnTo>
                  <a:lnTo>
                    <a:pt x="2241404" y="887146"/>
                  </a:lnTo>
                  <a:lnTo>
                    <a:pt x="2266035" y="847196"/>
                  </a:lnTo>
                  <a:lnTo>
                    <a:pt x="2290666" y="807984"/>
                  </a:lnTo>
                  <a:lnTo>
                    <a:pt x="2315297" y="769585"/>
                  </a:lnTo>
                  <a:lnTo>
                    <a:pt x="2339927" y="732064"/>
                  </a:lnTo>
                  <a:lnTo>
                    <a:pt x="2364558" y="695478"/>
                  </a:lnTo>
                  <a:lnTo>
                    <a:pt x="2389189" y="659875"/>
                  </a:lnTo>
                  <a:lnTo>
                    <a:pt x="2413820" y="625297"/>
                  </a:lnTo>
                  <a:lnTo>
                    <a:pt x="2438451" y="591782"/>
                  </a:lnTo>
                  <a:lnTo>
                    <a:pt x="2463081" y="559363"/>
                  </a:lnTo>
                  <a:lnTo>
                    <a:pt x="2487712" y="528065"/>
                  </a:lnTo>
                  <a:lnTo>
                    <a:pt x="2512343" y="497913"/>
                  </a:lnTo>
                  <a:lnTo>
                    <a:pt x="2536974" y="468922"/>
                  </a:lnTo>
                  <a:lnTo>
                    <a:pt x="2561605" y="441104"/>
                  </a:lnTo>
                  <a:lnTo>
                    <a:pt x="2586236" y="414464"/>
                  </a:lnTo>
                  <a:lnTo>
                    <a:pt x="2610866" y="388999"/>
                  </a:lnTo>
                  <a:lnTo>
                    <a:pt x="2635497" y="364700"/>
                  </a:lnTo>
                  <a:lnTo>
                    <a:pt x="2660128" y="341555"/>
                  </a:lnTo>
                  <a:lnTo>
                    <a:pt x="2684759" y="319542"/>
                  </a:lnTo>
                  <a:lnTo>
                    <a:pt x="2709390" y="298638"/>
                  </a:lnTo>
                  <a:lnTo>
                    <a:pt x="2734020" y="278815"/>
                  </a:lnTo>
                  <a:lnTo>
                    <a:pt x="2758651" y="260040"/>
                  </a:lnTo>
                  <a:lnTo>
                    <a:pt x="2783282" y="242281"/>
                  </a:lnTo>
                  <a:lnTo>
                    <a:pt x="2807913" y="225502"/>
                  </a:lnTo>
                  <a:lnTo>
                    <a:pt x="2832544" y="209665"/>
                  </a:lnTo>
                  <a:lnTo>
                    <a:pt x="2857175" y="194733"/>
                  </a:lnTo>
                  <a:lnTo>
                    <a:pt x="2881805" y="180671"/>
                  </a:lnTo>
                  <a:lnTo>
                    <a:pt x="2906436" y="167446"/>
                  </a:lnTo>
                  <a:lnTo>
                    <a:pt x="2931067" y="155020"/>
                  </a:lnTo>
                  <a:lnTo>
                    <a:pt x="2955698" y="143359"/>
                  </a:lnTo>
                  <a:lnTo>
                    <a:pt x="2980329" y="132426"/>
                  </a:lnTo>
                  <a:lnTo>
                    <a:pt x="3004959" y="122185"/>
                  </a:lnTo>
                  <a:lnTo>
                    <a:pt x="3029590" y="112600"/>
                  </a:lnTo>
                  <a:lnTo>
                    <a:pt x="3054221" y="103636"/>
                  </a:lnTo>
                  <a:lnTo>
                    <a:pt x="3078852" y="95260"/>
                  </a:lnTo>
                  <a:lnTo>
                    <a:pt x="3103483" y="87439"/>
                  </a:lnTo>
                  <a:lnTo>
                    <a:pt x="3128114" y="80139"/>
                  </a:lnTo>
                  <a:lnTo>
                    <a:pt x="3152744" y="73332"/>
                  </a:lnTo>
                  <a:lnTo>
                    <a:pt x="3177375" y="66987"/>
                  </a:lnTo>
                  <a:lnTo>
                    <a:pt x="3202006" y="61075"/>
                  </a:lnTo>
                  <a:lnTo>
                    <a:pt x="3226637" y="55571"/>
                  </a:lnTo>
                  <a:lnTo>
                    <a:pt x="3251268" y="50447"/>
                  </a:lnTo>
                  <a:lnTo>
                    <a:pt x="3275899" y="45681"/>
                  </a:lnTo>
                  <a:lnTo>
                    <a:pt x="3300529" y="41248"/>
                  </a:lnTo>
                  <a:lnTo>
                    <a:pt x="3325160" y="37127"/>
                  </a:lnTo>
                  <a:lnTo>
                    <a:pt x="3349791" y="33298"/>
                  </a:lnTo>
                  <a:lnTo>
                    <a:pt x="3374422" y="29740"/>
                  </a:lnTo>
                  <a:lnTo>
                    <a:pt x="3399053" y="26435"/>
                  </a:lnTo>
                  <a:lnTo>
                    <a:pt x="3423683" y="23367"/>
                  </a:lnTo>
                  <a:lnTo>
                    <a:pt x="3448314" y="20519"/>
                  </a:lnTo>
                  <a:lnTo>
                    <a:pt x="3472945" y="17875"/>
                  </a:lnTo>
                  <a:lnTo>
                    <a:pt x="3497576" y="15423"/>
                  </a:lnTo>
                  <a:lnTo>
                    <a:pt x="3522207" y="13147"/>
                  </a:lnTo>
                  <a:lnTo>
                    <a:pt x="3546838" y="11037"/>
                  </a:lnTo>
                  <a:lnTo>
                    <a:pt x="3571468" y="9080"/>
                  </a:lnTo>
                  <a:lnTo>
                    <a:pt x="3596099" y="7266"/>
                  </a:lnTo>
                  <a:lnTo>
                    <a:pt x="3620730" y="5584"/>
                  </a:lnTo>
                  <a:lnTo>
                    <a:pt x="3645361" y="4024"/>
                  </a:lnTo>
                  <a:lnTo>
                    <a:pt x="3669992" y="2579"/>
                  </a:lnTo>
                  <a:lnTo>
                    <a:pt x="3694622" y="1240"/>
                  </a:ln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848104" y="2030224"/>
              <a:ext cx="3719253" cy="1952526"/>
            </a:xfrm>
            <a:custGeom>
              <a:avLst/>
              <a:pathLst>
                <a:path w="3719253" h="1952526">
                  <a:moveTo>
                    <a:pt x="3719253" y="0"/>
                  </a:moveTo>
                  <a:lnTo>
                    <a:pt x="3694622" y="1726"/>
                  </a:lnTo>
                  <a:lnTo>
                    <a:pt x="3669992" y="3574"/>
                  </a:lnTo>
                  <a:lnTo>
                    <a:pt x="3645361" y="5549"/>
                  </a:lnTo>
                  <a:lnTo>
                    <a:pt x="3620730" y="7662"/>
                  </a:lnTo>
                  <a:lnTo>
                    <a:pt x="3596099" y="9920"/>
                  </a:lnTo>
                  <a:lnTo>
                    <a:pt x="3571468" y="12335"/>
                  </a:lnTo>
                  <a:lnTo>
                    <a:pt x="3546838" y="14916"/>
                  </a:lnTo>
                  <a:lnTo>
                    <a:pt x="3522207" y="17673"/>
                  </a:lnTo>
                  <a:lnTo>
                    <a:pt x="3497576" y="20620"/>
                  </a:lnTo>
                  <a:lnTo>
                    <a:pt x="3472945" y="23768"/>
                  </a:lnTo>
                  <a:lnTo>
                    <a:pt x="3448314" y="27130"/>
                  </a:lnTo>
                  <a:lnTo>
                    <a:pt x="3423683" y="30719"/>
                  </a:lnTo>
                  <a:lnTo>
                    <a:pt x="3399053" y="34551"/>
                  </a:lnTo>
                  <a:lnTo>
                    <a:pt x="3374422" y="38641"/>
                  </a:lnTo>
                  <a:lnTo>
                    <a:pt x="3349791" y="43004"/>
                  </a:lnTo>
                  <a:lnTo>
                    <a:pt x="3325160" y="47658"/>
                  </a:lnTo>
                  <a:lnTo>
                    <a:pt x="3300529" y="52620"/>
                  </a:lnTo>
                  <a:lnTo>
                    <a:pt x="3275899" y="57910"/>
                  </a:lnTo>
                  <a:lnTo>
                    <a:pt x="3251268" y="63546"/>
                  </a:lnTo>
                  <a:lnTo>
                    <a:pt x="3226637" y="69549"/>
                  </a:lnTo>
                  <a:lnTo>
                    <a:pt x="3202006" y="75940"/>
                  </a:lnTo>
                  <a:lnTo>
                    <a:pt x="3177375" y="82742"/>
                  </a:lnTo>
                  <a:lnTo>
                    <a:pt x="3152744" y="89978"/>
                  </a:lnTo>
                  <a:lnTo>
                    <a:pt x="3128114" y="97671"/>
                  </a:lnTo>
                  <a:lnTo>
                    <a:pt x="3103483" y="105847"/>
                  </a:lnTo>
                  <a:lnTo>
                    <a:pt x="3078852" y="114530"/>
                  </a:lnTo>
                  <a:lnTo>
                    <a:pt x="3054221" y="123747"/>
                  </a:lnTo>
                  <a:lnTo>
                    <a:pt x="3029590" y="133525"/>
                  </a:lnTo>
                  <a:lnTo>
                    <a:pt x="3004959" y="143891"/>
                  </a:lnTo>
                  <a:lnTo>
                    <a:pt x="2980329" y="154873"/>
                  </a:lnTo>
                  <a:lnTo>
                    <a:pt x="2955698" y="166500"/>
                  </a:lnTo>
                  <a:lnTo>
                    <a:pt x="2931067" y="178799"/>
                  </a:lnTo>
                  <a:lnTo>
                    <a:pt x="2906436" y="191800"/>
                  </a:lnTo>
                  <a:lnTo>
                    <a:pt x="2881805" y="205530"/>
                  </a:lnTo>
                  <a:lnTo>
                    <a:pt x="2857175" y="220019"/>
                  </a:lnTo>
                  <a:lnTo>
                    <a:pt x="2832544" y="235295"/>
                  </a:lnTo>
                  <a:lnTo>
                    <a:pt x="2807913" y="251385"/>
                  </a:lnTo>
                  <a:lnTo>
                    <a:pt x="2783282" y="268325"/>
                  </a:lnTo>
                  <a:lnTo>
                    <a:pt x="2758651" y="286152"/>
                  </a:lnTo>
                  <a:lnTo>
                    <a:pt x="2734020" y="304904"/>
                  </a:lnTo>
                  <a:lnTo>
                    <a:pt x="2709390" y="324619"/>
                  </a:lnTo>
                  <a:lnTo>
                    <a:pt x="2684759" y="345336"/>
                  </a:lnTo>
                  <a:lnTo>
                    <a:pt x="2660128" y="367092"/>
                  </a:lnTo>
                  <a:lnTo>
                    <a:pt x="2635497" y="389927"/>
                  </a:lnTo>
                  <a:lnTo>
                    <a:pt x="2610866" y="413877"/>
                  </a:lnTo>
                  <a:lnTo>
                    <a:pt x="2586236" y="438979"/>
                  </a:lnTo>
                  <a:lnTo>
                    <a:pt x="2561605" y="465266"/>
                  </a:lnTo>
                  <a:lnTo>
                    <a:pt x="2536974" y="492769"/>
                  </a:lnTo>
                  <a:lnTo>
                    <a:pt x="2512343" y="521513"/>
                  </a:lnTo>
                  <a:lnTo>
                    <a:pt x="2487712" y="551516"/>
                  </a:lnTo>
                  <a:lnTo>
                    <a:pt x="2463081" y="582791"/>
                  </a:lnTo>
                  <a:lnTo>
                    <a:pt x="2438451" y="615336"/>
                  </a:lnTo>
                  <a:lnTo>
                    <a:pt x="2413820" y="649139"/>
                  </a:lnTo>
                  <a:lnTo>
                    <a:pt x="2389189" y="684172"/>
                  </a:lnTo>
                  <a:lnTo>
                    <a:pt x="2364558" y="720391"/>
                  </a:lnTo>
                  <a:lnTo>
                    <a:pt x="2339927" y="757735"/>
                  </a:lnTo>
                  <a:lnTo>
                    <a:pt x="2315297" y="796128"/>
                  </a:lnTo>
                  <a:lnTo>
                    <a:pt x="2290666" y="835478"/>
                  </a:lnTo>
                  <a:lnTo>
                    <a:pt x="2266035" y="875676"/>
                  </a:lnTo>
                  <a:lnTo>
                    <a:pt x="2241404" y="916604"/>
                  </a:lnTo>
                  <a:lnTo>
                    <a:pt x="2216773" y="958128"/>
                  </a:lnTo>
                  <a:lnTo>
                    <a:pt x="2192142" y="1000108"/>
                  </a:lnTo>
                  <a:lnTo>
                    <a:pt x="2167512" y="1042394"/>
                  </a:lnTo>
                  <a:lnTo>
                    <a:pt x="2142881" y="1084830"/>
                  </a:lnTo>
                  <a:lnTo>
                    <a:pt x="2118250" y="1127258"/>
                  </a:lnTo>
                  <a:lnTo>
                    <a:pt x="2093619" y="1169515"/>
                  </a:lnTo>
                  <a:lnTo>
                    <a:pt x="2068988" y="1211441"/>
                  </a:lnTo>
                  <a:lnTo>
                    <a:pt x="2044358" y="1252877"/>
                  </a:lnTo>
                  <a:lnTo>
                    <a:pt x="2019727" y="1293671"/>
                  </a:lnTo>
                  <a:lnTo>
                    <a:pt x="1995096" y="1333675"/>
                  </a:lnTo>
                  <a:lnTo>
                    <a:pt x="1970465" y="1372753"/>
                  </a:lnTo>
                  <a:lnTo>
                    <a:pt x="1945834" y="1410777"/>
                  </a:lnTo>
                  <a:lnTo>
                    <a:pt x="1921203" y="1447634"/>
                  </a:lnTo>
                  <a:lnTo>
                    <a:pt x="1896573" y="1483222"/>
                  </a:lnTo>
                  <a:lnTo>
                    <a:pt x="1871942" y="1517450"/>
                  </a:lnTo>
                  <a:lnTo>
                    <a:pt x="1847311" y="1550218"/>
                  </a:lnTo>
                  <a:lnTo>
                    <a:pt x="1822680" y="1581444"/>
                  </a:lnTo>
                  <a:lnTo>
                    <a:pt x="1798049" y="1611067"/>
                  </a:lnTo>
                  <a:lnTo>
                    <a:pt x="1773419" y="1639047"/>
                  </a:lnTo>
                  <a:lnTo>
                    <a:pt x="1748788" y="1665367"/>
                  </a:lnTo>
                  <a:lnTo>
                    <a:pt x="1724157" y="1690026"/>
                  </a:lnTo>
                  <a:lnTo>
                    <a:pt x="1699526" y="1713041"/>
                  </a:lnTo>
                  <a:lnTo>
                    <a:pt x="1674895" y="1734443"/>
                  </a:lnTo>
                  <a:lnTo>
                    <a:pt x="1650264" y="1754277"/>
                  </a:lnTo>
                  <a:lnTo>
                    <a:pt x="1625634" y="1772596"/>
                  </a:lnTo>
                  <a:lnTo>
                    <a:pt x="1601003" y="1789463"/>
                  </a:lnTo>
                  <a:lnTo>
                    <a:pt x="1576372" y="1804947"/>
                  </a:lnTo>
                  <a:lnTo>
                    <a:pt x="1551741" y="1819120"/>
                  </a:lnTo>
                  <a:lnTo>
                    <a:pt x="1527110" y="1832060"/>
                  </a:lnTo>
                  <a:lnTo>
                    <a:pt x="1502479" y="1843843"/>
                  </a:lnTo>
                  <a:lnTo>
                    <a:pt x="1477849" y="1854550"/>
                  </a:lnTo>
                  <a:lnTo>
                    <a:pt x="1453218" y="1864257"/>
                  </a:lnTo>
                  <a:lnTo>
                    <a:pt x="1428587" y="1873040"/>
                  </a:lnTo>
                  <a:lnTo>
                    <a:pt x="1403956" y="1880975"/>
                  </a:lnTo>
                  <a:lnTo>
                    <a:pt x="1379325" y="1888130"/>
                  </a:lnTo>
                  <a:lnTo>
                    <a:pt x="1354695" y="1894575"/>
                  </a:lnTo>
                  <a:lnTo>
                    <a:pt x="1330064" y="1900371"/>
                  </a:lnTo>
                  <a:lnTo>
                    <a:pt x="1305433" y="1905580"/>
                  </a:lnTo>
                  <a:lnTo>
                    <a:pt x="1280802" y="1910257"/>
                  </a:lnTo>
                  <a:lnTo>
                    <a:pt x="1256171" y="1914452"/>
                  </a:lnTo>
                  <a:lnTo>
                    <a:pt x="1231540" y="1918213"/>
                  </a:lnTo>
                  <a:lnTo>
                    <a:pt x="1206910" y="1921584"/>
                  </a:lnTo>
                  <a:lnTo>
                    <a:pt x="1182279" y="1924604"/>
                  </a:lnTo>
                  <a:lnTo>
                    <a:pt x="1157648" y="1927309"/>
                  </a:lnTo>
                  <a:lnTo>
                    <a:pt x="1133017" y="1929732"/>
                  </a:lnTo>
                  <a:lnTo>
                    <a:pt x="1108386" y="1931902"/>
                  </a:lnTo>
                  <a:lnTo>
                    <a:pt x="1083756" y="1933846"/>
                  </a:lnTo>
                  <a:lnTo>
                    <a:pt x="1059125" y="1935587"/>
                  </a:lnTo>
                  <a:lnTo>
                    <a:pt x="1034494" y="1937148"/>
                  </a:lnTo>
                  <a:lnTo>
                    <a:pt x="1009863" y="1938547"/>
                  </a:lnTo>
                  <a:lnTo>
                    <a:pt x="985232" y="1939802"/>
                  </a:lnTo>
                  <a:lnTo>
                    <a:pt x="960601" y="1940929"/>
                  </a:lnTo>
                  <a:lnTo>
                    <a:pt x="935971" y="1941941"/>
                  </a:lnTo>
                  <a:lnTo>
                    <a:pt x="911340" y="1942850"/>
                  </a:lnTo>
                  <a:lnTo>
                    <a:pt x="886709" y="1943670"/>
                  </a:lnTo>
                  <a:lnTo>
                    <a:pt x="862078" y="1944410"/>
                  </a:lnTo>
                  <a:lnTo>
                    <a:pt x="837447" y="1945081"/>
                  </a:lnTo>
                  <a:lnTo>
                    <a:pt x="812817" y="1945690"/>
                  </a:lnTo>
                  <a:lnTo>
                    <a:pt x="788186" y="1946245"/>
                  </a:lnTo>
                  <a:lnTo>
                    <a:pt x="763555" y="1946752"/>
                  </a:lnTo>
                  <a:lnTo>
                    <a:pt x="738924" y="1947215"/>
                  </a:lnTo>
                  <a:lnTo>
                    <a:pt x="714293" y="1947640"/>
                  </a:lnTo>
                  <a:lnTo>
                    <a:pt x="689662" y="1948031"/>
                  </a:lnTo>
                  <a:lnTo>
                    <a:pt x="665032" y="1948391"/>
                  </a:lnTo>
                  <a:lnTo>
                    <a:pt x="640401" y="1948724"/>
                  </a:lnTo>
                  <a:lnTo>
                    <a:pt x="615770" y="1949031"/>
                  </a:lnTo>
                  <a:lnTo>
                    <a:pt x="591139" y="1949315"/>
                  </a:lnTo>
                  <a:lnTo>
                    <a:pt x="566508" y="1949578"/>
                  </a:lnTo>
                  <a:lnTo>
                    <a:pt x="541878" y="1949822"/>
                  </a:lnTo>
                  <a:lnTo>
                    <a:pt x="517247" y="1950049"/>
                  </a:lnTo>
                  <a:lnTo>
                    <a:pt x="492616" y="1950259"/>
                  </a:lnTo>
                  <a:lnTo>
                    <a:pt x="467985" y="1950456"/>
                  </a:lnTo>
                  <a:lnTo>
                    <a:pt x="443354" y="1950639"/>
                  </a:lnTo>
                  <a:lnTo>
                    <a:pt x="418723" y="1950809"/>
                  </a:lnTo>
                  <a:lnTo>
                    <a:pt x="394093" y="1950969"/>
                  </a:lnTo>
                  <a:lnTo>
                    <a:pt x="369462" y="1951117"/>
                  </a:lnTo>
                  <a:lnTo>
                    <a:pt x="344831" y="1951257"/>
                  </a:lnTo>
                  <a:lnTo>
                    <a:pt x="320200" y="1951387"/>
                  </a:lnTo>
                  <a:lnTo>
                    <a:pt x="295569" y="1951510"/>
                  </a:lnTo>
                  <a:lnTo>
                    <a:pt x="270939" y="1951625"/>
                  </a:lnTo>
                  <a:lnTo>
                    <a:pt x="246308" y="1951733"/>
                  </a:lnTo>
                  <a:lnTo>
                    <a:pt x="221677" y="1951834"/>
                  </a:lnTo>
                  <a:lnTo>
                    <a:pt x="197046" y="1951930"/>
                  </a:lnTo>
                  <a:lnTo>
                    <a:pt x="172415" y="1952020"/>
                  </a:lnTo>
                  <a:lnTo>
                    <a:pt x="147784" y="1952105"/>
                  </a:lnTo>
                  <a:lnTo>
                    <a:pt x="123154" y="1952185"/>
                  </a:lnTo>
                  <a:lnTo>
                    <a:pt x="98523" y="1952261"/>
                  </a:lnTo>
                  <a:lnTo>
                    <a:pt x="73892" y="1952332"/>
                  </a:lnTo>
                  <a:lnTo>
                    <a:pt x="49261" y="1952400"/>
                  </a:lnTo>
                  <a:lnTo>
                    <a:pt x="24630" y="1952465"/>
                  </a:lnTo>
                  <a:lnTo>
                    <a:pt x="0" y="1952526"/>
                  </a:lnTo>
                  <a:lnTo>
                    <a:pt x="0" y="195252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848104" y="2019657"/>
              <a:ext cx="3719253" cy="1963825"/>
            </a:xfrm>
            <a:custGeom>
              <a:avLst/>
              <a:pathLst>
                <a:path w="3719253" h="1963825">
                  <a:moveTo>
                    <a:pt x="0" y="1963157"/>
                  </a:moveTo>
                  <a:lnTo>
                    <a:pt x="24630" y="1963149"/>
                  </a:lnTo>
                  <a:lnTo>
                    <a:pt x="49261" y="1963140"/>
                  </a:lnTo>
                  <a:lnTo>
                    <a:pt x="73892" y="1963131"/>
                  </a:lnTo>
                  <a:lnTo>
                    <a:pt x="98523" y="1963122"/>
                  </a:lnTo>
                  <a:lnTo>
                    <a:pt x="123154" y="1963111"/>
                  </a:lnTo>
                  <a:lnTo>
                    <a:pt x="147784" y="1963100"/>
                  </a:lnTo>
                  <a:lnTo>
                    <a:pt x="172415" y="1963088"/>
                  </a:lnTo>
                  <a:lnTo>
                    <a:pt x="197046" y="1963075"/>
                  </a:lnTo>
                  <a:lnTo>
                    <a:pt x="221677" y="1963060"/>
                  </a:lnTo>
                  <a:lnTo>
                    <a:pt x="246308" y="1963044"/>
                  </a:lnTo>
                  <a:lnTo>
                    <a:pt x="270939" y="1963027"/>
                  </a:lnTo>
                  <a:lnTo>
                    <a:pt x="295569" y="1963007"/>
                  </a:lnTo>
                  <a:lnTo>
                    <a:pt x="320200" y="1962985"/>
                  </a:lnTo>
                  <a:lnTo>
                    <a:pt x="344831" y="1962961"/>
                  </a:lnTo>
                  <a:lnTo>
                    <a:pt x="369462" y="1962934"/>
                  </a:lnTo>
                  <a:lnTo>
                    <a:pt x="394093" y="1962903"/>
                  </a:lnTo>
                  <a:lnTo>
                    <a:pt x="418723" y="1962870"/>
                  </a:lnTo>
                  <a:lnTo>
                    <a:pt x="443354" y="1962833"/>
                  </a:lnTo>
                  <a:lnTo>
                    <a:pt x="467985" y="1962791"/>
                  </a:lnTo>
                  <a:lnTo>
                    <a:pt x="492616" y="1962744"/>
                  </a:lnTo>
                  <a:lnTo>
                    <a:pt x="517247" y="1962693"/>
                  </a:lnTo>
                  <a:lnTo>
                    <a:pt x="541878" y="1962635"/>
                  </a:lnTo>
                  <a:lnTo>
                    <a:pt x="566508" y="1962570"/>
                  </a:lnTo>
                  <a:lnTo>
                    <a:pt x="591139" y="1962498"/>
                  </a:lnTo>
                  <a:lnTo>
                    <a:pt x="615770" y="1962418"/>
                  </a:lnTo>
                  <a:lnTo>
                    <a:pt x="640401" y="1962327"/>
                  </a:lnTo>
                  <a:lnTo>
                    <a:pt x="665032" y="1962226"/>
                  </a:lnTo>
                  <a:lnTo>
                    <a:pt x="689662" y="1962112"/>
                  </a:lnTo>
                  <a:lnTo>
                    <a:pt x="714293" y="1961984"/>
                  </a:lnTo>
                  <a:lnTo>
                    <a:pt x="738924" y="1961840"/>
                  </a:lnTo>
                  <a:lnTo>
                    <a:pt x="763555" y="1961678"/>
                  </a:lnTo>
                  <a:lnTo>
                    <a:pt x="788186" y="1961495"/>
                  </a:lnTo>
                  <a:lnTo>
                    <a:pt x="812817" y="1961289"/>
                  </a:lnTo>
                  <a:lnTo>
                    <a:pt x="837447" y="1961055"/>
                  </a:lnTo>
                  <a:lnTo>
                    <a:pt x="862078" y="1960791"/>
                  </a:lnTo>
                  <a:lnTo>
                    <a:pt x="886709" y="1960490"/>
                  </a:lnTo>
                  <a:lnTo>
                    <a:pt x="911340" y="1960148"/>
                  </a:lnTo>
                  <a:lnTo>
                    <a:pt x="935971" y="1959758"/>
                  </a:lnTo>
                  <a:lnTo>
                    <a:pt x="960601" y="1959313"/>
                  </a:lnTo>
                  <a:lnTo>
                    <a:pt x="985232" y="1958804"/>
                  </a:lnTo>
                  <a:lnTo>
                    <a:pt x="1009863" y="1958223"/>
                  </a:lnTo>
                  <a:lnTo>
                    <a:pt x="1034494" y="1957559"/>
                  </a:lnTo>
                  <a:lnTo>
                    <a:pt x="1059125" y="1956799"/>
                  </a:lnTo>
                  <a:lnTo>
                    <a:pt x="1083756" y="1955931"/>
                  </a:lnTo>
                  <a:lnTo>
                    <a:pt x="1108386" y="1954937"/>
                  </a:lnTo>
                  <a:lnTo>
                    <a:pt x="1133017" y="1953799"/>
                  </a:lnTo>
                  <a:lnTo>
                    <a:pt x="1157648" y="1952495"/>
                  </a:lnTo>
                  <a:lnTo>
                    <a:pt x="1182279" y="1951002"/>
                  </a:lnTo>
                  <a:lnTo>
                    <a:pt x="1206910" y="1949291"/>
                  </a:lnTo>
                  <a:lnTo>
                    <a:pt x="1231540" y="1947329"/>
                  </a:lnTo>
                  <a:lnTo>
                    <a:pt x="1256171" y="1945081"/>
                  </a:lnTo>
                  <a:lnTo>
                    <a:pt x="1280802" y="1942503"/>
                  </a:lnTo>
                  <a:lnTo>
                    <a:pt x="1305433" y="1939549"/>
                  </a:lnTo>
                  <a:lnTo>
                    <a:pt x="1330064" y="1936165"/>
                  </a:lnTo>
                  <a:lnTo>
                    <a:pt x="1354695" y="1932289"/>
                  </a:lnTo>
                  <a:lnTo>
                    <a:pt x="1379325" y="1927853"/>
                  </a:lnTo>
                  <a:lnTo>
                    <a:pt x="1403956" y="1922780"/>
                  </a:lnTo>
                  <a:lnTo>
                    <a:pt x="1428587" y="1916984"/>
                  </a:lnTo>
                  <a:lnTo>
                    <a:pt x="1453218" y="1910371"/>
                  </a:lnTo>
                  <a:lnTo>
                    <a:pt x="1477849" y="1902835"/>
                  </a:lnTo>
                  <a:lnTo>
                    <a:pt x="1502479" y="1894262"/>
                  </a:lnTo>
                  <a:lnTo>
                    <a:pt x="1527110" y="1884527"/>
                  </a:lnTo>
                  <a:lnTo>
                    <a:pt x="1551741" y="1873498"/>
                  </a:lnTo>
                  <a:lnTo>
                    <a:pt x="1576372" y="1861033"/>
                  </a:lnTo>
                  <a:lnTo>
                    <a:pt x="1601003" y="1846985"/>
                  </a:lnTo>
                  <a:lnTo>
                    <a:pt x="1625634" y="1831200"/>
                  </a:lnTo>
                  <a:lnTo>
                    <a:pt x="1650264" y="1813528"/>
                  </a:lnTo>
                  <a:lnTo>
                    <a:pt x="1674895" y="1793820"/>
                  </a:lnTo>
                  <a:lnTo>
                    <a:pt x="1699526" y="1771936"/>
                  </a:lnTo>
                  <a:lnTo>
                    <a:pt x="1724157" y="1747756"/>
                  </a:lnTo>
                  <a:lnTo>
                    <a:pt x="1748788" y="1721179"/>
                  </a:lnTo>
                  <a:lnTo>
                    <a:pt x="1773419" y="1692140"/>
                  </a:lnTo>
                  <a:lnTo>
                    <a:pt x="1798049" y="1660610"/>
                  </a:lnTo>
                  <a:lnTo>
                    <a:pt x="1822680" y="1626612"/>
                  </a:lnTo>
                  <a:lnTo>
                    <a:pt x="1847311" y="1590219"/>
                  </a:lnTo>
                  <a:lnTo>
                    <a:pt x="1871942" y="1551561"/>
                  </a:lnTo>
                  <a:lnTo>
                    <a:pt x="1896573" y="1510830"/>
                  </a:lnTo>
                  <a:lnTo>
                    <a:pt x="1921203" y="1468258"/>
                  </a:lnTo>
                  <a:lnTo>
                    <a:pt x="1945834" y="1424063"/>
                  </a:lnTo>
                  <a:lnTo>
                    <a:pt x="1970465" y="1378477"/>
                  </a:lnTo>
                  <a:lnTo>
                    <a:pt x="1995096" y="1331749"/>
                  </a:lnTo>
                  <a:lnTo>
                    <a:pt x="2019727" y="1284140"/>
                  </a:lnTo>
                  <a:lnTo>
                    <a:pt x="2044358" y="1235920"/>
                  </a:lnTo>
                  <a:lnTo>
                    <a:pt x="2068988" y="1187355"/>
                  </a:lnTo>
                  <a:lnTo>
                    <a:pt x="2093619" y="1138706"/>
                  </a:lnTo>
                  <a:lnTo>
                    <a:pt x="2118250" y="1090222"/>
                  </a:lnTo>
                  <a:lnTo>
                    <a:pt x="2142881" y="1042135"/>
                  </a:lnTo>
                  <a:lnTo>
                    <a:pt x="2167512" y="994657"/>
                  </a:lnTo>
                  <a:lnTo>
                    <a:pt x="2192142" y="947977"/>
                  </a:lnTo>
                  <a:lnTo>
                    <a:pt x="2216773" y="902259"/>
                  </a:lnTo>
                  <a:lnTo>
                    <a:pt x="2241404" y="857641"/>
                  </a:lnTo>
                  <a:lnTo>
                    <a:pt x="2266035" y="814237"/>
                  </a:lnTo>
                  <a:lnTo>
                    <a:pt x="2290666" y="772134"/>
                  </a:lnTo>
                  <a:lnTo>
                    <a:pt x="2315297" y="731400"/>
                  </a:lnTo>
                  <a:lnTo>
                    <a:pt x="2339927" y="692079"/>
                  </a:lnTo>
                  <a:lnTo>
                    <a:pt x="2364558" y="654198"/>
                  </a:lnTo>
                  <a:lnTo>
                    <a:pt x="2389189" y="617770"/>
                  </a:lnTo>
                  <a:lnTo>
                    <a:pt x="2413820" y="582796"/>
                  </a:lnTo>
                  <a:lnTo>
                    <a:pt x="2438451" y="549269"/>
                  </a:lnTo>
                  <a:lnTo>
                    <a:pt x="2463081" y="517175"/>
                  </a:lnTo>
                  <a:lnTo>
                    <a:pt x="2487712" y="486497"/>
                  </a:lnTo>
                  <a:lnTo>
                    <a:pt x="2512343" y="457214"/>
                  </a:lnTo>
                  <a:lnTo>
                    <a:pt x="2536974" y="429301"/>
                  </a:lnTo>
                  <a:lnTo>
                    <a:pt x="2561605" y="402733"/>
                  </a:lnTo>
                  <a:lnTo>
                    <a:pt x="2586236" y="377478"/>
                  </a:lnTo>
                  <a:lnTo>
                    <a:pt x="2610866" y="353502"/>
                  </a:lnTo>
                  <a:lnTo>
                    <a:pt x="2635497" y="330769"/>
                  </a:lnTo>
                  <a:lnTo>
                    <a:pt x="2660128" y="309239"/>
                  </a:lnTo>
                  <a:lnTo>
                    <a:pt x="2684759" y="288868"/>
                  </a:lnTo>
                  <a:lnTo>
                    <a:pt x="2709390" y="269612"/>
                  </a:lnTo>
                  <a:lnTo>
                    <a:pt x="2734020" y="251426"/>
                  </a:lnTo>
                  <a:lnTo>
                    <a:pt x="2758651" y="234262"/>
                  </a:lnTo>
                  <a:lnTo>
                    <a:pt x="2783282" y="218074"/>
                  </a:lnTo>
                  <a:lnTo>
                    <a:pt x="2807913" y="202817"/>
                  </a:lnTo>
                  <a:lnTo>
                    <a:pt x="2832544" y="188443"/>
                  </a:lnTo>
                  <a:lnTo>
                    <a:pt x="2857175" y="174912"/>
                  </a:lnTo>
                  <a:lnTo>
                    <a:pt x="2881805" y="162186"/>
                  </a:lnTo>
                  <a:lnTo>
                    <a:pt x="2906436" y="150232"/>
                  </a:lnTo>
                  <a:lnTo>
                    <a:pt x="2931067" y="139015"/>
                  </a:lnTo>
                  <a:lnTo>
                    <a:pt x="2955698" y="128499"/>
                  </a:lnTo>
                  <a:lnTo>
                    <a:pt x="2980329" y="118649"/>
                  </a:lnTo>
                  <a:lnTo>
                    <a:pt x="3004959" y="109432"/>
                  </a:lnTo>
                  <a:lnTo>
                    <a:pt x="3029590" y="100812"/>
                  </a:lnTo>
                  <a:lnTo>
                    <a:pt x="3054221" y="92758"/>
                  </a:lnTo>
                  <a:lnTo>
                    <a:pt x="3078852" y="85238"/>
                  </a:lnTo>
                  <a:lnTo>
                    <a:pt x="3103483" y="78220"/>
                  </a:lnTo>
                  <a:lnTo>
                    <a:pt x="3128114" y="71674"/>
                  </a:lnTo>
                  <a:lnTo>
                    <a:pt x="3152744" y="65573"/>
                  </a:lnTo>
                  <a:lnTo>
                    <a:pt x="3177375" y="59889"/>
                  </a:lnTo>
                  <a:lnTo>
                    <a:pt x="3202006" y="54596"/>
                  </a:lnTo>
                  <a:lnTo>
                    <a:pt x="3226637" y="49669"/>
                  </a:lnTo>
                  <a:lnTo>
                    <a:pt x="3251268" y="45085"/>
                  </a:lnTo>
                  <a:lnTo>
                    <a:pt x="3275899" y="40821"/>
                  </a:lnTo>
                  <a:lnTo>
                    <a:pt x="3300529" y="36857"/>
                  </a:lnTo>
                  <a:lnTo>
                    <a:pt x="3325160" y="33173"/>
                  </a:lnTo>
                  <a:lnTo>
                    <a:pt x="3349791" y="29750"/>
                  </a:lnTo>
                  <a:lnTo>
                    <a:pt x="3374422" y="26570"/>
                  </a:lnTo>
                  <a:lnTo>
                    <a:pt x="3399053" y="23618"/>
                  </a:lnTo>
                  <a:lnTo>
                    <a:pt x="3423683" y="20876"/>
                  </a:lnTo>
                  <a:lnTo>
                    <a:pt x="3448314" y="18331"/>
                  </a:lnTo>
                  <a:lnTo>
                    <a:pt x="3472945" y="15970"/>
                  </a:lnTo>
                  <a:lnTo>
                    <a:pt x="3497576" y="13779"/>
                  </a:lnTo>
                  <a:lnTo>
                    <a:pt x="3522207" y="11747"/>
                  </a:lnTo>
                  <a:lnTo>
                    <a:pt x="3546838" y="9861"/>
                  </a:lnTo>
                  <a:lnTo>
                    <a:pt x="3571468" y="8113"/>
                  </a:lnTo>
                  <a:lnTo>
                    <a:pt x="3596099" y="6492"/>
                  </a:lnTo>
                  <a:lnTo>
                    <a:pt x="3620730" y="4989"/>
                  </a:lnTo>
                  <a:lnTo>
                    <a:pt x="3645361" y="3596"/>
                  </a:lnTo>
                  <a:lnTo>
                    <a:pt x="3669992" y="2305"/>
                  </a:lnTo>
                  <a:lnTo>
                    <a:pt x="3694622" y="1108"/>
                  </a:lnTo>
                  <a:lnTo>
                    <a:pt x="3719253" y="0"/>
                  </a:lnTo>
                  <a:lnTo>
                    <a:pt x="3719253" y="8515"/>
                  </a:lnTo>
                  <a:lnTo>
                    <a:pt x="3694622" y="10078"/>
                  </a:lnTo>
                  <a:lnTo>
                    <a:pt x="3669992" y="11749"/>
                  </a:lnTo>
                  <a:lnTo>
                    <a:pt x="3645361" y="13535"/>
                  </a:lnTo>
                  <a:lnTo>
                    <a:pt x="3620730" y="15444"/>
                  </a:lnTo>
                  <a:lnTo>
                    <a:pt x="3596099" y="17483"/>
                  </a:lnTo>
                  <a:lnTo>
                    <a:pt x="3571468" y="19661"/>
                  </a:lnTo>
                  <a:lnTo>
                    <a:pt x="3546838" y="21989"/>
                  </a:lnTo>
                  <a:lnTo>
                    <a:pt x="3522207" y="24474"/>
                  </a:lnTo>
                  <a:lnTo>
                    <a:pt x="3497576" y="27128"/>
                  </a:lnTo>
                  <a:lnTo>
                    <a:pt x="3472945" y="29962"/>
                  </a:lnTo>
                  <a:lnTo>
                    <a:pt x="3448314" y="32986"/>
                  </a:lnTo>
                  <a:lnTo>
                    <a:pt x="3423683" y="36214"/>
                  </a:lnTo>
                  <a:lnTo>
                    <a:pt x="3399053" y="39659"/>
                  </a:lnTo>
                  <a:lnTo>
                    <a:pt x="3374422" y="43333"/>
                  </a:lnTo>
                  <a:lnTo>
                    <a:pt x="3349791" y="47252"/>
                  </a:lnTo>
                  <a:lnTo>
                    <a:pt x="3325160" y="51430"/>
                  </a:lnTo>
                  <a:lnTo>
                    <a:pt x="3300529" y="55884"/>
                  </a:lnTo>
                  <a:lnTo>
                    <a:pt x="3275899" y="60630"/>
                  </a:lnTo>
                  <a:lnTo>
                    <a:pt x="3251268" y="65686"/>
                  </a:lnTo>
                  <a:lnTo>
                    <a:pt x="3226637" y="71070"/>
                  </a:lnTo>
                  <a:lnTo>
                    <a:pt x="3202006" y="76802"/>
                  </a:lnTo>
                  <a:lnTo>
                    <a:pt x="3177375" y="82901"/>
                  </a:lnTo>
                  <a:lnTo>
                    <a:pt x="3152744" y="89389"/>
                  </a:lnTo>
                  <a:lnTo>
                    <a:pt x="3128114" y="96287"/>
                  </a:lnTo>
                  <a:lnTo>
                    <a:pt x="3103483" y="103619"/>
                  </a:lnTo>
                  <a:lnTo>
                    <a:pt x="3078852" y="111407"/>
                  </a:lnTo>
                  <a:lnTo>
                    <a:pt x="3054221" y="119676"/>
                  </a:lnTo>
                  <a:lnTo>
                    <a:pt x="3029590" y="128451"/>
                  </a:lnTo>
                  <a:lnTo>
                    <a:pt x="3004959" y="137758"/>
                  </a:lnTo>
                  <a:lnTo>
                    <a:pt x="2980329" y="147622"/>
                  </a:lnTo>
                  <a:lnTo>
                    <a:pt x="2955698" y="158072"/>
                  </a:lnTo>
                  <a:lnTo>
                    <a:pt x="2931067" y="169135"/>
                  </a:lnTo>
                  <a:lnTo>
                    <a:pt x="2906436" y="180837"/>
                  </a:lnTo>
                  <a:lnTo>
                    <a:pt x="2881805" y="193208"/>
                  </a:lnTo>
                  <a:lnTo>
                    <a:pt x="2857175" y="206276"/>
                  </a:lnTo>
                  <a:lnTo>
                    <a:pt x="2832544" y="220070"/>
                  </a:lnTo>
                  <a:lnTo>
                    <a:pt x="2807913" y="234621"/>
                  </a:lnTo>
                  <a:lnTo>
                    <a:pt x="2783282" y="249971"/>
                  </a:lnTo>
                  <a:lnTo>
                    <a:pt x="2758651" y="266167"/>
                  </a:lnTo>
                  <a:lnTo>
                    <a:pt x="2734020" y="283261"/>
                  </a:lnTo>
                  <a:lnTo>
                    <a:pt x="2709390" y="301306"/>
                  </a:lnTo>
                  <a:lnTo>
                    <a:pt x="2684759" y="320359"/>
                  </a:lnTo>
                  <a:lnTo>
                    <a:pt x="2660128" y="340479"/>
                  </a:lnTo>
                  <a:lnTo>
                    <a:pt x="2635497" y="361731"/>
                  </a:lnTo>
                  <a:lnTo>
                    <a:pt x="2610866" y="384177"/>
                  </a:lnTo>
                  <a:lnTo>
                    <a:pt x="2586236" y="407886"/>
                  </a:lnTo>
                  <a:lnTo>
                    <a:pt x="2561605" y="432925"/>
                  </a:lnTo>
                  <a:lnTo>
                    <a:pt x="2536974" y="459360"/>
                  </a:lnTo>
                  <a:lnTo>
                    <a:pt x="2512343" y="487255"/>
                  </a:lnTo>
                  <a:lnTo>
                    <a:pt x="2487712" y="516669"/>
                  </a:lnTo>
                  <a:lnTo>
                    <a:pt x="2463081" y="547652"/>
                  </a:lnTo>
                  <a:lnTo>
                    <a:pt x="2438451" y="580243"/>
                  </a:lnTo>
                  <a:lnTo>
                    <a:pt x="2413820" y="614465"/>
                  </a:lnTo>
                  <a:lnTo>
                    <a:pt x="2389189" y="650327"/>
                  </a:lnTo>
                  <a:lnTo>
                    <a:pt x="2364558" y="687814"/>
                  </a:lnTo>
                  <a:lnTo>
                    <a:pt x="2339927" y="726894"/>
                  </a:lnTo>
                  <a:lnTo>
                    <a:pt x="2315297" y="767512"/>
                  </a:lnTo>
                  <a:lnTo>
                    <a:pt x="2290666" y="809591"/>
                  </a:lnTo>
                  <a:lnTo>
                    <a:pt x="2266035" y="853032"/>
                  </a:lnTo>
                  <a:lnTo>
                    <a:pt x="2241404" y="897712"/>
                  </a:lnTo>
                  <a:lnTo>
                    <a:pt x="2216773" y="943488"/>
                  </a:lnTo>
                  <a:lnTo>
                    <a:pt x="2192142" y="990193"/>
                  </a:lnTo>
                  <a:lnTo>
                    <a:pt x="2167512" y="1037642"/>
                  </a:lnTo>
                  <a:lnTo>
                    <a:pt x="2142881" y="1085629"/>
                  </a:lnTo>
                  <a:lnTo>
                    <a:pt x="2118250" y="1133932"/>
                  </a:lnTo>
                  <a:lnTo>
                    <a:pt x="2093619" y="1182318"/>
                  </a:lnTo>
                  <a:lnTo>
                    <a:pt x="2068988" y="1230541"/>
                  </a:lnTo>
                  <a:lnTo>
                    <a:pt x="2044358" y="1278354"/>
                  </a:lnTo>
                  <a:lnTo>
                    <a:pt x="2019727" y="1325505"/>
                  </a:lnTo>
                  <a:lnTo>
                    <a:pt x="1995096" y="1371752"/>
                  </a:lnTo>
                  <a:lnTo>
                    <a:pt x="1970465" y="1416859"/>
                  </a:lnTo>
                  <a:lnTo>
                    <a:pt x="1945834" y="1460606"/>
                  </a:lnTo>
                  <a:lnTo>
                    <a:pt x="1921203" y="1502794"/>
                  </a:lnTo>
                  <a:lnTo>
                    <a:pt x="1896573" y="1543245"/>
                  </a:lnTo>
                  <a:lnTo>
                    <a:pt x="1871942" y="1581798"/>
                  </a:lnTo>
                  <a:lnTo>
                    <a:pt x="1847311" y="1618280"/>
                  </a:lnTo>
                  <a:lnTo>
                    <a:pt x="1822680" y="1652556"/>
                  </a:lnTo>
                  <a:lnTo>
                    <a:pt x="1798049" y="1684534"/>
                  </a:lnTo>
                  <a:lnTo>
                    <a:pt x="1773419" y="1714168"/>
                  </a:lnTo>
                  <a:lnTo>
                    <a:pt x="1748788" y="1741453"/>
                  </a:lnTo>
                  <a:lnTo>
                    <a:pt x="1724157" y="1766419"/>
                  </a:lnTo>
                  <a:lnTo>
                    <a:pt x="1699526" y="1789129"/>
                  </a:lnTo>
                  <a:lnTo>
                    <a:pt x="1674895" y="1809671"/>
                  </a:lnTo>
                  <a:lnTo>
                    <a:pt x="1650264" y="1828154"/>
                  </a:lnTo>
                  <a:lnTo>
                    <a:pt x="1625634" y="1844701"/>
                  </a:lnTo>
                  <a:lnTo>
                    <a:pt x="1601003" y="1859448"/>
                  </a:lnTo>
                  <a:lnTo>
                    <a:pt x="1576372" y="1872535"/>
                  </a:lnTo>
                  <a:lnTo>
                    <a:pt x="1551741" y="1884104"/>
                  </a:lnTo>
                  <a:lnTo>
                    <a:pt x="1527110" y="1894295"/>
                  </a:lnTo>
                  <a:lnTo>
                    <a:pt x="1502479" y="1903245"/>
                  </a:lnTo>
                  <a:lnTo>
                    <a:pt x="1477849" y="1911083"/>
                  </a:lnTo>
                  <a:lnTo>
                    <a:pt x="1453218" y="1917931"/>
                  </a:lnTo>
                  <a:lnTo>
                    <a:pt x="1428587" y="1923901"/>
                  </a:lnTo>
                  <a:lnTo>
                    <a:pt x="1403956" y="1929096"/>
                  </a:lnTo>
                  <a:lnTo>
                    <a:pt x="1379325" y="1933611"/>
                  </a:lnTo>
                  <a:lnTo>
                    <a:pt x="1354695" y="1937530"/>
                  </a:lnTo>
                  <a:lnTo>
                    <a:pt x="1330064" y="1940928"/>
                  </a:lnTo>
                  <a:lnTo>
                    <a:pt x="1305433" y="1943872"/>
                  </a:lnTo>
                  <a:lnTo>
                    <a:pt x="1280802" y="1946422"/>
                  </a:lnTo>
                  <a:lnTo>
                    <a:pt x="1256171" y="1948630"/>
                  </a:lnTo>
                  <a:lnTo>
                    <a:pt x="1231540" y="1950542"/>
                  </a:lnTo>
                  <a:lnTo>
                    <a:pt x="1206910" y="1952197"/>
                  </a:lnTo>
                  <a:lnTo>
                    <a:pt x="1182279" y="1953630"/>
                  </a:lnTo>
                  <a:lnTo>
                    <a:pt x="1157648" y="1954872"/>
                  </a:lnTo>
                  <a:lnTo>
                    <a:pt x="1133017" y="1955948"/>
                  </a:lnTo>
                  <a:lnTo>
                    <a:pt x="1108386" y="1956882"/>
                  </a:lnTo>
                  <a:lnTo>
                    <a:pt x="1083756" y="1957692"/>
                  </a:lnTo>
                  <a:lnTo>
                    <a:pt x="1059125" y="1958397"/>
                  </a:lnTo>
                  <a:lnTo>
                    <a:pt x="1034494" y="1959009"/>
                  </a:lnTo>
                  <a:lnTo>
                    <a:pt x="1009863" y="1959542"/>
                  </a:lnTo>
                  <a:lnTo>
                    <a:pt x="985232" y="1960007"/>
                  </a:lnTo>
                  <a:lnTo>
                    <a:pt x="960601" y="1960412"/>
                  </a:lnTo>
                  <a:lnTo>
                    <a:pt x="935971" y="1960766"/>
                  </a:lnTo>
                  <a:lnTo>
                    <a:pt x="911340" y="1961076"/>
                  </a:lnTo>
                  <a:lnTo>
                    <a:pt x="886709" y="1961348"/>
                  </a:lnTo>
                  <a:lnTo>
                    <a:pt x="862078" y="1961587"/>
                  </a:lnTo>
                  <a:lnTo>
                    <a:pt x="837447" y="1961799"/>
                  </a:lnTo>
                  <a:lnTo>
                    <a:pt x="812817" y="1961987"/>
                  </a:lnTo>
                  <a:lnTo>
                    <a:pt x="788186" y="1962155"/>
                  </a:lnTo>
                  <a:lnTo>
                    <a:pt x="763555" y="1962305"/>
                  </a:lnTo>
                  <a:lnTo>
                    <a:pt x="738924" y="1962440"/>
                  </a:lnTo>
                  <a:lnTo>
                    <a:pt x="714293" y="1962561"/>
                  </a:lnTo>
                  <a:lnTo>
                    <a:pt x="689662" y="1962671"/>
                  </a:lnTo>
                  <a:lnTo>
                    <a:pt x="665032" y="1962770"/>
                  </a:lnTo>
                  <a:lnTo>
                    <a:pt x="640401" y="1962861"/>
                  </a:lnTo>
                  <a:lnTo>
                    <a:pt x="615770" y="1962943"/>
                  </a:lnTo>
                  <a:lnTo>
                    <a:pt x="591139" y="1963018"/>
                  </a:lnTo>
                  <a:lnTo>
                    <a:pt x="566508" y="1963087"/>
                  </a:lnTo>
                  <a:lnTo>
                    <a:pt x="541878" y="1963150"/>
                  </a:lnTo>
                  <a:lnTo>
                    <a:pt x="517247" y="1963208"/>
                  </a:lnTo>
                  <a:lnTo>
                    <a:pt x="492616" y="1963262"/>
                  </a:lnTo>
                  <a:lnTo>
                    <a:pt x="467985" y="1963312"/>
                  </a:lnTo>
                  <a:lnTo>
                    <a:pt x="443354" y="1963357"/>
                  </a:lnTo>
                  <a:lnTo>
                    <a:pt x="418723" y="1963400"/>
                  </a:lnTo>
                  <a:lnTo>
                    <a:pt x="394093" y="1963439"/>
                  </a:lnTo>
                  <a:lnTo>
                    <a:pt x="369462" y="1963476"/>
                  </a:lnTo>
                  <a:lnTo>
                    <a:pt x="344831" y="1963510"/>
                  </a:lnTo>
                  <a:lnTo>
                    <a:pt x="320200" y="1963542"/>
                  </a:lnTo>
                  <a:lnTo>
                    <a:pt x="295569" y="1963572"/>
                  </a:lnTo>
                  <a:lnTo>
                    <a:pt x="270939" y="1963600"/>
                  </a:lnTo>
                  <a:lnTo>
                    <a:pt x="246308" y="1963626"/>
                  </a:lnTo>
                  <a:lnTo>
                    <a:pt x="221677" y="1963651"/>
                  </a:lnTo>
                  <a:lnTo>
                    <a:pt x="197046" y="1963675"/>
                  </a:lnTo>
                  <a:lnTo>
                    <a:pt x="172415" y="1963697"/>
                  </a:lnTo>
                  <a:lnTo>
                    <a:pt x="147784" y="1963718"/>
                  </a:lnTo>
                  <a:lnTo>
                    <a:pt x="123154" y="1963738"/>
                  </a:lnTo>
                  <a:lnTo>
                    <a:pt x="98523" y="1963757"/>
                  </a:lnTo>
                  <a:lnTo>
                    <a:pt x="73892" y="1963775"/>
                  </a:lnTo>
                  <a:lnTo>
                    <a:pt x="49261" y="1963793"/>
                  </a:lnTo>
                  <a:lnTo>
                    <a:pt x="24630" y="1963809"/>
                  </a:lnTo>
                  <a:lnTo>
                    <a:pt x="0" y="1963825"/>
                  </a:lnTo>
                  <a:close/>
                </a:path>
              </a:pathLst>
            </a:custGeom>
            <a:solidFill>
              <a:srgbClr val="698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848104" y="2019657"/>
              <a:ext cx="3719253" cy="1963157"/>
            </a:xfrm>
            <a:custGeom>
              <a:avLst/>
              <a:pathLst>
                <a:path w="3719253" h="1963157">
                  <a:moveTo>
                    <a:pt x="0" y="1963157"/>
                  </a:moveTo>
                  <a:lnTo>
                    <a:pt x="24630" y="1963149"/>
                  </a:lnTo>
                  <a:lnTo>
                    <a:pt x="49261" y="1963140"/>
                  </a:lnTo>
                  <a:lnTo>
                    <a:pt x="73892" y="1963131"/>
                  </a:lnTo>
                  <a:lnTo>
                    <a:pt x="98523" y="1963122"/>
                  </a:lnTo>
                  <a:lnTo>
                    <a:pt x="123154" y="1963111"/>
                  </a:lnTo>
                  <a:lnTo>
                    <a:pt x="147784" y="1963100"/>
                  </a:lnTo>
                  <a:lnTo>
                    <a:pt x="172415" y="1963088"/>
                  </a:lnTo>
                  <a:lnTo>
                    <a:pt x="197046" y="1963075"/>
                  </a:lnTo>
                  <a:lnTo>
                    <a:pt x="221677" y="1963060"/>
                  </a:lnTo>
                  <a:lnTo>
                    <a:pt x="246308" y="1963044"/>
                  </a:lnTo>
                  <a:lnTo>
                    <a:pt x="270939" y="1963027"/>
                  </a:lnTo>
                  <a:lnTo>
                    <a:pt x="295569" y="1963007"/>
                  </a:lnTo>
                  <a:lnTo>
                    <a:pt x="320200" y="1962985"/>
                  </a:lnTo>
                  <a:lnTo>
                    <a:pt x="344831" y="1962961"/>
                  </a:lnTo>
                  <a:lnTo>
                    <a:pt x="369462" y="1962934"/>
                  </a:lnTo>
                  <a:lnTo>
                    <a:pt x="394093" y="1962903"/>
                  </a:lnTo>
                  <a:lnTo>
                    <a:pt x="418723" y="1962870"/>
                  </a:lnTo>
                  <a:lnTo>
                    <a:pt x="443354" y="1962833"/>
                  </a:lnTo>
                  <a:lnTo>
                    <a:pt x="467985" y="1962791"/>
                  </a:lnTo>
                  <a:lnTo>
                    <a:pt x="492616" y="1962744"/>
                  </a:lnTo>
                  <a:lnTo>
                    <a:pt x="517247" y="1962693"/>
                  </a:lnTo>
                  <a:lnTo>
                    <a:pt x="541878" y="1962635"/>
                  </a:lnTo>
                  <a:lnTo>
                    <a:pt x="566508" y="1962570"/>
                  </a:lnTo>
                  <a:lnTo>
                    <a:pt x="591139" y="1962498"/>
                  </a:lnTo>
                  <a:lnTo>
                    <a:pt x="615770" y="1962418"/>
                  </a:lnTo>
                  <a:lnTo>
                    <a:pt x="640401" y="1962327"/>
                  </a:lnTo>
                  <a:lnTo>
                    <a:pt x="665032" y="1962226"/>
                  </a:lnTo>
                  <a:lnTo>
                    <a:pt x="689662" y="1962112"/>
                  </a:lnTo>
                  <a:lnTo>
                    <a:pt x="714293" y="1961984"/>
                  </a:lnTo>
                  <a:lnTo>
                    <a:pt x="738924" y="1961840"/>
                  </a:lnTo>
                  <a:lnTo>
                    <a:pt x="763555" y="1961678"/>
                  </a:lnTo>
                  <a:lnTo>
                    <a:pt x="788186" y="1961495"/>
                  </a:lnTo>
                  <a:lnTo>
                    <a:pt x="812817" y="1961289"/>
                  </a:lnTo>
                  <a:lnTo>
                    <a:pt x="837447" y="1961055"/>
                  </a:lnTo>
                  <a:lnTo>
                    <a:pt x="862078" y="1960791"/>
                  </a:lnTo>
                  <a:lnTo>
                    <a:pt x="886709" y="1960490"/>
                  </a:lnTo>
                  <a:lnTo>
                    <a:pt x="911340" y="1960148"/>
                  </a:lnTo>
                  <a:lnTo>
                    <a:pt x="935971" y="1959758"/>
                  </a:lnTo>
                  <a:lnTo>
                    <a:pt x="960601" y="1959313"/>
                  </a:lnTo>
                  <a:lnTo>
                    <a:pt x="985232" y="1958804"/>
                  </a:lnTo>
                  <a:lnTo>
                    <a:pt x="1009863" y="1958223"/>
                  </a:lnTo>
                  <a:lnTo>
                    <a:pt x="1034494" y="1957559"/>
                  </a:lnTo>
                  <a:lnTo>
                    <a:pt x="1059125" y="1956799"/>
                  </a:lnTo>
                  <a:lnTo>
                    <a:pt x="1083756" y="1955931"/>
                  </a:lnTo>
                  <a:lnTo>
                    <a:pt x="1108386" y="1954937"/>
                  </a:lnTo>
                  <a:lnTo>
                    <a:pt x="1133017" y="1953799"/>
                  </a:lnTo>
                  <a:lnTo>
                    <a:pt x="1157648" y="1952495"/>
                  </a:lnTo>
                  <a:lnTo>
                    <a:pt x="1182279" y="1951002"/>
                  </a:lnTo>
                  <a:lnTo>
                    <a:pt x="1206910" y="1949291"/>
                  </a:lnTo>
                  <a:lnTo>
                    <a:pt x="1231540" y="1947329"/>
                  </a:lnTo>
                  <a:lnTo>
                    <a:pt x="1256171" y="1945081"/>
                  </a:lnTo>
                  <a:lnTo>
                    <a:pt x="1280802" y="1942503"/>
                  </a:lnTo>
                  <a:lnTo>
                    <a:pt x="1305433" y="1939549"/>
                  </a:lnTo>
                  <a:lnTo>
                    <a:pt x="1330064" y="1936165"/>
                  </a:lnTo>
                  <a:lnTo>
                    <a:pt x="1354695" y="1932289"/>
                  </a:lnTo>
                  <a:lnTo>
                    <a:pt x="1379325" y="1927853"/>
                  </a:lnTo>
                  <a:lnTo>
                    <a:pt x="1403956" y="1922780"/>
                  </a:lnTo>
                  <a:lnTo>
                    <a:pt x="1428587" y="1916984"/>
                  </a:lnTo>
                  <a:lnTo>
                    <a:pt x="1453218" y="1910371"/>
                  </a:lnTo>
                  <a:lnTo>
                    <a:pt x="1477849" y="1902835"/>
                  </a:lnTo>
                  <a:lnTo>
                    <a:pt x="1502479" y="1894262"/>
                  </a:lnTo>
                  <a:lnTo>
                    <a:pt x="1527110" y="1884527"/>
                  </a:lnTo>
                  <a:lnTo>
                    <a:pt x="1551741" y="1873498"/>
                  </a:lnTo>
                  <a:lnTo>
                    <a:pt x="1576372" y="1861033"/>
                  </a:lnTo>
                  <a:lnTo>
                    <a:pt x="1601003" y="1846985"/>
                  </a:lnTo>
                  <a:lnTo>
                    <a:pt x="1625634" y="1831200"/>
                  </a:lnTo>
                  <a:lnTo>
                    <a:pt x="1650264" y="1813528"/>
                  </a:lnTo>
                  <a:lnTo>
                    <a:pt x="1674895" y="1793820"/>
                  </a:lnTo>
                  <a:lnTo>
                    <a:pt x="1699526" y="1771936"/>
                  </a:lnTo>
                  <a:lnTo>
                    <a:pt x="1724157" y="1747756"/>
                  </a:lnTo>
                  <a:lnTo>
                    <a:pt x="1748788" y="1721179"/>
                  </a:lnTo>
                  <a:lnTo>
                    <a:pt x="1773419" y="1692140"/>
                  </a:lnTo>
                  <a:lnTo>
                    <a:pt x="1798049" y="1660610"/>
                  </a:lnTo>
                  <a:lnTo>
                    <a:pt x="1822680" y="1626612"/>
                  </a:lnTo>
                  <a:lnTo>
                    <a:pt x="1847311" y="1590219"/>
                  </a:lnTo>
                  <a:lnTo>
                    <a:pt x="1871942" y="1551561"/>
                  </a:lnTo>
                  <a:lnTo>
                    <a:pt x="1896573" y="1510830"/>
                  </a:lnTo>
                  <a:lnTo>
                    <a:pt x="1921203" y="1468258"/>
                  </a:lnTo>
                  <a:lnTo>
                    <a:pt x="1945834" y="1424063"/>
                  </a:lnTo>
                  <a:lnTo>
                    <a:pt x="1970465" y="1378477"/>
                  </a:lnTo>
                  <a:lnTo>
                    <a:pt x="1995096" y="1331749"/>
                  </a:lnTo>
                  <a:lnTo>
                    <a:pt x="2019727" y="1284140"/>
                  </a:lnTo>
                  <a:lnTo>
                    <a:pt x="2044358" y="1235920"/>
                  </a:lnTo>
                  <a:lnTo>
                    <a:pt x="2068988" y="1187355"/>
                  </a:lnTo>
                  <a:lnTo>
                    <a:pt x="2093619" y="1138706"/>
                  </a:lnTo>
                  <a:lnTo>
                    <a:pt x="2118250" y="1090222"/>
                  </a:lnTo>
                  <a:lnTo>
                    <a:pt x="2142881" y="1042135"/>
                  </a:lnTo>
                  <a:lnTo>
                    <a:pt x="2167512" y="994657"/>
                  </a:lnTo>
                  <a:lnTo>
                    <a:pt x="2192142" y="947977"/>
                  </a:lnTo>
                  <a:lnTo>
                    <a:pt x="2216773" y="902259"/>
                  </a:lnTo>
                  <a:lnTo>
                    <a:pt x="2241404" y="857641"/>
                  </a:lnTo>
                  <a:lnTo>
                    <a:pt x="2266035" y="814237"/>
                  </a:lnTo>
                  <a:lnTo>
                    <a:pt x="2290666" y="772134"/>
                  </a:lnTo>
                  <a:lnTo>
                    <a:pt x="2315297" y="731400"/>
                  </a:lnTo>
                  <a:lnTo>
                    <a:pt x="2339927" y="692079"/>
                  </a:lnTo>
                  <a:lnTo>
                    <a:pt x="2364558" y="654198"/>
                  </a:lnTo>
                  <a:lnTo>
                    <a:pt x="2389189" y="617770"/>
                  </a:lnTo>
                  <a:lnTo>
                    <a:pt x="2413820" y="582796"/>
                  </a:lnTo>
                  <a:lnTo>
                    <a:pt x="2438451" y="549269"/>
                  </a:lnTo>
                  <a:lnTo>
                    <a:pt x="2463081" y="517175"/>
                  </a:lnTo>
                  <a:lnTo>
                    <a:pt x="2487712" y="486497"/>
                  </a:lnTo>
                  <a:lnTo>
                    <a:pt x="2512343" y="457214"/>
                  </a:lnTo>
                  <a:lnTo>
                    <a:pt x="2536974" y="429301"/>
                  </a:lnTo>
                  <a:lnTo>
                    <a:pt x="2561605" y="402733"/>
                  </a:lnTo>
                  <a:lnTo>
                    <a:pt x="2586236" y="377478"/>
                  </a:lnTo>
                  <a:lnTo>
                    <a:pt x="2610866" y="353502"/>
                  </a:lnTo>
                  <a:lnTo>
                    <a:pt x="2635497" y="330769"/>
                  </a:lnTo>
                  <a:lnTo>
                    <a:pt x="2660128" y="309239"/>
                  </a:lnTo>
                  <a:lnTo>
                    <a:pt x="2684759" y="288868"/>
                  </a:lnTo>
                  <a:lnTo>
                    <a:pt x="2709390" y="269612"/>
                  </a:lnTo>
                  <a:lnTo>
                    <a:pt x="2734020" y="251426"/>
                  </a:lnTo>
                  <a:lnTo>
                    <a:pt x="2758651" y="234262"/>
                  </a:lnTo>
                  <a:lnTo>
                    <a:pt x="2783282" y="218074"/>
                  </a:lnTo>
                  <a:lnTo>
                    <a:pt x="2807913" y="202817"/>
                  </a:lnTo>
                  <a:lnTo>
                    <a:pt x="2832544" y="188443"/>
                  </a:lnTo>
                  <a:lnTo>
                    <a:pt x="2857175" y="174912"/>
                  </a:lnTo>
                  <a:lnTo>
                    <a:pt x="2881805" y="162186"/>
                  </a:lnTo>
                  <a:lnTo>
                    <a:pt x="2906436" y="150232"/>
                  </a:lnTo>
                  <a:lnTo>
                    <a:pt x="2931067" y="139015"/>
                  </a:lnTo>
                  <a:lnTo>
                    <a:pt x="2955698" y="128499"/>
                  </a:lnTo>
                  <a:lnTo>
                    <a:pt x="2980329" y="118649"/>
                  </a:lnTo>
                  <a:lnTo>
                    <a:pt x="3004959" y="109432"/>
                  </a:lnTo>
                  <a:lnTo>
                    <a:pt x="3029590" y="100812"/>
                  </a:lnTo>
                  <a:lnTo>
                    <a:pt x="3054221" y="92758"/>
                  </a:lnTo>
                  <a:lnTo>
                    <a:pt x="3078852" y="85238"/>
                  </a:lnTo>
                  <a:lnTo>
                    <a:pt x="3103483" y="78220"/>
                  </a:lnTo>
                  <a:lnTo>
                    <a:pt x="3128114" y="71674"/>
                  </a:lnTo>
                  <a:lnTo>
                    <a:pt x="3152744" y="65573"/>
                  </a:lnTo>
                  <a:lnTo>
                    <a:pt x="3177375" y="59889"/>
                  </a:lnTo>
                  <a:lnTo>
                    <a:pt x="3202006" y="54596"/>
                  </a:lnTo>
                  <a:lnTo>
                    <a:pt x="3226637" y="49669"/>
                  </a:lnTo>
                  <a:lnTo>
                    <a:pt x="3251268" y="45085"/>
                  </a:lnTo>
                  <a:lnTo>
                    <a:pt x="3275899" y="40821"/>
                  </a:lnTo>
                  <a:lnTo>
                    <a:pt x="3300529" y="36857"/>
                  </a:lnTo>
                  <a:lnTo>
                    <a:pt x="3325160" y="33173"/>
                  </a:lnTo>
                  <a:lnTo>
                    <a:pt x="3349791" y="29750"/>
                  </a:lnTo>
                  <a:lnTo>
                    <a:pt x="3374422" y="26570"/>
                  </a:lnTo>
                  <a:lnTo>
                    <a:pt x="3399053" y="23618"/>
                  </a:lnTo>
                  <a:lnTo>
                    <a:pt x="3423683" y="20876"/>
                  </a:lnTo>
                  <a:lnTo>
                    <a:pt x="3448314" y="18331"/>
                  </a:lnTo>
                  <a:lnTo>
                    <a:pt x="3472945" y="15970"/>
                  </a:lnTo>
                  <a:lnTo>
                    <a:pt x="3497576" y="13779"/>
                  </a:lnTo>
                  <a:lnTo>
                    <a:pt x="3522207" y="11747"/>
                  </a:lnTo>
                  <a:lnTo>
                    <a:pt x="3546838" y="9861"/>
                  </a:lnTo>
                  <a:lnTo>
                    <a:pt x="3571468" y="8113"/>
                  </a:lnTo>
                  <a:lnTo>
                    <a:pt x="3596099" y="6492"/>
                  </a:lnTo>
                  <a:lnTo>
                    <a:pt x="3620730" y="4989"/>
                  </a:lnTo>
                  <a:lnTo>
                    <a:pt x="3645361" y="3596"/>
                  </a:lnTo>
                  <a:lnTo>
                    <a:pt x="3669992" y="2305"/>
                  </a:lnTo>
                  <a:lnTo>
                    <a:pt x="3694622" y="1108"/>
                  </a:ln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848104" y="2028172"/>
              <a:ext cx="3719253" cy="1955310"/>
            </a:xfrm>
            <a:custGeom>
              <a:avLst/>
              <a:pathLst>
                <a:path w="3719253" h="1955310">
                  <a:moveTo>
                    <a:pt x="3719253" y="0"/>
                  </a:moveTo>
                  <a:lnTo>
                    <a:pt x="3694622" y="1563"/>
                  </a:lnTo>
                  <a:lnTo>
                    <a:pt x="3669992" y="3234"/>
                  </a:lnTo>
                  <a:lnTo>
                    <a:pt x="3645361" y="5020"/>
                  </a:lnTo>
                  <a:lnTo>
                    <a:pt x="3620730" y="6928"/>
                  </a:lnTo>
                  <a:lnTo>
                    <a:pt x="3596099" y="8967"/>
                  </a:lnTo>
                  <a:lnTo>
                    <a:pt x="3571468" y="11146"/>
                  </a:lnTo>
                  <a:lnTo>
                    <a:pt x="3546838" y="13473"/>
                  </a:lnTo>
                  <a:lnTo>
                    <a:pt x="3522207" y="15958"/>
                  </a:lnTo>
                  <a:lnTo>
                    <a:pt x="3497576" y="18612"/>
                  </a:lnTo>
                  <a:lnTo>
                    <a:pt x="3472945" y="21446"/>
                  </a:lnTo>
                  <a:lnTo>
                    <a:pt x="3448314" y="24471"/>
                  </a:lnTo>
                  <a:lnTo>
                    <a:pt x="3423683" y="27699"/>
                  </a:lnTo>
                  <a:lnTo>
                    <a:pt x="3399053" y="31143"/>
                  </a:lnTo>
                  <a:lnTo>
                    <a:pt x="3374422" y="34818"/>
                  </a:lnTo>
                  <a:lnTo>
                    <a:pt x="3349791" y="38736"/>
                  </a:lnTo>
                  <a:lnTo>
                    <a:pt x="3325160" y="42915"/>
                  </a:lnTo>
                  <a:lnTo>
                    <a:pt x="3300529" y="47368"/>
                  </a:lnTo>
                  <a:lnTo>
                    <a:pt x="3275899" y="52114"/>
                  </a:lnTo>
                  <a:lnTo>
                    <a:pt x="3251268" y="57170"/>
                  </a:lnTo>
                  <a:lnTo>
                    <a:pt x="3226637" y="62554"/>
                  </a:lnTo>
                  <a:lnTo>
                    <a:pt x="3202006" y="68286"/>
                  </a:lnTo>
                  <a:lnTo>
                    <a:pt x="3177375" y="74385"/>
                  </a:lnTo>
                  <a:lnTo>
                    <a:pt x="3152744" y="80873"/>
                  </a:lnTo>
                  <a:lnTo>
                    <a:pt x="3128114" y="87771"/>
                  </a:lnTo>
                  <a:lnTo>
                    <a:pt x="3103483" y="95103"/>
                  </a:lnTo>
                  <a:lnTo>
                    <a:pt x="3078852" y="102891"/>
                  </a:lnTo>
                  <a:lnTo>
                    <a:pt x="3054221" y="111160"/>
                  </a:lnTo>
                  <a:lnTo>
                    <a:pt x="3029590" y="119935"/>
                  </a:lnTo>
                  <a:lnTo>
                    <a:pt x="3004959" y="129242"/>
                  </a:lnTo>
                  <a:lnTo>
                    <a:pt x="2980329" y="139107"/>
                  </a:lnTo>
                  <a:lnTo>
                    <a:pt x="2955698" y="149557"/>
                  </a:lnTo>
                  <a:lnTo>
                    <a:pt x="2931067" y="160619"/>
                  </a:lnTo>
                  <a:lnTo>
                    <a:pt x="2906436" y="172322"/>
                  </a:lnTo>
                  <a:lnTo>
                    <a:pt x="2881805" y="184693"/>
                  </a:lnTo>
                  <a:lnTo>
                    <a:pt x="2857175" y="197761"/>
                  </a:lnTo>
                  <a:lnTo>
                    <a:pt x="2832544" y="211555"/>
                  </a:lnTo>
                  <a:lnTo>
                    <a:pt x="2807913" y="226105"/>
                  </a:lnTo>
                  <a:lnTo>
                    <a:pt x="2783282" y="241455"/>
                  </a:lnTo>
                  <a:lnTo>
                    <a:pt x="2758651" y="257651"/>
                  </a:lnTo>
                  <a:lnTo>
                    <a:pt x="2734020" y="274745"/>
                  </a:lnTo>
                  <a:lnTo>
                    <a:pt x="2709390" y="292790"/>
                  </a:lnTo>
                  <a:lnTo>
                    <a:pt x="2684759" y="311843"/>
                  </a:lnTo>
                  <a:lnTo>
                    <a:pt x="2660128" y="331964"/>
                  </a:lnTo>
                  <a:lnTo>
                    <a:pt x="2635497" y="353215"/>
                  </a:lnTo>
                  <a:lnTo>
                    <a:pt x="2610866" y="375662"/>
                  </a:lnTo>
                  <a:lnTo>
                    <a:pt x="2586236" y="399371"/>
                  </a:lnTo>
                  <a:lnTo>
                    <a:pt x="2561605" y="424409"/>
                  </a:lnTo>
                  <a:lnTo>
                    <a:pt x="2536974" y="450844"/>
                  </a:lnTo>
                  <a:lnTo>
                    <a:pt x="2512343" y="478739"/>
                  </a:lnTo>
                  <a:lnTo>
                    <a:pt x="2487712" y="508153"/>
                  </a:lnTo>
                  <a:lnTo>
                    <a:pt x="2463081" y="539136"/>
                  </a:lnTo>
                  <a:lnTo>
                    <a:pt x="2438451" y="571727"/>
                  </a:lnTo>
                  <a:lnTo>
                    <a:pt x="2413820" y="605950"/>
                  </a:lnTo>
                  <a:lnTo>
                    <a:pt x="2389189" y="641811"/>
                  </a:lnTo>
                  <a:lnTo>
                    <a:pt x="2364558" y="679298"/>
                  </a:lnTo>
                  <a:lnTo>
                    <a:pt x="2339927" y="718379"/>
                  </a:lnTo>
                  <a:lnTo>
                    <a:pt x="2315297" y="758997"/>
                  </a:lnTo>
                  <a:lnTo>
                    <a:pt x="2290666" y="801076"/>
                  </a:lnTo>
                  <a:lnTo>
                    <a:pt x="2266035" y="844516"/>
                  </a:lnTo>
                  <a:lnTo>
                    <a:pt x="2241404" y="889197"/>
                  </a:lnTo>
                  <a:lnTo>
                    <a:pt x="2216773" y="934972"/>
                  </a:lnTo>
                  <a:lnTo>
                    <a:pt x="2192142" y="981678"/>
                  </a:lnTo>
                  <a:lnTo>
                    <a:pt x="2167512" y="1029126"/>
                  </a:lnTo>
                  <a:lnTo>
                    <a:pt x="2142881" y="1077113"/>
                  </a:lnTo>
                  <a:lnTo>
                    <a:pt x="2118250" y="1125417"/>
                  </a:lnTo>
                  <a:lnTo>
                    <a:pt x="2093619" y="1173802"/>
                  </a:lnTo>
                  <a:lnTo>
                    <a:pt x="2068988" y="1222026"/>
                  </a:lnTo>
                  <a:lnTo>
                    <a:pt x="2044358" y="1269838"/>
                  </a:lnTo>
                  <a:lnTo>
                    <a:pt x="2019727" y="1316990"/>
                  </a:lnTo>
                  <a:lnTo>
                    <a:pt x="1995096" y="1363236"/>
                  </a:lnTo>
                  <a:lnTo>
                    <a:pt x="1970465" y="1408343"/>
                  </a:lnTo>
                  <a:lnTo>
                    <a:pt x="1945834" y="1452091"/>
                  </a:lnTo>
                  <a:lnTo>
                    <a:pt x="1921203" y="1494279"/>
                  </a:lnTo>
                  <a:lnTo>
                    <a:pt x="1896573" y="1534730"/>
                  </a:lnTo>
                  <a:lnTo>
                    <a:pt x="1871942" y="1573282"/>
                  </a:lnTo>
                  <a:lnTo>
                    <a:pt x="1847311" y="1609765"/>
                  </a:lnTo>
                  <a:lnTo>
                    <a:pt x="1822680" y="1644040"/>
                  </a:lnTo>
                  <a:lnTo>
                    <a:pt x="1798049" y="1676018"/>
                  </a:lnTo>
                  <a:lnTo>
                    <a:pt x="1773419" y="1705653"/>
                  </a:lnTo>
                  <a:lnTo>
                    <a:pt x="1748788" y="1732937"/>
                  </a:lnTo>
                  <a:lnTo>
                    <a:pt x="1724157" y="1757904"/>
                  </a:lnTo>
                  <a:lnTo>
                    <a:pt x="1699526" y="1780614"/>
                  </a:lnTo>
                  <a:lnTo>
                    <a:pt x="1674895" y="1801155"/>
                  </a:lnTo>
                  <a:lnTo>
                    <a:pt x="1650264" y="1819638"/>
                  </a:lnTo>
                  <a:lnTo>
                    <a:pt x="1625634" y="1836185"/>
                  </a:lnTo>
                  <a:lnTo>
                    <a:pt x="1601003" y="1850932"/>
                  </a:lnTo>
                  <a:lnTo>
                    <a:pt x="1576372" y="1864019"/>
                  </a:lnTo>
                  <a:lnTo>
                    <a:pt x="1551741" y="1875588"/>
                  </a:lnTo>
                  <a:lnTo>
                    <a:pt x="1527110" y="1885779"/>
                  </a:lnTo>
                  <a:lnTo>
                    <a:pt x="1502479" y="1894729"/>
                  </a:lnTo>
                  <a:lnTo>
                    <a:pt x="1477849" y="1902567"/>
                  </a:lnTo>
                  <a:lnTo>
                    <a:pt x="1453218" y="1909415"/>
                  </a:lnTo>
                  <a:lnTo>
                    <a:pt x="1428587" y="1915385"/>
                  </a:lnTo>
                  <a:lnTo>
                    <a:pt x="1403956" y="1920581"/>
                  </a:lnTo>
                  <a:lnTo>
                    <a:pt x="1379325" y="1925096"/>
                  </a:lnTo>
                  <a:lnTo>
                    <a:pt x="1354695" y="1929015"/>
                  </a:lnTo>
                  <a:lnTo>
                    <a:pt x="1330064" y="1932412"/>
                  </a:lnTo>
                  <a:lnTo>
                    <a:pt x="1305433" y="1935357"/>
                  </a:lnTo>
                  <a:lnTo>
                    <a:pt x="1280802" y="1937907"/>
                  </a:lnTo>
                  <a:lnTo>
                    <a:pt x="1256171" y="1940115"/>
                  </a:lnTo>
                  <a:lnTo>
                    <a:pt x="1231540" y="1942026"/>
                  </a:lnTo>
                  <a:lnTo>
                    <a:pt x="1206910" y="1943681"/>
                  </a:lnTo>
                  <a:lnTo>
                    <a:pt x="1182279" y="1945114"/>
                  </a:lnTo>
                  <a:lnTo>
                    <a:pt x="1157648" y="1946356"/>
                  </a:lnTo>
                  <a:lnTo>
                    <a:pt x="1133017" y="1947432"/>
                  </a:lnTo>
                  <a:lnTo>
                    <a:pt x="1108386" y="1948366"/>
                  </a:lnTo>
                  <a:lnTo>
                    <a:pt x="1083756" y="1949177"/>
                  </a:lnTo>
                  <a:lnTo>
                    <a:pt x="1059125" y="1949881"/>
                  </a:lnTo>
                  <a:lnTo>
                    <a:pt x="1034494" y="1950493"/>
                  </a:lnTo>
                  <a:lnTo>
                    <a:pt x="1009863" y="1951027"/>
                  </a:lnTo>
                  <a:lnTo>
                    <a:pt x="985232" y="1951491"/>
                  </a:lnTo>
                  <a:lnTo>
                    <a:pt x="960601" y="1951897"/>
                  </a:lnTo>
                  <a:lnTo>
                    <a:pt x="935971" y="1952251"/>
                  </a:lnTo>
                  <a:lnTo>
                    <a:pt x="911340" y="1952560"/>
                  </a:lnTo>
                  <a:lnTo>
                    <a:pt x="886709" y="1952832"/>
                  </a:lnTo>
                  <a:lnTo>
                    <a:pt x="862078" y="1953072"/>
                  </a:lnTo>
                  <a:lnTo>
                    <a:pt x="837447" y="1953284"/>
                  </a:lnTo>
                  <a:lnTo>
                    <a:pt x="812817" y="1953472"/>
                  </a:lnTo>
                  <a:lnTo>
                    <a:pt x="788186" y="1953639"/>
                  </a:lnTo>
                  <a:lnTo>
                    <a:pt x="763555" y="1953790"/>
                  </a:lnTo>
                  <a:lnTo>
                    <a:pt x="738924" y="1953924"/>
                  </a:lnTo>
                  <a:lnTo>
                    <a:pt x="714293" y="1954046"/>
                  </a:lnTo>
                  <a:lnTo>
                    <a:pt x="689662" y="1954155"/>
                  </a:lnTo>
                  <a:lnTo>
                    <a:pt x="665032" y="1954255"/>
                  </a:lnTo>
                  <a:lnTo>
                    <a:pt x="640401" y="1954345"/>
                  </a:lnTo>
                  <a:lnTo>
                    <a:pt x="615770" y="1954427"/>
                  </a:lnTo>
                  <a:lnTo>
                    <a:pt x="591139" y="1954503"/>
                  </a:lnTo>
                  <a:lnTo>
                    <a:pt x="566508" y="1954572"/>
                  </a:lnTo>
                  <a:lnTo>
                    <a:pt x="541878" y="1954635"/>
                  </a:lnTo>
                  <a:lnTo>
                    <a:pt x="517247" y="1954693"/>
                  </a:lnTo>
                  <a:lnTo>
                    <a:pt x="492616" y="1954746"/>
                  </a:lnTo>
                  <a:lnTo>
                    <a:pt x="467985" y="1954796"/>
                  </a:lnTo>
                  <a:lnTo>
                    <a:pt x="443354" y="1954842"/>
                  </a:lnTo>
                  <a:lnTo>
                    <a:pt x="418723" y="1954884"/>
                  </a:lnTo>
                  <a:lnTo>
                    <a:pt x="394093" y="1954924"/>
                  </a:lnTo>
                  <a:lnTo>
                    <a:pt x="369462" y="1954960"/>
                  </a:lnTo>
                  <a:lnTo>
                    <a:pt x="344831" y="1954994"/>
                  </a:lnTo>
                  <a:lnTo>
                    <a:pt x="320200" y="1955026"/>
                  </a:lnTo>
                  <a:lnTo>
                    <a:pt x="295569" y="1955056"/>
                  </a:lnTo>
                  <a:lnTo>
                    <a:pt x="270939" y="1955084"/>
                  </a:lnTo>
                  <a:lnTo>
                    <a:pt x="246308" y="1955111"/>
                  </a:lnTo>
                  <a:lnTo>
                    <a:pt x="221677" y="1955136"/>
                  </a:lnTo>
                  <a:lnTo>
                    <a:pt x="197046" y="1955159"/>
                  </a:lnTo>
                  <a:lnTo>
                    <a:pt x="172415" y="1955181"/>
                  </a:lnTo>
                  <a:lnTo>
                    <a:pt x="147784" y="1955202"/>
                  </a:lnTo>
                  <a:lnTo>
                    <a:pt x="123154" y="1955222"/>
                  </a:lnTo>
                  <a:lnTo>
                    <a:pt x="98523" y="1955241"/>
                  </a:lnTo>
                  <a:lnTo>
                    <a:pt x="73892" y="1955260"/>
                  </a:lnTo>
                  <a:lnTo>
                    <a:pt x="49261" y="1955277"/>
                  </a:lnTo>
                  <a:lnTo>
                    <a:pt x="24630" y="1955294"/>
                  </a:lnTo>
                  <a:lnTo>
                    <a:pt x="0" y="1955310"/>
                  </a:lnTo>
                  <a:lnTo>
                    <a:pt x="0" y="195531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848104" y="2029653"/>
              <a:ext cx="3719253" cy="1938594"/>
            </a:xfrm>
            <a:custGeom>
              <a:avLst/>
              <a:pathLst>
                <a:path w="3719253" h="1938594">
                  <a:moveTo>
                    <a:pt x="0" y="1938594"/>
                  </a:moveTo>
                  <a:lnTo>
                    <a:pt x="24630" y="1937309"/>
                  </a:lnTo>
                  <a:lnTo>
                    <a:pt x="49261" y="1935919"/>
                  </a:lnTo>
                  <a:lnTo>
                    <a:pt x="73892" y="1934416"/>
                  </a:lnTo>
                  <a:lnTo>
                    <a:pt x="98523" y="1932790"/>
                  </a:lnTo>
                  <a:lnTo>
                    <a:pt x="123154" y="1931032"/>
                  </a:lnTo>
                  <a:lnTo>
                    <a:pt x="147784" y="1929130"/>
                  </a:lnTo>
                  <a:lnTo>
                    <a:pt x="172415" y="1927072"/>
                  </a:lnTo>
                  <a:lnTo>
                    <a:pt x="197046" y="1924847"/>
                  </a:lnTo>
                  <a:lnTo>
                    <a:pt x="221677" y="1922440"/>
                  </a:lnTo>
                  <a:lnTo>
                    <a:pt x="246308" y="1919837"/>
                  </a:lnTo>
                  <a:lnTo>
                    <a:pt x="270939" y="1917021"/>
                  </a:lnTo>
                  <a:lnTo>
                    <a:pt x="295569" y="1913976"/>
                  </a:lnTo>
                  <a:lnTo>
                    <a:pt x="320200" y="1910682"/>
                  </a:lnTo>
                  <a:lnTo>
                    <a:pt x="344831" y="1907121"/>
                  </a:lnTo>
                  <a:lnTo>
                    <a:pt x="369462" y="1903269"/>
                  </a:lnTo>
                  <a:lnTo>
                    <a:pt x="394093" y="1899105"/>
                  </a:lnTo>
                  <a:lnTo>
                    <a:pt x="418723" y="1894602"/>
                  </a:lnTo>
                  <a:lnTo>
                    <a:pt x="443354" y="1889735"/>
                  </a:lnTo>
                  <a:lnTo>
                    <a:pt x="467985" y="1884475"/>
                  </a:lnTo>
                  <a:lnTo>
                    <a:pt x="492616" y="1878790"/>
                  </a:lnTo>
                  <a:lnTo>
                    <a:pt x="517247" y="1872648"/>
                  </a:lnTo>
                  <a:lnTo>
                    <a:pt x="541878" y="1866014"/>
                  </a:lnTo>
                  <a:lnTo>
                    <a:pt x="566508" y="1858850"/>
                  </a:lnTo>
                  <a:lnTo>
                    <a:pt x="591139" y="1851116"/>
                  </a:lnTo>
                  <a:lnTo>
                    <a:pt x="615770" y="1842770"/>
                  </a:lnTo>
                  <a:lnTo>
                    <a:pt x="640401" y="1833768"/>
                  </a:lnTo>
                  <a:lnTo>
                    <a:pt x="665032" y="1824062"/>
                  </a:lnTo>
                  <a:lnTo>
                    <a:pt x="689662" y="1813602"/>
                  </a:lnTo>
                  <a:lnTo>
                    <a:pt x="714293" y="1802337"/>
                  </a:lnTo>
                  <a:lnTo>
                    <a:pt x="738924" y="1790212"/>
                  </a:lnTo>
                  <a:lnTo>
                    <a:pt x="763555" y="1777171"/>
                  </a:lnTo>
                  <a:lnTo>
                    <a:pt x="788186" y="1763155"/>
                  </a:lnTo>
                  <a:lnTo>
                    <a:pt x="812817" y="1748107"/>
                  </a:lnTo>
                  <a:lnTo>
                    <a:pt x="837447" y="1731964"/>
                  </a:lnTo>
                  <a:lnTo>
                    <a:pt x="862078" y="1714665"/>
                  </a:lnTo>
                  <a:lnTo>
                    <a:pt x="886709" y="1696151"/>
                  </a:lnTo>
                  <a:lnTo>
                    <a:pt x="911340" y="1676360"/>
                  </a:lnTo>
                  <a:lnTo>
                    <a:pt x="935971" y="1655234"/>
                  </a:lnTo>
                  <a:lnTo>
                    <a:pt x="960601" y="1632719"/>
                  </a:lnTo>
                  <a:lnTo>
                    <a:pt x="985232" y="1608778"/>
                  </a:lnTo>
                  <a:lnTo>
                    <a:pt x="1009863" y="1583382"/>
                  </a:lnTo>
                  <a:lnTo>
                    <a:pt x="1034494" y="1556515"/>
                  </a:lnTo>
                  <a:lnTo>
                    <a:pt x="1059125" y="1528170"/>
                  </a:lnTo>
                  <a:lnTo>
                    <a:pt x="1083756" y="1498354"/>
                  </a:lnTo>
                  <a:lnTo>
                    <a:pt x="1108386" y="1467090"/>
                  </a:lnTo>
                  <a:lnTo>
                    <a:pt x="1133017" y="1434412"/>
                  </a:lnTo>
                  <a:lnTo>
                    <a:pt x="1157648" y="1400375"/>
                  </a:lnTo>
                  <a:lnTo>
                    <a:pt x="1182279" y="1365047"/>
                  </a:lnTo>
                  <a:lnTo>
                    <a:pt x="1206910" y="1328514"/>
                  </a:lnTo>
                  <a:lnTo>
                    <a:pt x="1231540" y="1290879"/>
                  </a:lnTo>
                  <a:lnTo>
                    <a:pt x="1256171" y="1252260"/>
                  </a:lnTo>
                  <a:lnTo>
                    <a:pt x="1280802" y="1212787"/>
                  </a:lnTo>
                  <a:lnTo>
                    <a:pt x="1305433" y="1172607"/>
                  </a:lnTo>
                  <a:lnTo>
                    <a:pt x="1330064" y="1131873"/>
                  </a:lnTo>
                  <a:lnTo>
                    <a:pt x="1354695" y="1090749"/>
                  </a:lnTo>
                  <a:lnTo>
                    <a:pt x="1379325" y="1049404"/>
                  </a:lnTo>
                  <a:lnTo>
                    <a:pt x="1403956" y="1008009"/>
                  </a:lnTo>
                  <a:lnTo>
                    <a:pt x="1428587" y="966735"/>
                  </a:lnTo>
                  <a:lnTo>
                    <a:pt x="1453218" y="925749"/>
                  </a:lnTo>
                  <a:lnTo>
                    <a:pt x="1477849" y="885212"/>
                  </a:lnTo>
                  <a:lnTo>
                    <a:pt x="1502479" y="845279"/>
                  </a:lnTo>
                  <a:lnTo>
                    <a:pt x="1527110" y="806091"/>
                  </a:lnTo>
                  <a:lnTo>
                    <a:pt x="1551741" y="767779"/>
                  </a:lnTo>
                  <a:lnTo>
                    <a:pt x="1576372" y="730458"/>
                  </a:lnTo>
                  <a:lnTo>
                    <a:pt x="1601003" y="694230"/>
                  </a:lnTo>
                  <a:lnTo>
                    <a:pt x="1625634" y="659181"/>
                  </a:lnTo>
                  <a:lnTo>
                    <a:pt x="1650264" y="625381"/>
                  </a:lnTo>
                  <a:lnTo>
                    <a:pt x="1674895" y="592886"/>
                  </a:lnTo>
                  <a:lnTo>
                    <a:pt x="1699526" y="561736"/>
                  </a:lnTo>
                  <a:lnTo>
                    <a:pt x="1724157" y="531957"/>
                  </a:lnTo>
                  <a:lnTo>
                    <a:pt x="1748788" y="503563"/>
                  </a:lnTo>
                  <a:lnTo>
                    <a:pt x="1773419" y="476556"/>
                  </a:lnTo>
                  <a:lnTo>
                    <a:pt x="1798049" y="450928"/>
                  </a:lnTo>
                  <a:lnTo>
                    <a:pt x="1822680" y="426660"/>
                  </a:lnTo>
                  <a:lnTo>
                    <a:pt x="1847311" y="403727"/>
                  </a:lnTo>
                  <a:lnTo>
                    <a:pt x="1871942" y="382096"/>
                  </a:lnTo>
                  <a:lnTo>
                    <a:pt x="1896573" y="361732"/>
                  </a:lnTo>
                  <a:lnTo>
                    <a:pt x="1921203" y="342587"/>
                  </a:lnTo>
                  <a:lnTo>
                    <a:pt x="1945834" y="324597"/>
                  </a:lnTo>
                  <a:lnTo>
                    <a:pt x="1970465" y="307694"/>
                  </a:lnTo>
                  <a:lnTo>
                    <a:pt x="1995096" y="291812"/>
                  </a:lnTo>
                  <a:lnTo>
                    <a:pt x="2019727" y="276890"/>
                  </a:lnTo>
                  <a:lnTo>
                    <a:pt x="2044358" y="262865"/>
                  </a:lnTo>
                  <a:lnTo>
                    <a:pt x="2068988" y="249680"/>
                  </a:lnTo>
                  <a:lnTo>
                    <a:pt x="2093619" y="237281"/>
                  </a:lnTo>
                  <a:lnTo>
                    <a:pt x="2118250" y="225616"/>
                  </a:lnTo>
                  <a:lnTo>
                    <a:pt x="2142881" y="214636"/>
                  </a:lnTo>
                  <a:lnTo>
                    <a:pt x="2167512" y="204295"/>
                  </a:lnTo>
                  <a:lnTo>
                    <a:pt x="2192142" y="194550"/>
                  </a:lnTo>
                  <a:lnTo>
                    <a:pt x="2216773" y="185360"/>
                  </a:lnTo>
                  <a:lnTo>
                    <a:pt x="2241404" y="176688"/>
                  </a:lnTo>
                  <a:lnTo>
                    <a:pt x="2266035" y="168498"/>
                  </a:lnTo>
                  <a:lnTo>
                    <a:pt x="2290666" y="160758"/>
                  </a:lnTo>
                  <a:lnTo>
                    <a:pt x="2315297" y="153436"/>
                  </a:lnTo>
                  <a:lnTo>
                    <a:pt x="2339927" y="146504"/>
                  </a:lnTo>
                  <a:lnTo>
                    <a:pt x="2364558" y="139936"/>
                  </a:lnTo>
                  <a:lnTo>
                    <a:pt x="2389189" y="133705"/>
                  </a:lnTo>
                  <a:lnTo>
                    <a:pt x="2413820" y="127790"/>
                  </a:lnTo>
                  <a:lnTo>
                    <a:pt x="2438451" y="122169"/>
                  </a:lnTo>
                  <a:lnTo>
                    <a:pt x="2463081" y="116821"/>
                  </a:lnTo>
                  <a:lnTo>
                    <a:pt x="2487712" y="111728"/>
                  </a:lnTo>
                  <a:lnTo>
                    <a:pt x="2512343" y="106873"/>
                  </a:lnTo>
                  <a:lnTo>
                    <a:pt x="2536974" y="102239"/>
                  </a:lnTo>
                  <a:lnTo>
                    <a:pt x="2561605" y="97812"/>
                  </a:lnTo>
                  <a:lnTo>
                    <a:pt x="2586236" y="93578"/>
                  </a:lnTo>
                  <a:lnTo>
                    <a:pt x="2610866" y="89524"/>
                  </a:lnTo>
                  <a:lnTo>
                    <a:pt x="2635497" y="85637"/>
                  </a:lnTo>
                  <a:lnTo>
                    <a:pt x="2660128" y="81908"/>
                  </a:lnTo>
                  <a:lnTo>
                    <a:pt x="2684759" y="78325"/>
                  </a:lnTo>
                  <a:lnTo>
                    <a:pt x="2709390" y="74878"/>
                  </a:lnTo>
                  <a:lnTo>
                    <a:pt x="2734020" y="71560"/>
                  </a:lnTo>
                  <a:lnTo>
                    <a:pt x="2758651" y="68361"/>
                  </a:lnTo>
                  <a:lnTo>
                    <a:pt x="2783282" y="65275"/>
                  </a:lnTo>
                  <a:lnTo>
                    <a:pt x="2807913" y="62293"/>
                  </a:lnTo>
                  <a:lnTo>
                    <a:pt x="2832544" y="59409"/>
                  </a:lnTo>
                  <a:lnTo>
                    <a:pt x="2857175" y="56619"/>
                  </a:lnTo>
                  <a:lnTo>
                    <a:pt x="2881805" y="53918"/>
                  </a:lnTo>
                  <a:lnTo>
                    <a:pt x="2906436" y="51304"/>
                  </a:lnTo>
                  <a:lnTo>
                    <a:pt x="2931067" y="48775"/>
                  </a:lnTo>
                  <a:lnTo>
                    <a:pt x="2955698" y="46327"/>
                  </a:lnTo>
                  <a:lnTo>
                    <a:pt x="2980329" y="43959"/>
                  </a:lnTo>
                  <a:lnTo>
                    <a:pt x="3004959" y="41668"/>
                  </a:lnTo>
                  <a:lnTo>
                    <a:pt x="3029590" y="39452"/>
                  </a:lnTo>
                  <a:lnTo>
                    <a:pt x="3054221" y="37308"/>
                  </a:lnTo>
                  <a:lnTo>
                    <a:pt x="3078852" y="35234"/>
                  </a:lnTo>
                  <a:lnTo>
                    <a:pt x="3103483" y="33229"/>
                  </a:lnTo>
                  <a:lnTo>
                    <a:pt x="3128114" y="31290"/>
                  </a:lnTo>
                  <a:lnTo>
                    <a:pt x="3152744" y="29414"/>
                  </a:lnTo>
                  <a:lnTo>
                    <a:pt x="3177375" y="27601"/>
                  </a:lnTo>
                  <a:lnTo>
                    <a:pt x="3202006" y="25848"/>
                  </a:lnTo>
                  <a:lnTo>
                    <a:pt x="3226637" y="24153"/>
                  </a:lnTo>
                  <a:lnTo>
                    <a:pt x="3251268" y="22514"/>
                  </a:lnTo>
                  <a:lnTo>
                    <a:pt x="3275899" y="20930"/>
                  </a:lnTo>
                  <a:lnTo>
                    <a:pt x="3300529" y="19399"/>
                  </a:lnTo>
                  <a:lnTo>
                    <a:pt x="3325160" y="17919"/>
                  </a:lnTo>
                  <a:lnTo>
                    <a:pt x="3349791" y="16488"/>
                  </a:lnTo>
                  <a:lnTo>
                    <a:pt x="3374422" y="15106"/>
                  </a:lnTo>
                  <a:lnTo>
                    <a:pt x="3399053" y="13770"/>
                  </a:lnTo>
                  <a:lnTo>
                    <a:pt x="3423683" y="12478"/>
                  </a:lnTo>
                  <a:lnTo>
                    <a:pt x="3448314" y="11231"/>
                  </a:lnTo>
                  <a:lnTo>
                    <a:pt x="3472945" y="10025"/>
                  </a:lnTo>
                  <a:lnTo>
                    <a:pt x="3497576" y="8860"/>
                  </a:lnTo>
                  <a:lnTo>
                    <a:pt x="3522207" y="7734"/>
                  </a:lnTo>
                  <a:lnTo>
                    <a:pt x="3546838" y="6647"/>
                  </a:lnTo>
                  <a:lnTo>
                    <a:pt x="3571468" y="5596"/>
                  </a:lnTo>
                  <a:lnTo>
                    <a:pt x="3596099" y="4581"/>
                  </a:lnTo>
                  <a:lnTo>
                    <a:pt x="3620730" y="3600"/>
                  </a:lnTo>
                  <a:lnTo>
                    <a:pt x="3645361" y="2653"/>
                  </a:lnTo>
                  <a:lnTo>
                    <a:pt x="3669992" y="1737"/>
                  </a:lnTo>
                  <a:lnTo>
                    <a:pt x="3694622" y="853"/>
                  </a:ln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DF2A6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848104" y="2015376"/>
              <a:ext cx="3719253" cy="1961667"/>
            </a:xfrm>
            <a:custGeom>
              <a:avLst/>
              <a:pathLst>
                <a:path w="3719253" h="1961667">
                  <a:moveTo>
                    <a:pt x="0" y="1961667"/>
                  </a:moveTo>
                  <a:lnTo>
                    <a:pt x="24630" y="1961151"/>
                  </a:lnTo>
                  <a:lnTo>
                    <a:pt x="49261" y="1960595"/>
                  </a:lnTo>
                  <a:lnTo>
                    <a:pt x="73892" y="1959996"/>
                  </a:lnTo>
                  <a:lnTo>
                    <a:pt x="98523" y="1959352"/>
                  </a:lnTo>
                  <a:lnTo>
                    <a:pt x="123154" y="1958658"/>
                  </a:lnTo>
                  <a:lnTo>
                    <a:pt x="147784" y="1957909"/>
                  </a:lnTo>
                  <a:lnTo>
                    <a:pt x="172415" y="1957102"/>
                  </a:lnTo>
                  <a:lnTo>
                    <a:pt x="197046" y="1956231"/>
                  </a:lnTo>
                  <a:lnTo>
                    <a:pt x="221677" y="1955290"/>
                  </a:lnTo>
                  <a:lnTo>
                    <a:pt x="246308" y="1954274"/>
                  </a:lnTo>
                  <a:lnTo>
                    <a:pt x="270939" y="1953174"/>
                  </a:lnTo>
                  <a:lnTo>
                    <a:pt x="295569" y="1951985"/>
                  </a:lnTo>
                  <a:lnTo>
                    <a:pt x="320200" y="1950697"/>
                  </a:lnTo>
                  <a:lnTo>
                    <a:pt x="344831" y="1949301"/>
                  </a:lnTo>
                  <a:lnTo>
                    <a:pt x="369462" y="1947788"/>
                  </a:lnTo>
                  <a:lnTo>
                    <a:pt x="394093" y="1946146"/>
                  </a:lnTo>
                  <a:lnTo>
                    <a:pt x="418723" y="1944363"/>
                  </a:lnTo>
                  <a:lnTo>
                    <a:pt x="443354" y="1942425"/>
                  </a:lnTo>
                  <a:lnTo>
                    <a:pt x="467985" y="1940318"/>
                  </a:lnTo>
                  <a:lnTo>
                    <a:pt x="492616" y="1938024"/>
                  </a:lnTo>
                  <a:lnTo>
                    <a:pt x="517247" y="1935525"/>
                  </a:lnTo>
                  <a:lnTo>
                    <a:pt x="541878" y="1932801"/>
                  </a:lnTo>
                  <a:lnTo>
                    <a:pt x="566508" y="1929828"/>
                  </a:lnTo>
                  <a:lnTo>
                    <a:pt x="591139" y="1926583"/>
                  </a:lnTo>
                  <a:lnTo>
                    <a:pt x="615770" y="1923037"/>
                  </a:lnTo>
                  <a:lnTo>
                    <a:pt x="640401" y="1919159"/>
                  </a:lnTo>
                  <a:lnTo>
                    <a:pt x="665032" y="1914915"/>
                  </a:lnTo>
                  <a:lnTo>
                    <a:pt x="689662" y="1910267"/>
                  </a:lnTo>
                  <a:lnTo>
                    <a:pt x="714293" y="1905172"/>
                  </a:lnTo>
                  <a:lnTo>
                    <a:pt x="738924" y="1899585"/>
                  </a:lnTo>
                  <a:lnTo>
                    <a:pt x="763555" y="1893453"/>
                  </a:lnTo>
                  <a:lnTo>
                    <a:pt x="788186" y="1886719"/>
                  </a:lnTo>
                  <a:lnTo>
                    <a:pt x="812817" y="1879320"/>
                  </a:lnTo>
                  <a:lnTo>
                    <a:pt x="837447" y="1871186"/>
                  </a:lnTo>
                  <a:lnTo>
                    <a:pt x="862078" y="1862239"/>
                  </a:lnTo>
                  <a:lnTo>
                    <a:pt x="886709" y="1852396"/>
                  </a:lnTo>
                  <a:lnTo>
                    <a:pt x="911340" y="1841563"/>
                  </a:lnTo>
                  <a:lnTo>
                    <a:pt x="935971" y="1829638"/>
                  </a:lnTo>
                  <a:lnTo>
                    <a:pt x="960601" y="1816514"/>
                  </a:lnTo>
                  <a:lnTo>
                    <a:pt x="985232" y="1802084"/>
                  </a:lnTo>
                  <a:lnTo>
                    <a:pt x="1009863" y="1786242"/>
                  </a:lnTo>
                  <a:lnTo>
                    <a:pt x="1034494" y="1768879"/>
                  </a:lnTo>
                  <a:lnTo>
                    <a:pt x="1059125" y="1749885"/>
                  </a:lnTo>
                  <a:lnTo>
                    <a:pt x="1083756" y="1729152"/>
                  </a:lnTo>
                  <a:lnTo>
                    <a:pt x="1108386" y="1706574"/>
                  </a:lnTo>
                  <a:lnTo>
                    <a:pt x="1133017" y="1682052"/>
                  </a:lnTo>
                  <a:lnTo>
                    <a:pt x="1157648" y="1655498"/>
                  </a:lnTo>
                  <a:lnTo>
                    <a:pt x="1182279" y="1626836"/>
                  </a:lnTo>
                  <a:lnTo>
                    <a:pt x="1206910" y="1596007"/>
                  </a:lnTo>
                  <a:lnTo>
                    <a:pt x="1231540" y="1562974"/>
                  </a:lnTo>
                  <a:lnTo>
                    <a:pt x="1256171" y="1527725"/>
                  </a:lnTo>
                  <a:lnTo>
                    <a:pt x="1280802" y="1490278"/>
                  </a:lnTo>
                  <a:lnTo>
                    <a:pt x="1305433" y="1450682"/>
                  </a:lnTo>
                  <a:lnTo>
                    <a:pt x="1330064" y="1409022"/>
                  </a:lnTo>
                  <a:lnTo>
                    <a:pt x="1354695" y="1365419"/>
                  </a:lnTo>
                  <a:lnTo>
                    <a:pt x="1379325" y="1320032"/>
                  </a:lnTo>
                  <a:lnTo>
                    <a:pt x="1403956" y="1273055"/>
                  </a:lnTo>
                  <a:lnTo>
                    <a:pt x="1428587" y="1224719"/>
                  </a:lnTo>
                  <a:lnTo>
                    <a:pt x="1453218" y="1175280"/>
                  </a:lnTo>
                  <a:lnTo>
                    <a:pt x="1477849" y="1125024"/>
                  </a:lnTo>
                  <a:lnTo>
                    <a:pt x="1502479" y="1074250"/>
                  </a:lnTo>
                  <a:lnTo>
                    <a:pt x="1527110" y="1023271"/>
                  </a:lnTo>
                  <a:lnTo>
                    <a:pt x="1551741" y="972402"/>
                  </a:lnTo>
                  <a:lnTo>
                    <a:pt x="1576372" y="921953"/>
                  </a:lnTo>
                  <a:lnTo>
                    <a:pt x="1601003" y="872220"/>
                  </a:lnTo>
                  <a:lnTo>
                    <a:pt x="1625634" y="823480"/>
                  </a:lnTo>
                  <a:lnTo>
                    <a:pt x="1650264" y="775984"/>
                  </a:lnTo>
                  <a:lnTo>
                    <a:pt x="1674895" y="729955"/>
                  </a:lnTo>
                  <a:lnTo>
                    <a:pt x="1699526" y="685582"/>
                  </a:lnTo>
                  <a:lnTo>
                    <a:pt x="1724157" y="643017"/>
                  </a:lnTo>
                  <a:lnTo>
                    <a:pt x="1748788" y="602380"/>
                  </a:lnTo>
                  <a:lnTo>
                    <a:pt x="1773419" y="563756"/>
                  </a:lnTo>
                  <a:lnTo>
                    <a:pt x="1798049" y="527198"/>
                  </a:lnTo>
                  <a:lnTo>
                    <a:pt x="1822680" y="492729"/>
                  </a:lnTo>
                  <a:lnTo>
                    <a:pt x="1847311" y="460346"/>
                  </a:lnTo>
                  <a:lnTo>
                    <a:pt x="1871942" y="430024"/>
                  </a:lnTo>
                  <a:lnTo>
                    <a:pt x="1896573" y="401718"/>
                  </a:lnTo>
                  <a:lnTo>
                    <a:pt x="1921203" y="375362"/>
                  </a:lnTo>
                  <a:lnTo>
                    <a:pt x="1945834" y="350853"/>
                  </a:lnTo>
                  <a:lnTo>
                    <a:pt x="1970465" y="328078"/>
                  </a:lnTo>
                  <a:lnTo>
                    <a:pt x="1995096" y="306926"/>
                  </a:lnTo>
                  <a:lnTo>
                    <a:pt x="2019727" y="287290"/>
                  </a:lnTo>
                  <a:lnTo>
                    <a:pt x="2044358" y="269063"/>
                  </a:lnTo>
                  <a:lnTo>
                    <a:pt x="2068988" y="252145"/>
                  </a:lnTo>
                  <a:lnTo>
                    <a:pt x="2093619" y="236440"/>
                  </a:lnTo>
                  <a:lnTo>
                    <a:pt x="2118250" y="221858"/>
                  </a:lnTo>
                  <a:lnTo>
                    <a:pt x="2142881" y="208313"/>
                  </a:lnTo>
                  <a:lnTo>
                    <a:pt x="2167512" y="195726"/>
                  </a:lnTo>
                  <a:lnTo>
                    <a:pt x="2192142" y="184023"/>
                  </a:lnTo>
                  <a:lnTo>
                    <a:pt x="2216773" y="173134"/>
                  </a:lnTo>
                  <a:lnTo>
                    <a:pt x="2241404" y="162995"/>
                  </a:lnTo>
                  <a:lnTo>
                    <a:pt x="2266035" y="153549"/>
                  </a:lnTo>
                  <a:lnTo>
                    <a:pt x="2290666" y="144739"/>
                  </a:lnTo>
                  <a:lnTo>
                    <a:pt x="2315297" y="136516"/>
                  </a:lnTo>
                  <a:lnTo>
                    <a:pt x="2339927" y="128833"/>
                  </a:lnTo>
                  <a:lnTo>
                    <a:pt x="2364558" y="121649"/>
                  </a:lnTo>
                  <a:lnTo>
                    <a:pt x="2389189" y="114923"/>
                  </a:lnTo>
                  <a:lnTo>
                    <a:pt x="2413820" y="108621"/>
                  </a:lnTo>
                  <a:lnTo>
                    <a:pt x="2438451" y="102708"/>
                  </a:lnTo>
                  <a:lnTo>
                    <a:pt x="2463081" y="97155"/>
                  </a:lnTo>
                  <a:lnTo>
                    <a:pt x="2487712" y="91935"/>
                  </a:lnTo>
                  <a:lnTo>
                    <a:pt x="2512343" y="87021"/>
                  </a:lnTo>
                  <a:lnTo>
                    <a:pt x="2536974" y="82390"/>
                  </a:lnTo>
                  <a:lnTo>
                    <a:pt x="2561605" y="78021"/>
                  </a:lnTo>
                  <a:lnTo>
                    <a:pt x="2586236" y="73895"/>
                  </a:lnTo>
                  <a:lnTo>
                    <a:pt x="2610866" y="69994"/>
                  </a:lnTo>
                  <a:lnTo>
                    <a:pt x="2635497" y="66300"/>
                  </a:lnTo>
                  <a:lnTo>
                    <a:pt x="2660128" y="62799"/>
                  </a:lnTo>
                  <a:lnTo>
                    <a:pt x="2684759" y="59477"/>
                  </a:lnTo>
                  <a:lnTo>
                    <a:pt x="2709390" y="56322"/>
                  </a:lnTo>
                  <a:lnTo>
                    <a:pt x="2734020" y="53321"/>
                  </a:lnTo>
                  <a:lnTo>
                    <a:pt x="2758651" y="50464"/>
                  </a:lnTo>
                  <a:lnTo>
                    <a:pt x="2783282" y="47741"/>
                  </a:lnTo>
                  <a:lnTo>
                    <a:pt x="2807913" y="45143"/>
                  </a:lnTo>
                  <a:lnTo>
                    <a:pt x="2832544" y="42663"/>
                  </a:lnTo>
                  <a:lnTo>
                    <a:pt x="2857175" y="40292"/>
                  </a:lnTo>
                  <a:lnTo>
                    <a:pt x="2881805" y="38026"/>
                  </a:lnTo>
                  <a:lnTo>
                    <a:pt x="2906436" y="35861"/>
                  </a:lnTo>
                  <a:lnTo>
                    <a:pt x="2931067" y="33791"/>
                  </a:lnTo>
                  <a:lnTo>
                    <a:pt x="2955698" y="31814"/>
                  </a:lnTo>
                  <a:lnTo>
                    <a:pt x="2980329" y="29925"/>
                  </a:lnTo>
                  <a:lnTo>
                    <a:pt x="3004959" y="28121"/>
                  </a:lnTo>
                  <a:lnTo>
                    <a:pt x="3029590" y="26397"/>
                  </a:lnTo>
                  <a:lnTo>
                    <a:pt x="3054221" y="24751"/>
                  </a:lnTo>
                  <a:lnTo>
                    <a:pt x="3078852" y="23178"/>
                  </a:lnTo>
                  <a:lnTo>
                    <a:pt x="3103483" y="21677"/>
                  </a:lnTo>
                  <a:lnTo>
                    <a:pt x="3128114" y="20243"/>
                  </a:lnTo>
                  <a:lnTo>
                    <a:pt x="3152744" y="18873"/>
                  </a:lnTo>
                  <a:lnTo>
                    <a:pt x="3177375" y="17566"/>
                  </a:lnTo>
                  <a:lnTo>
                    <a:pt x="3202006" y="16318"/>
                  </a:lnTo>
                  <a:lnTo>
                    <a:pt x="3226637" y="15127"/>
                  </a:lnTo>
                  <a:lnTo>
                    <a:pt x="3251268" y="13989"/>
                  </a:lnTo>
                  <a:lnTo>
                    <a:pt x="3275899" y="12903"/>
                  </a:lnTo>
                  <a:lnTo>
                    <a:pt x="3300529" y="11867"/>
                  </a:lnTo>
                  <a:lnTo>
                    <a:pt x="3325160" y="10878"/>
                  </a:lnTo>
                  <a:lnTo>
                    <a:pt x="3349791" y="9934"/>
                  </a:lnTo>
                  <a:lnTo>
                    <a:pt x="3374422" y="9033"/>
                  </a:lnTo>
                  <a:lnTo>
                    <a:pt x="3399053" y="8173"/>
                  </a:lnTo>
                  <a:lnTo>
                    <a:pt x="3423683" y="7352"/>
                  </a:lnTo>
                  <a:lnTo>
                    <a:pt x="3448314" y="6569"/>
                  </a:lnTo>
                  <a:lnTo>
                    <a:pt x="3472945" y="5822"/>
                  </a:lnTo>
                  <a:lnTo>
                    <a:pt x="3497576" y="5109"/>
                  </a:lnTo>
                  <a:lnTo>
                    <a:pt x="3522207" y="4429"/>
                  </a:lnTo>
                  <a:lnTo>
                    <a:pt x="3546838" y="3780"/>
                  </a:lnTo>
                  <a:lnTo>
                    <a:pt x="3571468" y="3161"/>
                  </a:lnTo>
                  <a:lnTo>
                    <a:pt x="3596099" y="2570"/>
                  </a:lnTo>
                  <a:lnTo>
                    <a:pt x="3620730" y="2006"/>
                  </a:lnTo>
                  <a:lnTo>
                    <a:pt x="3645361" y="1469"/>
                  </a:lnTo>
                  <a:lnTo>
                    <a:pt x="3669992" y="956"/>
                  </a:lnTo>
                  <a:lnTo>
                    <a:pt x="3694622" y="466"/>
                  </a:ln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D5442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848104" y="2028906"/>
              <a:ext cx="3719253" cy="1951839"/>
            </a:xfrm>
            <a:custGeom>
              <a:avLst/>
              <a:pathLst>
                <a:path w="3719253" h="1951839">
                  <a:moveTo>
                    <a:pt x="0" y="1951839"/>
                  </a:moveTo>
                  <a:lnTo>
                    <a:pt x="24630" y="1951559"/>
                  </a:lnTo>
                  <a:lnTo>
                    <a:pt x="49261" y="1951253"/>
                  </a:lnTo>
                  <a:lnTo>
                    <a:pt x="73892" y="1950920"/>
                  </a:lnTo>
                  <a:lnTo>
                    <a:pt x="98523" y="1950556"/>
                  </a:lnTo>
                  <a:lnTo>
                    <a:pt x="123154" y="1950159"/>
                  </a:lnTo>
                  <a:lnTo>
                    <a:pt x="147784" y="1949725"/>
                  </a:lnTo>
                  <a:lnTo>
                    <a:pt x="172415" y="1949252"/>
                  </a:lnTo>
                  <a:lnTo>
                    <a:pt x="197046" y="1948734"/>
                  </a:lnTo>
                  <a:lnTo>
                    <a:pt x="221677" y="1948168"/>
                  </a:lnTo>
                  <a:lnTo>
                    <a:pt x="246308" y="1947549"/>
                  </a:lnTo>
                  <a:lnTo>
                    <a:pt x="270939" y="1946871"/>
                  </a:lnTo>
                  <a:lnTo>
                    <a:pt x="295569" y="1946129"/>
                  </a:lnTo>
                  <a:lnTo>
                    <a:pt x="320200" y="1945315"/>
                  </a:lnTo>
                  <a:lnTo>
                    <a:pt x="344831" y="1944422"/>
                  </a:lnTo>
                  <a:lnTo>
                    <a:pt x="369462" y="1943442"/>
                  </a:lnTo>
                  <a:lnTo>
                    <a:pt x="394093" y="1942365"/>
                  </a:lnTo>
                  <a:lnTo>
                    <a:pt x="418723" y="1941182"/>
                  </a:lnTo>
                  <a:lnTo>
                    <a:pt x="443354" y="1939881"/>
                  </a:lnTo>
                  <a:lnTo>
                    <a:pt x="467985" y="1938449"/>
                  </a:lnTo>
                  <a:lnTo>
                    <a:pt x="492616" y="1936871"/>
                  </a:lnTo>
                  <a:lnTo>
                    <a:pt x="517247" y="1935132"/>
                  </a:lnTo>
                  <a:lnTo>
                    <a:pt x="541878" y="1933213"/>
                  </a:lnTo>
                  <a:lnTo>
                    <a:pt x="566508" y="1931095"/>
                  </a:lnTo>
                  <a:lnTo>
                    <a:pt x="591139" y="1928754"/>
                  </a:lnTo>
                  <a:lnTo>
                    <a:pt x="615770" y="1926167"/>
                  </a:lnTo>
                  <a:lnTo>
                    <a:pt x="640401" y="1923303"/>
                  </a:lnTo>
                  <a:lnTo>
                    <a:pt x="665032" y="1920133"/>
                  </a:lnTo>
                  <a:lnTo>
                    <a:pt x="689662" y="1916619"/>
                  </a:lnTo>
                  <a:lnTo>
                    <a:pt x="714293" y="1912723"/>
                  </a:lnTo>
                  <a:lnTo>
                    <a:pt x="738924" y="1908398"/>
                  </a:lnTo>
                  <a:lnTo>
                    <a:pt x="763555" y="1903597"/>
                  </a:lnTo>
                  <a:lnTo>
                    <a:pt x="788186" y="1898261"/>
                  </a:lnTo>
                  <a:lnTo>
                    <a:pt x="812817" y="1892328"/>
                  </a:lnTo>
                  <a:lnTo>
                    <a:pt x="837447" y="1885729"/>
                  </a:lnTo>
                  <a:lnTo>
                    <a:pt x="862078" y="1878384"/>
                  </a:lnTo>
                  <a:lnTo>
                    <a:pt x="886709" y="1870206"/>
                  </a:lnTo>
                  <a:lnTo>
                    <a:pt x="911340" y="1861097"/>
                  </a:lnTo>
                  <a:lnTo>
                    <a:pt x="935971" y="1850949"/>
                  </a:lnTo>
                  <a:lnTo>
                    <a:pt x="960601" y="1839646"/>
                  </a:lnTo>
                  <a:lnTo>
                    <a:pt x="985232" y="1827068"/>
                  </a:lnTo>
                  <a:lnTo>
                    <a:pt x="1009863" y="1813092"/>
                  </a:lnTo>
                  <a:lnTo>
                    <a:pt x="1034494" y="1797589"/>
                  </a:lnTo>
                  <a:lnTo>
                    <a:pt x="1059125" y="1780427"/>
                  </a:lnTo>
                  <a:lnTo>
                    <a:pt x="1083756" y="1761469"/>
                  </a:lnTo>
                  <a:lnTo>
                    <a:pt x="1108386" y="1740580"/>
                  </a:lnTo>
                  <a:lnTo>
                    <a:pt x="1133017" y="1717630"/>
                  </a:lnTo>
                  <a:lnTo>
                    <a:pt x="1157648" y="1692495"/>
                  </a:lnTo>
                  <a:lnTo>
                    <a:pt x="1182279" y="1665063"/>
                  </a:lnTo>
                  <a:lnTo>
                    <a:pt x="1206910" y="1635239"/>
                  </a:lnTo>
                  <a:lnTo>
                    <a:pt x="1231540" y="1602951"/>
                  </a:lnTo>
                  <a:lnTo>
                    <a:pt x="1256171" y="1568153"/>
                  </a:lnTo>
                  <a:lnTo>
                    <a:pt x="1280802" y="1530835"/>
                  </a:lnTo>
                  <a:lnTo>
                    <a:pt x="1305433" y="1491024"/>
                  </a:lnTo>
                  <a:lnTo>
                    <a:pt x="1330064" y="1448791"/>
                  </a:lnTo>
                  <a:lnTo>
                    <a:pt x="1354695" y="1404253"/>
                  </a:lnTo>
                  <a:lnTo>
                    <a:pt x="1379325" y="1357573"/>
                  </a:lnTo>
                  <a:lnTo>
                    <a:pt x="1403956" y="1308963"/>
                  </a:lnTo>
                  <a:lnTo>
                    <a:pt x="1428587" y="1258680"/>
                  </a:lnTo>
                  <a:lnTo>
                    <a:pt x="1453218" y="1207022"/>
                  </a:lnTo>
                  <a:lnTo>
                    <a:pt x="1477849" y="1154318"/>
                  </a:lnTo>
                  <a:lnTo>
                    <a:pt x="1502479" y="1100926"/>
                  </a:lnTo>
                  <a:lnTo>
                    <a:pt x="1527110" y="1047216"/>
                  </a:lnTo>
                  <a:lnTo>
                    <a:pt x="1551741" y="993565"/>
                  </a:lnTo>
                  <a:lnTo>
                    <a:pt x="1576372" y="940342"/>
                  </a:lnTo>
                  <a:lnTo>
                    <a:pt x="1601003" y="887901"/>
                  </a:lnTo>
                  <a:lnTo>
                    <a:pt x="1625634" y="836571"/>
                  </a:lnTo>
                  <a:lnTo>
                    <a:pt x="1650264" y="786648"/>
                  </a:lnTo>
                  <a:lnTo>
                    <a:pt x="1674895" y="738388"/>
                  </a:lnTo>
                  <a:lnTo>
                    <a:pt x="1699526" y="692007"/>
                  </a:lnTo>
                  <a:lnTo>
                    <a:pt x="1724157" y="647676"/>
                  </a:lnTo>
                  <a:lnTo>
                    <a:pt x="1748788" y="605523"/>
                  </a:lnTo>
                  <a:lnTo>
                    <a:pt x="1773419" y="565635"/>
                  </a:lnTo>
                  <a:lnTo>
                    <a:pt x="1798049" y="528058"/>
                  </a:lnTo>
                  <a:lnTo>
                    <a:pt x="1822680" y="492808"/>
                  </a:lnTo>
                  <a:lnTo>
                    <a:pt x="1847311" y="459867"/>
                  </a:lnTo>
                  <a:lnTo>
                    <a:pt x="1871942" y="429193"/>
                  </a:lnTo>
                  <a:lnTo>
                    <a:pt x="1896573" y="400725"/>
                  </a:lnTo>
                  <a:lnTo>
                    <a:pt x="1921203" y="374376"/>
                  </a:lnTo>
                  <a:lnTo>
                    <a:pt x="1945834" y="350017"/>
                  </a:lnTo>
                  <a:lnTo>
                    <a:pt x="1970465" y="327511"/>
                  </a:lnTo>
                  <a:lnTo>
                    <a:pt x="1995096" y="306722"/>
                  </a:lnTo>
                  <a:lnTo>
                    <a:pt x="2019727" y="287524"/>
                  </a:lnTo>
                  <a:lnTo>
                    <a:pt x="2044358" y="269792"/>
                  </a:lnTo>
                  <a:lnTo>
                    <a:pt x="2068988" y="253411"/>
                  </a:lnTo>
                  <a:lnTo>
                    <a:pt x="2093619" y="238272"/>
                  </a:lnTo>
                  <a:lnTo>
                    <a:pt x="2118250" y="224273"/>
                  </a:lnTo>
                  <a:lnTo>
                    <a:pt x="2142881" y="211321"/>
                  </a:lnTo>
                  <a:lnTo>
                    <a:pt x="2167512" y="199328"/>
                  </a:lnTo>
                  <a:lnTo>
                    <a:pt x="2192142" y="188213"/>
                  </a:lnTo>
                  <a:lnTo>
                    <a:pt x="2216773" y="177903"/>
                  </a:lnTo>
                  <a:lnTo>
                    <a:pt x="2241404" y="168329"/>
                  </a:lnTo>
                  <a:lnTo>
                    <a:pt x="2266035" y="159429"/>
                  </a:lnTo>
                  <a:lnTo>
                    <a:pt x="2290666" y="151146"/>
                  </a:lnTo>
                  <a:lnTo>
                    <a:pt x="2315297" y="143427"/>
                  </a:lnTo>
                  <a:lnTo>
                    <a:pt x="2339927" y="136225"/>
                  </a:lnTo>
                  <a:lnTo>
                    <a:pt x="2364558" y="129496"/>
                  </a:lnTo>
                  <a:lnTo>
                    <a:pt x="2389189" y="123200"/>
                  </a:lnTo>
                  <a:lnTo>
                    <a:pt x="2413820" y="117300"/>
                  </a:lnTo>
                  <a:lnTo>
                    <a:pt x="2438451" y="111763"/>
                  </a:lnTo>
                  <a:lnTo>
                    <a:pt x="2463081" y="106558"/>
                  </a:lnTo>
                  <a:lnTo>
                    <a:pt x="2487712" y="101657"/>
                  </a:lnTo>
                  <a:lnTo>
                    <a:pt x="2512343" y="97035"/>
                  </a:lnTo>
                  <a:lnTo>
                    <a:pt x="2536974" y="92667"/>
                  </a:lnTo>
                  <a:lnTo>
                    <a:pt x="2561605" y="88533"/>
                  </a:lnTo>
                  <a:lnTo>
                    <a:pt x="2586236" y="84613"/>
                  </a:lnTo>
                  <a:lnTo>
                    <a:pt x="2610866" y="80889"/>
                  </a:lnTo>
                  <a:lnTo>
                    <a:pt x="2635497" y="77343"/>
                  </a:lnTo>
                  <a:lnTo>
                    <a:pt x="2660128" y="73962"/>
                  </a:lnTo>
                  <a:lnTo>
                    <a:pt x="2684759" y="70730"/>
                  </a:lnTo>
                  <a:lnTo>
                    <a:pt x="2709390" y="67635"/>
                  </a:lnTo>
                  <a:lnTo>
                    <a:pt x="2734020" y="64665"/>
                  </a:lnTo>
                  <a:lnTo>
                    <a:pt x="2758651" y="61810"/>
                  </a:lnTo>
                  <a:lnTo>
                    <a:pt x="2783282" y="59060"/>
                  </a:lnTo>
                  <a:lnTo>
                    <a:pt x="2807913" y="56405"/>
                  </a:lnTo>
                  <a:lnTo>
                    <a:pt x="2832544" y="53837"/>
                  </a:lnTo>
                  <a:lnTo>
                    <a:pt x="2857175" y="51349"/>
                  </a:lnTo>
                  <a:lnTo>
                    <a:pt x="2881805" y="48939"/>
                  </a:lnTo>
                  <a:lnTo>
                    <a:pt x="2906436" y="46604"/>
                  </a:lnTo>
                  <a:lnTo>
                    <a:pt x="2931067" y="44342"/>
                  </a:lnTo>
                  <a:lnTo>
                    <a:pt x="2955698" y="42150"/>
                  </a:lnTo>
                  <a:lnTo>
                    <a:pt x="2980329" y="40028"/>
                  </a:lnTo>
                  <a:lnTo>
                    <a:pt x="3004959" y="37972"/>
                  </a:lnTo>
                  <a:lnTo>
                    <a:pt x="3029590" y="35981"/>
                  </a:lnTo>
                  <a:lnTo>
                    <a:pt x="3054221" y="34053"/>
                  </a:lnTo>
                  <a:lnTo>
                    <a:pt x="3078852" y="32186"/>
                  </a:lnTo>
                  <a:lnTo>
                    <a:pt x="3103483" y="30378"/>
                  </a:lnTo>
                  <a:lnTo>
                    <a:pt x="3128114" y="28628"/>
                  </a:lnTo>
                  <a:lnTo>
                    <a:pt x="3152744" y="26933"/>
                  </a:lnTo>
                  <a:lnTo>
                    <a:pt x="3177375" y="25293"/>
                  </a:lnTo>
                  <a:lnTo>
                    <a:pt x="3202006" y="23704"/>
                  </a:lnTo>
                  <a:lnTo>
                    <a:pt x="3226637" y="22167"/>
                  </a:lnTo>
                  <a:lnTo>
                    <a:pt x="3251268" y="20679"/>
                  </a:lnTo>
                  <a:lnTo>
                    <a:pt x="3275899" y="19239"/>
                  </a:lnTo>
                  <a:lnTo>
                    <a:pt x="3300529" y="17845"/>
                  </a:lnTo>
                  <a:lnTo>
                    <a:pt x="3325160" y="16496"/>
                  </a:lnTo>
                  <a:lnTo>
                    <a:pt x="3349791" y="15191"/>
                  </a:lnTo>
                  <a:lnTo>
                    <a:pt x="3374422" y="13927"/>
                  </a:lnTo>
                  <a:lnTo>
                    <a:pt x="3399053" y="12705"/>
                  </a:lnTo>
                  <a:lnTo>
                    <a:pt x="3423683" y="11522"/>
                  </a:lnTo>
                  <a:lnTo>
                    <a:pt x="3448314" y="10377"/>
                  </a:lnTo>
                  <a:lnTo>
                    <a:pt x="3472945" y="9270"/>
                  </a:lnTo>
                  <a:lnTo>
                    <a:pt x="3497576" y="8199"/>
                  </a:lnTo>
                  <a:lnTo>
                    <a:pt x="3522207" y="7162"/>
                  </a:lnTo>
                  <a:lnTo>
                    <a:pt x="3546838" y="6159"/>
                  </a:lnTo>
                  <a:lnTo>
                    <a:pt x="3571468" y="5189"/>
                  </a:lnTo>
                  <a:lnTo>
                    <a:pt x="3596099" y="4251"/>
                  </a:lnTo>
                  <a:lnTo>
                    <a:pt x="3620730" y="3343"/>
                  </a:lnTo>
                  <a:lnTo>
                    <a:pt x="3645361" y="2465"/>
                  </a:lnTo>
                  <a:lnTo>
                    <a:pt x="3669992" y="1616"/>
                  </a:lnTo>
                  <a:lnTo>
                    <a:pt x="3694622" y="794"/>
                  </a:ln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C756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848104" y="2016046"/>
              <a:ext cx="3719253" cy="1966784"/>
            </a:xfrm>
            <a:custGeom>
              <a:avLst/>
              <a:pathLst>
                <a:path w="3719253" h="1966784">
                  <a:moveTo>
                    <a:pt x="0" y="1966784"/>
                  </a:moveTo>
                  <a:lnTo>
                    <a:pt x="24630" y="1966696"/>
                  </a:lnTo>
                  <a:lnTo>
                    <a:pt x="49261" y="1966601"/>
                  </a:lnTo>
                  <a:lnTo>
                    <a:pt x="73892" y="1966498"/>
                  </a:lnTo>
                  <a:lnTo>
                    <a:pt x="98523" y="1966386"/>
                  </a:lnTo>
                  <a:lnTo>
                    <a:pt x="123154" y="1966265"/>
                  </a:lnTo>
                  <a:lnTo>
                    <a:pt x="147784" y="1966133"/>
                  </a:lnTo>
                  <a:lnTo>
                    <a:pt x="172415" y="1965990"/>
                  </a:lnTo>
                  <a:lnTo>
                    <a:pt x="197046" y="1965834"/>
                  </a:lnTo>
                  <a:lnTo>
                    <a:pt x="221677" y="1965665"/>
                  </a:lnTo>
                  <a:lnTo>
                    <a:pt x="246308" y="1965481"/>
                  </a:lnTo>
                  <a:lnTo>
                    <a:pt x="270939" y="1965281"/>
                  </a:lnTo>
                  <a:lnTo>
                    <a:pt x="295569" y="1965064"/>
                  </a:lnTo>
                  <a:lnTo>
                    <a:pt x="320200" y="1964827"/>
                  </a:lnTo>
                  <a:lnTo>
                    <a:pt x="344831" y="1964569"/>
                  </a:lnTo>
                  <a:lnTo>
                    <a:pt x="369462" y="1964288"/>
                  </a:lnTo>
                  <a:lnTo>
                    <a:pt x="394093" y="1963981"/>
                  </a:lnTo>
                  <a:lnTo>
                    <a:pt x="418723" y="1963647"/>
                  </a:lnTo>
                  <a:lnTo>
                    <a:pt x="443354" y="1963283"/>
                  </a:lnTo>
                  <a:lnTo>
                    <a:pt x="467985" y="1962884"/>
                  </a:lnTo>
                  <a:lnTo>
                    <a:pt x="492616" y="1962450"/>
                  </a:lnTo>
                  <a:lnTo>
                    <a:pt x="517247" y="1961974"/>
                  </a:lnTo>
                  <a:lnTo>
                    <a:pt x="541878" y="1961455"/>
                  </a:lnTo>
                  <a:lnTo>
                    <a:pt x="566508" y="1960886"/>
                  </a:lnTo>
                  <a:lnTo>
                    <a:pt x="591139" y="1960263"/>
                  </a:lnTo>
                  <a:lnTo>
                    <a:pt x="615770" y="1959582"/>
                  </a:lnTo>
                  <a:lnTo>
                    <a:pt x="640401" y="1958834"/>
                  </a:lnTo>
                  <a:lnTo>
                    <a:pt x="665032" y="1958014"/>
                  </a:lnTo>
                  <a:lnTo>
                    <a:pt x="689662" y="1957114"/>
                  </a:lnTo>
                  <a:lnTo>
                    <a:pt x="714293" y="1956126"/>
                  </a:lnTo>
                  <a:lnTo>
                    <a:pt x="738924" y="1955041"/>
                  </a:lnTo>
                  <a:lnTo>
                    <a:pt x="763555" y="1953847"/>
                  </a:lnTo>
                  <a:lnTo>
                    <a:pt x="788186" y="1952534"/>
                  </a:lnTo>
                  <a:lnTo>
                    <a:pt x="812817" y="1951088"/>
                  </a:lnTo>
                  <a:lnTo>
                    <a:pt x="837447" y="1949495"/>
                  </a:lnTo>
                  <a:lnTo>
                    <a:pt x="862078" y="1947739"/>
                  </a:lnTo>
                  <a:lnTo>
                    <a:pt x="886709" y="1945802"/>
                  </a:lnTo>
                  <a:lnTo>
                    <a:pt x="911340" y="1943664"/>
                  </a:lnTo>
                  <a:lnTo>
                    <a:pt x="935971" y="1941303"/>
                  </a:lnTo>
                  <a:lnTo>
                    <a:pt x="960601" y="1938694"/>
                  </a:lnTo>
                  <a:lnTo>
                    <a:pt x="985232" y="1935810"/>
                  </a:lnTo>
                  <a:lnTo>
                    <a:pt x="1009863" y="1932624"/>
                  </a:lnTo>
                  <a:lnTo>
                    <a:pt x="1034494" y="1929104"/>
                  </a:lnTo>
                  <a:lnTo>
                    <a:pt x="1059125" y="1925217"/>
                  </a:lnTo>
                  <a:lnTo>
                    <a:pt x="1083756" y="1920924"/>
                  </a:lnTo>
                  <a:lnTo>
                    <a:pt x="1108386" y="1916187"/>
                  </a:lnTo>
                  <a:lnTo>
                    <a:pt x="1133017" y="1910962"/>
                  </a:lnTo>
                  <a:lnTo>
                    <a:pt x="1157648" y="1905200"/>
                  </a:lnTo>
                  <a:lnTo>
                    <a:pt x="1182279" y="1898853"/>
                  </a:lnTo>
                  <a:lnTo>
                    <a:pt x="1206910" y="1891865"/>
                  </a:lnTo>
                  <a:lnTo>
                    <a:pt x="1231540" y="1884179"/>
                  </a:lnTo>
                  <a:lnTo>
                    <a:pt x="1256171" y="1875733"/>
                  </a:lnTo>
                  <a:lnTo>
                    <a:pt x="1280802" y="1866461"/>
                  </a:lnTo>
                  <a:lnTo>
                    <a:pt x="1305433" y="1856297"/>
                  </a:lnTo>
                  <a:lnTo>
                    <a:pt x="1330064" y="1845169"/>
                  </a:lnTo>
                  <a:lnTo>
                    <a:pt x="1354695" y="1833004"/>
                  </a:lnTo>
                  <a:lnTo>
                    <a:pt x="1379325" y="1819727"/>
                  </a:lnTo>
                  <a:lnTo>
                    <a:pt x="1403956" y="1805262"/>
                  </a:lnTo>
                  <a:lnTo>
                    <a:pt x="1428587" y="1789533"/>
                  </a:lnTo>
                  <a:lnTo>
                    <a:pt x="1453218" y="1772465"/>
                  </a:lnTo>
                  <a:lnTo>
                    <a:pt x="1477849" y="1753988"/>
                  </a:lnTo>
                  <a:lnTo>
                    <a:pt x="1502479" y="1734033"/>
                  </a:lnTo>
                  <a:lnTo>
                    <a:pt x="1527110" y="1712539"/>
                  </a:lnTo>
                  <a:lnTo>
                    <a:pt x="1551741" y="1689451"/>
                  </a:lnTo>
                  <a:lnTo>
                    <a:pt x="1576372" y="1664726"/>
                  </a:lnTo>
                  <a:lnTo>
                    <a:pt x="1601003" y="1638332"/>
                  </a:lnTo>
                  <a:lnTo>
                    <a:pt x="1625634" y="1610249"/>
                  </a:lnTo>
                  <a:lnTo>
                    <a:pt x="1650264" y="1580476"/>
                  </a:lnTo>
                  <a:lnTo>
                    <a:pt x="1674895" y="1549027"/>
                  </a:lnTo>
                  <a:lnTo>
                    <a:pt x="1699526" y="1515937"/>
                  </a:lnTo>
                  <a:lnTo>
                    <a:pt x="1724157" y="1481260"/>
                  </a:lnTo>
                  <a:lnTo>
                    <a:pt x="1748788" y="1445070"/>
                  </a:lnTo>
                  <a:lnTo>
                    <a:pt x="1773419" y="1407465"/>
                  </a:lnTo>
                  <a:lnTo>
                    <a:pt x="1798049" y="1368561"/>
                  </a:lnTo>
                  <a:lnTo>
                    <a:pt x="1822680" y="1328496"/>
                  </a:lnTo>
                  <a:lnTo>
                    <a:pt x="1847311" y="1287423"/>
                  </a:lnTo>
                  <a:lnTo>
                    <a:pt x="1871942" y="1245514"/>
                  </a:lnTo>
                  <a:lnTo>
                    <a:pt x="1896573" y="1202950"/>
                  </a:lnTo>
                  <a:lnTo>
                    <a:pt x="1921203" y="1159920"/>
                  </a:lnTo>
                  <a:lnTo>
                    <a:pt x="1945834" y="1116595"/>
                  </a:lnTo>
                  <a:lnTo>
                    <a:pt x="1970465" y="1073143"/>
                  </a:lnTo>
                  <a:lnTo>
                    <a:pt x="1995096" y="1029730"/>
                  </a:lnTo>
                  <a:lnTo>
                    <a:pt x="2019727" y="986517"/>
                  </a:lnTo>
                  <a:lnTo>
                    <a:pt x="2044358" y="943661"/>
                  </a:lnTo>
                  <a:lnTo>
                    <a:pt x="2068988" y="901308"/>
                  </a:lnTo>
                  <a:lnTo>
                    <a:pt x="2093619" y="859596"/>
                  </a:lnTo>
                  <a:lnTo>
                    <a:pt x="2118250" y="818650"/>
                  </a:lnTo>
                  <a:lnTo>
                    <a:pt x="2142881" y="778585"/>
                  </a:lnTo>
                  <a:lnTo>
                    <a:pt x="2167512" y="739500"/>
                  </a:lnTo>
                  <a:lnTo>
                    <a:pt x="2192142" y="701482"/>
                  </a:lnTo>
                  <a:lnTo>
                    <a:pt x="2216773" y="664604"/>
                  </a:lnTo>
                  <a:lnTo>
                    <a:pt x="2241404" y="628927"/>
                  </a:lnTo>
                  <a:lnTo>
                    <a:pt x="2266035" y="594497"/>
                  </a:lnTo>
                  <a:lnTo>
                    <a:pt x="2290666" y="561350"/>
                  </a:lnTo>
                  <a:lnTo>
                    <a:pt x="2315297" y="529507"/>
                  </a:lnTo>
                  <a:lnTo>
                    <a:pt x="2339927" y="498982"/>
                  </a:lnTo>
                  <a:lnTo>
                    <a:pt x="2364558" y="469777"/>
                  </a:lnTo>
                  <a:lnTo>
                    <a:pt x="2389189" y="441886"/>
                  </a:lnTo>
                  <a:lnTo>
                    <a:pt x="2413820" y="415295"/>
                  </a:lnTo>
                  <a:lnTo>
                    <a:pt x="2438451" y="389985"/>
                  </a:lnTo>
                  <a:lnTo>
                    <a:pt x="2463081" y="365929"/>
                  </a:lnTo>
                  <a:lnTo>
                    <a:pt x="2487712" y="343096"/>
                  </a:lnTo>
                  <a:lnTo>
                    <a:pt x="2512343" y="321452"/>
                  </a:lnTo>
                  <a:lnTo>
                    <a:pt x="2536974" y="300959"/>
                  </a:lnTo>
                  <a:lnTo>
                    <a:pt x="2561605" y="281577"/>
                  </a:lnTo>
                  <a:lnTo>
                    <a:pt x="2586236" y="263265"/>
                  </a:lnTo>
                  <a:lnTo>
                    <a:pt x="2610866" y="245978"/>
                  </a:lnTo>
                  <a:lnTo>
                    <a:pt x="2635497" y="229674"/>
                  </a:lnTo>
                  <a:lnTo>
                    <a:pt x="2660128" y="214308"/>
                  </a:lnTo>
                  <a:lnTo>
                    <a:pt x="2684759" y="199838"/>
                  </a:lnTo>
                  <a:lnTo>
                    <a:pt x="2709390" y="186220"/>
                  </a:lnTo>
                  <a:lnTo>
                    <a:pt x="2734020" y="173412"/>
                  </a:lnTo>
                  <a:lnTo>
                    <a:pt x="2758651" y="161373"/>
                  </a:lnTo>
                  <a:lnTo>
                    <a:pt x="2783282" y="150062"/>
                  </a:lnTo>
                  <a:lnTo>
                    <a:pt x="2807913" y="139440"/>
                  </a:lnTo>
                  <a:lnTo>
                    <a:pt x="2832544" y="129471"/>
                  </a:lnTo>
                  <a:lnTo>
                    <a:pt x="2857175" y="120118"/>
                  </a:lnTo>
                  <a:lnTo>
                    <a:pt x="2881805" y="111350"/>
                  </a:lnTo>
                  <a:lnTo>
                    <a:pt x="2906436" y="103134"/>
                  </a:lnTo>
                  <a:lnTo>
                    <a:pt x="2931067" y="95442"/>
                  </a:lnTo>
                  <a:lnTo>
                    <a:pt x="2955698" y="88243"/>
                  </a:lnTo>
                  <a:lnTo>
                    <a:pt x="2980329" y="81511"/>
                  </a:lnTo>
                  <a:lnTo>
                    <a:pt x="3004959" y="75217"/>
                  </a:lnTo>
                  <a:lnTo>
                    <a:pt x="3029590" y="69336"/>
                  </a:lnTo>
                  <a:lnTo>
                    <a:pt x="3054221" y="63844"/>
                  </a:lnTo>
                  <a:lnTo>
                    <a:pt x="3078852" y="58717"/>
                  </a:lnTo>
                  <a:lnTo>
                    <a:pt x="3103483" y="53932"/>
                  </a:lnTo>
                  <a:lnTo>
                    <a:pt x="3128114" y="49469"/>
                  </a:lnTo>
                  <a:lnTo>
                    <a:pt x="3152744" y="45307"/>
                  </a:lnTo>
                  <a:lnTo>
                    <a:pt x="3177375" y="41427"/>
                  </a:lnTo>
                  <a:lnTo>
                    <a:pt x="3202006" y="37810"/>
                  </a:lnTo>
                  <a:lnTo>
                    <a:pt x="3226637" y="34441"/>
                  </a:lnTo>
                  <a:lnTo>
                    <a:pt x="3251268" y="31303"/>
                  </a:lnTo>
                  <a:lnTo>
                    <a:pt x="3275899" y="28380"/>
                  </a:lnTo>
                  <a:lnTo>
                    <a:pt x="3300529" y="25659"/>
                  </a:lnTo>
                  <a:lnTo>
                    <a:pt x="3325160" y="23126"/>
                  </a:lnTo>
                  <a:lnTo>
                    <a:pt x="3349791" y="20769"/>
                  </a:lnTo>
                  <a:lnTo>
                    <a:pt x="3374422" y="18576"/>
                  </a:lnTo>
                  <a:lnTo>
                    <a:pt x="3399053" y="16535"/>
                  </a:lnTo>
                  <a:lnTo>
                    <a:pt x="3423683" y="14637"/>
                  </a:lnTo>
                  <a:lnTo>
                    <a:pt x="3448314" y="12871"/>
                  </a:lnTo>
                  <a:lnTo>
                    <a:pt x="3472945" y="11229"/>
                  </a:lnTo>
                  <a:lnTo>
                    <a:pt x="3497576" y="9703"/>
                  </a:lnTo>
                  <a:lnTo>
                    <a:pt x="3522207" y="8283"/>
                  </a:lnTo>
                  <a:lnTo>
                    <a:pt x="3546838" y="6964"/>
                  </a:lnTo>
                  <a:lnTo>
                    <a:pt x="3571468" y="5738"/>
                  </a:lnTo>
                  <a:lnTo>
                    <a:pt x="3596099" y="4598"/>
                  </a:lnTo>
                  <a:lnTo>
                    <a:pt x="3620730" y="3538"/>
                  </a:lnTo>
                  <a:lnTo>
                    <a:pt x="3645361" y="2554"/>
                  </a:lnTo>
                  <a:lnTo>
                    <a:pt x="3669992" y="1639"/>
                  </a:lnTo>
                  <a:lnTo>
                    <a:pt x="3694622" y="789"/>
                  </a:ln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B665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848104" y="2019032"/>
              <a:ext cx="3719253" cy="1963536"/>
            </a:xfrm>
            <a:custGeom>
              <a:avLst/>
              <a:pathLst>
                <a:path w="3719253" h="1963536">
                  <a:moveTo>
                    <a:pt x="0" y="1963536"/>
                  </a:moveTo>
                  <a:lnTo>
                    <a:pt x="24630" y="1963494"/>
                  </a:lnTo>
                  <a:lnTo>
                    <a:pt x="49261" y="1963451"/>
                  </a:lnTo>
                  <a:lnTo>
                    <a:pt x="73892" y="1963407"/>
                  </a:lnTo>
                  <a:lnTo>
                    <a:pt x="98523" y="1963360"/>
                  </a:lnTo>
                  <a:lnTo>
                    <a:pt x="123154" y="1963312"/>
                  </a:lnTo>
                  <a:lnTo>
                    <a:pt x="147784" y="1963261"/>
                  </a:lnTo>
                  <a:lnTo>
                    <a:pt x="172415" y="1963208"/>
                  </a:lnTo>
                  <a:lnTo>
                    <a:pt x="197046" y="1963152"/>
                  </a:lnTo>
                  <a:lnTo>
                    <a:pt x="221677" y="1963093"/>
                  </a:lnTo>
                  <a:lnTo>
                    <a:pt x="246308" y="1963031"/>
                  </a:lnTo>
                  <a:lnTo>
                    <a:pt x="270939" y="1962964"/>
                  </a:lnTo>
                  <a:lnTo>
                    <a:pt x="295569" y="1962894"/>
                  </a:lnTo>
                  <a:lnTo>
                    <a:pt x="320200" y="1962819"/>
                  </a:lnTo>
                  <a:lnTo>
                    <a:pt x="344831" y="1962738"/>
                  </a:lnTo>
                  <a:lnTo>
                    <a:pt x="369462" y="1962652"/>
                  </a:lnTo>
                  <a:lnTo>
                    <a:pt x="394093" y="1962559"/>
                  </a:lnTo>
                  <a:lnTo>
                    <a:pt x="418723" y="1962459"/>
                  </a:lnTo>
                  <a:lnTo>
                    <a:pt x="443354" y="1962351"/>
                  </a:lnTo>
                  <a:lnTo>
                    <a:pt x="467985" y="1962234"/>
                  </a:lnTo>
                  <a:lnTo>
                    <a:pt x="492616" y="1962107"/>
                  </a:lnTo>
                  <a:lnTo>
                    <a:pt x="517247" y="1961970"/>
                  </a:lnTo>
                  <a:lnTo>
                    <a:pt x="541878" y="1961819"/>
                  </a:lnTo>
                  <a:lnTo>
                    <a:pt x="566508" y="1961656"/>
                  </a:lnTo>
                  <a:lnTo>
                    <a:pt x="591139" y="1961476"/>
                  </a:lnTo>
                  <a:lnTo>
                    <a:pt x="615770" y="1961279"/>
                  </a:lnTo>
                  <a:lnTo>
                    <a:pt x="640401" y="1961063"/>
                  </a:lnTo>
                  <a:lnTo>
                    <a:pt x="665032" y="1960825"/>
                  </a:lnTo>
                  <a:lnTo>
                    <a:pt x="689662" y="1960562"/>
                  </a:lnTo>
                  <a:lnTo>
                    <a:pt x="714293" y="1960271"/>
                  </a:lnTo>
                  <a:lnTo>
                    <a:pt x="738924" y="1959948"/>
                  </a:lnTo>
                  <a:lnTo>
                    <a:pt x="763555" y="1959589"/>
                  </a:lnTo>
                  <a:lnTo>
                    <a:pt x="788186" y="1959189"/>
                  </a:lnTo>
                  <a:lnTo>
                    <a:pt x="812817" y="1958741"/>
                  </a:lnTo>
                  <a:lnTo>
                    <a:pt x="837447" y="1958240"/>
                  </a:lnTo>
                  <a:lnTo>
                    <a:pt x="862078" y="1957678"/>
                  </a:lnTo>
                  <a:lnTo>
                    <a:pt x="886709" y="1957044"/>
                  </a:lnTo>
                  <a:lnTo>
                    <a:pt x="911340" y="1956328"/>
                  </a:lnTo>
                  <a:lnTo>
                    <a:pt x="935971" y="1955518"/>
                  </a:lnTo>
                  <a:lnTo>
                    <a:pt x="960601" y="1954599"/>
                  </a:lnTo>
                  <a:lnTo>
                    <a:pt x="985232" y="1953555"/>
                  </a:lnTo>
                  <a:lnTo>
                    <a:pt x="1009863" y="1952368"/>
                  </a:lnTo>
                  <a:lnTo>
                    <a:pt x="1034494" y="1951019"/>
                  </a:lnTo>
                  <a:lnTo>
                    <a:pt x="1059125" y="1949484"/>
                  </a:lnTo>
                  <a:lnTo>
                    <a:pt x="1083756" y="1947737"/>
                  </a:lnTo>
                  <a:lnTo>
                    <a:pt x="1108386" y="1945748"/>
                  </a:lnTo>
                  <a:lnTo>
                    <a:pt x="1133017" y="1943483"/>
                  </a:lnTo>
                  <a:lnTo>
                    <a:pt x="1157648" y="1940902"/>
                  </a:lnTo>
                  <a:lnTo>
                    <a:pt x="1182279" y="1937962"/>
                  </a:lnTo>
                  <a:lnTo>
                    <a:pt x="1206910" y="1934612"/>
                  </a:lnTo>
                  <a:lnTo>
                    <a:pt x="1231540" y="1930795"/>
                  </a:lnTo>
                  <a:lnTo>
                    <a:pt x="1256171" y="1926447"/>
                  </a:lnTo>
                  <a:lnTo>
                    <a:pt x="1280802" y="1921497"/>
                  </a:lnTo>
                  <a:lnTo>
                    <a:pt x="1305433" y="1915865"/>
                  </a:lnTo>
                  <a:lnTo>
                    <a:pt x="1330064" y="1909460"/>
                  </a:lnTo>
                  <a:lnTo>
                    <a:pt x="1354695" y="1902187"/>
                  </a:lnTo>
                  <a:lnTo>
                    <a:pt x="1379325" y="1893935"/>
                  </a:lnTo>
                  <a:lnTo>
                    <a:pt x="1403956" y="1884589"/>
                  </a:lnTo>
                  <a:lnTo>
                    <a:pt x="1428587" y="1874022"/>
                  </a:lnTo>
                  <a:lnTo>
                    <a:pt x="1453218" y="1862098"/>
                  </a:lnTo>
                  <a:lnTo>
                    <a:pt x="1477849" y="1848674"/>
                  </a:lnTo>
                  <a:lnTo>
                    <a:pt x="1502479" y="1833604"/>
                  </a:lnTo>
                  <a:lnTo>
                    <a:pt x="1527110" y="1816736"/>
                  </a:lnTo>
                  <a:lnTo>
                    <a:pt x="1551741" y="1797919"/>
                  </a:lnTo>
                  <a:lnTo>
                    <a:pt x="1576372" y="1777008"/>
                  </a:lnTo>
                  <a:lnTo>
                    <a:pt x="1601003" y="1753864"/>
                  </a:lnTo>
                  <a:lnTo>
                    <a:pt x="1625634" y="1728366"/>
                  </a:lnTo>
                  <a:lnTo>
                    <a:pt x="1650264" y="1700412"/>
                  </a:lnTo>
                  <a:lnTo>
                    <a:pt x="1674895" y="1669931"/>
                  </a:lnTo>
                  <a:lnTo>
                    <a:pt x="1699526" y="1636884"/>
                  </a:lnTo>
                  <a:lnTo>
                    <a:pt x="1724157" y="1601274"/>
                  </a:lnTo>
                  <a:lnTo>
                    <a:pt x="1748788" y="1563151"/>
                  </a:lnTo>
                  <a:lnTo>
                    <a:pt x="1773419" y="1522616"/>
                  </a:lnTo>
                  <a:lnTo>
                    <a:pt x="1798049" y="1479824"/>
                  </a:lnTo>
                  <a:lnTo>
                    <a:pt x="1822680" y="1434984"/>
                  </a:lnTo>
                  <a:lnTo>
                    <a:pt x="1847311" y="1388356"/>
                  </a:lnTo>
                  <a:lnTo>
                    <a:pt x="1871942" y="1340244"/>
                  </a:lnTo>
                  <a:lnTo>
                    <a:pt x="1896573" y="1290995"/>
                  </a:lnTo>
                  <a:lnTo>
                    <a:pt x="1921203" y="1240965"/>
                  </a:lnTo>
                  <a:lnTo>
                    <a:pt x="1945834" y="1190467"/>
                  </a:lnTo>
                  <a:lnTo>
                    <a:pt x="1970465" y="1139797"/>
                  </a:lnTo>
                  <a:lnTo>
                    <a:pt x="1995096" y="1089241"/>
                  </a:lnTo>
                  <a:lnTo>
                    <a:pt x="2019727" y="1039070"/>
                  </a:lnTo>
                  <a:lnTo>
                    <a:pt x="2044358" y="989539"/>
                  </a:lnTo>
                  <a:lnTo>
                    <a:pt x="2068988" y="940876"/>
                  </a:lnTo>
                  <a:lnTo>
                    <a:pt x="2093619" y="893284"/>
                  </a:lnTo>
                  <a:lnTo>
                    <a:pt x="2118250" y="846936"/>
                  </a:lnTo>
                  <a:lnTo>
                    <a:pt x="2142881" y="801979"/>
                  </a:lnTo>
                  <a:lnTo>
                    <a:pt x="2167512" y="758531"/>
                  </a:lnTo>
                  <a:lnTo>
                    <a:pt x="2192142" y="716681"/>
                  </a:lnTo>
                  <a:lnTo>
                    <a:pt x="2216773" y="676494"/>
                  </a:lnTo>
                  <a:lnTo>
                    <a:pt x="2241404" y="638011"/>
                  </a:lnTo>
                  <a:lnTo>
                    <a:pt x="2266035" y="601253"/>
                  </a:lnTo>
                  <a:lnTo>
                    <a:pt x="2290666" y="566219"/>
                  </a:lnTo>
                  <a:lnTo>
                    <a:pt x="2315297" y="532897"/>
                  </a:lnTo>
                  <a:lnTo>
                    <a:pt x="2339927" y="501258"/>
                  </a:lnTo>
                  <a:lnTo>
                    <a:pt x="2364558" y="471264"/>
                  </a:lnTo>
                  <a:lnTo>
                    <a:pt x="2389189" y="442867"/>
                  </a:lnTo>
                  <a:lnTo>
                    <a:pt x="2413820" y="416013"/>
                  </a:lnTo>
                  <a:lnTo>
                    <a:pt x="2438451" y="390643"/>
                  </a:lnTo>
                  <a:lnTo>
                    <a:pt x="2463081" y="366694"/>
                  </a:lnTo>
                  <a:lnTo>
                    <a:pt x="2487712" y="344101"/>
                  </a:lnTo>
                  <a:lnTo>
                    <a:pt x="2512343" y="322800"/>
                  </a:lnTo>
                  <a:lnTo>
                    <a:pt x="2536974" y="302725"/>
                  </a:lnTo>
                  <a:lnTo>
                    <a:pt x="2561605" y="283810"/>
                  </a:lnTo>
                  <a:lnTo>
                    <a:pt x="2586236" y="265993"/>
                  </a:lnTo>
                  <a:lnTo>
                    <a:pt x="2610866" y="249211"/>
                  </a:lnTo>
                  <a:lnTo>
                    <a:pt x="2635497" y="233406"/>
                  </a:lnTo>
                  <a:lnTo>
                    <a:pt x="2660128" y="218520"/>
                  </a:lnTo>
                  <a:lnTo>
                    <a:pt x="2684759" y="204500"/>
                  </a:lnTo>
                  <a:lnTo>
                    <a:pt x="2709390" y="191292"/>
                  </a:lnTo>
                  <a:lnTo>
                    <a:pt x="2734020" y="178850"/>
                  </a:lnTo>
                  <a:lnTo>
                    <a:pt x="2758651" y="167125"/>
                  </a:lnTo>
                  <a:lnTo>
                    <a:pt x="2783282" y="156075"/>
                  </a:lnTo>
                  <a:lnTo>
                    <a:pt x="2807913" y="145659"/>
                  </a:lnTo>
                  <a:lnTo>
                    <a:pt x="2832544" y="135839"/>
                  </a:lnTo>
                  <a:lnTo>
                    <a:pt x="2857175" y="126579"/>
                  </a:lnTo>
                  <a:lnTo>
                    <a:pt x="2881805" y="117853"/>
                  </a:lnTo>
                  <a:lnTo>
                    <a:pt x="2906436" y="109635"/>
                  </a:lnTo>
                  <a:lnTo>
                    <a:pt x="2931067" y="101899"/>
                  </a:lnTo>
                  <a:lnTo>
                    <a:pt x="2955698" y="94622"/>
                  </a:lnTo>
                  <a:lnTo>
                    <a:pt x="2980329" y="87780"/>
                  </a:lnTo>
                  <a:lnTo>
                    <a:pt x="3004959" y="81349"/>
                  </a:lnTo>
                  <a:lnTo>
                    <a:pt x="3029590" y="75308"/>
                  </a:lnTo>
                  <a:lnTo>
                    <a:pt x="3054221" y="69635"/>
                  </a:lnTo>
                  <a:lnTo>
                    <a:pt x="3078852" y="64311"/>
                  </a:lnTo>
                  <a:lnTo>
                    <a:pt x="3103483" y="59316"/>
                  </a:lnTo>
                  <a:lnTo>
                    <a:pt x="3128114" y="54630"/>
                  </a:lnTo>
                  <a:lnTo>
                    <a:pt x="3152744" y="50237"/>
                  </a:lnTo>
                  <a:lnTo>
                    <a:pt x="3177375" y="46119"/>
                  </a:lnTo>
                  <a:lnTo>
                    <a:pt x="3202006" y="42260"/>
                  </a:lnTo>
                  <a:lnTo>
                    <a:pt x="3226637" y="38645"/>
                  </a:lnTo>
                  <a:lnTo>
                    <a:pt x="3251268" y="35260"/>
                  </a:lnTo>
                  <a:lnTo>
                    <a:pt x="3275899" y="32090"/>
                  </a:lnTo>
                  <a:lnTo>
                    <a:pt x="3300529" y="29122"/>
                  </a:lnTo>
                  <a:lnTo>
                    <a:pt x="3325160" y="26345"/>
                  </a:lnTo>
                  <a:lnTo>
                    <a:pt x="3349791" y="23746"/>
                  </a:lnTo>
                  <a:lnTo>
                    <a:pt x="3374422" y="21314"/>
                  </a:lnTo>
                  <a:lnTo>
                    <a:pt x="3399053" y="19040"/>
                  </a:lnTo>
                  <a:lnTo>
                    <a:pt x="3423683" y="16913"/>
                  </a:lnTo>
                  <a:lnTo>
                    <a:pt x="3448314" y="14923"/>
                  </a:lnTo>
                  <a:lnTo>
                    <a:pt x="3472945" y="13063"/>
                  </a:lnTo>
                  <a:lnTo>
                    <a:pt x="3497576" y="11325"/>
                  </a:lnTo>
                  <a:lnTo>
                    <a:pt x="3522207" y="9699"/>
                  </a:lnTo>
                  <a:lnTo>
                    <a:pt x="3546838" y="8180"/>
                  </a:lnTo>
                  <a:lnTo>
                    <a:pt x="3571468" y="6760"/>
                  </a:lnTo>
                  <a:lnTo>
                    <a:pt x="3596099" y="5434"/>
                  </a:lnTo>
                  <a:lnTo>
                    <a:pt x="3620730" y="4194"/>
                  </a:lnTo>
                  <a:lnTo>
                    <a:pt x="3645361" y="3036"/>
                  </a:lnTo>
                  <a:lnTo>
                    <a:pt x="3669992" y="1954"/>
                  </a:lnTo>
                  <a:lnTo>
                    <a:pt x="3694622" y="944"/>
                  </a:ln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A27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848104" y="2025245"/>
              <a:ext cx="3719253" cy="1957075"/>
            </a:xfrm>
            <a:custGeom>
              <a:avLst/>
              <a:pathLst>
                <a:path w="3719253" h="1957075">
                  <a:moveTo>
                    <a:pt x="0" y="1957075"/>
                  </a:moveTo>
                  <a:lnTo>
                    <a:pt x="24630" y="1957009"/>
                  </a:lnTo>
                  <a:lnTo>
                    <a:pt x="49261" y="1956939"/>
                  </a:lnTo>
                  <a:lnTo>
                    <a:pt x="73892" y="1956866"/>
                  </a:lnTo>
                  <a:lnTo>
                    <a:pt x="98523" y="1956790"/>
                  </a:lnTo>
                  <a:lnTo>
                    <a:pt x="123154" y="1956710"/>
                  </a:lnTo>
                  <a:lnTo>
                    <a:pt x="147784" y="1956626"/>
                  </a:lnTo>
                  <a:lnTo>
                    <a:pt x="172415" y="1956538"/>
                  </a:lnTo>
                  <a:lnTo>
                    <a:pt x="197046" y="1956445"/>
                  </a:lnTo>
                  <a:lnTo>
                    <a:pt x="221677" y="1956346"/>
                  </a:lnTo>
                  <a:lnTo>
                    <a:pt x="246308" y="1956243"/>
                  </a:lnTo>
                  <a:lnTo>
                    <a:pt x="270939" y="1956133"/>
                  </a:lnTo>
                  <a:lnTo>
                    <a:pt x="295569" y="1956016"/>
                  </a:lnTo>
                  <a:lnTo>
                    <a:pt x="320200" y="1955892"/>
                  </a:lnTo>
                  <a:lnTo>
                    <a:pt x="344831" y="1955761"/>
                  </a:lnTo>
                  <a:lnTo>
                    <a:pt x="369462" y="1955620"/>
                  </a:lnTo>
                  <a:lnTo>
                    <a:pt x="394093" y="1955470"/>
                  </a:lnTo>
                  <a:lnTo>
                    <a:pt x="418723" y="1955310"/>
                  </a:lnTo>
                  <a:lnTo>
                    <a:pt x="443354" y="1955139"/>
                  </a:lnTo>
                  <a:lnTo>
                    <a:pt x="467985" y="1954955"/>
                  </a:lnTo>
                  <a:lnTo>
                    <a:pt x="492616" y="1954757"/>
                  </a:lnTo>
                  <a:lnTo>
                    <a:pt x="517247" y="1954544"/>
                  </a:lnTo>
                  <a:lnTo>
                    <a:pt x="541878" y="1954314"/>
                  </a:lnTo>
                  <a:lnTo>
                    <a:pt x="566508" y="1954066"/>
                  </a:lnTo>
                  <a:lnTo>
                    <a:pt x="591139" y="1953798"/>
                  </a:lnTo>
                  <a:lnTo>
                    <a:pt x="615770" y="1953507"/>
                  </a:lnTo>
                  <a:lnTo>
                    <a:pt x="640401" y="1953191"/>
                  </a:lnTo>
                  <a:lnTo>
                    <a:pt x="665032" y="1952848"/>
                  </a:lnTo>
                  <a:lnTo>
                    <a:pt x="689662" y="1952473"/>
                  </a:lnTo>
                  <a:lnTo>
                    <a:pt x="714293" y="1952065"/>
                  </a:lnTo>
                  <a:lnTo>
                    <a:pt x="738924" y="1951618"/>
                  </a:lnTo>
                  <a:lnTo>
                    <a:pt x="763555" y="1951129"/>
                  </a:lnTo>
                  <a:lnTo>
                    <a:pt x="788186" y="1950592"/>
                  </a:lnTo>
                  <a:lnTo>
                    <a:pt x="812817" y="1950002"/>
                  </a:lnTo>
                  <a:lnTo>
                    <a:pt x="837447" y="1949351"/>
                  </a:lnTo>
                  <a:lnTo>
                    <a:pt x="862078" y="1948634"/>
                  </a:lnTo>
                  <a:lnTo>
                    <a:pt x="886709" y="1947840"/>
                  </a:lnTo>
                  <a:lnTo>
                    <a:pt x="911340" y="1946961"/>
                  </a:lnTo>
                  <a:lnTo>
                    <a:pt x="935971" y="1945985"/>
                  </a:lnTo>
                  <a:lnTo>
                    <a:pt x="960601" y="1944900"/>
                  </a:lnTo>
                  <a:lnTo>
                    <a:pt x="985232" y="1943692"/>
                  </a:lnTo>
                  <a:lnTo>
                    <a:pt x="1009863" y="1942348"/>
                  </a:lnTo>
                  <a:lnTo>
                    <a:pt x="1034494" y="1940852"/>
                  </a:lnTo>
                  <a:lnTo>
                    <a:pt x="1059125" y="1939187"/>
                  </a:lnTo>
                  <a:lnTo>
                    <a:pt x="1083756" y="1937332"/>
                  </a:lnTo>
                  <a:lnTo>
                    <a:pt x="1108386" y="1935266"/>
                  </a:lnTo>
                  <a:lnTo>
                    <a:pt x="1133017" y="1932964"/>
                  </a:lnTo>
                  <a:lnTo>
                    <a:pt x="1157648" y="1930400"/>
                  </a:lnTo>
                  <a:lnTo>
                    <a:pt x="1182279" y="1927544"/>
                  </a:lnTo>
                  <a:lnTo>
                    <a:pt x="1206910" y="1924362"/>
                  </a:lnTo>
                  <a:lnTo>
                    <a:pt x="1231540" y="1920819"/>
                  </a:lnTo>
                  <a:lnTo>
                    <a:pt x="1256171" y="1916874"/>
                  </a:lnTo>
                  <a:lnTo>
                    <a:pt x="1280802" y="1912484"/>
                  </a:lnTo>
                  <a:lnTo>
                    <a:pt x="1305433" y="1907601"/>
                  </a:lnTo>
                  <a:lnTo>
                    <a:pt x="1330064" y="1902173"/>
                  </a:lnTo>
                  <a:lnTo>
                    <a:pt x="1354695" y="1896143"/>
                  </a:lnTo>
                  <a:lnTo>
                    <a:pt x="1379325" y="1889451"/>
                  </a:lnTo>
                  <a:lnTo>
                    <a:pt x="1403956" y="1882032"/>
                  </a:lnTo>
                  <a:lnTo>
                    <a:pt x="1428587" y="1873816"/>
                  </a:lnTo>
                  <a:lnTo>
                    <a:pt x="1453218" y="1864731"/>
                  </a:lnTo>
                  <a:lnTo>
                    <a:pt x="1477849" y="1854699"/>
                  </a:lnTo>
                  <a:lnTo>
                    <a:pt x="1502479" y="1843640"/>
                  </a:lnTo>
                  <a:lnTo>
                    <a:pt x="1527110" y="1831474"/>
                  </a:lnTo>
                  <a:lnTo>
                    <a:pt x="1551741" y="1818116"/>
                  </a:lnTo>
                  <a:lnTo>
                    <a:pt x="1576372" y="1803483"/>
                  </a:lnTo>
                  <a:lnTo>
                    <a:pt x="1601003" y="1787494"/>
                  </a:lnTo>
                  <a:lnTo>
                    <a:pt x="1625634" y="1770070"/>
                  </a:lnTo>
                  <a:lnTo>
                    <a:pt x="1650264" y="1751139"/>
                  </a:lnTo>
                  <a:lnTo>
                    <a:pt x="1674895" y="1730636"/>
                  </a:lnTo>
                  <a:lnTo>
                    <a:pt x="1699526" y="1708504"/>
                  </a:lnTo>
                  <a:lnTo>
                    <a:pt x="1724157" y="1684702"/>
                  </a:lnTo>
                  <a:lnTo>
                    <a:pt x="1748788" y="1659202"/>
                  </a:lnTo>
                  <a:lnTo>
                    <a:pt x="1773419" y="1631994"/>
                  </a:lnTo>
                  <a:lnTo>
                    <a:pt x="1798049" y="1603088"/>
                  </a:lnTo>
                  <a:lnTo>
                    <a:pt x="1822680" y="1572516"/>
                  </a:lnTo>
                  <a:lnTo>
                    <a:pt x="1847311" y="1540335"/>
                  </a:lnTo>
                  <a:lnTo>
                    <a:pt x="1871942" y="1506623"/>
                  </a:lnTo>
                  <a:lnTo>
                    <a:pt x="1896573" y="1471485"/>
                  </a:lnTo>
                  <a:lnTo>
                    <a:pt x="1921203" y="1435043"/>
                  </a:lnTo>
                  <a:lnTo>
                    <a:pt x="1945834" y="1397406"/>
                  </a:lnTo>
                  <a:lnTo>
                    <a:pt x="1970465" y="1358692"/>
                  </a:lnTo>
                  <a:lnTo>
                    <a:pt x="1995096" y="1319026"/>
                  </a:lnTo>
                  <a:lnTo>
                    <a:pt x="2019727" y="1278548"/>
                  </a:lnTo>
                  <a:lnTo>
                    <a:pt x="2044358" y="1237401"/>
                  </a:lnTo>
                  <a:lnTo>
                    <a:pt x="2068988" y="1195736"/>
                  </a:lnTo>
                  <a:lnTo>
                    <a:pt x="2093619" y="1153707"/>
                  </a:lnTo>
                  <a:lnTo>
                    <a:pt x="2118250" y="1111469"/>
                  </a:lnTo>
                  <a:lnTo>
                    <a:pt x="2142881" y="1069175"/>
                  </a:lnTo>
                  <a:lnTo>
                    <a:pt x="2167512" y="1026975"/>
                  </a:lnTo>
                  <a:lnTo>
                    <a:pt x="2192142" y="985014"/>
                  </a:lnTo>
                  <a:lnTo>
                    <a:pt x="2216773" y="943430"/>
                  </a:lnTo>
                  <a:lnTo>
                    <a:pt x="2241404" y="902352"/>
                  </a:lnTo>
                  <a:lnTo>
                    <a:pt x="2266035" y="861900"/>
                  </a:lnTo>
                  <a:lnTo>
                    <a:pt x="2290666" y="822183"/>
                  </a:lnTo>
                  <a:lnTo>
                    <a:pt x="2315297" y="783297"/>
                  </a:lnTo>
                  <a:lnTo>
                    <a:pt x="2339927" y="745330"/>
                  </a:lnTo>
                  <a:lnTo>
                    <a:pt x="2364558" y="708355"/>
                  </a:lnTo>
                  <a:lnTo>
                    <a:pt x="2389189" y="672434"/>
                  </a:lnTo>
                  <a:lnTo>
                    <a:pt x="2413820" y="637618"/>
                  </a:lnTo>
                  <a:lnTo>
                    <a:pt x="2438451" y="603948"/>
                  </a:lnTo>
                  <a:lnTo>
                    <a:pt x="2463081" y="571452"/>
                  </a:lnTo>
                  <a:lnTo>
                    <a:pt x="2487712" y="540152"/>
                  </a:lnTo>
                  <a:lnTo>
                    <a:pt x="2512343" y="510057"/>
                  </a:lnTo>
                  <a:lnTo>
                    <a:pt x="2536974" y="481171"/>
                  </a:lnTo>
                  <a:lnTo>
                    <a:pt x="2561605" y="453489"/>
                  </a:lnTo>
                  <a:lnTo>
                    <a:pt x="2586236" y="427002"/>
                  </a:lnTo>
                  <a:lnTo>
                    <a:pt x="2610866" y="401693"/>
                  </a:lnTo>
                  <a:lnTo>
                    <a:pt x="2635497" y="377541"/>
                  </a:lnTo>
                  <a:lnTo>
                    <a:pt x="2660128" y="354522"/>
                  </a:lnTo>
                  <a:lnTo>
                    <a:pt x="2684759" y="332606"/>
                  </a:lnTo>
                  <a:lnTo>
                    <a:pt x="2709390" y="311764"/>
                  </a:lnTo>
                  <a:lnTo>
                    <a:pt x="2734020" y="291962"/>
                  </a:lnTo>
                  <a:lnTo>
                    <a:pt x="2758651" y="273166"/>
                  </a:lnTo>
                  <a:lnTo>
                    <a:pt x="2783282" y="255340"/>
                  </a:lnTo>
                  <a:lnTo>
                    <a:pt x="2807913" y="238447"/>
                  </a:lnTo>
                  <a:lnTo>
                    <a:pt x="2832544" y="222452"/>
                  </a:lnTo>
                  <a:lnTo>
                    <a:pt x="2857175" y="207317"/>
                  </a:lnTo>
                  <a:lnTo>
                    <a:pt x="2881805" y="193013"/>
                  </a:lnTo>
                  <a:lnTo>
                    <a:pt x="2906436" y="179508"/>
                  </a:lnTo>
                  <a:lnTo>
                    <a:pt x="2931067" y="166770"/>
                  </a:lnTo>
                  <a:lnTo>
                    <a:pt x="2955698" y="154766"/>
                  </a:lnTo>
                  <a:lnTo>
                    <a:pt x="2980329" y="143466"/>
                  </a:lnTo>
                  <a:lnTo>
                    <a:pt x="3004959" y="132835"/>
                  </a:lnTo>
                  <a:lnTo>
                    <a:pt x="3029590" y="122844"/>
                  </a:lnTo>
                  <a:lnTo>
                    <a:pt x="3054221" y="113460"/>
                  </a:lnTo>
                  <a:lnTo>
                    <a:pt x="3078852" y="104652"/>
                  </a:lnTo>
                  <a:lnTo>
                    <a:pt x="3103483" y="96391"/>
                  </a:lnTo>
                  <a:lnTo>
                    <a:pt x="3128114" y="88647"/>
                  </a:lnTo>
                  <a:lnTo>
                    <a:pt x="3152744" y="81392"/>
                  </a:lnTo>
                  <a:lnTo>
                    <a:pt x="3177375" y="74600"/>
                  </a:lnTo>
                  <a:lnTo>
                    <a:pt x="3202006" y="68243"/>
                  </a:lnTo>
                  <a:lnTo>
                    <a:pt x="3226637" y="62297"/>
                  </a:lnTo>
                  <a:lnTo>
                    <a:pt x="3251268" y="56738"/>
                  </a:lnTo>
                  <a:lnTo>
                    <a:pt x="3275899" y="51542"/>
                  </a:lnTo>
                  <a:lnTo>
                    <a:pt x="3300529" y="46688"/>
                  </a:lnTo>
                  <a:lnTo>
                    <a:pt x="3325160" y="42155"/>
                  </a:lnTo>
                  <a:lnTo>
                    <a:pt x="3349791" y="37923"/>
                  </a:lnTo>
                  <a:lnTo>
                    <a:pt x="3374422" y="33973"/>
                  </a:lnTo>
                  <a:lnTo>
                    <a:pt x="3399053" y="30288"/>
                  </a:lnTo>
                  <a:lnTo>
                    <a:pt x="3423683" y="26851"/>
                  </a:lnTo>
                  <a:lnTo>
                    <a:pt x="3448314" y="23646"/>
                  </a:lnTo>
                  <a:lnTo>
                    <a:pt x="3472945" y="20658"/>
                  </a:lnTo>
                  <a:lnTo>
                    <a:pt x="3497576" y="17873"/>
                  </a:lnTo>
                  <a:lnTo>
                    <a:pt x="3522207" y="15277"/>
                  </a:lnTo>
                  <a:lnTo>
                    <a:pt x="3546838" y="12859"/>
                  </a:lnTo>
                  <a:lnTo>
                    <a:pt x="3571468" y="10607"/>
                  </a:lnTo>
                  <a:lnTo>
                    <a:pt x="3596099" y="8509"/>
                  </a:lnTo>
                  <a:lnTo>
                    <a:pt x="3620730" y="6555"/>
                  </a:lnTo>
                  <a:lnTo>
                    <a:pt x="3645361" y="4736"/>
                  </a:lnTo>
                  <a:lnTo>
                    <a:pt x="3669992" y="3043"/>
                  </a:lnTo>
                  <a:lnTo>
                    <a:pt x="3694622" y="1467"/>
                  </a:ln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897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848104" y="2023413"/>
              <a:ext cx="3719253" cy="1959817"/>
            </a:xfrm>
            <a:custGeom>
              <a:avLst/>
              <a:pathLst>
                <a:path w="3719253" h="1959817">
                  <a:moveTo>
                    <a:pt x="0" y="1959817"/>
                  </a:moveTo>
                  <a:lnTo>
                    <a:pt x="24630" y="1959802"/>
                  </a:lnTo>
                  <a:lnTo>
                    <a:pt x="49261" y="1959785"/>
                  </a:lnTo>
                  <a:lnTo>
                    <a:pt x="73892" y="1959769"/>
                  </a:lnTo>
                  <a:lnTo>
                    <a:pt x="98523" y="1959752"/>
                  </a:lnTo>
                  <a:lnTo>
                    <a:pt x="123154" y="1959734"/>
                  </a:lnTo>
                  <a:lnTo>
                    <a:pt x="147784" y="1959715"/>
                  </a:lnTo>
                  <a:lnTo>
                    <a:pt x="172415" y="1959695"/>
                  </a:lnTo>
                  <a:lnTo>
                    <a:pt x="197046" y="1959674"/>
                  </a:lnTo>
                  <a:lnTo>
                    <a:pt x="221677" y="1959652"/>
                  </a:lnTo>
                  <a:lnTo>
                    <a:pt x="246308" y="1959629"/>
                  </a:lnTo>
                  <a:lnTo>
                    <a:pt x="270939" y="1959604"/>
                  </a:lnTo>
                  <a:lnTo>
                    <a:pt x="295569" y="1959578"/>
                  </a:lnTo>
                  <a:lnTo>
                    <a:pt x="320200" y="1959549"/>
                  </a:lnTo>
                  <a:lnTo>
                    <a:pt x="344831" y="1959519"/>
                  </a:lnTo>
                  <a:lnTo>
                    <a:pt x="369462" y="1959486"/>
                  </a:lnTo>
                  <a:lnTo>
                    <a:pt x="394093" y="1959450"/>
                  </a:lnTo>
                  <a:lnTo>
                    <a:pt x="418723" y="1959412"/>
                  </a:lnTo>
                  <a:lnTo>
                    <a:pt x="443354" y="1959370"/>
                  </a:lnTo>
                  <a:lnTo>
                    <a:pt x="467985" y="1959325"/>
                  </a:lnTo>
                  <a:lnTo>
                    <a:pt x="492616" y="1959275"/>
                  </a:lnTo>
                  <a:lnTo>
                    <a:pt x="517247" y="1959221"/>
                  </a:lnTo>
                  <a:lnTo>
                    <a:pt x="541878" y="1959162"/>
                  </a:lnTo>
                  <a:lnTo>
                    <a:pt x="566508" y="1959097"/>
                  </a:lnTo>
                  <a:lnTo>
                    <a:pt x="591139" y="1959026"/>
                  </a:lnTo>
                  <a:lnTo>
                    <a:pt x="615770" y="1958947"/>
                  </a:lnTo>
                  <a:lnTo>
                    <a:pt x="640401" y="1958860"/>
                  </a:lnTo>
                  <a:lnTo>
                    <a:pt x="665032" y="1958764"/>
                  </a:lnTo>
                  <a:lnTo>
                    <a:pt x="689662" y="1958657"/>
                  </a:lnTo>
                  <a:lnTo>
                    <a:pt x="714293" y="1958538"/>
                  </a:lnTo>
                  <a:lnTo>
                    <a:pt x="738924" y="1958406"/>
                  </a:lnTo>
                  <a:lnTo>
                    <a:pt x="763555" y="1958258"/>
                  </a:lnTo>
                  <a:lnTo>
                    <a:pt x="788186" y="1958092"/>
                  </a:lnTo>
                  <a:lnTo>
                    <a:pt x="812817" y="1957906"/>
                  </a:lnTo>
                  <a:lnTo>
                    <a:pt x="837447" y="1957696"/>
                  </a:lnTo>
                  <a:lnTo>
                    <a:pt x="862078" y="1957459"/>
                  </a:lnTo>
                  <a:lnTo>
                    <a:pt x="886709" y="1957191"/>
                  </a:lnTo>
                  <a:lnTo>
                    <a:pt x="911340" y="1956886"/>
                  </a:lnTo>
                  <a:lnTo>
                    <a:pt x="935971" y="1956538"/>
                  </a:lnTo>
                  <a:lnTo>
                    <a:pt x="960601" y="1956141"/>
                  </a:lnTo>
                  <a:lnTo>
                    <a:pt x="985232" y="1955687"/>
                  </a:lnTo>
                  <a:lnTo>
                    <a:pt x="1009863" y="1955167"/>
                  </a:lnTo>
                  <a:lnTo>
                    <a:pt x="1034494" y="1954572"/>
                  </a:lnTo>
                  <a:lnTo>
                    <a:pt x="1059125" y="1953890"/>
                  </a:lnTo>
                  <a:lnTo>
                    <a:pt x="1083756" y="1953108"/>
                  </a:lnTo>
                  <a:lnTo>
                    <a:pt x="1108386" y="1952210"/>
                  </a:lnTo>
                  <a:lnTo>
                    <a:pt x="1133017" y="1951179"/>
                  </a:lnTo>
                  <a:lnTo>
                    <a:pt x="1157648" y="1949994"/>
                  </a:lnTo>
                  <a:lnTo>
                    <a:pt x="1182279" y="1948632"/>
                  </a:lnTo>
                  <a:lnTo>
                    <a:pt x="1206910" y="1947066"/>
                  </a:lnTo>
                  <a:lnTo>
                    <a:pt x="1231540" y="1945263"/>
                  </a:lnTo>
                  <a:lnTo>
                    <a:pt x="1256171" y="1943190"/>
                  </a:lnTo>
                  <a:lnTo>
                    <a:pt x="1280802" y="1940803"/>
                  </a:lnTo>
                  <a:lnTo>
                    <a:pt x="1305433" y="1938058"/>
                  </a:lnTo>
                  <a:lnTo>
                    <a:pt x="1330064" y="1934900"/>
                  </a:lnTo>
                  <a:lnTo>
                    <a:pt x="1354695" y="1931269"/>
                  </a:lnTo>
                  <a:lnTo>
                    <a:pt x="1379325" y="1927098"/>
                  </a:lnTo>
                  <a:lnTo>
                    <a:pt x="1403956" y="1922310"/>
                  </a:lnTo>
                  <a:lnTo>
                    <a:pt x="1428587" y="1916820"/>
                  </a:lnTo>
                  <a:lnTo>
                    <a:pt x="1453218" y="1910534"/>
                  </a:lnTo>
                  <a:lnTo>
                    <a:pt x="1477849" y="1903347"/>
                  </a:lnTo>
                  <a:lnTo>
                    <a:pt x="1502479" y="1895146"/>
                  </a:lnTo>
                  <a:lnTo>
                    <a:pt x="1527110" y="1885808"/>
                  </a:lnTo>
                  <a:lnTo>
                    <a:pt x="1551741" y="1875202"/>
                  </a:lnTo>
                  <a:lnTo>
                    <a:pt x="1576372" y="1863189"/>
                  </a:lnTo>
                  <a:lnTo>
                    <a:pt x="1601003" y="1849625"/>
                  </a:lnTo>
                  <a:lnTo>
                    <a:pt x="1625634" y="1834363"/>
                  </a:lnTo>
                  <a:lnTo>
                    <a:pt x="1650264" y="1817257"/>
                  </a:lnTo>
                  <a:lnTo>
                    <a:pt x="1674895" y="1798165"/>
                  </a:lnTo>
                  <a:lnTo>
                    <a:pt x="1699526" y="1776957"/>
                  </a:lnTo>
                  <a:lnTo>
                    <a:pt x="1724157" y="1753517"/>
                  </a:lnTo>
                  <a:lnTo>
                    <a:pt x="1748788" y="1727751"/>
                  </a:lnTo>
                  <a:lnTo>
                    <a:pt x="1773419" y="1699595"/>
                  </a:lnTo>
                  <a:lnTo>
                    <a:pt x="1798049" y="1669019"/>
                  </a:lnTo>
                  <a:lnTo>
                    <a:pt x="1822680" y="1636036"/>
                  </a:lnTo>
                  <a:lnTo>
                    <a:pt x="1847311" y="1600706"/>
                  </a:lnTo>
                  <a:lnTo>
                    <a:pt x="1871942" y="1563139"/>
                  </a:lnTo>
                  <a:lnTo>
                    <a:pt x="1896573" y="1523497"/>
                  </a:lnTo>
                  <a:lnTo>
                    <a:pt x="1921203" y="1481982"/>
                  </a:lnTo>
                  <a:lnTo>
                    <a:pt x="1945834" y="1438784"/>
                  </a:lnTo>
                  <a:lnTo>
                    <a:pt x="1970465" y="1394106"/>
                  </a:lnTo>
                  <a:lnTo>
                    <a:pt x="1995096" y="1348174"/>
                  </a:lnTo>
                  <a:lnTo>
                    <a:pt x="2019727" y="1301229"/>
                  </a:lnTo>
                  <a:lnTo>
                    <a:pt x="2044358" y="1253522"/>
                  </a:lnTo>
                  <a:lnTo>
                    <a:pt x="2068988" y="1205310"/>
                  </a:lnTo>
                  <a:lnTo>
                    <a:pt x="2093619" y="1156849"/>
                  </a:lnTo>
                  <a:lnTo>
                    <a:pt x="2118250" y="1108389"/>
                  </a:lnTo>
                  <a:lnTo>
                    <a:pt x="2142881" y="1060169"/>
                  </a:lnTo>
                  <a:lnTo>
                    <a:pt x="2167512" y="1012413"/>
                  </a:lnTo>
                  <a:lnTo>
                    <a:pt x="2192142" y="965326"/>
                  </a:lnTo>
                  <a:lnTo>
                    <a:pt x="2216773" y="919095"/>
                  </a:lnTo>
                  <a:lnTo>
                    <a:pt x="2241404" y="873880"/>
                  </a:lnTo>
                  <a:lnTo>
                    <a:pt x="2266035" y="829823"/>
                  </a:lnTo>
                  <a:lnTo>
                    <a:pt x="2290666" y="787039"/>
                  </a:lnTo>
                  <a:lnTo>
                    <a:pt x="2315297" y="745621"/>
                  </a:lnTo>
                  <a:lnTo>
                    <a:pt x="2339927" y="705642"/>
                  </a:lnTo>
                  <a:lnTo>
                    <a:pt x="2364558" y="667153"/>
                  </a:lnTo>
                  <a:lnTo>
                    <a:pt x="2389189" y="630188"/>
                  </a:lnTo>
                  <a:lnTo>
                    <a:pt x="2413820" y="594762"/>
                  </a:lnTo>
                  <a:lnTo>
                    <a:pt x="2438451" y="560879"/>
                  </a:lnTo>
                  <a:lnTo>
                    <a:pt x="2463081" y="528526"/>
                  </a:lnTo>
                  <a:lnTo>
                    <a:pt x="2487712" y="497684"/>
                  </a:lnTo>
                  <a:lnTo>
                    <a:pt x="2512343" y="468322"/>
                  </a:lnTo>
                  <a:lnTo>
                    <a:pt x="2536974" y="440403"/>
                  </a:lnTo>
                  <a:lnTo>
                    <a:pt x="2561605" y="413883"/>
                  </a:lnTo>
                  <a:lnTo>
                    <a:pt x="2586236" y="388716"/>
                  </a:lnTo>
                  <a:lnTo>
                    <a:pt x="2610866" y="364851"/>
                  </a:lnTo>
                  <a:lnTo>
                    <a:pt x="2635497" y="342236"/>
                  </a:lnTo>
                  <a:lnTo>
                    <a:pt x="2660128" y="320818"/>
                  </a:lnTo>
                  <a:lnTo>
                    <a:pt x="2684759" y="300543"/>
                  </a:lnTo>
                  <a:lnTo>
                    <a:pt x="2709390" y="281359"/>
                  </a:lnTo>
                  <a:lnTo>
                    <a:pt x="2734020" y="263212"/>
                  </a:lnTo>
                  <a:lnTo>
                    <a:pt x="2758651" y="246051"/>
                  </a:lnTo>
                  <a:lnTo>
                    <a:pt x="2783282" y="229827"/>
                  </a:lnTo>
                  <a:lnTo>
                    <a:pt x="2807913" y="214491"/>
                  </a:lnTo>
                  <a:lnTo>
                    <a:pt x="2832544" y="199998"/>
                  </a:lnTo>
                  <a:lnTo>
                    <a:pt x="2857175" y="186306"/>
                  </a:lnTo>
                  <a:lnTo>
                    <a:pt x="2881805" y="173380"/>
                  </a:lnTo>
                  <a:lnTo>
                    <a:pt x="2906436" y="161190"/>
                  </a:lnTo>
                  <a:lnTo>
                    <a:pt x="2931067" y="149705"/>
                  </a:lnTo>
                  <a:lnTo>
                    <a:pt x="2955698" y="138893"/>
                  </a:lnTo>
                  <a:lnTo>
                    <a:pt x="2980329" y="128722"/>
                  </a:lnTo>
                  <a:lnTo>
                    <a:pt x="3004959" y="119162"/>
                  </a:lnTo>
                  <a:lnTo>
                    <a:pt x="3029590" y="110183"/>
                  </a:lnTo>
                  <a:lnTo>
                    <a:pt x="3054221" y="101754"/>
                  </a:lnTo>
                  <a:lnTo>
                    <a:pt x="3078852" y="93847"/>
                  </a:lnTo>
                  <a:lnTo>
                    <a:pt x="3103483" y="86434"/>
                  </a:lnTo>
                  <a:lnTo>
                    <a:pt x="3128114" y="79488"/>
                  </a:lnTo>
                  <a:lnTo>
                    <a:pt x="3152744" y="72983"/>
                  </a:lnTo>
                  <a:lnTo>
                    <a:pt x="3177375" y="66894"/>
                  </a:lnTo>
                  <a:lnTo>
                    <a:pt x="3202006" y="61197"/>
                  </a:lnTo>
                  <a:lnTo>
                    <a:pt x="3226637" y="55869"/>
                  </a:lnTo>
                  <a:lnTo>
                    <a:pt x="3251268" y="50887"/>
                  </a:lnTo>
                  <a:lnTo>
                    <a:pt x="3275899" y="46232"/>
                  </a:lnTo>
                  <a:lnTo>
                    <a:pt x="3300529" y="41883"/>
                  </a:lnTo>
                  <a:lnTo>
                    <a:pt x="3325160" y="37821"/>
                  </a:lnTo>
                  <a:lnTo>
                    <a:pt x="3349791" y="34029"/>
                  </a:lnTo>
                  <a:lnTo>
                    <a:pt x="3374422" y="30490"/>
                  </a:lnTo>
                  <a:lnTo>
                    <a:pt x="3399053" y="27187"/>
                  </a:lnTo>
                  <a:lnTo>
                    <a:pt x="3423683" y="24106"/>
                  </a:lnTo>
                  <a:lnTo>
                    <a:pt x="3448314" y="21232"/>
                  </a:lnTo>
                  <a:lnTo>
                    <a:pt x="3472945" y="18552"/>
                  </a:lnTo>
                  <a:lnTo>
                    <a:pt x="3497576" y="16054"/>
                  </a:lnTo>
                  <a:lnTo>
                    <a:pt x="3522207" y="13726"/>
                  </a:lnTo>
                  <a:lnTo>
                    <a:pt x="3546838" y="11555"/>
                  </a:lnTo>
                  <a:lnTo>
                    <a:pt x="3571468" y="9533"/>
                  </a:lnTo>
                  <a:lnTo>
                    <a:pt x="3596099" y="7649"/>
                  </a:lnTo>
                  <a:lnTo>
                    <a:pt x="3620730" y="5894"/>
                  </a:lnTo>
                  <a:lnTo>
                    <a:pt x="3645361" y="4259"/>
                  </a:lnTo>
                  <a:lnTo>
                    <a:pt x="3669992" y="2737"/>
                  </a:lnTo>
                  <a:lnTo>
                    <a:pt x="3694622" y="1319"/>
                  </a:ln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698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814970" y="3946874"/>
              <a:ext cx="66267" cy="66267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808789" y="3938877"/>
              <a:ext cx="78630" cy="78630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807730" y="3943292"/>
              <a:ext cx="80748" cy="80748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801093" y="3936256"/>
              <a:ext cx="94022" cy="94022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800396" y="3935925"/>
              <a:ext cx="95417" cy="95417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813802" y="3926510"/>
              <a:ext cx="68604" cy="6860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814181" y="3949022"/>
              <a:ext cx="67847" cy="67847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840353" y="3945496"/>
              <a:ext cx="64764" cy="64764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835225" y="3940913"/>
              <a:ext cx="75020" cy="75020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831948" y="3942902"/>
              <a:ext cx="81574" cy="81574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825327" y="3936077"/>
              <a:ext cx="94816" cy="94816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825343" y="3936195"/>
              <a:ext cx="94783" cy="94783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837730" y="3930281"/>
              <a:ext cx="70010" cy="7001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838927" y="3948815"/>
              <a:ext cx="67616" cy="67616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867162" y="3951091"/>
              <a:ext cx="60408" cy="60408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863575" y="3945829"/>
              <a:ext cx="67582" cy="67582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859947" y="3946202"/>
              <a:ext cx="74838" cy="74838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851560" y="3937355"/>
              <a:ext cx="91611" cy="91611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52464" y="3938680"/>
              <a:ext cx="89804" cy="89804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865842" y="3932001"/>
              <a:ext cx="63047" cy="6304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865842" y="3951129"/>
              <a:ext cx="63047" cy="63047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890939" y="3948384"/>
              <a:ext cx="62115" cy="62115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885556" y="3940674"/>
              <a:ext cx="72881" cy="72881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883510" y="3945157"/>
              <a:ext cx="76973" cy="76973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875285" y="3936489"/>
              <a:ext cx="93422" cy="93422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875676" y="3937287"/>
              <a:ext cx="92641" cy="92641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888807" y="3924613"/>
              <a:ext cx="66380" cy="6638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889681" y="3949576"/>
              <a:ext cx="64631" cy="64631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913886" y="3948539"/>
              <a:ext cx="65482" cy="65482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909310" y="3936575"/>
              <a:ext cx="74634" cy="74634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903908" y="3940786"/>
              <a:ext cx="85439" cy="85439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899193" y="3935467"/>
              <a:ext cx="94869" cy="94869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897846" y="3934717"/>
              <a:ext cx="97563" cy="97563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912770" y="3921054"/>
              <a:ext cx="67715" cy="6771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913182" y="3949241"/>
              <a:ext cx="66891" cy="66891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935699" y="3939775"/>
              <a:ext cx="71118" cy="71118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931378" y="3935886"/>
              <a:ext cx="79759" cy="79759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928731" y="3941063"/>
              <a:ext cx="85055" cy="85055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922756" y="3934461"/>
              <a:ext cx="97004" cy="97004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922241" y="3934528"/>
              <a:ext cx="98034" cy="98034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934485" y="3931941"/>
              <a:ext cx="73547" cy="7354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934712" y="3945949"/>
              <a:ext cx="73093" cy="73093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960354" y="3938269"/>
              <a:ext cx="71069" cy="71069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956553" y="3932677"/>
              <a:ext cx="78672" cy="78672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952636" y="3940322"/>
              <a:ext cx="86506" cy="86506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946969" y="3933992"/>
              <a:ext cx="97840" cy="97840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946916" y="3934460"/>
              <a:ext cx="97946" cy="97946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958516" y="3925641"/>
              <a:ext cx="74746" cy="7474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958200" y="3944285"/>
              <a:ext cx="75378" cy="75378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985072" y="3939349"/>
              <a:ext cx="70895" cy="70895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980194" y="3933809"/>
              <a:ext cx="80651" cy="80651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978179" y="3940993"/>
              <a:ext cx="84681" cy="84681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972809" y="3934990"/>
              <a:ext cx="95422" cy="95422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972964" y="3935909"/>
              <a:ext cx="95110" cy="95110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982743" y="3922019"/>
              <a:ext cx="75553" cy="7555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983259" y="3945608"/>
              <a:ext cx="74522" cy="74522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013227" y="3944528"/>
              <a:ext cx="63847" cy="63847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009666" y="3930342"/>
              <a:ext cx="70970" cy="70970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005508" y="3943717"/>
              <a:ext cx="79286" cy="79286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000611" y="3937886"/>
              <a:ext cx="89079" cy="89079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000785" y="3938939"/>
              <a:ext cx="88732" cy="88732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013550" y="3920163"/>
              <a:ext cx="63202" cy="63202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011850" y="3948168"/>
              <a:ext cx="66602" cy="66602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042520" y="3956609"/>
              <a:ext cx="54523" cy="54523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040779" y="3940484"/>
              <a:ext cx="58004" cy="58004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033922" y="3947462"/>
              <a:ext cx="71719" cy="71719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026410" y="3938792"/>
              <a:ext cx="86742" cy="86742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026159" y="3939861"/>
              <a:ext cx="87245" cy="87245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041783" y="3917774"/>
              <a:ext cx="55996" cy="5599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040873" y="3954145"/>
              <a:ext cx="57816" cy="57816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065601" y="3949518"/>
              <a:ext cx="57623" cy="57623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060080" y="3935783"/>
              <a:ext cx="68665" cy="68665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058368" y="3946847"/>
              <a:ext cx="72088" cy="72088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050884" y="3939141"/>
              <a:ext cx="87057" cy="87057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048309" y="3937372"/>
              <a:ext cx="92207" cy="92207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063413" y="3937080"/>
              <a:ext cx="61999" cy="61999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062710" y="3949816"/>
              <a:ext cx="63405" cy="63405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085724" y="3942029"/>
              <a:ext cx="66639" cy="66639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080878" y="3933258"/>
              <a:ext cx="76331" cy="76331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075244" y="3939333"/>
              <a:ext cx="87599" cy="87599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071204" y="3934492"/>
              <a:ext cx="95677" cy="95677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069504" y="3933832"/>
              <a:ext cx="99078" cy="99078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085071" y="3916374"/>
              <a:ext cx="67944" cy="6794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082624" y="3945482"/>
              <a:ext cx="72838" cy="72838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107170" y="3939168"/>
              <a:ext cx="73009" cy="73009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102705" y="3921964"/>
              <a:ext cx="81937" cy="8193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100162" y="3939692"/>
              <a:ext cx="87024" cy="87024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095452" y="3933660"/>
              <a:ext cx="96444" cy="96444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095001" y="3934566"/>
              <a:ext cx="97345" cy="97345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06329" y="3921684"/>
              <a:ext cx="74690" cy="7469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110694" y="3946866"/>
              <a:ext cx="65960" cy="65960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133807" y="3934756"/>
              <a:ext cx="68994" cy="68994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127686" y="3924563"/>
              <a:ext cx="81237" cy="8123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128477" y="3943330"/>
              <a:ext cx="79655" cy="79655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120216" y="3933138"/>
              <a:ext cx="96178" cy="96178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120115" y="3935145"/>
              <a:ext cx="96379" cy="96379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132137" y="3912809"/>
              <a:ext cx="72336" cy="7233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137798" y="3946966"/>
              <a:ext cx="61014" cy="61014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155480" y="3934780"/>
              <a:ext cx="74911" cy="74911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150571" y="3921805"/>
              <a:ext cx="84728" cy="84728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149342" y="3939424"/>
              <a:ext cx="87188" cy="87188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145017" y="3933773"/>
              <a:ext cx="95837" cy="95837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144436" y="3934814"/>
              <a:ext cx="96999" cy="96999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155807" y="3883686"/>
              <a:ext cx="74256" cy="7425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162428" y="3951038"/>
              <a:ext cx="61014" cy="61014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181789" y="3935701"/>
              <a:ext cx="71554" cy="71554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176119" y="3923160"/>
              <a:ext cx="82894" cy="82894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178307" y="3943903"/>
              <a:ext cx="78518" cy="78518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175335" y="3938413"/>
              <a:ext cx="84462" cy="84462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170126" y="3935623"/>
              <a:ext cx="94880" cy="94880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180999" y="3899763"/>
              <a:ext cx="73135" cy="7313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187540" y="3948003"/>
              <a:ext cx="60052" cy="60052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215011" y="3915791"/>
              <a:ext cx="54372" cy="54372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213289" y="3935778"/>
              <a:ext cx="57816" cy="57816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203991" y="3943987"/>
              <a:ext cx="76413" cy="76413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199610" y="3938620"/>
              <a:ext cx="85175" cy="85175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194547" y="3935411"/>
              <a:ext cx="95301" cy="95301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215330" y="3903642"/>
              <a:ext cx="53734" cy="5373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215683" y="3953871"/>
              <a:ext cx="53028" cy="53028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239350" y="3948393"/>
              <a:ext cx="54956" cy="54956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237064" y="3943588"/>
              <a:ext cx="59528" cy="59528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228679" y="3943840"/>
              <a:ext cx="76298" cy="76298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224497" y="3939160"/>
              <a:ext cx="84662" cy="84662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219711" y="3935739"/>
              <a:ext cx="94234" cy="94234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238830" y="3937311"/>
              <a:ext cx="55996" cy="5599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240710" y="3957753"/>
              <a:ext cx="52236" cy="52236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252643" y="3934442"/>
              <a:ext cx="77632" cy="77632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247255" y="3914329"/>
              <a:ext cx="88408" cy="88408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244965" y="3935634"/>
              <a:ext cx="92988" cy="92988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240645" y="3929516"/>
              <a:ext cx="101628" cy="101628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239442" y="3930798"/>
              <a:ext cx="104033" cy="104033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252172" y="3894910"/>
              <a:ext cx="78574" cy="7857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259440" y="3943944"/>
              <a:ext cx="64037" cy="64037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278427" y="3931879"/>
              <a:ext cx="75325" cy="75325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272004" y="3914809"/>
              <a:ext cx="88170" cy="88170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270236" y="3936374"/>
              <a:ext cx="91706" cy="91706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265860" y="3929711"/>
              <a:ext cx="100458" cy="100458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265276" y="3932239"/>
              <a:ext cx="101628" cy="101628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275993" y="3874540"/>
              <a:ext cx="80193" cy="8019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284698" y="3945996"/>
              <a:ext cx="62782" cy="62782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303535" y="3931968"/>
              <a:ext cx="74371" cy="74371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296199" y="3908926"/>
              <a:ext cx="89042" cy="89042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294657" y="3935837"/>
              <a:ext cx="92127" cy="92127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5290570" y="3930477"/>
              <a:ext cx="100301" cy="100301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289922" y="3931890"/>
              <a:ext cx="101597" cy="101597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300468" y="3852070"/>
              <a:ext cx="80504" cy="8050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307682" y="3940998"/>
              <a:ext cx="66076" cy="66076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328262" y="3933983"/>
              <a:ext cx="74179" cy="74179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321132" y="3910320"/>
              <a:ext cx="88438" cy="88438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319565" y="3936514"/>
              <a:ext cx="91573" cy="91573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5315996" y="3930788"/>
              <a:ext cx="98710" cy="98710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315662" y="3932922"/>
              <a:ext cx="99378" cy="99378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325497" y="3869710"/>
              <a:ext cx="79708" cy="7970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5329251" y="3941400"/>
              <a:ext cx="72201" cy="72201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353373" y="3927981"/>
              <a:ext cx="73218" cy="73218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346944" y="3909760"/>
              <a:ext cx="86077" cy="8607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345889" y="3937554"/>
              <a:ext cx="88186" cy="88186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5342935" y="3931926"/>
              <a:ext cx="94095" cy="94095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341146" y="3933350"/>
              <a:ext cx="97671" cy="97671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350597" y="3862105"/>
              <a:ext cx="78769" cy="78769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57262" y="3946118"/>
              <a:ext cx="65441" cy="65441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381711" y="3930716"/>
              <a:ext cx="65803" cy="65803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376639" y="3908887"/>
              <a:ext cx="75947" cy="7594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5371406" y="3937849"/>
              <a:ext cx="86413" cy="86413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5367853" y="3932701"/>
              <a:ext cx="93521" cy="93521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5367396" y="3934845"/>
              <a:ext cx="94434" cy="94434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5379318" y="3879198"/>
              <a:ext cx="70590" cy="7059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5380465" y="3942640"/>
              <a:ext cx="68295" cy="68295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411307" y="3909154"/>
              <a:ext cx="55874" cy="55874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408362" y="3892807"/>
              <a:ext cx="61763" cy="61763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5396020" y="3938004"/>
              <a:ext cx="86447" cy="86447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392637" y="3932791"/>
              <a:ext cx="93212" cy="93212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5392196" y="3935800"/>
              <a:ext cx="94095" cy="94095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411011" y="3889102"/>
              <a:ext cx="56465" cy="5646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5410955" y="3944783"/>
              <a:ext cx="56578" cy="56578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5425636" y="3909122"/>
              <a:ext cx="76478" cy="76478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5418885" y="3890912"/>
              <a:ext cx="89979" cy="89979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5417166" y="3934335"/>
              <a:ext cx="93416" cy="93416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5413235" y="3926986"/>
              <a:ext cx="101278" cy="101278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5412836" y="3930789"/>
              <a:ext cx="102076" cy="102076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5422867" y="3816147"/>
              <a:ext cx="82015" cy="8201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5429217" y="3935062"/>
              <a:ext cx="69314" cy="69314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451592" y="3924141"/>
              <a:ext cx="73827" cy="73827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5445101" y="3883799"/>
              <a:ext cx="86809" cy="86809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5440618" y="3932458"/>
              <a:ext cx="95775" cy="95775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5438355" y="3928082"/>
              <a:ext cx="100301" cy="100301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5438478" y="3932270"/>
              <a:ext cx="100055" cy="100055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5448131" y="3794144"/>
              <a:ext cx="80748" cy="8074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5451742" y="3929470"/>
              <a:ext cx="73526" cy="73526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475745" y="3923098"/>
              <a:ext cx="74783" cy="74783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469968" y="3889817"/>
              <a:ext cx="86336" cy="86336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5466382" y="3933057"/>
              <a:ext cx="93509" cy="93509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5463571" y="3926757"/>
              <a:ext cx="99130" cy="99130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464892" y="3933276"/>
              <a:ext cx="96488" cy="96488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473040" y="3774156"/>
              <a:ext cx="80193" cy="8019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5479927" y="3932847"/>
              <a:ext cx="66417" cy="66417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5502050" y="3920361"/>
              <a:ext cx="71434" cy="71434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497753" y="3891279"/>
              <a:ext cx="80029" cy="80029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492698" y="3931985"/>
              <a:ext cx="90138" cy="90138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488569" y="3928366"/>
              <a:ext cx="98395" cy="98395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488578" y="3932559"/>
              <a:ext cx="98377" cy="98377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501210" y="3799007"/>
              <a:ext cx="73114" cy="7311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505655" y="3929479"/>
              <a:ext cx="64224" cy="64224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5525386" y="3915250"/>
              <a:ext cx="74024" cy="74024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5520258" y="3894335"/>
              <a:ext cx="84279" cy="84279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5515999" y="3932906"/>
              <a:ext cx="92797" cy="92797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5512754" y="3926022"/>
              <a:ext cx="99287" cy="99287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5513569" y="3932728"/>
              <a:ext cx="97657" cy="97657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5522609" y="3797064"/>
              <a:ext cx="79577" cy="7957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529576" y="3938150"/>
              <a:ext cx="65644" cy="65644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551240" y="3906893"/>
              <a:ext cx="71577" cy="71577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5545650" y="3871417"/>
              <a:ext cx="82757" cy="8275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5542240" y="3935046"/>
              <a:ext cx="89577" cy="89577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5539257" y="3924996"/>
              <a:ext cx="95542" cy="95542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5540182" y="3932963"/>
              <a:ext cx="93693" cy="93693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5548394" y="3794527"/>
              <a:ext cx="77268" cy="7726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5557113" y="3943627"/>
              <a:ext cx="59831" cy="59831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5577296" y="3916582"/>
              <a:ext cx="68726" cy="68726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5573118" y="3862939"/>
              <a:ext cx="77083" cy="77083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573762" y="3938113"/>
              <a:ext cx="75794" cy="75794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5563218" y="3925321"/>
              <a:ext cx="96882" cy="96882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5565294" y="3933959"/>
              <a:ext cx="92731" cy="92731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5574647" y="3716316"/>
              <a:ext cx="74024" cy="7402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5577703" y="3933455"/>
              <a:ext cx="67912" cy="67912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597081" y="3893080"/>
              <a:ext cx="78419" cy="78419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5591057" y="3863403"/>
              <a:ext cx="90467" cy="9046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5586705" y="3926086"/>
              <a:ext cx="99170" cy="99170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5584337" y="3923087"/>
              <a:ext cx="103907" cy="103907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585085" y="3929397"/>
              <a:ext cx="102410" cy="102410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593330" y="3748206"/>
              <a:ext cx="85920" cy="8592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599588" y="3927763"/>
              <a:ext cx="73404" cy="73404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5623465" y="3898182"/>
              <a:ext cx="74911" cy="74911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618197" y="3852911"/>
              <a:ext cx="85448" cy="85448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5613321" y="3927711"/>
              <a:ext cx="95201" cy="95201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5610185" y="3922555"/>
              <a:ext cx="101471" cy="101471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5612378" y="3932143"/>
              <a:ext cx="97086" cy="97086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5620583" y="3757402"/>
              <a:ext cx="80675" cy="8067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5627694" y="3941897"/>
              <a:ext cx="66454" cy="66454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5648579" y="3885087"/>
              <a:ext cx="73946" cy="73946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5643136" y="3841586"/>
              <a:ext cx="84832" cy="84832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5639910" y="3928266"/>
              <a:ext cx="91283" cy="91283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5635562" y="3924465"/>
              <a:ext cx="99980" cy="99980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5637768" y="3931882"/>
              <a:ext cx="95568" cy="95568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5645172" y="3714564"/>
              <a:ext cx="80760" cy="8076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652631" y="3926614"/>
              <a:ext cx="65842" cy="65842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5673553" y="3857560"/>
              <a:ext cx="73260" cy="73260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5668714" y="3826703"/>
              <a:ext cx="82937" cy="8293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663562" y="3925874"/>
              <a:ext cx="93242" cy="93242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5659929" y="3919438"/>
              <a:ext cx="100508" cy="100508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5662295" y="3931584"/>
              <a:ext cx="95775" cy="95775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5671116" y="3692141"/>
              <a:ext cx="78133" cy="7813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5676476" y="3926815"/>
              <a:ext cx="67413" cy="67413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5697870" y="3867721"/>
              <a:ext cx="73886" cy="73886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5692135" y="3822047"/>
              <a:ext cx="85357" cy="8535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5687879" y="3926717"/>
              <a:ext cx="93869" cy="93869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5684646" y="3920479"/>
              <a:ext cx="100335" cy="100335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5689014" y="3934137"/>
              <a:ext cx="91598" cy="91598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694531" y="3703831"/>
              <a:ext cx="80565" cy="8056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5702012" y="3917418"/>
              <a:ext cx="65603" cy="65603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5724535" y="3860476"/>
              <a:ext cx="69820" cy="69820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5720973" y="3805764"/>
              <a:ext cx="76942" cy="76942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5714431" y="3928068"/>
              <a:ext cx="90027" cy="90027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5710272" y="3921635"/>
              <a:ext cx="98345" cy="98345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5713963" y="3933273"/>
              <a:ext cx="90962" cy="90962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5720926" y="3671994"/>
              <a:ext cx="77036" cy="7703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729311" y="3911066"/>
              <a:ext cx="60267" cy="60267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5746966" y="3796488"/>
              <a:ext cx="74218" cy="74218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5742612" y="3796956"/>
              <a:ext cx="82926" cy="82926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5738231" y="3921148"/>
              <a:ext cx="91687" cy="91687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5734959" y="3915623"/>
              <a:ext cx="98232" cy="98232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5737944" y="3931618"/>
              <a:ext cx="92263" cy="92263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5741474" y="3665496"/>
              <a:ext cx="85202" cy="85202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5744574" y="3907213"/>
              <a:ext cx="79003" cy="79003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5771044" y="3814934"/>
              <a:ext cx="75325" cy="75325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5764495" y="3778634"/>
              <a:ext cx="88423" cy="88423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5760992" y="3920712"/>
              <a:ext cx="95427" cy="95427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5756259" y="3913009"/>
              <a:ext cx="104893" cy="104893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5759915" y="3929310"/>
              <a:ext cx="97582" cy="97582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5766918" y="3581721"/>
              <a:ext cx="83576" cy="8357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5774685" y="3917157"/>
              <a:ext cx="68041" cy="68041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5797741" y="3760714"/>
              <a:ext cx="71192" cy="71192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5791493" y="3751081"/>
              <a:ext cx="83687" cy="8368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5786340" y="3914854"/>
              <a:ext cx="93994" cy="93994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5782634" y="3915120"/>
              <a:ext cx="101405" cy="101405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5786197" y="3931784"/>
              <a:ext cx="94279" cy="94279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5791106" y="3634365"/>
              <a:ext cx="84462" cy="84462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5793348" y="3901723"/>
              <a:ext cx="79978" cy="79978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5819552" y="3763877"/>
              <a:ext cx="76831" cy="76831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5813779" y="3756047"/>
              <a:ext cx="88377" cy="8837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5810124" y="3912138"/>
              <a:ext cx="95687" cy="95687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5807031" y="3913418"/>
              <a:ext cx="101872" cy="101872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5810842" y="3929311"/>
              <a:ext cx="94251" cy="94251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5815756" y="3493792"/>
              <a:ext cx="84424" cy="8442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5822132" y="3918459"/>
              <a:ext cx="71672" cy="71672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5845423" y="3760703"/>
              <a:ext cx="74352" cy="74352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5839530" y="3720641"/>
              <a:ext cx="86138" cy="86138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5835835" y="3921883"/>
              <a:ext cx="93526" cy="93526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5832723" y="3916905"/>
              <a:ext cx="99751" cy="99751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5836399" y="3929730"/>
              <a:ext cx="92398" cy="92398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5840551" y="3493563"/>
              <a:ext cx="84094" cy="8409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5844659" y="3910663"/>
              <a:ext cx="75879" cy="75879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870072" y="3730103"/>
              <a:ext cx="74314" cy="74314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5864946" y="3688964"/>
              <a:ext cx="84567" cy="8456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5861225" y="3920605"/>
              <a:ext cx="92009" cy="92009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5857695" y="3909411"/>
              <a:ext cx="99069" cy="99069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5861481" y="3929049"/>
              <a:ext cx="91496" cy="91496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5864912" y="3562859"/>
              <a:ext cx="84634" cy="8463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868309" y="3896877"/>
              <a:ext cx="77841" cy="77841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5895484" y="3807195"/>
              <a:ext cx="72752" cy="72752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5890450" y="3688603"/>
              <a:ext cx="82820" cy="82820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5886209" y="3915600"/>
              <a:ext cx="91302" cy="91302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5884037" y="3911857"/>
              <a:ext cx="95646" cy="95646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5887611" y="3926265"/>
              <a:ext cx="88499" cy="88499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5890886" y="3538546"/>
              <a:ext cx="81948" cy="8194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5893929" y="3903823"/>
              <a:ext cx="75862" cy="75862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5921935" y="3740361"/>
              <a:ext cx="69112" cy="69112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5917092" y="3707828"/>
              <a:ext cx="78797" cy="7879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5912344" y="3920395"/>
              <a:ext cx="88293" cy="88293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5910044" y="3917087"/>
              <a:ext cx="92893" cy="92893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5913107" y="3929483"/>
              <a:ext cx="86767" cy="86767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5916976" y="3557253"/>
              <a:ext cx="79030" cy="7903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5920312" y="3903617"/>
              <a:ext cx="72358" cy="72358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5943522" y="3718805"/>
              <a:ext cx="75200" cy="75200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5938228" y="3658770"/>
              <a:ext cx="85787" cy="8578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5932935" y="3912125"/>
              <a:ext cx="96374" cy="96374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5931664" y="3910566"/>
              <a:ext cx="98915" cy="98915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5935152" y="3927226"/>
              <a:ext cx="91940" cy="91940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5938434" y="3480790"/>
              <a:ext cx="85375" cy="8537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5942627" y="3894415"/>
              <a:ext cx="76989" cy="76989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5967417" y="3672596"/>
              <a:ext cx="76672" cy="76672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5963647" y="3618996"/>
              <a:ext cx="84211" cy="84211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5957231" y="3907921"/>
              <a:ext cx="97042" cy="97042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5956983" y="3894070"/>
              <a:ext cx="97540" cy="97540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5960756" y="3928187"/>
              <a:ext cx="89993" cy="89993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5964401" y="3442525"/>
              <a:ext cx="82703" cy="8270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5968839" y="3886794"/>
              <a:ext cx="73827" cy="73827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5992855" y="3637839"/>
              <a:ext cx="75056" cy="75056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5988661" y="3598759"/>
              <a:ext cx="83444" cy="83444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5982282" y="3900918"/>
              <a:ext cx="96203" cy="96203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5982680" y="3899279"/>
              <a:ext cx="95406" cy="95406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5986036" y="3926549"/>
              <a:ext cx="88694" cy="88694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5989409" y="3389026"/>
              <a:ext cx="81948" cy="8194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5995231" y="3887634"/>
              <a:ext cx="70304" cy="70304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018457" y="3582668"/>
              <a:ext cx="73114" cy="73114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013631" y="3593477"/>
              <a:ext cx="82767" cy="8276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6008139" y="3913233"/>
              <a:ext cx="93750" cy="93750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008920" y="3900587"/>
              <a:ext cx="92189" cy="92189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012098" y="3924641"/>
              <a:ext cx="85832" cy="85832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6015089" y="3358260"/>
              <a:ext cx="79850" cy="7985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019875" y="3899174"/>
              <a:ext cx="70277" cy="70277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044073" y="3632065"/>
              <a:ext cx="71143" cy="71143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038875" y="3572689"/>
              <a:ext cx="81539" cy="81539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033285" y="3901681"/>
              <a:ext cx="92719" cy="92719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034541" y="3897535"/>
              <a:ext cx="90207" cy="90207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037062" y="3927138"/>
              <a:ext cx="85166" cy="85166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039830" y="3307093"/>
              <a:ext cx="79629" cy="79629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045222" y="3845648"/>
              <a:ext cx="68846" cy="68846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069284" y="3604213"/>
              <a:ext cx="69983" cy="69983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065188" y="3529099"/>
              <a:ext cx="78176" cy="78176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060019" y="3897107"/>
              <a:ext cx="88514" cy="88514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061151" y="3905990"/>
              <a:ext cx="86250" cy="86250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063610" y="3923983"/>
              <a:ext cx="81331" cy="81331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065038" y="3256726"/>
              <a:ext cx="78476" cy="7847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071123" y="3854749"/>
              <a:ext cx="66305" cy="66305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093118" y="3524686"/>
              <a:ext cx="71577" cy="71577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089761" y="3485288"/>
              <a:ext cx="78291" cy="78291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085068" y="3890668"/>
              <a:ext cx="87678" cy="87678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086435" y="3899665"/>
              <a:ext cx="84944" cy="84944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088224" y="3924327"/>
              <a:ext cx="81366" cy="81366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6090188" y="3297101"/>
              <a:ext cx="77436" cy="7743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6097007" y="3857806"/>
              <a:ext cx="63799" cy="63799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6117023" y="3406165"/>
              <a:ext cx="73030" cy="73030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111851" y="3442461"/>
              <a:ext cx="83373" cy="83373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106981" y="3888852"/>
              <a:ext cx="93112" cy="93112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108534" y="3891503"/>
              <a:ext cx="90007" cy="90007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110503" y="3916555"/>
              <a:ext cx="86068" cy="86068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112831" y="3083513"/>
              <a:ext cx="81412" cy="81412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118823" y="3832190"/>
              <a:ext cx="69429" cy="69429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142451" y="3448585"/>
              <a:ext cx="71434" cy="71434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6137017" y="3417571"/>
              <a:ext cx="82303" cy="82303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132807" y="3890896"/>
              <a:ext cx="90723" cy="90723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134591" y="3890716"/>
              <a:ext cx="87155" cy="87155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136320" y="3916773"/>
              <a:ext cx="83697" cy="83697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139352" y="3127317"/>
              <a:ext cx="77632" cy="77632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145326" y="3853245"/>
              <a:ext cx="65684" cy="65684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166337" y="3441760"/>
              <a:ext cx="72924" cy="72924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161442" y="3299450"/>
              <a:ext cx="82714" cy="82714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6157351" y="3877522"/>
              <a:ext cx="90896" cy="90896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159056" y="3886981"/>
              <a:ext cx="87487" cy="87487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160925" y="3901786"/>
              <a:ext cx="83747" cy="83747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163176" y="3010147"/>
              <a:ext cx="79246" cy="7924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6169780" y="3811739"/>
              <a:ext cx="66038" cy="66038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190677" y="3366008"/>
              <a:ext cx="73506" cy="73506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6186811" y="3239856"/>
              <a:ext cx="81237" cy="8123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182956" y="3867286"/>
              <a:ext cx="88947" cy="88947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184639" y="3890621"/>
              <a:ext cx="85583" cy="85583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186724" y="3919936"/>
              <a:ext cx="81412" cy="81412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188213" y="3021349"/>
              <a:ext cx="78433" cy="7843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194002" y="3792311"/>
              <a:ext cx="66856" cy="66856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215504" y="3379455"/>
              <a:ext cx="73114" cy="73114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210741" y="3187269"/>
              <a:ext cx="82639" cy="82639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208398" y="3888960"/>
              <a:ext cx="87326" cy="87326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209844" y="3856839"/>
              <a:ext cx="84433" cy="84433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211741" y="3904358"/>
              <a:ext cx="80639" cy="80639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211650" y="2937403"/>
              <a:ext cx="80821" cy="8082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218946" y="3856483"/>
              <a:ext cx="66229" cy="66229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242768" y="3381927"/>
              <a:ext cx="67847" cy="67847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6236818" y="3222271"/>
              <a:ext cx="79746" cy="79746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234327" y="3849914"/>
              <a:ext cx="84728" cy="84728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6235916" y="3871322"/>
              <a:ext cx="81551" cy="81551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6237342" y="3913183"/>
              <a:ext cx="78700" cy="78700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237958" y="2924832"/>
              <a:ext cx="77467" cy="7746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245194" y="3726122"/>
              <a:ext cx="62994" cy="62994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266929" y="3214753"/>
              <a:ext cx="68786" cy="68786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6261404" y="3204535"/>
              <a:ext cx="79837" cy="7983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259320" y="3862020"/>
              <a:ext cx="84006" cy="84006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260622" y="3889552"/>
              <a:ext cx="81401" cy="81401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262804" y="3896776"/>
              <a:ext cx="77036" cy="77036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262704" y="2771294"/>
              <a:ext cx="77237" cy="7723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269645" y="3779007"/>
              <a:ext cx="63355" cy="63355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287609" y="3190207"/>
              <a:ext cx="76688" cy="76688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6283122" y="3131167"/>
              <a:ext cx="85663" cy="85663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281048" y="3837242"/>
              <a:ext cx="89811" cy="89811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6282392" y="3865485"/>
              <a:ext cx="87123" cy="87123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6284170" y="3911436"/>
              <a:ext cx="83566" cy="83566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6284990" y="2774722"/>
              <a:ext cx="81926" cy="8192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6292915" y="3756559"/>
              <a:ext cx="66076" cy="66076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6312526" y="3205388"/>
              <a:ext cx="76115" cy="76115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6308206" y="3025874"/>
              <a:ext cx="84757" cy="8475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306434" y="3809626"/>
              <a:ext cx="88301" cy="88301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308135" y="3857026"/>
              <a:ext cx="84897" cy="84897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309763" y="3900092"/>
              <a:ext cx="81643" cy="81643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309809" y="2885870"/>
              <a:ext cx="81551" cy="8155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318137" y="3745257"/>
              <a:ext cx="64894" cy="64894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337224" y="3097470"/>
              <a:ext cx="75981" cy="75981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332357" y="3020150"/>
              <a:ext cx="85716" cy="85716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331352" y="3785707"/>
              <a:ext cx="87726" cy="87726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332993" y="3830875"/>
              <a:ext cx="84443" cy="84443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335012" y="3879174"/>
              <a:ext cx="80405" cy="80405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333987" y="2802889"/>
              <a:ext cx="82456" cy="8245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343537" y="3766416"/>
              <a:ext cx="63355" cy="63355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6362069" y="3098311"/>
              <a:ext cx="75553" cy="75553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357957" y="2981925"/>
              <a:ext cx="83777" cy="8377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356264" y="3802670"/>
              <a:ext cx="87163" cy="87163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6358580" y="3832579"/>
              <a:ext cx="82531" cy="82531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6360057" y="3884830"/>
              <a:ext cx="79577" cy="79577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6358939" y="2738328"/>
              <a:ext cx="81813" cy="8181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6367508" y="3730330"/>
              <a:ext cx="64676" cy="64676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387504" y="3004026"/>
              <a:ext cx="73946" cy="73946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6383911" y="2910017"/>
              <a:ext cx="81131" cy="81131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6381068" y="3789406"/>
              <a:ext cx="86817" cy="86817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384456" y="3788595"/>
              <a:ext cx="80041" cy="80041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6384747" y="3865508"/>
              <a:ext cx="79459" cy="79459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6383638" y="2780659"/>
              <a:ext cx="81677" cy="8167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6391536" y="3703385"/>
              <a:ext cx="65882" cy="65882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6410958" y="2889776"/>
              <a:ext cx="76298" cy="76298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406370" y="2872135"/>
              <a:ext cx="85475" cy="85475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6406474" y="3767392"/>
              <a:ext cx="85266" cy="85266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6410055" y="3827066"/>
              <a:ext cx="78104" cy="78104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6410496" y="3839901"/>
              <a:ext cx="77222" cy="77222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6407628" y="2620183"/>
              <a:ext cx="82958" cy="8295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6417532" y="3626556"/>
              <a:ext cx="63151" cy="63151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6434571" y="2840271"/>
              <a:ext cx="78334" cy="78334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6430103" y="2868725"/>
              <a:ext cx="87269" cy="87269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6430704" y="3746673"/>
              <a:ext cx="86068" cy="86068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6434402" y="3767197"/>
              <a:ext cx="78672" cy="78672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434557" y="3864134"/>
              <a:ext cx="78362" cy="78362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6431775" y="2609741"/>
              <a:ext cx="83927" cy="8392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6442010" y="3590512"/>
              <a:ext cx="63455" cy="63455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6457616" y="2693761"/>
              <a:ext cx="81505" cy="81505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6452682" y="2785515"/>
              <a:ext cx="91373" cy="91373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453081" y="3718982"/>
              <a:ext cx="90575" cy="90575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6456128" y="3771087"/>
              <a:ext cx="84481" cy="84481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6457071" y="3821883"/>
              <a:ext cx="82596" cy="82596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6453645" y="2582131"/>
              <a:ext cx="89449" cy="89449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6464269" y="3526087"/>
              <a:ext cx="68200" cy="68200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6482499" y="2654129"/>
              <a:ext cx="81001" cy="81001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478830" y="2710940"/>
              <a:ext cx="88339" cy="88339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478668" y="3700997"/>
              <a:ext cx="88664" cy="88664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6481632" y="3770934"/>
              <a:ext cx="82735" cy="82735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6482662" y="3805284"/>
              <a:ext cx="80675" cy="80675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479161" y="2548623"/>
              <a:ext cx="87678" cy="8767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6489735" y="3456055"/>
              <a:ext cx="66528" cy="66528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506809" y="2633131"/>
              <a:ext cx="81643" cy="81643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501970" y="2655692"/>
              <a:ext cx="91322" cy="91322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502593" y="3657410"/>
              <a:ext cx="90076" cy="90076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506042" y="3761545"/>
              <a:ext cx="83177" cy="83177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506919" y="3810339"/>
              <a:ext cx="81424" cy="81424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6504139" y="2541650"/>
              <a:ext cx="86983" cy="8698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513594" y="3456683"/>
              <a:ext cx="68073" cy="68073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6534055" y="2631497"/>
              <a:ext cx="76413" cy="76413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528987" y="2682338"/>
              <a:ext cx="86549" cy="86549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6527516" y="3621954"/>
              <a:ext cx="89492" cy="89492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531170" y="3712725"/>
              <a:ext cx="82182" cy="82182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6531282" y="3742931"/>
              <a:ext cx="81959" cy="81959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529841" y="2581772"/>
              <a:ext cx="84841" cy="8484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538387" y="3438080"/>
              <a:ext cx="67748" cy="67748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555309" y="2608077"/>
              <a:ext cx="83167" cy="83167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6548953" y="2566687"/>
              <a:ext cx="95878" cy="95878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551910" y="3604955"/>
              <a:ext cx="89965" cy="89965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6555589" y="3676197"/>
              <a:ext cx="82607" cy="82607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556374" y="3710112"/>
              <a:ext cx="81036" cy="81036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6551871" y="2495526"/>
              <a:ext cx="90041" cy="9004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6563306" y="3446862"/>
              <a:ext cx="67173" cy="67173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6579140" y="2569232"/>
              <a:ext cx="84766" cy="84766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6572680" y="2550415"/>
              <a:ext cx="97685" cy="97685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6577868" y="3539045"/>
              <a:ext cx="87310" cy="87310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6581167" y="3661529"/>
              <a:ext cx="80712" cy="80712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581774" y="3709498"/>
              <a:ext cx="79498" cy="79498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6576148" y="2416337"/>
              <a:ext cx="90749" cy="90749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588782" y="3460724"/>
              <a:ext cx="65482" cy="65482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6602531" y="2470685"/>
              <a:ext cx="87245" cy="87245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6595580" y="2473447"/>
              <a:ext cx="101147" cy="10114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6602483" y="3463634"/>
              <a:ext cx="87342" cy="87342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6605413" y="3619017"/>
              <a:ext cx="81482" cy="81482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6606108" y="3696922"/>
              <a:ext cx="80092" cy="80092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6599330" y="2418516"/>
              <a:ext cx="93647" cy="9364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6612690" y="3413734"/>
              <a:ext cx="66927" cy="66927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6625561" y="2512262"/>
              <a:ext cx="90446" cy="90446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6618174" y="2436738"/>
              <a:ext cx="105221" cy="105221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6623494" y="3451638"/>
              <a:ext cx="94582" cy="94582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6627493" y="3586386"/>
              <a:ext cx="86582" cy="86582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6627755" y="3633649"/>
              <a:ext cx="86059" cy="86059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6622256" y="2392218"/>
              <a:ext cx="97057" cy="9705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6635712" y="3283231"/>
              <a:ext cx="70144" cy="70144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6651087" y="2381437"/>
              <a:ext cx="88657" cy="88657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6642473" y="2400047"/>
              <a:ext cx="105884" cy="105884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6648930" y="3414154"/>
              <a:ext cx="92970" cy="92970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6652513" y="3539390"/>
              <a:ext cx="85805" cy="85805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6653208" y="3546122"/>
              <a:ext cx="84414" cy="84414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6647895" y="2390461"/>
              <a:ext cx="95041" cy="9504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6660330" y="3188818"/>
              <a:ext cx="70171" cy="70171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6677994" y="2372833"/>
              <a:ext cx="84104" cy="84104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6667136" y="2384865"/>
              <a:ext cx="105820" cy="105820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6677130" y="3316453"/>
              <a:ext cx="85832" cy="85832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6677682" y="3502157"/>
              <a:ext cx="84728" cy="84728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6677579" y="3537571"/>
              <a:ext cx="84934" cy="84934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6672907" y="2390710"/>
              <a:ext cx="94279" cy="94279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6684401" y="3151502"/>
              <a:ext cx="71290" cy="71290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6702318" y="2304817"/>
              <a:ext cx="84719" cy="84719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6692459" y="2344026"/>
              <a:ext cx="104436" cy="104436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6705320" y="3278893"/>
              <a:ext cx="78714" cy="78714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6703401" y="3427459"/>
              <a:ext cx="82553" cy="82553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6703135" y="3491949"/>
              <a:ext cx="83083" cy="83083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6699052" y="2324974"/>
              <a:ext cx="91250" cy="9125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6710092" y="3201932"/>
              <a:ext cx="69170" cy="69170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6727951" y="2316449"/>
              <a:ext cx="82714" cy="82714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6721665" y="2344070"/>
              <a:ext cx="95285" cy="95285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6730314" y="3295983"/>
              <a:ext cx="77987" cy="77987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6731654" y="3303856"/>
              <a:ext cx="75307" cy="75307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6727115" y="3481827"/>
              <a:ext cx="84385" cy="84385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6724075" y="2450478"/>
              <a:ext cx="90467" cy="9046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6734289" y="3172525"/>
              <a:ext cx="70037" cy="70037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6751712" y="2319921"/>
              <a:ext cx="84453" cy="84453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6746838" y="2333530"/>
              <a:ext cx="94201" cy="94201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6752706" y="3170707"/>
              <a:ext cx="82466" cy="82466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6755906" y="3423665"/>
              <a:ext cx="76065" cy="76065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6756474" y="3438278"/>
              <a:ext cx="74929" cy="74929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6750935" y="2279579"/>
              <a:ext cx="86007" cy="8600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6760920" y="3120443"/>
              <a:ext cx="66038" cy="66038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6773781" y="2293453"/>
              <a:ext cx="89577" cy="89577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6771092" y="2270714"/>
              <a:ext cx="94955" cy="94955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6778722" y="3168666"/>
              <a:ext cx="79695" cy="79695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6775914" y="3274403"/>
              <a:ext cx="85312" cy="85312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6777049" y="3373911"/>
              <a:ext cx="83041" cy="83041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6771162" y="2350148"/>
              <a:ext cx="94816" cy="9481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6782469" y="2901102"/>
              <a:ext cx="72201" cy="72201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6798563" y="2243772"/>
              <a:ext cx="89276" cy="89276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6795964" y="2267613"/>
              <a:ext cx="94472" cy="94472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6797319" y="3054610"/>
              <a:ext cx="91763" cy="91763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6798097" y="3318411"/>
              <a:ext cx="90207" cy="90207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6799550" y="3235920"/>
              <a:ext cx="87302" cy="87302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6798327" y="2311191"/>
              <a:ext cx="89747" cy="8974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6806367" y="3028045"/>
              <a:ext cx="73668" cy="73668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6821915" y="2299947"/>
              <a:ext cx="91833" cy="91833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6821586" y="2255744"/>
              <a:ext cx="92489" cy="92489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6821565" y="2969236"/>
              <a:ext cx="92532" cy="92532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6821937" y="3280533"/>
              <a:ext cx="91789" cy="91789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6824561" y="3283774"/>
              <a:ext cx="86540" cy="86540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6824344" y="2249161"/>
              <a:ext cx="86975" cy="8697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6835932" y="3094197"/>
              <a:ext cx="63799" cy="63799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6849617" y="2218899"/>
              <a:ext cx="85690" cy="85690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6847592" y="2246892"/>
              <a:ext cx="89740" cy="89740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6847314" y="2916630"/>
              <a:ext cx="90296" cy="90296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847901" y="3152270"/>
              <a:ext cx="89123" cy="89123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6850150" y="3222867"/>
              <a:ext cx="84624" cy="84624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6846998" y="2323955"/>
              <a:ext cx="90929" cy="90929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852328" y="2944664"/>
              <a:ext cx="80268" cy="80268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6871856" y="2204642"/>
              <a:ext cx="90474" cy="90474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6865312" y="2212662"/>
              <a:ext cx="103562" cy="103562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6872412" y="2858834"/>
              <a:ext cx="89362" cy="89362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6874252" y="3133829"/>
              <a:ext cx="85681" cy="85681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6873760" y="3167647"/>
              <a:ext cx="86667" cy="86667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6868143" y="2241687"/>
              <a:ext cx="97900" cy="9790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6878927" y="2842346"/>
              <a:ext cx="76331" cy="76331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6898883" y="2267669"/>
              <a:ext cx="85681" cy="85681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6893215" y="2216027"/>
              <a:ext cx="97018" cy="97018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6900187" y="2913111"/>
              <a:ext cx="83073" cy="83073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6903198" y="3144232"/>
              <a:ext cx="77051" cy="77051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6904491" y="2977786"/>
              <a:ext cx="74466" cy="74466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6899233" y="2240645"/>
              <a:ext cx="84981" cy="8498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6917895" y="2689289"/>
              <a:ext cx="47657" cy="47657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6918757" y="2193285"/>
              <a:ext cx="95195" cy="95195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6913263" y="2159165"/>
              <a:ext cx="106183" cy="106183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6919962" y="2731928"/>
              <a:ext cx="92785" cy="92785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6921900" y="3019302"/>
              <a:ext cx="88910" cy="88910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6924342" y="3057030"/>
              <a:ext cx="84025" cy="84025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6916959" y="2195615"/>
              <a:ext cx="98790" cy="9879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6936912" y="2985931"/>
              <a:ext cx="58885" cy="58885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6944572" y="2209035"/>
              <a:ext cx="92827" cy="92827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6937980" y="2170322"/>
              <a:ext cx="106010" cy="106010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6943672" y="2743544"/>
              <a:ext cx="94626" cy="94626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6944956" y="2964826"/>
              <a:ext cx="92058" cy="92058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6946564" y="3017702"/>
              <a:ext cx="88843" cy="88843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6942086" y="2205958"/>
              <a:ext cx="97798" cy="9779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6953394" y="2765378"/>
              <a:ext cx="75182" cy="75182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6974259" y="2213042"/>
              <a:ext cx="82714" cy="82714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6971194" y="2162888"/>
              <a:ext cx="88843" cy="88843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6969420" y="2639980"/>
              <a:ext cx="92392" cy="92392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6969420" y="2971470"/>
              <a:ext cx="92392" cy="92392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6971322" y="2940924"/>
              <a:ext cx="88589" cy="88589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6971062" y="2215427"/>
              <a:ext cx="89108" cy="8910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6979482" y="2650757"/>
              <a:ext cx="72269" cy="72269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6991820" y="2185541"/>
              <a:ext cx="96853" cy="96853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6990184" y="2162224"/>
              <a:ext cx="100127" cy="10012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6989068" y="2613209"/>
              <a:ext cx="102357" cy="102357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6990003" y="2840016"/>
              <a:ext cx="100487" cy="100487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6990084" y="2875577"/>
              <a:ext cx="100326" cy="100326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6989713" y="2200218"/>
              <a:ext cx="101067" cy="10106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7000848" y="2635431"/>
              <a:ext cx="78797" cy="78797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7019927" y="2139383"/>
              <a:ext cx="89902" cy="89902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7011596" y="2148693"/>
              <a:ext cx="106564" cy="106564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7014201" y="2580774"/>
              <a:ext cx="101353" cy="101353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7014636" y="2877599"/>
              <a:ext cx="100483" cy="100483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7013043" y="2842577"/>
              <a:ext cx="103669" cy="103669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7014837" y="2125935"/>
              <a:ext cx="100081" cy="10008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7025322" y="2636162"/>
              <a:ext cx="79111" cy="79111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7046549" y="2139853"/>
              <a:ext cx="85920" cy="85920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7036108" y="2111572"/>
              <a:ext cx="106801" cy="106801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7039869" y="2501423"/>
              <a:ext cx="99279" cy="99279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7042179" y="2832523"/>
              <a:ext cx="94658" cy="94658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7042372" y="2758260"/>
              <a:ext cx="94273" cy="94273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7042144" y="2108270"/>
              <a:ext cx="94729" cy="94729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7050363" y="2674511"/>
              <a:ext cx="78291" cy="78291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7067666" y="2164865"/>
              <a:ext cx="92947" cy="92947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7065596" y="2119801"/>
              <a:ext cx="97086" cy="97086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7066751" y="2553205"/>
              <a:ext cx="94778" cy="94778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7069777" y="2786395"/>
              <a:ext cx="88724" cy="88724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7069426" y="2779240"/>
              <a:ext cx="89427" cy="89427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7068586" y="2126773"/>
              <a:ext cx="91107" cy="9110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7077186" y="2486655"/>
              <a:ext cx="73906" cy="73906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7091664" y="2144987"/>
              <a:ext cx="94212" cy="94212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7083329" y="2099292"/>
              <a:ext cx="110882" cy="110882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7087061" y="2479610"/>
              <a:ext cx="103419" cy="103419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7089584" y="2768370"/>
              <a:ext cx="98373" cy="98373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7089449" y="2738815"/>
              <a:ext cx="98643" cy="98643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7087840" y="2110934"/>
              <a:ext cx="101861" cy="10186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7098624" y="2593462"/>
              <a:ext cx="80293" cy="80293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7120203" y="2118816"/>
              <a:ext cx="86396" cy="86396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7114629" y="2099171"/>
              <a:ext cx="97544" cy="97544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7114384" y="2434922"/>
              <a:ext cx="98034" cy="98034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7115060" y="2710499"/>
              <a:ext cx="96681" cy="96681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7113281" y="2733259"/>
              <a:ext cx="100239" cy="100239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7117679" y="2115563"/>
              <a:ext cx="91444" cy="9144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7124600" y="2508886"/>
              <a:ext cx="77602" cy="77602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7143540" y="2153494"/>
              <a:ext cx="88984" cy="88984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7137450" y="2061689"/>
              <a:ext cx="101163" cy="101163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7135869" y="2390054"/>
              <a:ext cx="104326" cy="104326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7137028" y="2629583"/>
              <a:ext cx="102007" cy="102007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7136098" y="2671251"/>
              <a:ext cx="103868" cy="103868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7140227" y="2111934"/>
              <a:ext cx="95610" cy="9561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7146761" y="2475593"/>
              <a:ext cx="82542" cy="82542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7168094" y="2129693"/>
              <a:ext cx="89138" cy="89138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7161874" y="2070178"/>
              <a:ext cx="101577" cy="10157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7161951" y="2381886"/>
              <a:ext cx="101424" cy="101424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7164266" y="2632246"/>
              <a:ext cx="96794" cy="96794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7161036" y="2619514"/>
              <a:ext cx="103252" cy="103252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7163259" y="2115956"/>
              <a:ext cx="98808" cy="9880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7171784" y="2463815"/>
              <a:ext cx="81757" cy="81757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7194151" y="2133518"/>
              <a:ext cx="86284" cy="86284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7187153" y="2075542"/>
              <a:ext cx="100281" cy="100281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7185058" y="2336214"/>
              <a:ext cx="104470" cy="104470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7189494" y="2592721"/>
              <a:ext cx="95599" cy="95599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7186485" y="2618019"/>
              <a:ext cx="101616" cy="101616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7190606" y="2103245"/>
              <a:ext cx="93376" cy="9337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7200768" y="2376245"/>
              <a:ext cx="73051" cy="73051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7217323" y="2133492"/>
              <a:ext cx="89203" cy="89203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7213544" y="2066920"/>
              <a:ext cx="96760" cy="96760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7210596" y="2361594"/>
              <a:ext cx="102657" cy="102657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7214350" y="2578390"/>
              <a:ext cx="95148" cy="95148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7210961" y="2613297"/>
              <a:ext cx="101926" cy="101926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7215132" y="2102370"/>
              <a:ext cx="93584" cy="9358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7223477" y="2484701"/>
              <a:ext cx="76894" cy="76894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7242340" y="2099916"/>
              <a:ext cx="88430" cy="88430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7238070" y="2070040"/>
              <a:ext cx="96970" cy="96970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7235772" y="2317126"/>
              <a:ext cx="101566" cy="101566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7240814" y="2588907"/>
              <a:ext cx="91483" cy="91483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7236161" y="2542775"/>
              <a:ext cx="100789" cy="100789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7238902" y="2100502"/>
              <a:ext cx="95306" cy="9530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7249313" y="2382966"/>
              <a:ext cx="74484" cy="74484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7267988" y="2115494"/>
              <a:ext cx="86396" cy="86396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7265088" y="2058968"/>
              <a:ext cx="92195" cy="92195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7261586" y="2301498"/>
              <a:ext cx="99200" cy="99200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7265801" y="2578474"/>
              <a:ext cx="90770" cy="90770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7261510" y="2505119"/>
              <a:ext cx="99352" cy="99352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7266351" y="2102860"/>
              <a:ext cx="89670" cy="8967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7274831" y="2332566"/>
              <a:ext cx="72709" cy="72709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7293088" y="2082175"/>
              <a:ext cx="85457" cy="85457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7289983" y="2070576"/>
              <a:ext cx="91668" cy="91668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7286340" y="2316814"/>
              <a:ext cx="98954" cy="98954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7290786" y="2493246"/>
              <a:ext cx="90062" cy="90062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7285886" y="2471525"/>
              <a:ext cx="99862" cy="99862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7291662" y="2134766"/>
              <a:ext cx="88309" cy="88309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7301439" y="2281493"/>
              <a:ext cx="68756" cy="68756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7315623" y="2095137"/>
              <a:ext cx="89648" cy="89648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7314004" y="2049560"/>
              <a:ext cx="92887" cy="9288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7307056" y="2285718"/>
              <a:ext cx="106783" cy="106783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7311713" y="2461498"/>
              <a:ext cx="97469" cy="97469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7307718" y="2464201"/>
              <a:ext cx="105460" cy="105460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7313699" y="2111400"/>
              <a:ext cx="93498" cy="9349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7320994" y="2319321"/>
              <a:ext cx="78907" cy="78907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7341129" y="2090807"/>
              <a:ext cx="87899" cy="87899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7338870" y="2055021"/>
              <a:ext cx="92416" cy="92416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7333741" y="2267710"/>
              <a:ext cx="102676" cy="102676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7337939" y="2441099"/>
              <a:ext cx="94279" cy="94279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7333987" y="2435626"/>
              <a:ext cx="102183" cy="102183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7339644" y="2087222"/>
              <a:ext cx="90869" cy="90869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7346839" y="2267751"/>
              <a:ext cx="76478" cy="76478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7367159" y="2073523"/>
              <a:ext cx="85101" cy="85101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7364924" y="2055626"/>
              <a:ext cx="89570" cy="89570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7361200" y="2260964"/>
              <a:ext cx="97018" cy="97018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7363696" y="2445422"/>
              <a:ext cx="92027" cy="92027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7359962" y="2392985"/>
              <a:ext cx="99495" cy="99495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7364010" y="2082157"/>
              <a:ext cx="91399" cy="91399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7371959" y="2241910"/>
              <a:ext cx="75500" cy="75500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7391962" y="2066145"/>
              <a:ext cx="84757" cy="84757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7390689" y="2055389"/>
              <a:ext cx="87302" cy="87302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7385850" y="2229901"/>
              <a:ext cx="96979" cy="96979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7390236" y="2393847"/>
              <a:ext cx="88209" cy="88209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7384900" y="2385724"/>
              <a:ext cx="98879" cy="98879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7388175" y="2058736"/>
              <a:ext cx="92330" cy="9233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7396375" y="2226862"/>
              <a:ext cx="75930" cy="75930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7416064" y="2066927"/>
              <a:ext cx="85814" cy="85814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7412167" y="2050437"/>
              <a:ext cx="93607" cy="9360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7410363" y="2226054"/>
              <a:ext cx="97216" cy="97216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7412982" y="2399541"/>
              <a:ext cx="91977" cy="91977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7410409" y="2351245"/>
              <a:ext cx="97125" cy="97125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7412590" y="2050564"/>
              <a:ext cx="92761" cy="9276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7421074" y="2222782"/>
              <a:ext cx="75794" cy="75794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7442160" y="2045353"/>
              <a:ext cx="82884" cy="82884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7437806" y="2041625"/>
              <a:ext cx="91592" cy="91592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7439432" y="2218658"/>
              <a:ext cx="88339" cy="88339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7439206" y="2350674"/>
              <a:ext cx="88791" cy="88791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7435896" y="2299299"/>
              <a:ext cx="95412" cy="95412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7439095" y="2095535"/>
              <a:ext cx="89013" cy="8901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7449630" y="2177202"/>
              <a:ext cx="67944" cy="67944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7467596" y="2049701"/>
              <a:ext cx="81272" cy="81272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7464425" y="2070517"/>
              <a:ext cx="87615" cy="87615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7464824" y="2208611"/>
              <a:ext cx="86817" cy="86817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7464256" y="2375536"/>
              <a:ext cx="87953" cy="87953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7460806" y="2306370"/>
              <a:ext cx="94853" cy="94853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7464708" y="2060170"/>
              <a:ext cx="87049" cy="87049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7474577" y="2224420"/>
              <a:ext cx="67311" cy="67311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7490180" y="2036454"/>
              <a:ext cx="85366" cy="85366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7487170" y="2015546"/>
              <a:ext cx="91386" cy="91386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7485292" y="2198117"/>
              <a:ext cx="95142" cy="95142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7485359" y="2344498"/>
              <a:ext cx="95009" cy="95009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7482949" y="2252191"/>
              <a:ext cx="99828" cy="99828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7486552" y="2070022"/>
              <a:ext cx="92623" cy="9262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7494848" y="2211661"/>
              <a:ext cx="76032" cy="76032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7516840" y="2041308"/>
              <a:ext cx="81307" cy="81307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7513735" y="2020738"/>
              <a:ext cx="87519" cy="87519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7510380" y="2182249"/>
              <a:ext cx="94229" cy="94229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7511240" y="2348735"/>
              <a:ext cx="92508" cy="92508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7508222" y="2259138"/>
              <a:ext cx="98544" cy="98544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7512695" y="2078954"/>
              <a:ext cx="89599" cy="89599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7520492" y="2194114"/>
              <a:ext cx="74004" cy="74004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7541344" y="2058835"/>
              <a:ext cx="81562" cy="81562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7539570" y="2026448"/>
              <a:ext cx="85110" cy="85110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7536171" y="2196425"/>
              <a:ext cx="91908" cy="91908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7536124" y="2302046"/>
              <a:ext cx="92002" cy="92002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7534069" y="2233611"/>
              <a:ext cx="96112" cy="96112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7539187" y="2047636"/>
              <a:ext cx="85876" cy="8587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7546149" y="2125869"/>
              <a:ext cx="71951" cy="71951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7566208" y="2036575"/>
              <a:ext cx="81096" cy="81096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7564359" y="2014753"/>
              <a:ext cx="84794" cy="84794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7560960" y="2175918"/>
              <a:ext cx="91592" cy="91592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7561348" y="2256848"/>
              <a:ext cx="90816" cy="90816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7559872" y="2252597"/>
              <a:ext cx="93767" cy="93767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7563743" y="2047820"/>
              <a:ext cx="86025" cy="8602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7570633" y="2157867"/>
              <a:ext cx="72246" cy="72246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7591578" y="2030922"/>
              <a:ext cx="79616" cy="79616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7588676" y="2018965"/>
              <a:ext cx="85421" cy="85421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7586411" y="2162297"/>
              <a:ext cx="89951" cy="89951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7586969" y="2298721"/>
              <a:ext cx="88836" cy="88836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7584537" y="2212277"/>
              <a:ext cx="93699" cy="93699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7588484" y="2069790"/>
              <a:ext cx="85805" cy="8580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7596889" y="2077095"/>
              <a:ext cx="68994" cy="68994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7617634" y="2045476"/>
              <a:ext cx="76768" cy="76768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7614666" y="2028536"/>
              <a:ext cx="82703" cy="82703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7614784" y="2168345"/>
              <a:ext cx="82466" cy="82466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7612837" y="2235104"/>
              <a:ext cx="86361" cy="86361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7611700" y="2201304"/>
              <a:ext cx="88634" cy="88634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7614779" y="2044794"/>
              <a:ext cx="82477" cy="8247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7627157" y="2105576"/>
              <a:ext cx="57720" cy="57720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7648400" y="2078198"/>
              <a:ext cx="64497" cy="64497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7651740" y="2068842"/>
              <a:ext cx="57816" cy="57816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7652531" y="2215879"/>
              <a:ext cx="56235" cy="56235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7650375" y="2237349"/>
              <a:ext cx="60546" cy="60546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7647185" y="2169716"/>
              <a:ext cx="66927" cy="66927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7649562" y="2070875"/>
              <a:ext cx="62173" cy="6217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7659968" y="1989996"/>
              <a:ext cx="41360" cy="41360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50" name="pl850"/>
            <p:cNvSpPr/>
            <p:nvPr/>
          </p:nvSpPr>
          <p:spPr>
            <a:xfrm>
              <a:off x="4848104" y="6276261"/>
              <a:ext cx="3719253" cy="0"/>
            </a:xfrm>
            <a:custGeom>
              <a:avLst/>
              <a:pathLst>
                <a:path w="3719253" h="0">
                  <a:moveTo>
                    <a:pt x="0" y="0"/>
                  </a:move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1"/>
            <p:cNvSpPr/>
            <p:nvPr/>
          </p:nvSpPr>
          <p:spPr>
            <a:xfrm>
              <a:off x="4848104" y="5781734"/>
              <a:ext cx="3719253" cy="0"/>
            </a:xfrm>
            <a:custGeom>
              <a:avLst/>
              <a:pathLst>
                <a:path w="3719253" h="0">
                  <a:moveTo>
                    <a:pt x="0" y="0"/>
                  </a:move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2"/>
            <p:cNvSpPr/>
            <p:nvPr/>
          </p:nvSpPr>
          <p:spPr>
            <a:xfrm>
              <a:off x="4848104" y="5287207"/>
              <a:ext cx="3719253" cy="0"/>
            </a:xfrm>
            <a:custGeom>
              <a:avLst/>
              <a:pathLst>
                <a:path w="3719253" h="0">
                  <a:moveTo>
                    <a:pt x="0" y="0"/>
                  </a:move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3"/>
            <p:cNvSpPr/>
            <p:nvPr/>
          </p:nvSpPr>
          <p:spPr>
            <a:xfrm>
              <a:off x="4848104" y="4792680"/>
              <a:ext cx="3719253" cy="0"/>
            </a:xfrm>
            <a:custGeom>
              <a:avLst/>
              <a:pathLst>
                <a:path w="3719253" h="0">
                  <a:moveTo>
                    <a:pt x="0" y="0"/>
                  </a:move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4"/>
            <p:cNvSpPr/>
            <p:nvPr/>
          </p:nvSpPr>
          <p:spPr>
            <a:xfrm>
              <a:off x="4848104" y="4298153"/>
              <a:ext cx="3719253" cy="0"/>
            </a:xfrm>
            <a:custGeom>
              <a:avLst/>
              <a:pathLst>
                <a:path w="3719253" h="0">
                  <a:moveTo>
                    <a:pt x="0" y="0"/>
                  </a:move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5636290" y="4344812"/>
              <a:ext cx="2931067" cy="1931400"/>
            </a:xfrm>
            <a:custGeom>
              <a:avLst/>
              <a:pathLst>
                <a:path w="2931067" h="1931400">
                  <a:moveTo>
                    <a:pt x="0" y="1931061"/>
                  </a:moveTo>
                  <a:lnTo>
                    <a:pt x="24630" y="1931022"/>
                  </a:lnTo>
                  <a:lnTo>
                    <a:pt x="49261" y="1930979"/>
                  </a:lnTo>
                  <a:lnTo>
                    <a:pt x="73892" y="1930932"/>
                  </a:lnTo>
                  <a:lnTo>
                    <a:pt x="98523" y="1930880"/>
                  </a:lnTo>
                  <a:lnTo>
                    <a:pt x="123154" y="1930822"/>
                  </a:lnTo>
                  <a:lnTo>
                    <a:pt x="147784" y="1930759"/>
                  </a:lnTo>
                  <a:lnTo>
                    <a:pt x="172415" y="1930690"/>
                  </a:lnTo>
                  <a:lnTo>
                    <a:pt x="197046" y="1930613"/>
                  </a:lnTo>
                  <a:lnTo>
                    <a:pt x="221677" y="1930529"/>
                  </a:lnTo>
                  <a:lnTo>
                    <a:pt x="246308" y="1930437"/>
                  </a:lnTo>
                  <a:lnTo>
                    <a:pt x="270939" y="1930335"/>
                  </a:lnTo>
                  <a:lnTo>
                    <a:pt x="295569" y="1930223"/>
                  </a:lnTo>
                  <a:lnTo>
                    <a:pt x="320200" y="1930099"/>
                  </a:lnTo>
                  <a:lnTo>
                    <a:pt x="344831" y="1929964"/>
                  </a:lnTo>
                  <a:lnTo>
                    <a:pt x="369462" y="1929814"/>
                  </a:lnTo>
                  <a:lnTo>
                    <a:pt x="394093" y="1929650"/>
                  </a:lnTo>
                  <a:lnTo>
                    <a:pt x="418723" y="1929468"/>
                  </a:lnTo>
                  <a:lnTo>
                    <a:pt x="443354" y="1929269"/>
                  </a:lnTo>
                  <a:lnTo>
                    <a:pt x="467985" y="1929050"/>
                  </a:lnTo>
                  <a:lnTo>
                    <a:pt x="492616" y="1928808"/>
                  </a:lnTo>
                  <a:lnTo>
                    <a:pt x="517247" y="1928542"/>
                  </a:lnTo>
                  <a:lnTo>
                    <a:pt x="541878" y="1928250"/>
                  </a:lnTo>
                  <a:lnTo>
                    <a:pt x="566508" y="1927928"/>
                  </a:lnTo>
                  <a:lnTo>
                    <a:pt x="591139" y="1927574"/>
                  </a:lnTo>
                  <a:lnTo>
                    <a:pt x="615770" y="1927184"/>
                  </a:lnTo>
                  <a:lnTo>
                    <a:pt x="640401" y="1926754"/>
                  </a:lnTo>
                  <a:lnTo>
                    <a:pt x="665032" y="1926282"/>
                  </a:lnTo>
                  <a:lnTo>
                    <a:pt x="689662" y="1925762"/>
                  </a:lnTo>
                  <a:lnTo>
                    <a:pt x="714293" y="1925190"/>
                  </a:lnTo>
                  <a:lnTo>
                    <a:pt x="738924" y="1924560"/>
                  </a:lnTo>
                  <a:lnTo>
                    <a:pt x="763555" y="1923868"/>
                  </a:lnTo>
                  <a:lnTo>
                    <a:pt x="788186" y="1923105"/>
                  </a:lnTo>
                  <a:lnTo>
                    <a:pt x="812817" y="1922267"/>
                  </a:lnTo>
                  <a:lnTo>
                    <a:pt x="837447" y="1921344"/>
                  </a:lnTo>
                  <a:lnTo>
                    <a:pt x="862078" y="1920328"/>
                  </a:lnTo>
                  <a:lnTo>
                    <a:pt x="886709" y="1919211"/>
                  </a:lnTo>
                  <a:lnTo>
                    <a:pt x="911340" y="1917983"/>
                  </a:lnTo>
                  <a:lnTo>
                    <a:pt x="935971" y="1916631"/>
                  </a:lnTo>
                  <a:lnTo>
                    <a:pt x="960601" y="1915144"/>
                  </a:lnTo>
                  <a:lnTo>
                    <a:pt x="985232" y="1913510"/>
                  </a:lnTo>
                  <a:lnTo>
                    <a:pt x="1009863" y="1911712"/>
                  </a:lnTo>
                  <a:lnTo>
                    <a:pt x="1034494" y="1909736"/>
                  </a:lnTo>
                  <a:lnTo>
                    <a:pt x="1059125" y="1907563"/>
                  </a:lnTo>
                  <a:lnTo>
                    <a:pt x="1083756" y="1905175"/>
                  </a:lnTo>
                  <a:lnTo>
                    <a:pt x="1108386" y="1902550"/>
                  </a:lnTo>
                  <a:lnTo>
                    <a:pt x="1133017" y="1899667"/>
                  </a:lnTo>
                  <a:lnTo>
                    <a:pt x="1157648" y="1896499"/>
                  </a:lnTo>
                  <a:lnTo>
                    <a:pt x="1182279" y="1893020"/>
                  </a:lnTo>
                  <a:lnTo>
                    <a:pt x="1206910" y="1889201"/>
                  </a:lnTo>
                  <a:lnTo>
                    <a:pt x="1231540" y="1885008"/>
                  </a:lnTo>
                  <a:lnTo>
                    <a:pt x="1256171" y="1880408"/>
                  </a:lnTo>
                  <a:lnTo>
                    <a:pt x="1280802" y="1875362"/>
                  </a:lnTo>
                  <a:lnTo>
                    <a:pt x="1305433" y="1869830"/>
                  </a:lnTo>
                  <a:lnTo>
                    <a:pt x="1330064" y="1863766"/>
                  </a:lnTo>
                  <a:lnTo>
                    <a:pt x="1354695" y="1857123"/>
                  </a:lnTo>
                  <a:lnTo>
                    <a:pt x="1379325" y="1849850"/>
                  </a:lnTo>
                  <a:lnTo>
                    <a:pt x="1403956" y="1841890"/>
                  </a:lnTo>
                  <a:lnTo>
                    <a:pt x="1428587" y="1833186"/>
                  </a:lnTo>
                  <a:lnTo>
                    <a:pt x="1453218" y="1823673"/>
                  </a:lnTo>
                  <a:lnTo>
                    <a:pt x="1477849" y="1813284"/>
                  </a:lnTo>
                  <a:lnTo>
                    <a:pt x="1502479" y="1801948"/>
                  </a:lnTo>
                  <a:lnTo>
                    <a:pt x="1527110" y="1789589"/>
                  </a:lnTo>
                  <a:lnTo>
                    <a:pt x="1551741" y="1776127"/>
                  </a:lnTo>
                  <a:lnTo>
                    <a:pt x="1576372" y="1761480"/>
                  </a:lnTo>
                  <a:lnTo>
                    <a:pt x="1601003" y="1745561"/>
                  </a:lnTo>
                  <a:lnTo>
                    <a:pt x="1625634" y="1728282"/>
                  </a:lnTo>
                  <a:lnTo>
                    <a:pt x="1650264" y="1709550"/>
                  </a:lnTo>
                  <a:lnTo>
                    <a:pt x="1674895" y="1689273"/>
                  </a:lnTo>
                  <a:lnTo>
                    <a:pt x="1699526" y="1667358"/>
                  </a:lnTo>
                  <a:lnTo>
                    <a:pt x="1724157" y="1643713"/>
                  </a:lnTo>
                  <a:lnTo>
                    <a:pt x="1748788" y="1618249"/>
                  </a:lnTo>
                  <a:lnTo>
                    <a:pt x="1773419" y="1590879"/>
                  </a:lnTo>
                  <a:lnTo>
                    <a:pt x="1798049" y="1561526"/>
                  </a:lnTo>
                  <a:lnTo>
                    <a:pt x="1822680" y="1530119"/>
                  </a:lnTo>
                  <a:lnTo>
                    <a:pt x="1847311" y="1496600"/>
                  </a:lnTo>
                  <a:lnTo>
                    <a:pt x="1871942" y="1460928"/>
                  </a:lnTo>
                  <a:lnTo>
                    <a:pt x="1896573" y="1423078"/>
                  </a:lnTo>
                  <a:lnTo>
                    <a:pt x="1921203" y="1383050"/>
                  </a:lnTo>
                  <a:lnTo>
                    <a:pt x="1945834" y="1340871"/>
                  </a:lnTo>
                  <a:lnTo>
                    <a:pt x="1970465" y="1296599"/>
                  </a:lnTo>
                  <a:lnTo>
                    <a:pt x="1995096" y="1250328"/>
                  </a:lnTo>
                  <a:lnTo>
                    <a:pt x="2019727" y="1202187"/>
                  </a:lnTo>
                  <a:lnTo>
                    <a:pt x="2044358" y="1152348"/>
                  </a:lnTo>
                  <a:lnTo>
                    <a:pt x="2068988" y="1101019"/>
                  </a:lnTo>
                  <a:lnTo>
                    <a:pt x="2093619" y="1048450"/>
                  </a:lnTo>
                  <a:lnTo>
                    <a:pt x="2118250" y="994921"/>
                  </a:lnTo>
                  <a:lnTo>
                    <a:pt x="2142881" y="940743"/>
                  </a:lnTo>
                  <a:lnTo>
                    <a:pt x="2167512" y="886250"/>
                  </a:lnTo>
                  <a:lnTo>
                    <a:pt x="2192142" y="831787"/>
                  </a:lnTo>
                  <a:lnTo>
                    <a:pt x="2216773" y="777703"/>
                  </a:lnTo>
                  <a:lnTo>
                    <a:pt x="2241404" y="724342"/>
                  </a:lnTo>
                  <a:lnTo>
                    <a:pt x="2266035" y="672031"/>
                  </a:lnTo>
                  <a:lnTo>
                    <a:pt x="2290666" y="621076"/>
                  </a:lnTo>
                  <a:lnTo>
                    <a:pt x="2315297" y="571751"/>
                  </a:lnTo>
                  <a:lnTo>
                    <a:pt x="2339927" y="524295"/>
                  </a:lnTo>
                  <a:lnTo>
                    <a:pt x="2364558" y="478905"/>
                  </a:lnTo>
                  <a:lnTo>
                    <a:pt x="2389189" y="435737"/>
                  </a:lnTo>
                  <a:lnTo>
                    <a:pt x="2413820" y="394906"/>
                  </a:lnTo>
                  <a:lnTo>
                    <a:pt x="2438451" y="356485"/>
                  </a:lnTo>
                  <a:lnTo>
                    <a:pt x="2463081" y="320508"/>
                  </a:lnTo>
                  <a:lnTo>
                    <a:pt x="2487712" y="286976"/>
                  </a:lnTo>
                  <a:lnTo>
                    <a:pt x="2512343" y="255857"/>
                  </a:lnTo>
                  <a:lnTo>
                    <a:pt x="2536974" y="227094"/>
                  </a:lnTo>
                  <a:lnTo>
                    <a:pt x="2561605" y="200609"/>
                  </a:lnTo>
                  <a:lnTo>
                    <a:pt x="2586236" y="176305"/>
                  </a:lnTo>
                  <a:lnTo>
                    <a:pt x="2610866" y="154075"/>
                  </a:lnTo>
                  <a:lnTo>
                    <a:pt x="2635497" y="133801"/>
                  </a:lnTo>
                  <a:lnTo>
                    <a:pt x="2660128" y="115362"/>
                  </a:lnTo>
                  <a:lnTo>
                    <a:pt x="2684759" y="98631"/>
                  </a:lnTo>
                  <a:lnTo>
                    <a:pt x="2709390" y="83486"/>
                  </a:lnTo>
                  <a:lnTo>
                    <a:pt x="2734020" y="69804"/>
                  </a:lnTo>
                  <a:lnTo>
                    <a:pt x="2758651" y="57466"/>
                  </a:lnTo>
                  <a:lnTo>
                    <a:pt x="2783282" y="46360"/>
                  </a:lnTo>
                  <a:lnTo>
                    <a:pt x="2807913" y="36377"/>
                  </a:lnTo>
                  <a:lnTo>
                    <a:pt x="2832544" y="27416"/>
                  </a:lnTo>
                  <a:lnTo>
                    <a:pt x="2857175" y="19382"/>
                  </a:lnTo>
                  <a:lnTo>
                    <a:pt x="2881805" y="12188"/>
                  </a:lnTo>
                  <a:lnTo>
                    <a:pt x="2906436" y="5752"/>
                  </a:lnTo>
                  <a:lnTo>
                    <a:pt x="2931067" y="0"/>
                  </a:lnTo>
                  <a:lnTo>
                    <a:pt x="2931067" y="75138"/>
                  </a:lnTo>
                  <a:lnTo>
                    <a:pt x="2906436" y="86620"/>
                  </a:lnTo>
                  <a:lnTo>
                    <a:pt x="2881805" y="99101"/>
                  </a:lnTo>
                  <a:lnTo>
                    <a:pt x="2857175" y="112652"/>
                  </a:lnTo>
                  <a:lnTo>
                    <a:pt x="2832544" y="127346"/>
                  </a:lnTo>
                  <a:lnTo>
                    <a:pt x="2807913" y="143258"/>
                  </a:lnTo>
                  <a:lnTo>
                    <a:pt x="2783282" y="160463"/>
                  </a:lnTo>
                  <a:lnTo>
                    <a:pt x="2758651" y="179034"/>
                  </a:lnTo>
                  <a:lnTo>
                    <a:pt x="2734020" y="199045"/>
                  </a:lnTo>
                  <a:lnTo>
                    <a:pt x="2709390" y="220567"/>
                  </a:lnTo>
                  <a:lnTo>
                    <a:pt x="2684759" y="243667"/>
                  </a:lnTo>
                  <a:lnTo>
                    <a:pt x="2660128" y="268408"/>
                  </a:lnTo>
                  <a:lnTo>
                    <a:pt x="2635497" y="294843"/>
                  </a:lnTo>
                  <a:lnTo>
                    <a:pt x="2610866" y="323021"/>
                  </a:lnTo>
                  <a:lnTo>
                    <a:pt x="2586236" y="352975"/>
                  </a:lnTo>
                  <a:lnTo>
                    <a:pt x="2561605" y="384731"/>
                  </a:lnTo>
                  <a:lnTo>
                    <a:pt x="2536974" y="418298"/>
                  </a:lnTo>
                  <a:lnTo>
                    <a:pt x="2512343" y="453669"/>
                  </a:lnTo>
                  <a:lnTo>
                    <a:pt x="2487712" y="490821"/>
                  </a:lnTo>
                  <a:lnTo>
                    <a:pt x="2463081" y="529712"/>
                  </a:lnTo>
                  <a:lnTo>
                    <a:pt x="2438451" y="570278"/>
                  </a:lnTo>
                  <a:lnTo>
                    <a:pt x="2413820" y="612438"/>
                  </a:lnTo>
                  <a:lnTo>
                    <a:pt x="2389189" y="656086"/>
                  </a:lnTo>
                  <a:lnTo>
                    <a:pt x="2364558" y="701099"/>
                  </a:lnTo>
                  <a:lnTo>
                    <a:pt x="2339927" y="747331"/>
                  </a:lnTo>
                  <a:lnTo>
                    <a:pt x="2315297" y="794620"/>
                  </a:lnTo>
                  <a:lnTo>
                    <a:pt x="2290666" y="842783"/>
                  </a:lnTo>
                  <a:lnTo>
                    <a:pt x="2266035" y="891626"/>
                  </a:lnTo>
                  <a:lnTo>
                    <a:pt x="2241404" y="940940"/>
                  </a:lnTo>
                  <a:lnTo>
                    <a:pt x="2216773" y="990506"/>
                  </a:lnTo>
                  <a:lnTo>
                    <a:pt x="2192142" y="1040100"/>
                  </a:lnTo>
                  <a:lnTo>
                    <a:pt x="2167512" y="1089492"/>
                  </a:lnTo>
                  <a:lnTo>
                    <a:pt x="2142881" y="1138455"/>
                  </a:lnTo>
                  <a:lnTo>
                    <a:pt x="2118250" y="1186762"/>
                  </a:lnTo>
                  <a:lnTo>
                    <a:pt x="2093619" y="1234193"/>
                  </a:lnTo>
                  <a:lnTo>
                    <a:pt x="2068988" y="1280540"/>
                  </a:lnTo>
                  <a:lnTo>
                    <a:pt x="2044358" y="1325606"/>
                  </a:lnTo>
                  <a:lnTo>
                    <a:pt x="2019727" y="1369209"/>
                  </a:lnTo>
                  <a:lnTo>
                    <a:pt x="1995096" y="1411190"/>
                  </a:lnTo>
                  <a:lnTo>
                    <a:pt x="1970465" y="1451407"/>
                  </a:lnTo>
                  <a:lnTo>
                    <a:pt x="1945834" y="1489746"/>
                  </a:lnTo>
                  <a:lnTo>
                    <a:pt x="1921203" y="1526118"/>
                  </a:lnTo>
                  <a:lnTo>
                    <a:pt x="1896573" y="1560457"/>
                  </a:lnTo>
                  <a:lnTo>
                    <a:pt x="1871942" y="1592729"/>
                  </a:lnTo>
                  <a:lnTo>
                    <a:pt x="1847311" y="1622921"/>
                  </a:lnTo>
                  <a:lnTo>
                    <a:pt x="1822680" y="1651046"/>
                  </a:lnTo>
                  <a:lnTo>
                    <a:pt x="1798049" y="1677140"/>
                  </a:lnTo>
                  <a:lnTo>
                    <a:pt x="1773419" y="1701256"/>
                  </a:lnTo>
                  <a:lnTo>
                    <a:pt x="1748788" y="1723463"/>
                  </a:lnTo>
                  <a:lnTo>
                    <a:pt x="1724157" y="1743843"/>
                  </a:lnTo>
                  <a:lnTo>
                    <a:pt x="1699526" y="1762489"/>
                  </a:lnTo>
                  <a:lnTo>
                    <a:pt x="1674895" y="1779498"/>
                  </a:lnTo>
                  <a:lnTo>
                    <a:pt x="1650264" y="1794973"/>
                  </a:lnTo>
                  <a:lnTo>
                    <a:pt x="1625634" y="1809019"/>
                  </a:lnTo>
                  <a:lnTo>
                    <a:pt x="1601003" y="1821739"/>
                  </a:lnTo>
                  <a:lnTo>
                    <a:pt x="1576372" y="1833234"/>
                  </a:lnTo>
                  <a:lnTo>
                    <a:pt x="1551741" y="1843604"/>
                  </a:lnTo>
                  <a:lnTo>
                    <a:pt x="1527110" y="1852943"/>
                  </a:lnTo>
                  <a:lnTo>
                    <a:pt x="1502479" y="1861341"/>
                  </a:lnTo>
                  <a:lnTo>
                    <a:pt x="1477849" y="1868883"/>
                  </a:lnTo>
                  <a:lnTo>
                    <a:pt x="1453218" y="1875647"/>
                  </a:lnTo>
                  <a:lnTo>
                    <a:pt x="1428587" y="1881707"/>
                  </a:lnTo>
                  <a:lnTo>
                    <a:pt x="1403956" y="1887131"/>
                  </a:lnTo>
                  <a:lnTo>
                    <a:pt x="1379325" y="1891980"/>
                  </a:lnTo>
                  <a:lnTo>
                    <a:pt x="1354695" y="1896314"/>
                  </a:lnTo>
                  <a:lnTo>
                    <a:pt x="1330064" y="1900182"/>
                  </a:lnTo>
                  <a:lnTo>
                    <a:pt x="1305433" y="1903634"/>
                  </a:lnTo>
                  <a:lnTo>
                    <a:pt x="1280802" y="1906712"/>
                  </a:lnTo>
                  <a:lnTo>
                    <a:pt x="1256171" y="1909455"/>
                  </a:lnTo>
                  <a:lnTo>
                    <a:pt x="1231540" y="1911899"/>
                  </a:lnTo>
                  <a:lnTo>
                    <a:pt x="1206910" y="1914075"/>
                  </a:lnTo>
                  <a:lnTo>
                    <a:pt x="1182279" y="1916012"/>
                  </a:lnTo>
                  <a:lnTo>
                    <a:pt x="1157648" y="1917735"/>
                  </a:lnTo>
                  <a:lnTo>
                    <a:pt x="1133017" y="1919268"/>
                  </a:lnTo>
                  <a:lnTo>
                    <a:pt x="1108386" y="1920631"/>
                  </a:lnTo>
                  <a:lnTo>
                    <a:pt x="1083756" y="1921843"/>
                  </a:lnTo>
                  <a:lnTo>
                    <a:pt x="1059125" y="1922920"/>
                  </a:lnTo>
                  <a:lnTo>
                    <a:pt x="1034494" y="1923877"/>
                  </a:lnTo>
                  <a:lnTo>
                    <a:pt x="1009863" y="1924727"/>
                  </a:lnTo>
                  <a:lnTo>
                    <a:pt x="985232" y="1925483"/>
                  </a:lnTo>
                  <a:lnTo>
                    <a:pt x="960601" y="1926154"/>
                  </a:lnTo>
                  <a:lnTo>
                    <a:pt x="935971" y="1926749"/>
                  </a:lnTo>
                  <a:lnTo>
                    <a:pt x="911340" y="1927278"/>
                  </a:lnTo>
                  <a:lnTo>
                    <a:pt x="886709" y="1927748"/>
                  </a:lnTo>
                  <a:lnTo>
                    <a:pt x="862078" y="1928165"/>
                  </a:lnTo>
                  <a:lnTo>
                    <a:pt x="837447" y="1928535"/>
                  </a:lnTo>
                  <a:lnTo>
                    <a:pt x="812817" y="1928864"/>
                  </a:lnTo>
                  <a:lnTo>
                    <a:pt x="788186" y="1929155"/>
                  </a:lnTo>
                  <a:lnTo>
                    <a:pt x="763555" y="1929414"/>
                  </a:lnTo>
                  <a:lnTo>
                    <a:pt x="738924" y="1929644"/>
                  </a:lnTo>
                  <a:lnTo>
                    <a:pt x="714293" y="1929848"/>
                  </a:lnTo>
                  <a:lnTo>
                    <a:pt x="689662" y="1930029"/>
                  </a:lnTo>
                  <a:lnTo>
                    <a:pt x="665032" y="1930189"/>
                  </a:lnTo>
                  <a:lnTo>
                    <a:pt x="640401" y="1930331"/>
                  </a:lnTo>
                  <a:lnTo>
                    <a:pt x="615770" y="1930458"/>
                  </a:lnTo>
                  <a:lnTo>
                    <a:pt x="591139" y="1930570"/>
                  </a:lnTo>
                  <a:lnTo>
                    <a:pt x="566508" y="1930669"/>
                  </a:lnTo>
                  <a:lnTo>
                    <a:pt x="541878" y="1930757"/>
                  </a:lnTo>
                  <a:lnTo>
                    <a:pt x="517247" y="1930835"/>
                  </a:lnTo>
                  <a:lnTo>
                    <a:pt x="492616" y="1930905"/>
                  </a:lnTo>
                  <a:lnTo>
                    <a:pt x="467985" y="1930966"/>
                  </a:lnTo>
                  <a:lnTo>
                    <a:pt x="443354" y="1931021"/>
                  </a:lnTo>
                  <a:lnTo>
                    <a:pt x="418723" y="1931069"/>
                  </a:lnTo>
                  <a:lnTo>
                    <a:pt x="394093" y="1931112"/>
                  </a:lnTo>
                  <a:lnTo>
                    <a:pt x="369462" y="1931150"/>
                  </a:lnTo>
                  <a:lnTo>
                    <a:pt x="344831" y="1931184"/>
                  </a:lnTo>
                  <a:lnTo>
                    <a:pt x="320200" y="1931214"/>
                  </a:lnTo>
                  <a:lnTo>
                    <a:pt x="295569" y="1931241"/>
                  </a:lnTo>
                  <a:lnTo>
                    <a:pt x="270939" y="1931264"/>
                  </a:lnTo>
                  <a:lnTo>
                    <a:pt x="246308" y="1931285"/>
                  </a:lnTo>
                  <a:lnTo>
                    <a:pt x="221677" y="1931304"/>
                  </a:lnTo>
                  <a:lnTo>
                    <a:pt x="197046" y="1931320"/>
                  </a:lnTo>
                  <a:lnTo>
                    <a:pt x="172415" y="1931335"/>
                  </a:lnTo>
                  <a:lnTo>
                    <a:pt x="147784" y="1931348"/>
                  </a:lnTo>
                  <a:lnTo>
                    <a:pt x="123154" y="1931359"/>
                  </a:lnTo>
                  <a:lnTo>
                    <a:pt x="98523" y="1931369"/>
                  </a:lnTo>
                  <a:lnTo>
                    <a:pt x="73892" y="1931378"/>
                  </a:lnTo>
                  <a:lnTo>
                    <a:pt x="49261" y="1931386"/>
                  </a:lnTo>
                  <a:lnTo>
                    <a:pt x="24630" y="1931393"/>
                  </a:lnTo>
                  <a:lnTo>
                    <a:pt x="0" y="1931400"/>
                  </a:lnTo>
                  <a:close/>
                </a:path>
              </a:pathLst>
            </a:custGeom>
            <a:solidFill>
              <a:srgbClr val="308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6" name="pl856"/>
            <p:cNvSpPr/>
            <p:nvPr/>
          </p:nvSpPr>
          <p:spPr>
            <a:xfrm>
              <a:off x="5636290" y="4344812"/>
              <a:ext cx="2931067" cy="1931061"/>
            </a:xfrm>
            <a:custGeom>
              <a:avLst/>
              <a:pathLst>
                <a:path w="2931067" h="1931061">
                  <a:moveTo>
                    <a:pt x="0" y="1931061"/>
                  </a:moveTo>
                  <a:lnTo>
                    <a:pt x="24630" y="1931022"/>
                  </a:lnTo>
                  <a:lnTo>
                    <a:pt x="49261" y="1930979"/>
                  </a:lnTo>
                  <a:lnTo>
                    <a:pt x="73892" y="1930932"/>
                  </a:lnTo>
                  <a:lnTo>
                    <a:pt x="98523" y="1930880"/>
                  </a:lnTo>
                  <a:lnTo>
                    <a:pt x="123154" y="1930822"/>
                  </a:lnTo>
                  <a:lnTo>
                    <a:pt x="147784" y="1930759"/>
                  </a:lnTo>
                  <a:lnTo>
                    <a:pt x="172415" y="1930690"/>
                  </a:lnTo>
                  <a:lnTo>
                    <a:pt x="197046" y="1930613"/>
                  </a:lnTo>
                  <a:lnTo>
                    <a:pt x="221677" y="1930529"/>
                  </a:lnTo>
                  <a:lnTo>
                    <a:pt x="246308" y="1930437"/>
                  </a:lnTo>
                  <a:lnTo>
                    <a:pt x="270939" y="1930335"/>
                  </a:lnTo>
                  <a:lnTo>
                    <a:pt x="295569" y="1930223"/>
                  </a:lnTo>
                  <a:lnTo>
                    <a:pt x="320200" y="1930099"/>
                  </a:lnTo>
                  <a:lnTo>
                    <a:pt x="344831" y="1929964"/>
                  </a:lnTo>
                  <a:lnTo>
                    <a:pt x="369462" y="1929814"/>
                  </a:lnTo>
                  <a:lnTo>
                    <a:pt x="394093" y="1929650"/>
                  </a:lnTo>
                  <a:lnTo>
                    <a:pt x="418723" y="1929468"/>
                  </a:lnTo>
                  <a:lnTo>
                    <a:pt x="443354" y="1929269"/>
                  </a:lnTo>
                  <a:lnTo>
                    <a:pt x="467985" y="1929050"/>
                  </a:lnTo>
                  <a:lnTo>
                    <a:pt x="492616" y="1928808"/>
                  </a:lnTo>
                  <a:lnTo>
                    <a:pt x="517247" y="1928542"/>
                  </a:lnTo>
                  <a:lnTo>
                    <a:pt x="541878" y="1928250"/>
                  </a:lnTo>
                  <a:lnTo>
                    <a:pt x="566508" y="1927928"/>
                  </a:lnTo>
                  <a:lnTo>
                    <a:pt x="591139" y="1927574"/>
                  </a:lnTo>
                  <a:lnTo>
                    <a:pt x="615770" y="1927184"/>
                  </a:lnTo>
                  <a:lnTo>
                    <a:pt x="640401" y="1926754"/>
                  </a:lnTo>
                  <a:lnTo>
                    <a:pt x="665032" y="1926282"/>
                  </a:lnTo>
                  <a:lnTo>
                    <a:pt x="689662" y="1925762"/>
                  </a:lnTo>
                  <a:lnTo>
                    <a:pt x="714293" y="1925190"/>
                  </a:lnTo>
                  <a:lnTo>
                    <a:pt x="738924" y="1924560"/>
                  </a:lnTo>
                  <a:lnTo>
                    <a:pt x="763555" y="1923868"/>
                  </a:lnTo>
                  <a:lnTo>
                    <a:pt x="788186" y="1923105"/>
                  </a:lnTo>
                  <a:lnTo>
                    <a:pt x="812817" y="1922267"/>
                  </a:lnTo>
                  <a:lnTo>
                    <a:pt x="837447" y="1921344"/>
                  </a:lnTo>
                  <a:lnTo>
                    <a:pt x="862078" y="1920328"/>
                  </a:lnTo>
                  <a:lnTo>
                    <a:pt x="886709" y="1919211"/>
                  </a:lnTo>
                  <a:lnTo>
                    <a:pt x="911340" y="1917983"/>
                  </a:lnTo>
                  <a:lnTo>
                    <a:pt x="935971" y="1916631"/>
                  </a:lnTo>
                  <a:lnTo>
                    <a:pt x="960601" y="1915144"/>
                  </a:lnTo>
                  <a:lnTo>
                    <a:pt x="985232" y="1913510"/>
                  </a:lnTo>
                  <a:lnTo>
                    <a:pt x="1009863" y="1911712"/>
                  </a:lnTo>
                  <a:lnTo>
                    <a:pt x="1034494" y="1909736"/>
                  </a:lnTo>
                  <a:lnTo>
                    <a:pt x="1059125" y="1907563"/>
                  </a:lnTo>
                  <a:lnTo>
                    <a:pt x="1083756" y="1905175"/>
                  </a:lnTo>
                  <a:lnTo>
                    <a:pt x="1108386" y="1902550"/>
                  </a:lnTo>
                  <a:lnTo>
                    <a:pt x="1133017" y="1899667"/>
                  </a:lnTo>
                  <a:lnTo>
                    <a:pt x="1157648" y="1896499"/>
                  </a:lnTo>
                  <a:lnTo>
                    <a:pt x="1182279" y="1893020"/>
                  </a:lnTo>
                  <a:lnTo>
                    <a:pt x="1206910" y="1889201"/>
                  </a:lnTo>
                  <a:lnTo>
                    <a:pt x="1231540" y="1885008"/>
                  </a:lnTo>
                  <a:lnTo>
                    <a:pt x="1256171" y="1880408"/>
                  </a:lnTo>
                  <a:lnTo>
                    <a:pt x="1280802" y="1875362"/>
                  </a:lnTo>
                  <a:lnTo>
                    <a:pt x="1305433" y="1869830"/>
                  </a:lnTo>
                  <a:lnTo>
                    <a:pt x="1330064" y="1863766"/>
                  </a:lnTo>
                  <a:lnTo>
                    <a:pt x="1354695" y="1857123"/>
                  </a:lnTo>
                  <a:lnTo>
                    <a:pt x="1379325" y="1849850"/>
                  </a:lnTo>
                  <a:lnTo>
                    <a:pt x="1403956" y="1841890"/>
                  </a:lnTo>
                  <a:lnTo>
                    <a:pt x="1428587" y="1833186"/>
                  </a:lnTo>
                  <a:lnTo>
                    <a:pt x="1453218" y="1823673"/>
                  </a:lnTo>
                  <a:lnTo>
                    <a:pt x="1477849" y="1813284"/>
                  </a:lnTo>
                  <a:lnTo>
                    <a:pt x="1502479" y="1801948"/>
                  </a:lnTo>
                  <a:lnTo>
                    <a:pt x="1527110" y="1789589"/>
                  </a:lnTo>
                  <a:lnTo>
                    <a:pt x="1551741" y="1776127"/>
                  </a:lnTo>
                  <a:lnTo>
                    <a:pt x="1576372" y="1761480"/>
                  </a:lnTo>
                  <a:lnTo>
                    <a:pt x="1601003" y="1745561"/>
                  </a:lnTo>
                  <a:lnTo>
                    <a:pt x="1625634" y="1728282"/>
                  </a:lnTo>
                  <a:lnTo>
                    <a:pt x="1650264" y="1709550"/>
                  </a:lnTo>
                  <a:lnTo>
                    <a:pt x="1674895" y="1689273"/>
                  </a:lnTo>
                  <a:lnTo>
                    <a:pt x="1699526" y="1667358"/>
                  </a:lnTo>
                  <a:lnTo>
                    <a:pt x="1724157" y="1643713"/>
                  </a:lnTo>
                  <a:lnTo>
                    <a:pt x="1748788" y="1618249"/>
                  </a:lnTo>
                  <a:lnTo>
                    <a:pt x="1773419" y="1590879"/>
                  </a:lnTo>
                  <a:lnTo>
                    <a:pt x="1798049" y="1561526"/>
                  </a:lnTo>
                  <a:lnTo>
                    <a:pt x="1822680" y="1530119"/>
                  </a:lnTo>
                  <a:lnTo>
                    <a:pt x="1847311" y="1496600"/>
                  </a:lnTo>
                  <a:lnTo>
                    <a:pt x="1871942" y="1460928"/>
                  </a:lnTo>
                  <a:lnTo>
                    <a:pt x="1896573" y="1423078"/>
                  </a:lnTo>
                  <a:lnTo>
                    <a:pt x="1921203" y="1383050"/>
                  </a:lnTo>
                  <a:lnTo>
                    <a:pt x="1945834" y="1340871"/>
                  </a:lnTo>
                  <a:lnTo>
                    <a:pt x="1970465" y="1296599"/>
                  </a:lnTo>
                  <a:lnTo>
                    <a:pt x="1995096" y="1250328"/>
                  </a:lnTo>
                  <a:lnTo>
                    <a:pt x="2019727" y="1202187"/>
                  </a:lnTo>
                  <a:lnTo>
                    <a:pt x="2044358" y="1152348"/>
                  </a:lnTo>
                  <a:lnTo>
                    <a:pt x="2068988" y="1101019"/>
                  </a:lnTo>
                  <a:lnTo>
                    <a:pt x="2093619" y="1048450"/>
                  </a:lnTo>
                  <a:lnTo>
                    <a:pt x="2118250" y="994921"/>
                  </a:lnTo>
                  <a:lnTo>
                    <a:pt x="2142881" y="940743"/>
                  </a:lnTo>
                  <a:lnTo>
                    <a:pt x="2167512" y="886250"/>
                  </a:lnTo>
                  <a:lnTo>
                    <a:pt x="2192142" y="831787"/>
                  </a:lnTo>
                  <a:lnTo>
                    <a:pt x="2216773" y="777703"/>
                  </a:lnTo>
                  <a:lnTo>
                    <a:pt x="2241404" y="724342"/>
                  </a:lnTo>
                  <a:lnTo>
                    <a:pt x="2266035" y="672031"/>
                  </a:lnTo>
                  <a:lnTo>
                    <a:pt x="2290666" y="621076"/>
                  </a:lnTo>
                  <a:lnTo>
                    <a:pt x="2315297" y="571751"/>
                  </a:lnTo>
                  <a:lnTo>
                    <a:pt x="2339927" y="524295"/>
                  </a:lnTo>
                  <a:lnTo>
                    <a:pt x="2364558" y="478905"/>
                  </a:lnTo>
                  <a:lnTo>
                    <a:pt x="2389189" y="435737"/>
                  </a:lnTo>
                  <a:lnTo>
                    <a:pt x="2413820" y="394906"/>
                  </a:lnTo>
                  <a:lnTo>
                    <a:pt x="2438451" y="356485"/>
                  </a:lnTo>
                  <a:lnTo>
                    <a:pt x="2463081" y="320508"/>
                  </a:lnTo>
                  <a:lnTo>
                    <a:pt x="2487712" y="286976"/>
                  </a:lnTo>
                  <a:lnTo>
                    <a:pt x="2512343" y="255857"/>
                  </a:lnTo>
                  <a:lnTo>
                    <a:pt x="2536974" y="227094"/>
                  </a:lnTo>
                  <a:lnTo>
                    <a:pt x="2561605" y="200609"/>
                  </a:lnTo>
                  <a:lnTo>
                    <a:pt x="2586236" y="176305"/>
                  </a:lnTo>
                  <a:lnTo>
                    <a:pt x="2610866" y="154075"/>
                  </a:lnTo>
                  <a:lnTo>
                    <a:pt x="2635497" y="133801"/>
                  </a:lnTo>
                  <a:lnTo>
                    <a:pt x="2660128" y="115362"/>
                  </a:lnTo>
                  <a:lnTo>
                    <a:pt x="2684759" y="98631"/>
                  </a:lnTo>
                  <a:lnTo>
                    <a:pt x="2709390" y="83486"/>
                  </a:lnTo>
                  <a:lnTo>
                    <a:pt x="2734020" y="69804"/>
                  </a:lnTo>
                  <a:lnTo>
                    <a:pt x="2758651" y="57466"/>
                  </a:lnTo>
                  <a:lnTo>
                    <a:pt x="2783282" y="46360"/>
                  </a:lnTo>
                  <a:lnTo>
                    <a:pt x="2807913" y="36377"/>
                  </a:lnTo>
                  <a:lnTo>
                    <a:pt x="2832544" y="27416"/>
                  </a:lnTo>
                  <a:lnTo>
                    <a:pt x="2857175" y="19382"/>
                  </a:lnTo>
                  <a:lnTo>
                    <a:pt x="2881805" y="12188"/>
                  </a:lnTo>
                  <a:lnTo>
                    <a:pt x="2906436" y="5752"/>
                  </a:lnTo>
                  <a:lnTo>
                    <a:pt x="2931067" y="0"/>
                  </a:lnTo>
                  <a:lnTo>
                    <a:pt x="293106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57" name="pl857"/>
            <p:cNvSpPr/>
            <p:nvPr/>
          </p:nvSpPr>
          <p:spPr>
            <a:xfrm>
              <a:off x="5636290" y="4419951"/>
              <a:ext cx="2931067" cy="1856261"/>
            </a:xfrm>
            <a:custGeom>
              <a:avLst/>
              <a:pathLst>
                <a:path w="2931067" h="1856261">
                  <a:moveTo>
                    <a:pt x="2931067" y="0"/>
                  </a:moveTo>
                  <a:lnTo>
                    <a:pt x="2906436" y="11481"/>
                  </a:lnTo>
                  <a:lnTo>
                    <a:pt x="2881805" y="23962"/>
                  </a:lnTo>
                  <a:lnTo>
                    <a:pt x="2857175" y="37513"/>
                  </a:lnTo>
                  <a:lnTo>
                    <a:pt x="2832544" y="52208"/>
                  </a:lnTo>
                  <a:lnTo>
                    <a:pt x="2807913" y="68120"/>
                  </a:lnTo>
                  <a:lnTo>
                    <a:pt x="2783282" y="85324"/>
                  </a:lnTo>
                  <a:lnTo>
                    <a:pt x="2758651" y="103895"/>
                  </a:lnTo>
                  <a:lnTo>
                    <a:pt x="2734020" y="123906"/>
                  </a:lnTo>
                  <a:lnTo>
                    <a:pt x="2709390" y="145428"/>
                  </a:lnTo>
                  <a:lnTo>
                    <a:pt x="2684759" y="168529"/>
                  </a:lnTo>
                  <a:lnTo>
                    <a:pt x="2660128" y="193269"/>
                  </a:lnTo>
                  <a:lnTo>
                    <a:pt x="2635497" y="219705"/>
                  </a:lnTo>
                  <a:lnTo>
                    <a:pt x="2610866" y="247882"/>
                  </a:lnTo>
                  <a:lnTo>
                    <a:pt x="2586236" y="277836"/>
                  </a:lnTo>
                  <a:lnTo>
                    <a:pt x="2561605" y="309592"/>
                  </a:lnTo>
                  <a:lnTo>
                    <a:pt x="2536974" y="343159"/>
                  </a:lnTo>
                  <a:lnTo>
                    <a:pt x="2512343" y="378530"/>
                  </a:lnTo>
                  <a:lnTo>
                    <a:pt x="2487712" y="415682"/>
                  </a:lnTo>
                  <a:lnTo>
                    <a:pt x="2463081" y="454573"/>
                  </a:lnTo>
                  <a:lnTo>
                    <a:pt x="2438451" y="495140"/>
                  </a:lnTo>
                  <a:lnTo>
                    <a:pt x="2413820" y="537299"/>
                  </a:lnTo>
                  <a:lnTo>
                    <a:pt x="2389189" y="580947"/>
                  </a:lnTo>
                  <a:lnTo>
                    <a:pt x="2364558" y="625960"/>
                  </a:lnTo>
                  <a:lnTo>
                    <a:pt x="2339927" y="672193"/>
                  </a:lnTo>
                  <a:lnTo>
                    <a:pt x="2315297" y="719481"/>
                  </a:lnTo>
                  <a:lnTo>
                    <a:pt x="2290666" y="767645"/>
                  </a:lnTo>
                  <a:lnTo>
                    <a:pt x="2266035" y="816487"/>
                  </a:lnTo>
                  <a:lnTo>
                    <a:pt x="2241404" y="865801"/>
                  </a:lnTo>
                  <a:lnTo>
                    <a:pt x="2216773" y="915367"/>
                  </a:lnTo>
                  <a:lnTo>
                    <a:pt x="2192142" y="964961"/>
                  </a:lnTo>
                  <a:lnTo>
                    <a:pt x="2167512" y="1014354"/>
                  </a:lnTo>
                  <a:lnTo>
                    <a:pt x="2142881" y="1063316"/>
                  </a:lnTo>
                  <a:lnTo>
                    <a:pt x="2118250" y="1111623"/>
                  </a:lnTo>
                  <a:lnTo>
                    <a:pt x="2093619" y="1159055"/>
                  </a:lnTo>
                  <a:lnTo>
                    <a:pt x="2068988" y="1205402"/>
                  </a:lnTo>
                  <a:lnTo>
                    <a:pt x="2044358" y="1250467"/>
                  </a:lnTo>
                  <a:lnTo>
                    <a:pt x="2019727" y="1294071"/>
                  </a:lnTo>
                  <a:lnTo>
                    <a:pt x="1995096" y="1336051"/>
                  </a:lnTo>
                  <a:lnTo>
                    <a:pt x="1970465" y="1376268"/>
                  </a:lnTo>
                  <a:lnTo>
                    <a:pt x="1945834" y="1414608"/>
                  </a:lnTo>
                  <a:lnTo>
                    <a:pt x="1921203" y="1450979"/>
                  </a:lnTo>
                  <a:lnTo>
                    <a:pt x="1896573" y="1485319"/>
                  </a:lnTo>
                  <a:lnTo>
                    <a:pt x="1871942" y="1517590"/>
                  </a:lnTo>
                  <a:lnTo>
                    <a:pt x="1847311" y="1547782"/>
                  </a:lnTo>
                  <a:lnTo>
                    <a:pt x="1822680" y="1575908"/>
                  </a:lnTo>
                  <a:lnTo>
                    <a:pt x="1798049" y="1602001"/>
                  </a:lnTo>
                  <a:lnTo>
                    <a:pt x="1773419" y="1626117"/>
                  </a:lnTo>
                  <a:lnTo>
                    <a:pt x="1748788" y="1648324"/>
                  </a:lnTo>
                  <a:lnTo>
                    <a:pt x="1724157" y="1668704"/>
                  </a:lnTo>
                  <a:lnTo>
                    <a:pt x="1699526" y="1687350"/>
                  </a:lnTo>
                  <a:lnTo>
                    <a:pt x="1674895" y="1704359"/>
                  </a:lnTo>
                  <a:lnTo>
                    <a:pt x="1650264" y="1719835"/>
                  </a:lnTo>
                  <a:lnTo>
                    <a:pt x="1625634" y="1733880"/>
                  </a:lnTo>
                  <a:lnTo>
                    <a:pt x="1601003" y="1746600"/>
                  </a:lnTo>
                  <a:lnTo>
                    <a:pt x="1576372" y="1758095"/>
                  </a:lnTo>
                  <a:lnTo>
                    <a:pt x="1551741" y="1768465"/>
                  </a:lnTo>
                  <a:lnTo>
                    <a:pt x="1527110" y="1777805"/>
                  </a:lnTo>
                  <a:lnTo>
                    <a:pt x="1502479" y="1786203"/>
                  </a:lnTo>
                  <a:lnTo>
                    <a:pt x="1477849" y="1793744"/>
                  </a:lnTo>
                  <a:lnTo>
                    <a:pt x="1453218" y="1800508"/>
                  </a:lnTo>
                  <a:lnTo>
                    <a:pt x="1428587" y="1806568"/>
                  </a:lnTo>
                  <a:lnTo>
                    <a:pt x="1403956" y="1811992"/>
                  </a:lnTo>
                  <a:lnTo>
                    <a:pt x="1379325" y="1816842"/>
                  </a:lnTo>
                  <a:lnTo>
                    <a:pt x="1354695" y="1821175"/>
                  </a:lnTo>
                  <a:lnTo>
                    <a:pt x="1330064" y="1825044"/>
                  </a:lnTo>
                  <a:lnTo>
                    <a:pt x="1305433" y="1828496"/>
                  </a:lnTo>
                  <a:lnTo>
                    <a:pt x="1280802" y="1831574"/>
                  </a:lnTo>
                  <a:lnTo>
                    <a:pt x="1256171" y="1834317"/>
                  </a:lnTo>
                  <a:lnTo>
                    <a:pt x="1231540" y="1836760"/>
                  </a:lnTo>
                  <a:lnTo>
                    <a:pt x="1206910" y="1838936"/>
                  </a:lnTo>
                  <a:lnTo>
                    <a:pt x="1182279" y="1840873"/>
                  </a:lnTo>
                  <a:lnTo>
                    <a:pt x="1157648" y="1842596"/>
                  </a:lnTo>
                  <a:lnTo>
                    <a:pt x="1133017" y="1844129"/>
                  </a:lnTo>
                  <a:lnTo>
                    <a:pt x="1108386" y="1845492"/>
                  </a:lnTo>
                  <a:lnTo>
                    <a:pt x="1083756" y="1846704"/>
                  </a:lnTo>
                  <a:lnTo>
                    <a:pt x="1059125" y="1847781"/>
                  </a:lnTo>
                  <a:lnTo>
                    <a:pt x="1034494" y="1848738"/>
                  </a:lnTo>
                  <a:lnTo>
                    <a:pt x="1009863" y="1849589"/>
                  </a:lnTo>
                  <a:lnTo>
                    <a:pt x="985232" y="1850344"/>
                  </a:lnTo>
                  <a:lnTo>
                    <a:pt x="960601" y="1851015"/>
                  </a:lnTo>
                  <a:lnTo>
                    <a:pt x="935971" y="1851611"/>
                  </a:lnTo>
                  <a:lnTo>
                    <a:pt x="911340" y="1852140"/>
                  </a:lnTo>
                  <a:lnTo>
                    <a:pt x="886709" y="1852609"/>
                  </a:lnTo>
                  <a:lnTo>
                    <a:pt x="862078" y="1853026"/>
                  </a:lnTo>
                  <a:lnTo>
                    <a:pt x="837447" y="1853397"/>
                  </a:lnTo>
                  <a:lnTo>
                    <a:pt x="812817" y="1853725"/>
                  </a:lnTo>
                  <a:lnTo>
                    <a:pt x="788186" y="1854017"/>
                  </a:lnTo>
                  <a:lnTo>
                    <a:pt x="763555" y="1854276"/>
                  </a:lnTo>
                  <a:lnTo>
                    <a:pt x="738924" y="1854505"/>
                  </a:lnTo>
                  <a:lnTo>
                    <a:pt x="714293" y="1854709"/>
                  </a:lnTo>
                  <a:lnTo>
                    <a:pt x="689662" y="1854890"/>
                  </a:lnTo>
                  <a:lnTo>
                    <a:pt x="665032" y="1855050"/>
                  </a:lnTo>
                  <a:lnTo>
                    <a:pt x="640401" y="1855193"/>
                  </a:lnTo>
                  <a:lnTo>
                    <a:pt x="615770" y="1855319"/>
                  </a:lnTo>
                  <a:lnTo>
                    <a:pt x="591139" y="1855431"/>
                  </a:lnTo>
                  <a:lnTo>
                    <a:pt x="566508" y="1855530"/>
                  </a:lnTo>
                  <a:lnTo>
                    <a:pt x="541878" y="1855618"/>
                  </a:lnTo>
                  <a:lnTo>
                    <a:pt x="517247" y="1855697"/>
                  </a:lnTo>
                  <a:lnTo>
                    <a:pt x="492616" y="1855766"/>
                  </a:lnTo>
                  <a:lnTo>
                    <a:pt x="467985" y="1855828"/>
                  </a:lnTo>
                  <a:lnTo>
                    <a:pt x="443354" y="1855882"/>
                  </a:lnTo>
                  <a:lnTo>
                    <a:pt x="418723" y="1855931"/>
                  </a:lnTo>
                  <a:lnTo>
                    <a:pt x="394093" y="1855974"/>
                  </a:lnTo>
                  <a:lnTo>
                    <a:pt x="369462" y="1856012"/>
                  </a:lnTo>
                  <a:lnTo>
                    <a:pt x="344831" y="1856045"/>
                  </a:lnTo>
                  <a:lnTo>
                    <a:pt x="320200" y="1856075"/>
                  </a:lnTo>
                  <a:lnTo>
                    <a:pt x="295569" y="1856102"/>
                  </a:lnTo>
                  <a:lnTo>
                    <a:pt x="270939" y="1856126"/>
                  </a:lnTo>
                  <a:lnTo>
                    <a:pt x="246308" y="1856146"/>
                  </a:lnTo>
                  <a:lnTo>
                    <a:pt x="221677" y="1856165"/>
                  </a:lnTo>
                  <a:lnTo>
                    <a:pt x="197046" y="1856181"/>
                  </a:lnTo>
                  <a:lnTo>
                    <a:pt x="172415" y="1856196"/>
                  </a:lnTo>
                  <a:lnTo>
                    <a:pt x="147784" y="1856209"/>
                  </a:lnTo>
                  <a:lnTo>
                    <a:pt x="123154" y="1856220"/>
                  </a:lnTo>
                  <a:lnTo>
                    <a:pt x="98523" y="1856231"/>
                  </a:lnTo>
                  <a:lnTo>
                    <a:pt x="73892" y="1856240"/>
                  </a:lnTo>
                  <a:lnTo>
                    <a:pt x="49261" y="1856248"/>
                  </a:lnTo>
                  <a:lnTo>
                    <a:pt x="24630" y="1856255"/>
                  </a:lnTo>
                  <a:lnTo>
                    <a:pt x="0" y="185626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58" name="pg858"/>
            <p:cNvSpPr/>
            <p:nvPr/>
          </p:nvSpPr>
          <p:spPr>
            <a:xfrm>
              <a:off x="5636290" y="4442944"/>
              <a:ext cx="2931067" cy="1833300"/>
            </a:xfrm>
            <a:custGeom>
              <a:avLst/>
              <a:pathLst>
                <a:path w="2931067" h="1833300">
                  <a:moveTo>
                    <a:pt x="0" y="1833199"/>
                  </a:moveTo>
                  <a:lnTo>
                    <a:pt x="24630" y="1833187"/>
                  </a:lnTo>
                  <a:lnTo>
                    <a:pt x="49261" y="1833174"/>
                  </a:lnTo>
                  <a:lnTo>
                    <a:pt x="73892" y="1833160"/>
                  </a:lnTo>
                  <a:lnTo>
                    <a:pt x="98523" y="1833144"/>
                  </a:lnTo>
                  <a:lnTo>
                    <a:pt x="123154" y="1833127"/>
                  </a:lnTo>
                  <a:lnTo>
                    <a:pt x="147784" y="1833108"/>
                  </a:lnTo>
                  <a:lnTo>
                    <a:pt x="172415" y="1833087"/>
                  </a:lnTo>
                  <a:lnTo>
                    <a:pt x="197046" y="1833063"/>
                  </a:lnTo>
                  <a:lnTo>
                    <a:pt x="221677" y="1833038"/>
                  </a:lnTo>
                  <a:lnTo>
                    <a:pt x="246308" y="1833010"/>
                  </a:lnTo>
                  <a:lnTo>
                    <a:pt x="270939" y="1832979"/>
                  </a:lnTo>
                  <a:lnTo>
                    <a:pt x="295569" y="1832945"/>
                  </a:lnTo>
                  <a:lnTo>
                    <a:pt x="320200" y="1832907"/>
                  </a:lnTo>
                  <a:lnTo>
                    <a:pt x="344831" y="1832866"/>
                  </a:lnTo>
                  <a:lnTo>
                    <a:pt x="369462" y="1832820"/>
                  </a:lnTo>
                  <a:lnTo>
                    <a:pt x="394093" y="1832770"/>
                  </a:lnTo>
                  <a:lnTo>
                    <a:pt x="418723" y="1832715"/>
                  </a:lnTo>
                  <a:lnTo>
                    <a:pt x="443354" y="1832654"/>
                  </a:lnTo>
                  <a:lnTo>
                    <a:pt x="467985" y="1832588"/>
                  </a:lnTo>
                  <a:lnTo>
                    <a:pt x="492616" y="1832514"/>
                  </a:lnTo>
                  <a:lnTo>
                    <a:pt x="517247" y="1832433"/>
                  </a:lnTo>
                  <a:lnTo>
                    <a:pt x="541878" y="1832343"/>
                  </a:lnTo>
                  <a:lnTo>
                    <a:pt x="566508" y="1832245"/>
                  </a:lnTo>
                  <a:lnTo>
                    <a:pt x="591139" y="1832137"/>
                  </a:lnTo>
                  <a:lnTo>
                    <a:pt x="615770" y="1832017"/>
                  </a:lnTo>
                  <a:lnTo>
                    <a:pt x="640401" y="1831886"/>
                  </a:lnTo>
                  <a:lnTo>
                    <a:pt x="665032" y="1831741"/>
                  </a:lnTo>
                  <a:lnTo>
                    <a:pt x="689662" y="1831581"/>
                  </a:lnTo>
                  <a:lnTo>
                    <a:pt x="714293" y="1831406"/>
                  </a:lnTo>
                  <a:lnTo>
                    <a:pt x="738924" y="1831212"/>
                  </a:lnTo>
                  <a:lnTo>
                    <a:pt x="763555" y="1830999"/>
                  </a:lnTo>
                  <a:lnTo>
                    <a:pt x="788186" y="1830764"/>
                  </a:lnTo>
                  <a:lnTo>
                    <a:pt x="812817" y="1830506"/>
                  </a:lnTo>
                  <a:lnTo>
                    <a:pt x="837447" y="1830221"/>
                  </a:lnTo>
                  <a:lnTo>
                    <a:pt x="862078" y="1829907"/>
                  </a:lnTo>
                  <a:lnTo>
                    <a:pt x="886709" y="1829561"/>
                  </a:lnTo>
                  <a:lnTo>
                    <a:pt x="911340" y="1829180"/>
                  </a:lnTo>
                  <a:lnTo>
                    <a:pt x="935971" y="1828760"/>
                  </a:lnTo>
                  <a:lnTo>
                    <a:pt x="960601" y="1828297"/>
                  </a:lnTo>
                  <a:lnTo>
                    <a:pt x="985232" y="1827788"/>
                  </a:lnTo>
                  <a:lnTo>
                    <a:pt x="1009863" y="1827226"/>
                  </a:lnTo>
                  <a:lnTo>
                    <a:pt x="1034494" y="1826607"/>
                  </a:lnTo>
                  <a:lnTo>
                    <a:pt x="1059125" y="1825925"/>
                  </a:lnTo>
                  <a:lnTo>
                    <a:pt x="1083756" y="1825174"/>
                  </a:lnTo>
                  <a:lnTo>
                    <a:pt x="1108386" y="1824346"/>
                  </a:lnTo>
                  <a:lnTo>
                    <a:pt x="1133017" y="1823433"/>
                  </a:lnTo>
                  <a:lnTo>
                    <a:pt x="1157648" y="1822427"/>
                  </a:lnTo>
                  <a:lnTo>
                    <a:pt x="1182279" y="1821319"/>
                  </a:lnTo>
                  <a:lnTo>
                    <a:pt x="1206910" y="1820098"/>
                  </a:lnTo>
                  <a:lnTo>
                    <a:pt x="1231540" y="1818751"/>
                  </a:lnTo>
                  <a:lnTo>
                    <a:pt x="1256171" y="1817268"/>
                  </a:lnTo>
                  <a:lnTo>
                    <a:pt x="1280802" y="1815632"/>
                  </a:lnTo>
                  <a:lnTo>
                    <a:pt x="1305433" y="1813830"/>
                  </a:lnTo>
                  <a:lnTo>
                    <a:pt x="1330064" y="1811843"/>
                  </a:lnTo>
                  <a:lnTo>
                    <a:pt x="1354695" y="1809654"/>
                  </a:lnTo>
                  <a:lnTo>
                    <a:pt x="1379325" y="1807241"/>
                  </a:lnTo>
                  <a:lnTo>
                    <a:pt x="1403956" y="1804581"/>
                  </a:lnTo>
                  <a:lnTo>
                    <a:pt x="1428587" y="1801650"/>
                  </a:lnTo>
                  <a:lnTo>
                    <a:pt x="1453218" y="1798420"/>
                  </a:lnTo>
                  <a:lnTo>
                    <a:pt x="1477849" y="1794860"/>
                  </a:lnTo>
                  <a:lnTo>
                    <a:pt x="1502479" y="1790937"/>
                  </a:lnTo>
                  <a:lnTo>
                    <a:pt x="1527110" y="1786615"/>
                  </a:lnTo>
                  <a:lnTo>
                    <a:pt x="1551741" y="1781854"/>
                  </a:lnTo>
                  <a:lnTo>
                    <a:pt x="1576372" y="1776609"/>
                  </a:lnTo>
                  <a:lnTo>
                    <a:pt x="1601003" y="1770831"/>
                  </a:lnTo>
                  <a:lnTo>
                    <a:pt x="1625634" y="1764470"/>
                  </a:lnTo>
                  <a:lnTo>
                    <a:pt x="1650264" y="1757466"/>
                  </a:lnTo>
                  <a:lnTo>
                    <a:pt x="1674895" y="1749758"/>
                  </a:lnTo>
                  <a:lnTo>
                    <a:pt x="1699526" y="1741277"/>
                  </a:lnTo>
                  <a:lnTo>
                    <a:pt x="1724157" y="1731949"/>
                  </a:lnTo>
                  <a:lnTo>
                    <a:pt x="1748788" y="1721695"/>
                  </a:lnTo>
                  <a:lnTo>
                    <a:pt x="1773419" y="1710429"/>
                  </a:lnTo>
                  <a:lnTo>
                    <a:pt x="1798049" y="1698060"/>
                  </a:lnTo>
                  <a:lnTo>
                    <a:pt x="1822680" y="1684489"/>
                  </a:lnTo>
                  <a:lnTo>
                    <a:pt x="1847311" y="1669613"/>
                  </a:lnTo>
                  <a:lnTo>
                    <a:pt x="1871942" y="1653325"/>
                  </a:lnTo>
                  <a:lnTo>
                    <a:pt x="1896573" y="1635510"/>
                  </a:lnTo>
                  <a:lnTo>
                    <a:pt x="1921203" y="1616054"/>
                  </a:lnTo>
                  <a:lnTo>
                    <a:pt x="1945834" y="1594839"/>
                  </a:lnTo>
                  <a:lnTo>
                    <a:pt x="1970465" y="1571749"/>
                  </a:lnTo>
                  <a:lnTo>
                    <a:pt x="1995096" y="1546669"/>
                  </a:lnTo>
                  <a:lnTo>
                    <a:pt x="2019727" y="1519494"/>
                  </a:lnTo>
                  <a:lnTo>
                    <a:pt x="2044358" y="1490123"/>
                  </a:lnTo>
                  <a:lnTo>
                    <a:pt x="2068988" y="1458474"/>
                  </a:lnTo>
                  <a:lnTo>
                    <a:pt x="2093619" y="1424480"/>
                  </a:lnTo>
                  <a:lnTo>
                    <a:pt x="2118250" y="1388095"/>
                  </a:lnTo>
                  <a:lnTo>
                    <a:pt x="2142881" y="1349303"/>
                  </a:lnTo>
                  <a:lnTo>
                    <a:pt x="2167512" y="1308118"/>
                  </a:lnTo>
                  <a:lnTo>
                    <a:pt x="2192142" y="1264588"/>
                  </a:lnTo>
                  <a:lnTo>
                    <a:pt x="2216773" y="1218802"/>
                  </a:lnTo>
                  <a:lnTo>
                    <a:pt x="2241404" y="1170888"/>
                  </a:lnTo>
                  <a:lnTo>
                    <a:pt x="2266035" y="1121016"/>
                  </a:lnTo>
                  <a:lnTo>
                    <a:pt x="2290666" y="1069399"/>
                  </a:lnTo>
                  <a:lnTo>
                    <a:pt x="2315297" y="1016286"/>
                  </a:lnTo>
                  <a:lnTo>
                    <a:pt x="2339927" y="961965"/>
                  </a:lnTo>
                  <a:lnTo>
                    <a:pt x="2364558" y="906751"/>
                  </a:lnTo>
                  <a:lnTo>
                    <a:pt x="2389189" y="850985"/>
                  </a:lnTo>
                  <a:lnTo>
                    <a:pt x="2413820" y="795022"/>
                  </a:lnTo>
                  <a:lnTo>
                    <a:pt x="2438451" y="739223"/>
                  </a:lnTo>
                  <a:lnTo>
                    <a:pt x="2463081" y="683947"/>
                  </a:lnTo>
                  <a:lnTo>
                    <a:pt x="2487712" y="629541"/>
                  </a:lnTo>
                  <a:lnTo>
                    <a:pt x="2512343" y="576332"/>
                  </a:lnTo>
                  <a:lnTo>
                    <a:pt x="2536974" y="524618"/>
                  </a:lnTo>
                  <a:lnTo>
                    <a:pt x="2561605" y="474664"/>
                  </a:lnTo>
                  <a:lnTo>
                    <a:pt x="2586236" y="426699"/>
                  </a:lnTo>
                  <a:lnTo>
                    <a:pt x="2610866" y="380906"/>
                  </a:lnTo>
                  <a:lnTo>
                    <a:pt x="2635497" y="337430"/>
                  </a:lnTo>
                  <a:lnTo>
                    <a:pt x="2660128" y="296370"/>
                  </a:lnTo>
                  <a:lnTo>
                    <a:pt x="2684759" y="257788"/>
                  </a:lnTo>
                  <a:lnTo>
                    <a:pt x="2709390" y="221706"/>
                  </a:lnTo>
                  <a:lnTo>
                    <a:pt x="2734020" y="188113"/>
                  </a:lnTo>
                  <a:lnTo>
                    <a:pt x="2758651" y="156968"/>
                  </a:lnTo>
                  <a:lnTo>
                    <a:pt x="2783282" y="128206"/>
                  </a:lnTo>
                  <a:lnTo>
                    <a:pt x="2807913" y="101742"/>
                  </a:lnTo>
                  <a:lnTo>
                    <a:pt x="2832544" y="77473"/>
                  </a:lnTo>
                  <a:lnTo>
                    <a:pt x="2857175" y="55287"/>
                  </a:lnTo>
                  <a:lnTo>
                    <a:pt x="2881805" y="35064"/>
                  </a:lnTo>
                  <a:lnTo>
                    <a:pt x="2906436" y="16677"/>
                  </a:lnTo>
                  <a:lnTo>
                    <a:pt x="2931067" y="0"/>
                  </a:lnTo>
                  <a:lnTo>
                    <a:pt x="2931067" y="219928"/>
                  </a:lnTo>
                  <a:lnTo>
                    <a:pt x="2906436" y="249475"/>
                  </a:lnTo>
                  <a:lnTo>
                    <a:pt x="2881805" y="280788"/>
                  </a:lnTo>
                  <a:lnTo>
                    <a:pt x="2857175" y="313875"/>
                  </a:lnTo>
                  <a:lnTo>
                    <a:pt x="2832544" y="348725"/>
                  </a:lnTo>
                  <a:lnTo>
                    <a:pt x="2807913" y="385311"/>
                  </a:lnTo>
                  <a:lnTo>
                    <a:pt x="2783282" y="423586"/>
                  </a:lnTo>
                  <a:lnTo>
                    <a:pt x="2758651" y="463484"/>
                  </a:lnTo>
                  <a:lnTo>
                    <a:pt x="2734020" y="504916"/>
                  </a:lnTo>
                  <a:lnTo>
                    <a:pt x="2709390" y="547774"/>
                  </a:lnTo>
                  <a:lnTo>
                    <a:pt x="2684759" y="591930"/>
                  </a:lnTo>
                  <a:lnTo>
                    <a:pt x="2660128" y="637233"/>
                  </a:lnTo>
                  <a:lnTo>
                    <a:pt x="2635497" y="683518"/>
                  </a:lnTo>
                  <a:lnTo>
                    <a:pt x="2610866" y="730602"/>
                  </a:lnTo>
                  <a:lnTo>
                    <a:pt x="2586236" y="778287"/>
                  </a:lnTo>
                  <a:lnTo>
                    <a:pt x="2561605" y="826367"/>
                  </a:lnTo>
                  <a:lnTo>
                    <a:pt x="2536974" y="874626"/>
                  </a:lnTo>
                  <a:lnTo>
                    <a:pt x="2512343" y="922846"/>
                  </a:lnTo>
                  <a:lnTo>
                    <a:pt x="2487712" y="970810"/>
                  </a:lnTo>
                  <a:lnTo>
                    <a:pt x="2463081" y="1018303"/>
                  </a:lnTo>
                  <a:lnTo>
                    <a:pt x="2438451" y="1065117"/>
                  </a:lnTo>
                  <a:lnTo>
                    <a:pt x="2413820" y="1111057"/>
                  </a:lnTo>
                  <a:lnTo>
                    <a:pt x="2389189" y="1155941"/>
                  </a:lnTo>
                  <a:lnTo>
                    <a:pt x="2364558" y="1199602"/>
                  </a:lnTo>
                  <a:lnTo>
                    <a:pt x="2339927" y="1241892"/>
                  </a:lnTo>
                  <a:lnTo>
                    <a:pt x="2315297" y="1282683"/>
                  </a:lnTo>
                  <a:lnTo>
                    <a:pt x="2290666" y="1321869"/>
                  </a:lnTo>
                  <a:lnTo>
                    <a:pt x="2266035" y="1359363"/>
                  </a:lnTo>
                  <a:lnTo>
                    <a:pt x="2241404" y="1395099"/>
                  </a:lnTo>
                  <a:lnTo>
                    <a:pt x="2216773" y="1429033"/>
                  </a:lnTo>
                  <a:lnTo>
                    <a:pt x="2192142" y="1461139"/>
                  </a:lnTo>
                  <a:lnTo>
                    <a:pt x="2167512" y="1491408"/>
                  </a:lnTo>
                  <a:lnTo>
                    <a:pt x="2142881" y="1519850"/>
                  </a:lnTo>
                  <a:lnTo>
                    <a:pt x="2118250" y="1546488"/>
                  </a:lnTo>
                  <a:lnTo>
                    <a:pt x="2093619" y="1571357"/>
                  </a:lnTo>
                  <a:lnTo>
                    <a:pt x="2068988" y="1594504"/>
                  </a:lnTo>
                  <a:lnTo>
                    <a:pt x="2044358" y="1615987"/>
                  </a:lnTo>
                  <a:lnTo>
                    <a:pt x="2019727" y="1635868"/>
                  </a:lnTo>
                  <a:lnTo>
                    <a:pt x="1995096" y="1654218"/>
                  </a:lnTo>
                  <a:lnTo>
                    <a:pt x="1970465" y="1671110"/>
                  </a:lnTo>
                  <a:lnTo>
                    <a:pt x="1945834" y="1686622"/>
                  </a:lnTo>
                  <a:lnTo>
                    <a:pt x="1921203" y="1700834"/>
                  </a:lnTo>
                  <a:lnTo>
                    <a:pt x="1896573" y="1713824"/>
                  </a:lnTo>
                  <a:lnTo>
                    <a:pt x="1871942" y="1725673"/>
                  </a:lnTo>
                  <a:lnTo>
                    <a:pt x="1847311" y="1736458"/>
                  </a:lnTo>
                  <a:lnTo>
                    <a:pt x="1822680" y="1746257"/>
                  </a:lnTo>
                  <a:lnTo>
                    <a:pt x="1798049" y="1755143"/>
                  </a:lnTo>
                  <a:lnTo>
                    <a:pt x="1773419" y="1763188"/>
                  </a:lnTo>
                  <a:lnTo>
                    <a:pt x="1748788" y="1770460"/>
                  </a:lnTo>
                  <a:lnTo>
                    <a:pt x="1724157" y="1777024"/>
                  </a:lnTo>
                  <a:lnTo>
                    <a:pt x="1699526" y="1782940"/>
                  </a:lnTo>
                  <a:lnTo>
                    <a:pt x="1674895" y="1788265"/>
                  </a:lnTo>
                  <a:lnTo>
                    <a:pt x="1650264" y="1793053"/>
                  </a:lnTo>
                  <a:lnTo>
                    <a:pt x="1625634" y="1797354"/>
                  </a:lnTo>
                  <a:lnTo>
                    <a:pt x="1601003" y="1801212"/>
                  </a:lnTo>
                  <a:lnTo>
                    <a:pt x="1576372" y="1804671"/>
                  </a:lnTo>
                  <a:lnTo>
                    <a:pt x="1551741" y="1807769"/>
                  </a:lnTo>
                  <a:lnTo>
                    <a:pt x="1527110" y="1810541"/>
                  </a:lnTo>
                  <a:lnTo>
                    <a:pt x="1502479" y="1813021"/>
                  </a:lnTo>
                  <a:lnTo>
                    <a:pt x="1477849" y="1815237"/>
                  </a:lnTo>
                  <a:lnTo>
                    <a:pt x="1453218" y="1817216"/>
                  </a:lnTo>
                  <a:lnTo>
                    <a:pt x="1428587" y="1818983"/>
                  </a:lnTo>
                  <a:lnTo>
                    <a:pt x="1403956" y="1820559"/>
                  </a:lnTo>
                  <a:lnTo>
                    <a:pt x="1379325" y="1821965"/>
                  </a:lnTo>
                  <a:lnTo>
                    <a:pt x="1354695" y="1823218"/>
                  </a:lnTo>
                  <a:lnTo>
                    <a:pt x="1330064" y="1824335"/>
                  </a:lnTo>
                  <a:lnTo>
                    <a:pt x="1305433" y="1825330"/>
                  </a:lnTo>
                  <a:lnTo>
                    <a:pt x="1280802" y="1826216"/>
                  </a:lnTo>
                  <a:lnTo>
                    <a:pt x="1256171" y="1827005"/>
                  </a:lnTo>
                  <a:lnTo>
                    <a:pt x="1231540" y="1827707"/>
                  </a:lnTo>
                  <a:lnTo>
                    <a:pt x="1206910" y="1828331"/>
                  </a:lnTo>
                  <a:lnTo>
                    <a:pt x="1182279" y="1828887"/>
                  </a:lnTo>
                  <a:lnTo>
                    <a:pt x="1157648" y="1829381"/>
                  </a:lnTo>
                  <a:lnTo>
                    <a:pt x="1133017" y="1829821"/>
                  </a:lnTo>
                  <a:lnTo>
                    <a:pt x="1108386" y="1830211"/>
                  </a:lnTo>
                  <a:lnTo>
                    <a:pt x="1083756" y="1830559"/>
                  </a:lnTo>
                  <a:lnTo>
                    <a:pt x="1059125" y="1830867"/>
                  </a:lnTo>
                  <a:lnTo>
                    <a:pt x="1034494" y="1831141"/>
                  </a:lnTo>
                  <a:lnTo>
                    <a:pt x="1009863" y="1831385"/>
                  </a:lnTo>
                  <a:lnTo>
                    <a:pt x="985232" y="1831602"/>
                  </a:lnTo>
                  <a:lnTo>
                    <a:pt x="960601" y="1831794"/>
                  </a:lnTo>
                  <a:lnTo>
                    <a:pt x="935971" y="1831965"/>
                  </a:lnTo>
                  <a:lnTo>
                    <a:pt x="911340" y="1832117"/>
                  </a:lnTo>
                  <a:lnTo>
                    <a:pt x="886709" y="1832252"/>
                  </a:lnTo>
                  <a:lnTo>
                    <a:pt x="862078" y="1832371"/>
                  </a:lnTo>
                  <a:lnTo>
                    <a:pt x="837447" y="1832477"/>
                  </a:lnTo>
                  <a:lnTo>
                    <a:pt x="812817" y="1832572"/>
                  </a:lnTo>
                  <a:lnTo>
                    <a:pt x="788186" y="1832656"/>
                  </a:lnTo>
                  <a:lnTo>
                    <a:pt x="763555" y="1832730"/>
                  </a:lnTo>
                  <a:lnTo>
                    <a:pt x="738924" y="1832796"/>
                  </a:lnTo>
                  <a:lnTo>
                    <a:pt x="714293" y="1832855"/>
                  </a:lnTo>
                  <a:lnTo>
                    <a:pt x="689662" y="1832907"/>
                  </a:lnTo>
                  <a:lnTo>
                    <a:pt x="665032" y="1832953"/>
                  </a:lnTo>
                  <a:lnTo>
                    <a:pt x="640401" y="1832994"/>
                  </a:lnTo>
                  <a:lnTo>
                    <a:pt x="615770" y="1833030"/>
                  </a:lnTo>
                  <a:lnTo>
                    <a:pt x="591139" y="1833062"/>
                  </a:lnTo>
                  <a:lnTo>
                    <a:pt x="566508" y="1833091"/>
                  </a:lnTo>
                  <a:lnTo>
                    <a:pt x="541878" y="1833116"/>
                  </a:lnTo>
                  <a:lnTo>
                    <a:pt x="517247" y="1833139"/>
                  </a:lnTo>
                  <a:lnTo>
                    <a:pt x="492616" y="1833159"/>
                  </a:lnTo>
                  <a:lnTo>
                    <a:pt x="467985" y="1833177"/>
                  </a:lnTo>
                  <a:lnTo>
                    <a:pt x="443354" y="1833193"/>
                  </a:lnTo>
                  <a:lnTo>
                    <a:pt x="418723" y="1833207"/>
                  </a:lnTo>
                  <a:lnTo>
                    <a:pt x="394093" y="1833219"/>
                  </a:lnTo>
                  <a:lnTo>
                    <a:pt x="369462" y="1833230"/>
                  </a:lnTo>
                  <a:lnTo>
                    <a:pt x="344831" y="1833240"/>
                  </a:lnTo>
                  <a:lnTo>
                    <a:pt x="320200" y="1833248"/>
                  </a:lnTo>
                  <a:lnTo>
                    <a:pt x="295569" y="1833256"/>
                  </a:lnTo>
                  <a:lnTo>
                    <a:pt x="270939" y="1833263"/>
                  </a:lnTo>
                  <a:lnTo>
                    <a:pt x="246308" y="1833269"/>
                  </a:lnTo>
                  <a:lnTo>
                    <a:pt x="221677" y="1833274"/>
                  </a:lnTo>
                  <a:lnTo>
                    <a:pt x="197046" y="1833279"/>
                  </a:lnTo>
                  <a:lnTo>
                    <a:pt x="172415" y="1833283"/>
                  </a:lnTo>
                  <a:lnTo>
                    <a:pt x="147784" y="1833287"/>
                  </a:lnTo>
                  <a:lnTo>
                    <a:pt x="123154" y="1833290"/>
                  </a:lnTo>
                  <a:lnTo>
                    <a:pt x="98523" y="1833293"/>
                  </a:lnTo>
                  <a:lnTo>
                    <a:pt x="73892" y="1833296"/>
                  </a:lnTo>
                  <a:lnTo>
                    <a:pt x="49261" y="1833298"/>
                  </a:lnTo>
                  <a:lnTo>
                    <a:pt x="24630" y="1833300"/>
                  </a:lnTo>
                  <a:close/>
                </a:path>
              </a:pathLst>
            </a:custGeom>
            <a:solidFill>
              <a:srgbClr val="0092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9" name="pl859"/>
            <p:cNvSpPr/>
            <p:nvPr/>
          </p:nvSpPr>
          <p:spPr>
            <a:xfrm>
              <a:off x="5636290" y="4442944"/>
              <a:ext cx="2931067" cy="1833199"/>
            </a:xfrm>
            <a:custGeom>
              <a:avLst/>
              <a:pathLst>
                <a:path w="2931067" h="1833199">
                  <a:moveTo>
                    <a:pt x="0" y="1833199"/>
                  </a:moveTo>
                  <a:lnTo>
                    <a:pt x="24630" y="1833187"/>
                  </a:lnTo>
                  <a:lnTo>
                    <a:pt x="49261" y="1833174"/>
                  </a:lnTo>
                  <a:lnTo>
                    <a:pt x="73892" y="1833160"/>
                  </a:lnTo>
                  <a:lnTo>
                    <a:pt x="98523" y="1833144"/>
                  </a:lnTo>
                  <a:lnTo>
                    <a:pt x="123154" y="1833127"/>
                  </a:lnTo>
                  <a:lnTo>
                    <a:pt x="147784" y="1833108"/>
                  </a:lnTo>
                  <a:lnTo>
                    <a:pt x="172415" y="1833087"/>
                  </a:lnTo>
                  <a:lnTo>
                    <a:pt x="197046" y="1833063"/>
                  </a:lnTo>
                  <a:lnTo>
                    <a:pt x="221677" y="1833038"/>
                  </a:lnTo>
                  <a:lnTo>
                    <a:pt x="246308" y="1833010"/>
                  </a:lnTo>
                  <a:lnTo>
                    <a:pt x="270939" y="1832979"/>
                  </a:lnTo>
                  <a:lnTo>
                    <a:pt x="295569" y="1832945"/>
                  </a:lnTo>
                  <a:lnTo>
                    <a:pt x="320200" y="1832907"/>
                  </a:lnTo>
                  <a:lnTo>
                    <a:pt x="344831" y="1832866"/>
                  </a:lnTo>
                  <a:lnTo>
                    <a:pt x="369462" y="1832820"/>
                  </a:lnTo>
                  <a:lnTo>
                    <a:pt x="394093" y="1832770"/>
                  </a:lnTo>
                  <a:lnTo>
                    <a:pt x="418723" y="1832715"/>
                  </a:lnTo>
                  <a:lnTo>
                    <a:pt x="443354" y="1832654"/>
                  </a:lnTo>
                  <a:lnTo>
                    <a:pt x="467985" y="1832588"/>
                  </a:lnTo>
                  <a:lnTo>
                    <a:pt x="492616" y="1832514"/>
                  </a:lnTo>
                  <a:lnTo>
                    <a:pt x="517247" y="1832433"/>
                  </a:lnTo>
                  <a:lnTo>
                    <a:pt x="541878" y="1832343"/>
                  </a:lnTo>
                  <a:lnTo>
                    <a:pt x="566508" y="1832245"/>
                  </a:lnTo>
                  <a:lnTo>
                    <a:pt x="591139" y="1832137"/>
                  </a:lnTo>
                  <a:lnTo>
                    <a:pt x="615770" y="1832017"/>
                  </a:lnTo>
                  <a:lnTo>
                    <a:pt x="640401" y="1831886"/>
                  </a:lnTo>
                  <a:lnTo>
                    <a:pt x="665032" y="1831741"/>
                  </a:lnTo>
                  <a:lnTo>
                    <a:pt x="689662" y="1831581"/>
                  </a:lnTo>
                  <a:lnTo>
                    <a:pt x="714293" y="1831406"/>
                  </a:lnTo>
                  <a:lnTo>
                    <a:pt x="738924" y="1831212"/>
                  </a:lnTo>
                  <a:lnTo>
                    <a:pt x="763555" y="1830999"/>
                  </a:lnTo>
                  <a:lnTo>
                    <a:pt x="788186" y="1830764"/>
                  </a:lnTo>
                  <a:lnTo>
                    <a:pt x="812817" y="1830506"/>
                  </a:lnTo>
                  <a:lnTo>
                    <a:pt x="837447" y="1830221"/>
                  </a:lnTo>
                  <a:lnTo>
                    <a:pt x="862078" y="1829907"/>
                  </a:lnTo>
                  <a:lnTo>
                    <a:pt x="886709" y="1829561"/>
                  </a:lnTo>
                  <a:lnTo>
                    <a:pt x="911340" y="1829180"/>
                  </a:lnTo>
                  <a:lnTo>
                    <a:pt x="935971" y="1828760"/>
                  </a:lnTo>
                  <a:lnTo>
                    <a:pt x="960601" y="1828297"/>
                  </a:lnTo>
                  <a:lnTo>
                    <a:pt x="985232" y="1827788"/>
                  </a:lnTo>
                  <a:lnTo>
                    <a:pt x="1009863" y="1827226"/>
                  </a:lnTo>
                  <a:lnTo>
                    <a:pt x="1034494" y="1826607"/>
                  </a:lnTo>
                  <a:lnTo>
                    <a:pt x="1059125" y="1825925"/>
                  </a:lnTo>
                  <a:lnTo>
                    <a:pt x="1083756" y="1825174"/>
                  </a:lnTo>
                  <a:lnTo>
                    <a:pt x="1108386" y="1824346"/>
                  </a:lnTo>
                  <a:lnTo>
                    <a:pt x="1133017" y="1823433"/>
                  </a:lnTo>
                  <a:lnTo>
                    <a:pt x="1157648" y="1822427"/>
                  </a:lnTo>
                  <a:lnTo>
                    <a:pt x="1182279" y="1821319"/>
                  </a:lnTo>
                  <a:lnTo>
                    <a:pt x="1206910" y="1820098"/>
                  </a:lnTo>
                  <a:lnTo>
                    <a:pt x="1231540" y="1818751"/>
                  </a:lnTo>
                  <a:lnTo>
                    <a:pt x="1256171" y="1817268"/>
                  </a:lnTo>
                  <a:lnTo>
                    <a:pt x="1280802" y="1815632"/>
                  </a:lnTo>
                  <a:lnTo>
                    <a:pt x="1305433" y="1813830"/>
                  </a:lnTo>
                  <a:lnTo>
                    <a:pt x="1330064" y="1811843"/>
                  </a:lnTo>
                  <a:lnTo>
                    <a:pt x="1354695" y="1809654"/>
                  </a:lnTo>
                  <a:lnTo>
                    <a:pt x="1379325" y="1807241"/>
                  </a:lnTo>
                  <a:lnTo>
                    <a:pt x="1403956" y="1804581"/>
                  </a:lnTo>
                  <a:lnTo>
                    <a:pt x="1428587" y="1801650"/>
                  </a:lnTo>
                  <a:lnTo>
                    <a:pt x="1453218" y="1798420"/>
                  </a:lnTo>
                  <a:lnTo>
                    <a:pt x="1477849" y="1794860"/>
                  </a:lnTo>
                  <a:lnTo>
                    <a:pt x="1502479" y="1790937"/>
                  </a:lnTo>
                  <a:lnTo>
                    <a:pt x="1527110" y="1786615"/>
                  </a:lnTo>
                  <a:lnTo>
                    <a:pt x="1551741" y="1781854"/>
                  </a:lnTo>
                  <a:lnTo>
                    <a:pt x="1576372" y="1776609"/>
                  </a:lnTo>
                  <a:lnTo>
                    <a:pt x="1601003" y="1770831"/>
                  </a:lnTo>
                  <a:lnTo>
                    <a:pt x="1625634" y="1764470"/>
                  </a:lnTo>
                  <a:lnTo>
                    <a:pt x="1650264" y="1757466"/>
                  </a:lnTo>
                  <a:lnTo>
                    <a:pt x="1674895" y="1749758"/>
                  </a:lnTo>
                  <a:lnTo>
                    <a:pt x="1699526" y="1741277"/>
                  </a:lnTo>
                  <a:lnTo>
                    <a:pt x="1724157" y="1731949"/>
                  </a:lnTo>
                  <a:lnTo>
                    <a:pt x="1748788" y="1721695"/>
                  </a:lnTo>
                  <a:lnTo>
                    <a:pt x="1773419" y="1710429"/>
                  </a:lnTo>
                  <a:lnTo>
                    <a:pt x="1798049" y="1698060"/>
                  </a:lnTo>
                  <a:lnTo>
                    <a:pt x="1822680" y="1684489"/>
                  </a:lnTo>
                  <a:lnTo>
                    <a:pt x="1847311" y="1669613"/>
                  </a:lnTo>
                  <a:lnTo>
                    <a:pt x="1871942" y="1653325"/>
                  </a:lnTo>
                  <a:lnTo>
                    <a:pt x="1896573" y="1635510"/>
                  </a:lnTo>
                  <a:lnTo>
                    <a:pt x="1921203" y="1616054"/>
                  </a:lnTo>
                  <a:lnTo>
                    <a:pt x="1945834" y="1594839"/>
                  </a:lnTo>
                  <a:lnTo>
                    <a:pt x="1970465" y="1571749"/>
                  </a:lnTo>
                  <a:lnTo>
                    <a:pt x="1995096" y="1546669"/>
                  </a:lnTo>
                  <a:lnTo>
                    <a:pt x="2019727" y="1519494"/>
                  </a:lnTo>
                  <a:lnTo>
                    <a:pt x="2044358" y="1490123"/>
                  </a:lnTo>
                  <a:lnTo>
                    <a:pt x="2068988" y="1458474"/>
                  </a:lnTo>
                  <a:lnTo>
                    <a:pt x="2093619" y="1424480"/>
                  </a:lnTo>
                  <a:lnTo>
                    <a:pt x="2118250" y="1388095"/>
                  </a:lnTo>
                  <a:lnTo>
                    <a:pt x="2142881" y="1349303"/>
                  </a:lnTo>
                  <a:lnTo>
                    <a:pt x="2167512" y="1308118"/>
                  </a:lnTo>
                  <a:lnTo>
                    <a:pt x="2192142" y="1264588"/>
                  </a:lnTo>
                  <a:lnTo>
                    <a:pt x="2216773" y="1218802"/>
                  </a:lnTo>
                  <a:lnTo>
                    <a:pt x="2241404" y="1170888"/>
                  </a:lnTo>
                  <a:lnTo>
                    <a:pt x="2266035" y="1121016"/>
                  </a:lnTo>
                  <a:lnTo>
                    <a:pt x="2290666" y="1069399"/>
                  </a:lnTo>
                  <a:lnTo>
                    <a:pt x="2315297" y="1016286"/>
                  </a:lnTo>
                  <a:lnTo>
                    <a:pt x="2339927" y="961965"/>
                  </a:lnTo>
                  <a:lnTo>
                    <a:pt x="2364558" y="906751"/>
                  </a:lnTo>
                  <a:lnTo>
                    <a:pt x="2389189" y="850985"/>
                  </a:lnTo>
                  <a:lnTo>
                    <a:pt x="2413820" y="795022"/>
                  </a:lnTo>
                  <a:lnTo>
                    <a:pt x="2438451" y="739223"/>
                  </a:lnTo>
                  <a:lnTo>
                    <a:pt x="2463081" y="683947"/>
                  </a:lnTo>
                  <a:lnTo>
                    <a:pt x="2487712" y="629541"/>
                  </a:lnTo>
                  <a:lnTo>
                    <a:pt x="2512343" y="576332"/>
                  </a:lnTo>
                  <a:lnTo>
                    <a:pt x="2536974" y="524618"/>
                  </a:lnTo>
                  <a:lnTo>
                    <a:pt x="2561605" y="474664"/>
                  </a:lnTo>
                  <a:lnTo>
                    <a:pt x="2586236" y="426699"/>
                  </a:lnTo>
                  <a:lnTo>
                    <a:pt x="2610866" y="380906"/>
                  </a:lnTo>
                  <a:lnTo>
                    <a:pt x="2635497" y="337430"/>
                  </a:lnTo>
                  <a:lnTo>
                    <a:pt x="2660128" y="296370"/>
                  </a:lnTo>
                  <a:lnTo>
                    <a:pt x="2684759" y="257788"/>
                  </a:lnTo>
                  <a:lnTo>
                    <a:pt x="2709390" y="221706"/>
                  </a:lnTo>
                  <a:lnTo>
                    <a:pt x="2734020" y="188113"/>
                  </a:lnTo>
                  <a:lnTo>
                    <a:pt x="2758651" y="156968"/>
                  </a:lnTo>
                  <a:lnTo>
                    <a:pt x="2783282" y="128206"/>
                  </a:lnTo>
                  <a:lnTo>
                    <a:pt x="2807913" y="101742"/>
                  </a:lnTo>
                  <a:lnTo>
                    <a:pt x="2832544" y="77473"/>
                  </a:lnTo>
                  <a:lnTo>
                    <a:pt x="2857175" y="55287"/>
                  </a:lnTo>
                  <a:lnTo>
                    <a:pt x="2881805" y="35064"/>
                  </a:lnTo>
                  <a:lnTo>
                    <a:pt x="2906436" y="16677"/>
                  </a:lnTo>
                  <a:lnTo>
                    <a:pt x="2931067" y="0"/>
                  </a:lnTo>
                  <a:lnTo>
                    <a:pt x="293106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0" name="pl860"/>
            <p:cNvSpPr/>
            <p:nvPr/>
          </p:nvSpPr>
          <p:spPr>
            <a:xfrm>
              <a:off x="5636290" y="4662873"/>
              <a:ext cx="2931067" cy="1613374"/>
            </a:xfrm>
            <a:custGeom>
              <a:avLst/>
              <a:pathLst>
                <a:path w="2931067" h="1613374">
                  <a:moveTo>
                    <a:pt x="2931067" y="0"/>
                  </a:moveTo>
                  <a:lnTo>
                    <a:pt x="2906436" y="29546"/>
                  </a:lnTo>
                  <a:lnTo>
                    <a:pt x="2881805" y="60860"/>
                  </a:lnTo>
                  <a:lnTo>
                    <a:pt x="2857175" y="93946"/>
                  </a:lnTo>
                  <a:lnTo>
                    <a:pt x="2832544" y="128797"/>
                  </a:lnTo>
                  <a:lnTo>
                    <a:pt x="2807913" y="165383"/>
                  </a:lnTo>
                  <a:lnTo>
                    <a:pt x="2783282" y="203658"/>
                  </a:lnTo>
                  <a:lnTo>
                    <a:pt x="2758651" y="243555"/>
                  </a:lnTo>
                  <a:lnTo>
                    <a:pt x="2734020" y="284987"/>
                  </a:lnTo>
                  <a:lnTo>
                    <a:pt x="2709390" y="327846"/>
                  </a:lnTo>
                  <a:lnTo>
                    <a:pt x="2684759" y="372001"/>
                  </a:lnTo>
                  <a:lnTo>
                    <a:pt x="2660128" y="417305"/>
                  </a:lnTo>
                  <a:lnTo>
                    <a:pt x="2635497" y="463590"/>
                  </a:lnTo>
                  <a:lnTo>
                    <a:pt x="2610866" y="510673"/>
                  </a:lnTo>
                  <a:lnTo>
                    <a:pt x="2586236" y="558359"/>
                  </a:lnTo>
                  <a:lnTo>
                    <a:pt x="2561605" y="606438"/>
                  </a:lnTo>
                  <a:lnTo>
                    <a:pt x="2536974" y="654697"/>
                  </a:lnTo>
                  <a:lnTo>
                    <a:pt x="2512343" y="702918"/>
                  </a:lnTo>
                  <a:lnTo>
                    <a:pt x="2487712" y="750881"/>
                  </a:lnTo>
                  <a:lnTo>
                    <a:pt x="2463081" y="798374"/>
                  </a:lnTo>
                  <a:lnTo>
                    <a:pt x="2438451" y="845189"/>
                  </a:lnTo>
                  <a:lnTo>
                    <a:pt x="2413820" y="891129"/>
                  </a:lnTo>
                  <a:lnTo>
                    <a:pt x="2389189" y="936012"/>
                  </a:lnTo>
                  <a:lnTo>
                    <a:pt x="2364558" y="979673"/>
                  </a:lnTo>
                  <a:lnTo>
                    <a:pt x="2339927" y="1021963"/>
                  </a:lnTo>
                  <a:lnTo>
                    <a:pt x="2315297" y="1062755"/>
                  </a:lnTo>
                  <a:lnTo>
                    <a:pt x="2290666" y="1101941"/>
                  </a:lnTo>
                  <a:lnTo>
                    <a:pt x="2266035" y="1139434"/>
                  </a:lnTo>
                  <a:lnTo>
                    <a:pt x="2241404" y="1175171"/>
                  </a:lnTo>
                  <a:lnTo>
                    <a:pt x="2216773" y="1209105"/>
                  </a:lnTo>
                  <a:lnTo>
                    <a:pt x="2192142" y="1241210"/>
                  </a:lnTo>
                  <a:lnTo>
                    <a:pt x="2167512" y="1271480"/>
                  </a:lnTo>
                  <a:lnTo>
                    <a:pt x="2142881" y="1299922"/>
                  </a:lnTo>
                  <a:lnTo>
                    <a:pt x="2118250" y="1326559"/>
                  </a:lnTo>
                  <a:lnTo>
                    <a:pt x="2093619" y="1351428"/>
                  </a:lnTo>
                  <a:lnTo>
                    <a:pt x="2068988" y="1374576"/>
                  </a:lnTo>
                  <a:lnTo>
                    <a:pt x="2044358" y="1396058"/>
                  </a:lnTo>
                  <a:lnTo>
                    <a:pt x="2019727" y="1415940"/>
                  </a:lnTo>
                  <a:lnTo>
                    <a:pt x="1995096" y="1434289"/>
                  </a:lnTo>
                  <a:lnTo>
                    <a:pt x="1970465" y="1451182"/>
                  </a:lnTo>
                  <a:lnTo>
                    <a:pt x="1945834" y="1466694"/>
                  </a:lnTo>
                  <a:lnTo>
                    <a:pt x="1921203" y="1480905"/>
                  </a:lnTo>
                  <a:lnTo>
                    <a:pt x="1896573" y="1493895"/>
                  </a:lnTo>
                  <a:lnTo>
                    <a:pt x="1871942" y="1505744"/>
                  </a:lnTo>
                  <a:lnTo>
                    <a:pt x="1847311" y="1516529"/>
                  </a:lnTo>
                  <a:lnTo>
                    <a:pt x="1822680" y="1526328"/>
                  </a:lnTo>
                  <a:lnTo>
                    <a:pt x="1798049" y="1535214"/>
                  </a:lnTo>
                  <a:lnTo>
                    <a:pt x="1773419" y="1543259"/>
                  </a:lnTo>
                  <a:lnTo>
                    <a:pt x="1748788" y="1550531"/>
                  </a:lnTo>
                  <a:lnTo>
                    <a:pt x="1724157" y="1557095"/>
                  </a:lnTo>
                  <a:lnTo>
                    <a:pt x="1699526" y="1563011"/>
                  </a:lnTo>
                  <a:lnTo>
                    <a:pt x="1674895" y="1568336"/>
                  </a:lnTo>
                  <a:lnTo>
                    <a:pt x="1650264" y="1573125"/>
                  </a:lnTo>
                  <a:lnTo>
                    <a:pt x="1625634" y="1577425"/>
                  </a:lnTo>
                  <a:lnTo>
                    <a:pt x="1601003" y="1581284"/>
                  </a:lnTo>
                  <a:lnTo>
                    <a:pt x="1576372" y="1584742"/>
                  </a:lnTo>
                  <a:lnTo>
                    <a:pt x="1551741" y="1587840"/>
                  </a:lnTo>
                  <a:lnTo>
                    <a:pt x="1527110" y="1590613"/>
                  </a:lnTo>
                  <a:lnTo>
                    <a:pt x="1502479" y="1593092"/>
                  </a:lnTo>
                  <a:lnTo>
                    <a:pt x="1477849" y="1595308"/>
                  </a:lnTo>
                  <a:lnTo>
                    <a:pt x="1453218" y="1597287"/>
                  </a:lnTo>
                  <a:lnTo>
                    <a:pt x="1428587" y="1599054"/>
                  </a:lnTo>
                  <a:lnTo>
                    <a:pt x="1403956" y="1600631"/>
                  </a:lnTo>
                  <a:lnTo>
                    <a:pt x="1379325" y="1602036"/>
                  </a:lnTo>
                  <a:lnTo>
                    <a:pt x="1354695" y="1603290"/>
                  </a:lnTo>
                  <a:lnTo>
                    <a:pt x="1330064" y="1604407"/>
                  </a:lnTo>
                  <a:lnTo>
                    <a:pt x="1305433" y="1605401"/>
                  </a:lnTo>
                  <a:lnTo>
                    <a:pt x="1280802" y="1606287"/>
                  </a:lnTo>
                  <a:lnTo>
                    <a:pt x="1256171" y="1607076"/>
                  </a:lnTo>
                  <a:lnTo>
                    <a:pt x="1231540" y="1607778"/>
                  </a:lnTo>
                  <a:lnTo>
                    <a:pt x="1206910" y="1608403"/>
                  </a:lnTo>
                  <a:lnTo>
                    <a:pt x="1182279" y="1608958"/>
                  </a:lnTo>
                  <a:lnTo>
                    <a:pt x="1157648" y="1609453"/>
                  </a:lnTo>
                  <a:lnTo>
                    <a:pt x="1133017" y="1609892"/>
                  </a:lnTo>
                  <a:lnTo>
                    <a:pt x="1108386" y="1610283"/>
                  </a:lnTo>
                  <a:lnTo>
                    <a:pt x="1083756" y="1610630"/>
                  </a:lnTo>
                  <a:lnTo>
                    <a:pt x="1059125" y="1610939"/>
                  </a:lnTo>
                  <a:lnTo>
                    <a:pt x="1034494" y="1611213"/>
                  </a:lnTo>
                  <a:lnTo>
                    <a:pt x="1009863" y="1611457"/>
                  </a:lnTo>
                  <a:lnTo>
                    <a:pt x="985232" y="1611673"/>
                  </a:lnTo>
                  <a:lnTo>
                    <a:pt x="960601" y="1611866"/>
                  </a:lnTo>
                  <a:lnTo>
                    <a:pt x="935971" y="1612036"/>
                  </a:lnTo>
                  <a:lnTo>
                    <a:pt x="911340" y="1612188"/>
                  </a:lnTo>
                  <a:lnTo>
                    <a:pt x="886709" y="1612323"/>
                  </a:lnTo>
                  <a:lnTo>
                    <a:pt x="862078" y="1612443"/>
                  </a:lnTo>
                  <a:lnTo>
                    <a:pt x="837447" y="1612549"/>
                  </a:lnTo>
                  <a:lnTo>
                    <a:pt x="812817" y="1612643"/>
                  </a:lnTo>
                  <a:lnTo>
                    <a:pt x="788186" y="1612727"/>
                  </a:lnTo>
                  <a:lnTo>
                    <a:pt x="763555" y="1612801"/>
                  </a:lnTo>
                  <a:lnTo>
                    <a:pt x="738924" y="1612867"/>
                  </a:lnTo>
                  <a:lnTo>
                    <a:pt x="714293" y="1612926"/>
                  </a:lnTo>
                  <a:lnTo>
                    <a:pt x="689662" y="1612978"/>
                  </a:lnTo>
                  <a:lnTo>
                    <a:pt x="665032" y="1613024"/>
                  </a:lnTo>
                  <a:lnTo>
                    <a:pt x="640401" y="1613065"/>
                  </a:lnTo>
                  <a:lnTo>
                    <a:pt x="615770" y="1613102"/>
                  </a:lnTo>
                  <a:lnTo>
                    <a:pt x="591139" y="1613134"/>
                  </a:lnTo>
                  <a:lnTo>
                    <a:pt x="566508" y="1613163"/>
                  </a:lnTo>
                  <a:lnTo>
                    <a:pt x="541878" y="1613188"/>
                  </a:lnTo>
                  <a:lnTo>
                    <a:pt x="517247" y="1613211"/>
                  </a:lnTo>
                  <a:lnTo>
                    <a:pt x="492616" y="1613231"/>
                  </a:lnTo>
                  <a:lnTo>
                    <a:pt x="467985" y="1613248"/>
                  </a:lnTo>
                  <a:lnTo>
                    <a:pt x="443354" y="1613264"/>
                  </a:lnTo>
                  <a:lnTo>
                    <a:pt x="418723" y="1613278"/>
                  </a:lnTo>
                  <a:lnTo>
                    <a:pt x="394093" y="1613290"/>
                  </a:lnTo>
                  <a:lnTo>
                    <a:pt x="369462" y="1613301"/>
                  </a:lnTo>
                  <a:lnTo>
                    <a:pt x="344831" y="1613311"/>
                  </a:lnTo>
                  <a:lnTo>
                    <a:pt x="320200" y="1613320"/>
                  </a:lnTo>
                  <a:lnTo>
                    <a:pt x="295569" y="1613328"/>
                  </a:lnTo>
                  <a:lnTo>
                    <a:pt x="270939" y="1613334"/>
                  </a:lnTo>
                  <a:lnTo>
                    <a:pt x="246308" y="1613340"/>
                  </a:lnTo>
                  <a:lnTo>
                    <a:pt x="221677" y="1613346"/>
                  </a:lnTo>
                  <a:lnTo>
                    <a:pt x="197046" y="1613351"/>
                  </a:lnTo>
                  <a:lnTo>
                    <a:pt x="172415" y="1613355"/>
                  </a:lnTo>
                  <a:lnTo>
                    <a:pt x="147784" y="1613358"/>
                  </a:lnTo>
                  <a:lnTo>
                    <a:pt x="123154" y="1613362"/>
                  </a:lnTo>
                  <a:lnTo>
                    <a:pt x="98523" y="1613365"/>
                  </a:lnTo>
                  <a:lnTo>
                    <a:pt x="73892" y="1613367"/>
                  </a:lnTo>
                  <a:lnTo>
                    <a:pt x="49261" y="1613370"/>
                  </a:lnTo>
                  <a:lnTo>
                    <a:pt x="24630" y="1613372"/>
                  </a:lnTo>
                  <a:lnTo>
                    <a:pt x="0" y="161337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1" name="pg861"/>
            <p:cNvSpPr/>
            <p:nvPr/>
          </p:nvSpPr>
          <p:spPr>
            <a:xfrm>
              <a:off x="5636290" y="4442408"/>
              <a:ext cx="2931067" cy="1833836"/>
            </a:xfrm>
            <a:custGeom>
              <a:avLst/>
              <a:pathLst>
                <a:path w="2931067" h="1833836">
                  <a:moveTo>
                    <a:pt x="0" y="1833757"/>
                  </a:moveTo>
                  <a:lnTo>
                    <a:pt x="24630" y="1833747"/>
                  </a:lnTo>
                  <a:lnTo>
                    <a:pt x="49261" y="1833737"/>
                  </a:lnTo>
                  <a:lnTo>
                    <a:pt x="73892" y="1833725"/>
                  </a:lnTo>
                  <a:lnTo>
                    <a:pt x="98523" y="1833712"/>
                  </a:lnTo>
                  <a:lnTo>
                    <a:pt x="123154" y="1833698"/>
                  </a:lnTo>
                  <a:lnTo>
                    <a:pt x="147784" y="1833683"/>
                  </a:lnTo>
                  <a:lnTo>
                    <a:pt x="172415" y="1833665"/>
                  </a:lnTo>
                  <a:lnTo>
                    <a:pt x="197046" y="1833647"/>
                  </a:lnTo>
                  <a:lnTo>
                    <a:pt x="221677" y="1833626"/>
                  </a:lnTo>
                  <a:lnTo>
                    <a:pt x="246308" y="1833603"/>
                  </a:lnTo>
                  <a:lnTo>
                    <a:pt x="270939" y="1833578"/>
                  </a:lnTo>
                  <a:lnTo>
                    <a:pt x="295569" y="1833550"/>
                  </a:lnTo>
                  <a:lnTo>
                    <a:pt x="320200" y="1833519"/>
                  </a:lnTo>
                  <a:lnTo>
                    <a:pt x="344831" y="1833485"/>
                  </a:lnTo>
                  <a:lnTo>
                    <a:pt x="369462" y="1833448"/>
                  </a:lnTo>
                  <a:lnTo>
                    <a:pt x="394093" y="1833407"/>
                  </a:lnTo>
                  <a:lnTo>
                    <a:pt x="418723" y="1833362"/>
                  </a:lnTo>
                  <a:lnTo>
                    <a:pt x="443354" y="1833313"/>
                  </a:lnTo>
                  <a:lnTo>
                    <a:pt x="467985" y="1833258"/>
                  </a:lnTo>
                  <a:lnTo>
                    <a:pt x="492616" y="1833198"/>
                  </a:lnTo>
                  <a:lnTo>
                    <a:pt x="517247" y="1833132"/>
                  </a:lnTo>
                  <a:lnTo>
                    <a:pt x="541878" y="1833058"/>
                  </a:lnTo>
                  <a:lnTo>
                    <a:pt x="566508" y="1832978"/>
                  </a:lnTo>
                  <a:lnTo>
                    <a:pt x="591139" y="1832889"/>
                  </a:lnTo>
                  <a:lnTo>
                    <a:pt x="615770" y="1832791"/>
                  </a:lnTo>
                  <a:lnTo>
                    <a:pt x="640401" y="1832684"/>
                  </a:lnTo>
                  <a:lnTo>
                    <a:pt x="665032" y="1832565"/>
                  </a:lnTo>
                  <a:lnTo>
                    <a:pt x="689662" y="1832434"/>
                  </a:lnTo>
                  <a:lnTo>
                    <a:pt x="714293" y="1832290"/>
                  </a:lnTo>
                  <a:lnTo>
                    <a:pt x="738924" y="1832131"/>
                  </a:lnTo>
                  <a:lnTo>
                    <a:pt x="763555" y="1831956"/>
                  </a:lnTo>
                  <a:lnTo>
                    <a:pt x="788186" y="1831763"/>
                  </a:lnTo>
                  <a:lnTo>
                    <a:pt x="812817" y="1831550"/>
                  </a:lnTo>
                  <a:lnTo>
                    <a:pt x="837447" y="1831316"/>
                  </a:lnTo>
                  <a:lnTo>
                    <a:pt x="862078" y="1831057"/>
                  </a:lnTo>
                  <a:lnTo>
                    <a:pt x="886709" y="1830772"/>
                  </a:lnTo>
                  <a:lnTo>
                    <a:pt x="911340" y="1830457"/>
                  </a:lnTo>
                  <a:lnTo>
                    <a:pt x="935971" y="1830111"/>
                  </a:lnTo>
                  <a:lnTo>
                    <a:pt x="960601" y="1829728"/>
                  </a:lnTo>
                  <a:lnTo>
                    <a:pt x="985232" y="1829306"/>
                  </a:lnTo>
                  <a:lnTo>
                    <a:pt x="1009863" y="1828841"/>
                  </a:lnTo>
                  <a:lnTo>
                    <a:pt x="1034494" y="1828328"/>
                  </a:lnTo>
                  <a:lnTo>
                    <a:pt x="1059125" y="1827761"/>
                  </a:lnTo>
                  <a:lnTo>
                    <a:pt x="1083756" y="1827136"/>
                  </a:lnTo>
                  <a:lnTo>
                    <a:pt x="1108386" y="1826446"/>
                  </a:lnTo>
                  <a:lnTo>
                    <a:pt x="1133017" y="1825685"/>
                  </a:lnTo>
                  <a:lnTo>
                    <a:pt x="1157648" y="1824844"/>
                  </a:lnTo>
                  <a:lnTo>
                    <a:pt x="1182279" y="1823916"/>
                  </a:lnTo>
                  <a:lnTo>
                    <a:pt x="1206910" y="1822891"/>
                  </a:lnTo>
                  <a:lnTo>
                    <a:pt x="1231540" y="1821759"/>
                  </a:lnTo>
                  <a:lnTo>
                    <a:pt x="1256171" y="1820508"/>
                  </a:lnTo>
                  <a:lnTo>
                    <a:pt x="1280802" y="1819127"/>
                  </a:lnTo>
                  <a:lnTo>
                    <a:pt x="1305433" y="1817599"/>
                  </a:lnTo>
                  <a:lnTo>
                    <a:pt x="1330064" y="1815912"/>
                  </a:lnTo>
                  <a:lnTo>
                    <a:pt x="1354695" y="1814046"/>
                  </a:lnTo>
                  <a:lnTo>
                    <a:pt x="1379325" y="1811982"/>
                  </a:lnTo>
                  <a:lnTo>
                    <a:pt x="1403956" y="1809700"/>
                  </a:lnTo>
                  <a:lnTo>
                    <a:pt x="1428587" y="1807175"/>
                  </a:lnTo>
                  <a:lnTo>
                    <a:pt x="1453218" y="1804381"/>
                  </a:lnTo>
                  <a:lnTo>
                    <a:pt x="1477849" y="1801288"/>
                  </a:lnTo>
                  <a:lnTo>
                    <a:pt x="1502479" y="1797865"/>
                  </a:lnTo>
                  <a:lnTo>
                    <a:pt x="1527110" y="1794075"/>
                  </a:lnTo>
                  <a:lnTo>
                    <a:pt x="1551741" y="1789877"/>
                  </a:lnTo>
                  <a:lnTo>
                    <a:pt x="1576372" y="1785228"/>
                  </a:lnTo>
                  <a:lnTo>
                    <a:pt x="1601003" y="1780078"/>
                  </a:lnTo>
                  <a:lnTo>
                    <a:pt x="1625634" y="1774373"/>
                  </a:lnTo>
                  <a:lnTo>
                    <a:pt x="1650264" y="1768052"/>
                  </a:lnTo>
                  <a:lnTo>
                    <a:pt x="1674895" y="1761051"/>
                  </a:lnTo>
                  <a:lnTo>
                    <a:pt x="1699526" y="1753296"/>
                  </a:lnTo>
                  <a:lnTo>
                    <a:pt x="1724157" y="1744710"/>
                  </a:lnTo>
                  <a:lnTo>
                    <a:pt x="1748788" y="1735206"/>
                  </a:lnTo>
                  <a:lnTo>
                    <a:pt x="1773419" y="1724692"/>
                  </a:lnTo>
                  <a:lnTo>
                    <a:pt x="1798049" y="1713067"/>
                  </a:lnTo>
                  <a:lnTo>
                    <a:pt x="1822680" y="1700227"/>
                  </a:lnTo>
                  <a:lnTo>
                    <a:pt x="1847311" y="1686057"/>
                  </a:lnTo>
                  <a:lnTo>
                    <a:pt x="1871942" y="1670439"/>
                  </a:lnTo>
                  <a:lnTo>
                    <a:pt x="1896573" y="1653250"/>
                  </a:lnTo>
                  <a:lnTo>
                    <a:pt x="1921203" y="1634364"/>
                  </a:lnTo>
                  <a:lnTo>
                    <a:pt x="1945834" y="1613652"/>
                  </a:lnTo>
                  <a:lnTo>
                    <a:pt x="1970465" y="1590989"/>
                  </a:lnTo>
                  <a:lnTo>
                    <a:pt x="1995096" y="1566250"/>
                  </a:lnTo>
                  <a:lnTo>
                    <a:pt x="2019727" y="1539319"/>
                  </a:lnTo>
                  <a:lnTo>
                    <a:pt x="2044358" y="1510090"/>
                  </a:lnTo>
                  <a:lnTo>
                    <a:pt x="2068988" y="1478473"/>
                  </a:lnTo>
                  <a:lnTo>
                    <a:pt x="2093619" y="1444396"/>
                  </a:lnTo>
                  <a:lnTo>
                    <a:pt x="2118250" y="1407812"/>
                  </a:lnTo>
                  <a:lnTo>
                    <a:pt x="2142881" y="1368702"/>
                  </a:lnTo>
                  <a:lnTo>
                    <a:pt x="2167512" y="1327083"/>
                  </a:lnTo>
                  <a:lnTo>
                    <a:pt x="2192142" y="1283005"/>
                  </a:lnTo>
                  <a:lnTo>
                    <a:pt x="2216773" y="1236564"/>
                  </a:lnTo>
                  <a:lnTo>
                    <a:pt x="2241404" y="1187896"/>
                  </a:lnTo>
                  <a:lnTo>
                    <a:pt x="2266035" y="1137182"/>
                  </a:lnTo>
                  <a:lnTo>
                    <a:pt x="2290666" y="1084646"/>
                  </a:lnTo>
                  <a:lnTo>
                    <a:pt x="2315297" y="1030554"/>
                  </a:lnTo>
                  <a:lnTo>
                    <a:pt x="2339927" y="975206"/>
                  </a:lnTo>
                  <a:lnTo>
                    <a:pt x="2364558" y="918937"/>
                  </a:lnTo>
                  <a:lnTo>
                    <a:pt x="2389189" y="862101"/>
                  </a:lnTo>
                  <a:lnTo>
                    <a:pt x="2413820" y="805071"/>
                  </a:lnTo>
                  <a:lnTo>
                    <a:pt x="2438451" y="748223"/>
                  </a:lnTo>
                  <a:lnTo>
                    <a:pt x="2463081" y="691931"/>
                  </a:lnTo>
                  <a:lnTo>
                    <a:pt x="2487712" y="636552"/>
                  </a:lnTo>
                  <a:lnTo>
                    <a:pt x="2512343" y="582426"/>
                  </a:lnTo>
                  <a:lnTo>
                    <a:pt x="2536974" y="529858"/>
                  </a:lnTo>
                  <a:lnTo>
                    <a:pt x="2561605" y="479120"/>
                  </a:lnTo>
                  <a:lnTo>
                    <a:pt x="2586236" y="430442"/>
                  </a:lnTo>
                  <a:lnTo>
                    <a:pt x="2610866" y="384012"/>
                  </a:lnTo>
                  <a:lnTo>
                    <a:pt x="2635497" y="339971"/>
                  </a:lnTo>
                  <a:lnTo>
                    <a:pt x="2660128" y="298419"/>
                  </a:lnTo>
                  <a:lnTo>
                    <a:pt x="2684759" y="259412"/>
                  </a:lnTo>
                  <a:lnTo>
                    <a:pt x="2709390" y="222970"/>
                  </a:lnTo>
                  <a:lnTo>
                    <a:pt x="2734020" y="189075"/>
                  </a:lnTo>
                  <a:lnTo>
                    <a:pt x="2758651" y="157682"/>
                  </a:lnTo>
                  <a:lnTo>
                    <a:pt x="2783282" y="128719"/>
                  </a:lnTo>
                  <a:lnTo>
                    <a:pt x="2807913" y="102095"/>
                  </a:lnTo>
                  <a:lnTo>
                    <a:pt x="2832544" y="77703"/>
                  </a:lnTo>
                  <a:lnTo>
                    <a:pt x="2857175" y="55425"/>
                  </a:lnTo>
                  <a:lnTo>
                    <a:pt x="2881805" y="35135"/>
                  </a:lnTo>
                  <a:lnTo>
                    <a:pt x="2906436" y="16703"/>
                  </a:lnTo>
                  <a:lnTo>
                    <a:pt x="2931067" y="0"/>
                  </a:lnTo>
                  <a:lnTo>
                    <a:pt x="2931067" y="281763"/>
                  </a:lnTo>
                  <a:lnTo>
                    <a:pt x="2906436" y="314621"/>
                  </a:lnTo>
                  <a:lnTo>
                    <a:pt x="2881805" y="349201"/>
                  </a:lnTo>
                  <a:lnTo>
                    <a:pt x="2857175" y="385473"/>
                  </a:lnTo>
                  <a:lnTo>
                    <a:pt x="2832544" y="423387"/>
                  </a:lnTo>
                  <a:lnTo>
                    <a:pt x="2807913" y="462874"/>
                  </a:lnTo>
                  <a:lnTo>
                    <a:pt x="2783282" y="503847"/>
                  </a:lnTo>
                  <a:lnTo>
                    <a:pt x="2758651" y="546195"/>
                  </a:lnTo>
                  <a:lnTo>
                    <a:pt x="2734020" y="589790"/>
                  </a:lnTo>
                  <a:lnTo>
                    <a:pt x="2709390" y="634486"/>
                  </a:lnTo>
                  <a:lnTo>
                    <a:pt x="2684759" y="680117"/>
                  </a:lnTo>
                  <a:lnTo>
                    <a:pt x="2660128" y="726503"/>
                  </a:lnTo>
                  <a:lnTo>
                    <a:pt x="2635497" y="773453"/>
                  </a:lnTo>
                  <a:lnTo>
                    <a:pt x="2610866" y="820764"/>
                  </a:lnTo>
                  <a:lnTo>
                    <a:pt x="2586236" y="868228"/>
                  </a:lnTo>
                  <a:lnTo>
                    <a:pt x="2561605" y="915635"/>
                  </a:lnTo>
                  <a:lnTo>
                    <a:pt x="2536974" y="962773"/>
                  </a:lnTo>
                  <a:lnTo>
                    <a:pt x="2512343" y="1009437"/>
                  </a:lnTo>
                  <a:lnTo>
                    <a:pt x="2487712" y="1055429"/>
                  </a:lnTo>
                  <a:lnTo>
                    <a:pt x="2463081" y="1100560"/>
                  </a:lnTo>
                  <a:lnTo>
                    <a:pt x="2438451" y="1144659"/>
                  </a:lnTo>
                  <a:lnTo>
                    <a:pt x="2413820" y="1187567"/>
                  </a:lnTo>
                  <a:lnTo>
                    <a:pt x="2389189" y="1229145"/>
                  </a:lnTo>
                  <a:lnTo>
                    <a:pt x="2364558" y="1269273"/>
                  </a:lnTo>
                  <a:lnTo>
                    <a:pt x="2339927" y="1307852"/>
                  </a:lnTo>
                  <a:lnTo>
                    <a:pt x="2315297" y="1344801"/>
                  </a:lnTo>
                  <a:lnTo>
                    <a:pt x="2290666" y="1380061"/>
                  </a:lnTo>
                  <a:lnTo>
                    <a:pt x="2266035" y="1413592"/>
                  </a:lnTo>
                  <a:lnTo>
                    <a:pt x="2241404" y="1445372"/>
                  </a:lnTo>
                  <a:lnTo>
                    <a:pt x="2216773" y="1475396"/>
                  </a:lnTo>
                  <a:lnTo>
                    <a:pt x="2192142" y="1503676"/>
                  </a:lnTo>
                  <a:lnTo>
                    <a:pt x="2167512" y="1530235"/>
                  </a:lnTo>
                  <a:lnTo>
                    <a:pt x="2142881" y="1555109"/>
                  </a:lnTo>
                  <a:lnTo>
                    <a:pt x="2118250" y="1578345"/>
                  </a:lnTo>
                  <a:lnTo>
                    <a:pt x="2093619" y="1599995"/>
                  </a:lnTo>
                  <a:lnTo>
                    <a:pt x="2068988" y="1620122"/>
                  </a:lnTo>
                  <a:lnTo>
                    <a:pt x="2044358" y="1638791"/>
                  </a:lnTo>
                  <a:lnTo>
                    <a:pt x="2019727" y="1656071"/>
                  </a:lnTo>
                  <a:lnTo>
                    <a:pt x="1995096" y="1672032"/>
                  </a:lnTo>
                  <a:lnTo>
                    <a:pt x="1970465" y="1686748"/>
                  </a:lnTo>
                  <a:lnTo>
                    <a:pt x="1945834" y="1700291"/>
                  </a:lnTo>
                  <a:lnTo>
                    <a:pt x="1921203" y="1712733"/>
                  </a:lnTo>
                  <a:lnTo>
                    <a:pt x="1896573" y="1724143"/>
                  </a:lnTo>
                  <a:lnTo>
                    <a:pt x="1871942" y="1734591"/>
                  </a:lnTo>
                  <a:lnTo>
                    <a:pt x="1847311" y="1744142"/>
                  </a:lnTo>
                  <a:lnTo>
                    <a:pt x="1822680" y="1752861"/>
                  </a:lnTo>
                  <a:lnTo>
                    <a:pt x="1798049" y="1760807"/>
                  </a:lnTo>
                  <a:lnTo>
                    <a:pt x="1773419" y="1768039"/>
                  </a:lnTo>
                  <a:lnTo>
                    <a:pt x="1748788" y="1774612"/>
                  </a:lnTo>
                  <a:lnTo>
                    <a:pt x="1724157" y="1780577"/>
                  </a:lnTo>
                  <a:lnTo>
                    <a:pt x="1699526" y="1785984"/>
                  </a:lnTo>
                  <a:lnTo>
                    <a:pt x="1674895" y="1790878"/>
                  </a:lnTo>
                  <a:lnTo>
                    <a:pt x="1650264" y="1795303"/>
                  </a:lnTo>
                  <a:lnTo>
                    <a:pt x="1625634" y="1799298"/>
                  </a:lnTo>
                  <a:lnTo>
                    <a:pt x="1601003" y="1802902"/>
                  </a:lnTo>
                  <a:lnTo>
                    <a:pt x="1576372" y="1806148"/>
                  </a:lnTo>
                  <a:lnTo>
                    <a:pt x="1551741" y="1809070"/>
                  </a:lnTo>
                  <a:lnTo>
                    <a:pt x="1527110" y="1811697"/>
                  </a:lnTo>
                  <a:lnTo>
                    <a:pt x="1502479" y="1814056"/>
                  </a:lnTo>
                  <a:lnTo>
                    <a:pt x="1477849" y="1816173"/>
                  </a:lnTo>
                  <a:lnTo>
                    <a:pt x="1453218" y="1818072"/>
                  </a:lnTo>
                  <a:lnTo>
                    <a:pt x="1428587" y="1819773"/>
                  </a:lnTo>
                  <a:lnTo>
                    <a:pt x="1403956" y="1821296"/>
                  </a:lnTo>
                  <a:lnTo>
                    <a:pt x="1379325" y="1822658"/>
                  </a:lnTo>
                  <a:lnTo>
                    <a:pt x="1354695" y="1823876"/>
                  </a:lnTo>
                  <a:lnTo>
                    <a:pt x="1330064" y="1824965"/>
                  </a:lnTo>
                  <a:lnTo>
                    <a:pt x="1305433" y="1825937"/>
                  </a:lnTo>
                  <a:lnTo>
                    <a:pt x="1280802" y="1826805"/>
                  </a:lnTo>
                  <a:lnTo>
                    <a:pt x="1256171" y="1827579"/>
                  </a:lnTo>
                  <a:lnTo>
                    <a:pt x="1231540" y="1828270"/>
                  </a:lnTo>
                  <a:lnTo>
                    <a:pt x="1206910" y="1828886"/>
                  </a:lnTo>
                  <a:lnTo>
                    <a:pt x="1182279" y="1829434"/>
                  </a:lnTo>
                  <a:lnTo>
                    <a:pt x="1157648" y="1829923"/>
                  </a:lnTo>
                  <a:lnTo>
                    <a:pt x="1133017" y="1830359"/>
                  </a:lnTo>
                  <a:lnTo>
                    <a:pt x="1108386" y="1830746"/>
                  </a:lnTo>
                  <a:lnTo>
                    <a:pt x="1083756" y="1831091"/>
                  </a:lnTo>
                  <a:lnTo>
                    <a:pt x="1059125" y="1831398"/>
                  </a:lnTo>
                  <a:lnTo>
                    <a:pt x="1034494" y="1831672"/>
                  </a:lnTo>
                  <a:lnTo>
                    <a:pt x="1009863" y="1831915"/>
                  </a:lnTo>
                  <a:lnTo>
                    <a:pt x="985232" y="1832131"/>
                  </a:lnTo>
                  <a:lnTo>
                    <a:pt x="960601" y="1832323"/>
                  </a:lnTo>
                  <a:lnTo>
                    <a:pt x="935971" y="1832494"/>
                  </a:lnTo>
                  <a:lnTo>
                    <a:pt x="911340" y="1832646"/>
                  </a:lnTo>
                  <a:lnTo>
                    <a:pt x="886709" y="1832781"/>
                  </a:lnTo>
                  <a:lnTo>
                    <a:pt x="862078" y="1832901"/>
                  </a:lnTo>
                  <a:lnTo>
                    <a:pt x="837447" y="1833007"/>
                  </a:lnTo>
                  <a:lnTo>
                    <a:pt x="812817" y="1833102"/>
                  </a:lnTo>
                  <a:lnTo>
                    <a:pt x="788186" y="1833186"/>
                  </a:lnTo>
                  <a:lnTo>
                    <a:pt x="763555" y="1833261"/>
                  </a:lnTo>
                  <a:lnTo>
                    <a:pt x="738924" y="1833327"/>
                  </a:lnTo>
                  <a:lnTo>
                    <a:pt x="714293" y="1833386"/>
                  </a:lnTo>
                  <a:lnTo>
                    <a:pt x="689662" y="1833439"/>
                  </a:lnTo>
                  <a:lnTo>
                    <a:pt x="665032" y="1833485"/>
                  </a:lnTo>
                  <a:lnTo>
                    <a:pt x="640401" y="1833527"/>
                  </a:lnTo>
                  <a:lnTo>
                    <a:pt x="615770" y="1833563"/>
                  </a:lnTo>
                  <a:lnTo>
                    <a:pt x="591139" y="1833596"/>
                  </a:lnTo>
                  <a:lnTo>
                    <a:pt x="566508" y="1833625"/>
                  </a:lnTo>
                  <a:lnTo>
                    <a:pt x="541878" y="1833650"/>
                  </a:lnTo>
                  <a:lnTo>
                    <a:pt x="517247" y="1833673"/>
                  </a:lnTo>
                  <a:lnTo>
                    <a:pt x="492616" y="1833693"/>
                  </a:lnTo>
                  <a:lnTo>
                    <a:pt x="467985" y="1833711"/>
                  </a:lnTo>
                  <a:lnTo>
                    <a:pt x="443354" y="1833727"/>
                  </a:lnTo>
                  <a:lnTo>
                    <a:pt x="418723" y="1833741"/>
                  </a:lnTo>
                  <a:lnTo>
                    <a:pt x="394093" y="1833754"/>
                  </a:lnTo>
                  <a:lnTo>
                    <a:pt x="369462" y="1833765"/>
                  </a:lnTo>
                  <a:lnTo>
                    <a:pt x="344831" y="1833775"/>
                  </a:lnTo>
                  <a:lnTo>
                    <a:pt x="320200" y="1833784"/>
                  </a:lnTo>
                  <a:lnTo>
                    <a:pt x="295569" y="1833791"/>
                  </a:lnTo>
                  <a:lnTo>
                    <a:pt x="270939" y="1833798"/>
                  </a:lnTo>
                  <a:lnTo>
                    <a:pt x="246308" y="1833804"/>
                  </a:lnTo>
                  <a:lnTo>
                    <a:pt x="221677" y="1833810"/>
                  </a:lnTo>
                  <a:lnTo>
                    <a:pt x="197046" y="1833815"/>
                  </a:lnTo>
                  <a:lnTo>
                    <a:pt x="172415" y="1833819"/>
                  </a:lnTo>
                  <a:lnTo>
                    <a:pt x="147784" y="1833823"/>
                  </a:lnTo>
                  <a:lnTo>
                    <a:pt x="123154" y="1833826"/>
                  </a:lnTo>
                  <a:lnTo>
                    <a:pt x="98523" y="1833829"/>
                  </a:lnTo>
                  <a:lnTo>
                    <a:pt x="73892" y="1833832"/>
                  </a:lnTo>
                  <a:lnTo>
                    <a:pt x="49261" y="1833834"/>
                  </a:lnTo>
                  <a:lnTo>
                    <a:pt x="24630" y="1833836"/>
                  </a:lnTo>
                  <a:close/>
                </a:path>
              </a:pathLst>
            </a:custGeom>
            <a:solidFill>
              <a:srgbClr val="0098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2" name="pl862"/>
            <p:cNvSpPr/>
            <p:nvPr/>
          </p:nvSpPr>
          <p:spPr>
            <a:xfrm>
              <a:off x="5636290" y="4442408"/>
              <a:ext cx="2931067" cy="1833757"/>
            </a:xfrm>
            <a:custGeom>
              <a:avLst/>
              <a:pathLst>
                <a:path w="2931067" h="1833757">
                  <a:moveTo>
                    <a:pt x="0" y="1833757"/>
                  </a:moveTo>
                  <a:lnTo>
                    <a:pt x="24630" y="1833747"/>
                  </a:lnTo>
                  <a:lnTo>
                    <a:pt x="49261" y="1833737"/>
                  </a:lnTo>
                  <a:lnTo>
                    <a:pt x="73892" y="1833725"/>
                  </a:lnTo>
                  <a:lnTo>
                    <a:pt x="98523" y="1833712"/>
                  </a:lnTo>
                  <a:lnTo>
                    <a:pt x="123154" y="1833698"/>
                  </a:lnTo>
                  <a:lnTo>
                    <a:pt x="147784" y="1833683"/>
                  </a:lnTo>
                  <a:lnTo>
                    <a:pt x="172415" y="1833665"/>
                  </a:lnTo>
                  <a:lnTo>
                    <a:pt x="197046" y="1833647"/>
                  </a:lnTo>
                  <a:lnTo>
                    <a:pt x="221677" y="1833626"/>
                  </a:lnTo>
                  <a:lnTo>
                    <a:pt x="246308" y="1833603"/>
                  </a:lnTo>
                  <a:lnTo>
                    <a:pt x="270939" y="1833578"/>
                  </a:lnTo>
                  <a:lnTo>
                    <a:pt x="295569" y="1833550"/>
                  </a:lnTo>
                  <a:lnTo>
                    <a:pt x="320200" y="1833519"/>
                  </a:lnTo>
                  <a:lnTo>
                    <a:pt x="344831" y="1833485"/>
                  </a:lnTo>
                  <a:lnTo>
                    <a:pt x="369462" y="1833448"/>
                  </a:lnTo>
                  <a:lnTo>
                    <a:pt x="394093" y="1833407"/>
                  </a:lnTo>
                  <a:lnTo>
                    <a:pt x="418723" y="1833362"/>
                  </a:lnTo>
                  <a:lnTo>
                    <a:pt x="443354" y="1833313"/>
                  </a:lnTo>
                  <a:lnTo>
                    <a:pt x="467985" y="1833258"/>
                  </a:lnTo>
                  <a:lnTo>
                    <a:pt x="492616" y="1833198"/>
                  </a:lnTo>
                  <a:lnTo>
                    <a:pt x="517247" y="1833132"/>
                  </a:lnTo>
                  <a:lnTo>
                    <a:pt x="541878" y="1833058"/>
                  </a:lnTo>
                  <a:lnTo>
                    <a:pt x="566508" y="1832978"/>
                  </a:lnTo>
                  <a:lnTo>
                    <a:pt x="591139" y="1832889"/>
                  </a:lnTo>
                  <a:lnTo>
                    <a:pt x="615770" y="1832791"/>
                  </a:lnTo>
                  <a:lnTo>
                    <a:pt x="640401" y="1832684"/>
                  </a:lnTo>
                  <a:lnTo>
                    <a:pt x="665032" y="1832565"/>
                  </a:lnTo>
                  <a:lnTo>
                    <a:pt x="689662" y="1832434"/>
                  </a:lnTo>
                  <a:lnTo>
                    <a:pt x="714293" y="1832290"/>
                  </a:lnTo>
                  <a:lnTo>
                    <a:pt x="738924" y="1832131"/>
                  </a:lnTo>
                  <a:lnTo>
                    <a:pt x="763555" y="1831956"/>
                  </a:lnTo>
                  <a:lnTo>
                    <a:pt x="788186" y="1831763"/>
                  </a:lnTo>
                  <a:lnTo>
                    <a:pt x="812817" y="1831550"/>
                  </a:lnTo>
                  <a:lnTo>
                    <a:pt x="837447" y="1831316"/>
                  </a:lnTo>
                  <a:lnTo>
                    <a:pt x="862078" y="1831057"/>
                  </a:lnTo>
                  <a:lnTo>
                    <a:pt x="886709" y="1830772"/>
                  </a:lnTo>
                  <a:lnTo>
                    <a:pt x="911340" y="1830457"/>
                  </a:lnTo>
                  <a:lnTo>
                    <a:pt x="935971" y="1830111"/>
                  </a:lnTo>
                  <a:lnTo>
                    <a:pt x="960601" y="1829728"/>
                  </a:lnTo>
                  <a:lnTo>
                    <a:pt x="985232" y="1829306"/>
                  </a:lnTo>
                  <a:lnTo>
                    <a:pt x="1009863" y="1828841"/>
                  </a:lnTo>
                  <a:lnTo>
                    <a:pt x="1034494" y="1828328"/>
                  </a:lnTo>
                  <a:lnTo>
                    <a:pt x="1059125" y="1827761"/>
                  </a:lnTo>
                  <a:lnTo>
                    <a:pt x="1083756" y="1827136"/>
                  </a:lnTo>
                  <a:lnTo>
                    <a:pt x="1108386" y="1826446"/>
                  </a:lnTo>
                  <a:lnTo>
                    <a:pt x="1133017" y="1825685"/>
                  </a:lnTo>
                  <a:lnTo>
                    <a:pt x="1157648" y="1824844"/>
                  </a:lnTo>
                  <a:lnTo>
                    <a:pt x="1182279" y="1823916"/>
                  </a:lnTo>
                  <a:lnTo>
                    <a:pt x="1206910" y="1822891"/>
                  </a:lnTo>
                  <a:lnTo>
                    <a:pt x="1231540" y="1821759"/>
                  </a:lnTo>
                  <a:lnTo>
                    <a:pt x="1256171" y="1820508"/>
                  </a:lnTo>
                  <a:lnTo>
                    <a:pt x="1280802" y="1819127"/>
                  </a:lnTo>
                  <a:lnTo>
                    <a:pt x="1305433" y="1817599"/>
                  </a:lnTo>
                  <a:lnTo>
                    <a:pt x="1330064" y="1815912"/>
                  </a:lnTo>
                  <a:lnTo>
                    <a:pt x="1354695" y="1814046"/>
                  </a:lnTo>
                  <a:lnTo>
                    <a:pt x="1379325" y="1811982"/>
                  </a:lnTo>
                  <a:lnTo>
                    <a:pt x="1403956" y="1809700"/>
                  </a:lnTo>
                  <a:lnTo>
                    <a:pt x="1428587" y="1807175"/>
                  </a:lnTo>
                  <a:lnTo>
                    <a:pt x="1453218" y="1804381"/>
                  </a:lnTo>
                  <a:lnTo>
                    <a:pt x="1477849" y="1801288"/>
                  </a:lnTo>
                  <a:lnTo>
                    <a:pt x="1502479" y="1797865"/>
                  </a:lnTo>
                  <a:lnTo>
                    <a:pt x="1527110" y="1794075"/>
                  </a:lnTo>
                  <a:lnTo>
                    <a:pt x="1551741" y="1789877"/>
                  </a:lnTo>
                  <a:lnTo>
                    <a:pt x="1576372" y="1785228"/>
                  </a:lnTo>
                  <a:lnTo>
                    <a:pt x="1601003" y="1780078"/>
                  </a:lnTo>
                  <a:lnTo>
                    <a:pt x="1625634" y="1774373"/>
                  </a:lnTo>
                  <a:lnTo>
                    <a:pt x="1650264" y="1768052"/>
                  </a:lnTo>
                  <a:lnTo>
                    <a:pt x="1674895" y="1761051"/>
                  </a:lnTo>
                  <a:lnTo>
                    <a:pt x="1699526" y="1753296"/>
                  </a:lnTo>
                  <a:lnTo>
                    <a:pt x="1724157" y="1744710"/>
                  </a:lnTo>
                  <a:lnTo>
                    <a:pt x="1748788" y="1735206"/>
                  </a:lnTo>
                  <a:lnTo>
                    <a:pt x="1773419" y="1724692"/>
                  </a:lnTo>
                  <a:lnTo>
                    <a:pt x="1798049" y="1713067"/>
                  </a:lnTo>
                  <a:lnTo>
                    <a:pt x="1822680" y="1700227"/>
                  </a:lnTo>
                  <a:lnTo>
                    <a:pt x="1847311" y="1686057"/>
                  </a:lnTo>
                  <a:lnTo>
                    <a:pt x="1871942" y="1670439"/>
                  </a:lnTo>
                  <a:lnTo>
                    <a:pt x="1896573" y="1653250"/>
                  </a:lnTo>
                  <a:lnTo>
                    <a:pt x="1921203" y="1634364"/>
                  </a:lnTo>
                  <a:lnTo>
                    <a:pt x="1945834" y="1613652"/>
                  </a:lnTo>
                  <a:lnTo>
                    <a:pt x="1970465" y="1590989"/>
                  </a:lnTo>
                  <a:lnTo>
                    <a:pt x="1995096" y="1566250"/>
                  </a:lnTo>
                  <a:lnTo>
                    <a:pt x="2019727" y="1539319"/>
                  </a:lnTo>
                  <a:lnTo>
                    <a:pt x="2044358" y="1510090"/>
                  </a:lnTo>
                  <a:lnTo>
                    <a:pt x="2068988" y="1478473"/>
                  </a:lnTo>
                  <a:lnTo>
                    <a:pt x="2093619" y="1444396"/>
                  </a:lnTo>
                  <a:lnTo>
                    <a:pt x="2118250" y="1407812"/>
                  </a:lnTo>
                  <a:lnTo>
                    <a:pt x="2142881" y="1368702"/>
                  </a:lnTo>
                  <a:lnTo>
                    <a:pt x="2167512" y="1327083"/>
                  </a:lnTo>
                  <a:lnTo>
                    <a:pt x="2192142" y="1283005"/>
                  </a:lnTo>
                  <a:lnTo>
                    <a:pt x="2216773" y="1236564"/>
                  </a:lnTo>
                  <a:lnTo>
                    <a:pt x="2241404" y="1187896"/>
                  </a:lnTo>
                  <a:lnTo>
                    <a:pt x="2266035" y="1137182"/>
                  </a:lnTo>
                  <a:lnTo>
                    <a:pt x="2290666" y="1084646"/>
                  </a:lnTo>
                  <a:lnTo>
                    <a:pt x="2315297" y="1030554"/>
                  </a:lnTo>
                  <a:lnTo>
                    <a:pt x="2339927" y="975206"/>
                  </a:lnTo>
                  <a:lnTo>
                    <a:pt x="2364558" y="918937"/>
                  </a:lnTo>
                  <a:lnTo>
                    <a:pt x="2389189" y="862101"/>
                  </a:lnTo>
                  <a:lnTo>
                    <a:pt x="2413820" y="805071"/>
                  </a:lnTo>
                  <a:lnTo>
                    <a:pt x="2438451" y="748223"/>
                  </a:lnTo>
                  <a:lnTo>
                    <a:pt x="2463081" y="691931"/>
                  </a:lnTo>
                  <a:lnTo>
                    <a:pt x="2487712" y="636552"/>
                  </a:lnTo>
                  <a:lnTo>
                    <a:pt x="2512343" y="582426"/>
                  </a:lnTo>
                  <a:lnTo>
                    <a:pt x="2536974" y="529858"/>
                  </a:lnTo>
                  <a:lnTo>
                    <a:pt x="2561605" y="479120"/>
                  </a:lnTo>
                  <a:lnTo>
                    <a:pt x="2586236" y="430442"/>
                  </a:lnTo>
                  <a:lnTo>
                    <a:pt x="2610866" y="384012"/>
                  </a:lnTo>
                  <a:lnTo>
                    <a:pt x="2635497" y="339971"/>
                  </a:lnTo>
                  <a:lnTo>
                    <a:pt x="2660128" y="298419"/>
                  </a:lnTo>
                  <a:lnTo>
                    <a:pt x="2684759" y="259412"/>
                  </a:lnTo>
                  <a:lnTo>
                    <a:pt x="2709390" y="222970"/>
                  </a:lnTo>
                  <a:lnTo>
                    <a:pt x="2734020" y="189075"/>
                  </a:lnTo>
                  <a:lnTo>
                    <a:pt x="2758651" y="157682"/>
                  </a:lnTo>
                  <a:lnTo>
                    <a:pt x="2783282" y="128719"/>
                  </a:lnTo>
                  <a:lnTo>
                    <a:pt x="2807913" y="102095"/>
                  </a:lnTo>
                  <a:lnTo>
                    <a:pt x="2832544" y="77703"/>
                  </a:lnTo>
                  <a:lnTo>
                    <a:pt x="2857175" y="55425"/>
                  </a:lnTo>
                  <a:lnTo>
                    <a:pt x="2881805" y="35135"/>
                  </a:lnTo>
                  <a:lnTo>
                    <a:pt x="2906436" y="16703"/>
                  </a:lnTo>
                  <a:lnTo>
                    <a:pt x="2931067" y="0"/>
                  </a:lnTo>
                  <a:lnTo>
                    <a:pt x="293106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3" name="pl863"/>
            <p:cNvSpPr/>
            <p:nvPr/>
          </p:nvSpPr>
          <p:spPr>
            <a:xfrm>
              <a:off x="5636290" y="4724172"/>
              <a:ext cx="2931067" cy="1552075"/>
            </a:xfrm>
            <a:custGeom>
              <a:avLst/>
              <a:pathLst>
                <a:path w="2931067" h="1552075">
                  <a:moveTo>
                    <a:pt x="2931067" y="0"/>
                  </a:moveTo>
                  <a:lnTo>
                    <a:pt x="2906436" y="32858"/>
                  </a:lnTo>
                  <a:lnTo>
                    <a:pt x="2881805" y="67438"/>
                  </a:lnTo>
                  <a:lnTo>
                    <a:pt x="2857175" y="103710"/>
                  </a:lnTo>
                  <a:lnTo>
                    <a:pt x="2832544" y="141623"/>
                  </a:lnTo>
                  <a:lnTo>
                    <a:pt x="2807913" y="181111"/>
                  </a:lnTo>
                  <a:lnTo>
                    <a:pt x="2783282" y="222083"/>
                  </a:lnTo>
                  <a:lnTo>
                    <a:pt x="2758651" y="264432"/>
                  </a:lnTo>
                  <a:lnTo>
                    <a:pt x="2734020" y="308027"/>
                  </a:lnTo>
                  <a:lnTo>
                    <a:pt x="2709390" y="352722"/>
                  </a:lnTo>
                  <a:lnTo>
                    <a:pt x="2684759" y="398353"/>
                  </a:lnTo>
                  <a:lnTo>
                    <a:pt x="2660128" y="444740"/>
                  </a:lnTo>
                  <a:lnTo>
                    <a:pt x="2635497" y="491689"/>
                  </a:lnTo>
                  <a:lnTo>
                    <a:pt x="2610866" y="539000"/>
                  </a:lnTo>
                  <a:lnTo>
                    <a:pt x="2586236" y="586465"/>
                  </a:lnTo>
                  <a:lnTo>
                    <a:pt x="2561605" y="633871"/>
                  </a:lnTo>
                  <a:lnTo>
                    <a:pt x="2536974" y="681010"/>
                  </a:lnTo>
                  <a:lnTo>
                    <a:pt x="2512343" y="727674"/>
                  </a:lnTo>
                  <a:lnTo>
                    <a:pt x="2487712" y="773665"/>
                  </a:lnTo>
                  <a:lnTo>
                    <a:pt x="2463081" y="818797"/>
                  </a:lnTo>
                  <a:lnTo>
                    <a:pt x="2438451" y="862896"/>
                  </a:lnTo>
                  <a:lnTo>
                    <a:pt x="2413820" y="905804"/>
                  </a:lnTo>
                  <a:lnTo>
                    <a:pt x="2389189" y="947382"/>
                  </a:lnTo>
                  <a:lnTo>
                    <a:pt x="2364558" y="987510"/>
                  </a:lnTo>
                  <a:lnTo>
                    <a:pt x="2339927" y="1026088"/>
                  </a:lnTo>
                  <a:lnTo>
                    <a:pt x="2315297" y="1063037"/>
                  </a:lnTo>
                  <a:lnTo>
                    <a:pt x="2290666" y="1098297"/>
                  </a:lnTo>
                  <a:lnTo>
                    <a:pt x="2266035" y="1131828"/>
                  </a:lnTo>
                  <a:lnTo>
                    <a:pt x="2241404" y="1163608"/>
                  </a:lnTo>
                  <a:lnTo>
                    <a:pt x="2216773" y="1193633"/>
                  </a:lnTo>
                  <a:lnTo>
                    <a:pt x="2192142" y="1221913"/>
                  </a:lnTo>
                  <a:lnTo>
                    <a:pt x="2167512" y="1248472"/>
                  </a:lnTo>
                  <a:lnTo>
                    <a:pt x="2142881" y="1273346"/>
                  </a:lnTo>
                  <a:lnTo>
                    <a:pt x="2118250" y="1296581"/>
                  </a:lnTo>
                  <a:lnTo>
                    <a:pt x="2093619" y="1318232"/>
                  </a:lnTo>
                  <a:lnTo>
                    <a:pt x="2068988" y="1338359"/>
                  </a:lnTo>
                  <a:lnTo>
                    <a:pt x="2044358" y="1357028"/>
                  </a:lnTo>
                  <a:lnTo>
                    <a:pt x="2019727" y="1374307"/>
                  </a:lnTo>
                  <a:lnTo>
                    <a:pt x="1995096" y="1390269"/>
                  </a:lnTo>
                  <a:lnTo>
                    <a:pt x="1970465" y="1404985"/>
                  </a:lnTo>
                  <a:lnTo>
                    <a:pt x="1945834" y="1418528"/>
                  </a:lnTo>
                  <a:lnTo>
                    <a:pt x="1921203" y="1430969"/>
                  </a:lnTo>
                  <a:lnTo>
                    <a:pt x="1896573" y="1442380"/>
                  </a:lnTo>
                  <a:lnTo>
                    <a:pt x="1871942" y="1452828"/>
                  </a:lnTo>
                  <a:lnTo>
                    <a:pt x="1847311" y="1462379"/>
                  </a:lnTo>
                  <a:lnTo>
                    <a:pt x="1822680" y="1471097"/>
                  </a:lnTo>
                  <a:lnTo>
                    <a:pt x="1798049" y="1479043"/>
                  </a:lnTo>
                  <a:lnTo>
                    <a:pt x="1773419" y="1486275"/>
                  </a:lnTo>
                  <a:lnTo>
                    <a:pt x="1748788" y="1492848"/>
                  </a:lnTo>
                  <a:lnTo>
                    <a:pt x="1724157" y="1498814"/>
                  </a:lnTo>
                  <a:lnTo>
                    <a:pt x="1699526" y="1504220"/>
                  </a:lnTo>
                  <a:lnTo>
                    <a:pt x="1674895" y="1509115"/>
                  </a:lnTo>
                  <a:lnTo>
                    <a:pt x="1650264" y="1513539"/>
                  </a:lnTo>
                  <a:lnTo>
                    <a:pt x="1625634" y="1517535"/>
                  </a:lnTo>
                  <a:lnTo>
                    <a:pt x="1601003" y="1521138"/>
                  </a:lnTo>
                  <a:lnTo>
                    <a:pt x="1576372" y="1524385"/>
                  </a:lnTo>
                  <a:lnTo>
                    <a:pt x="1551741" y="1527306"/>
                  </a:lnTo>
                  <a:lnTo>
                    <a:pt x="1527110" y="1529933"/>
                  </a:lnTo>
                  <a:lnTo>
                    <a:pt x="1502479" y="1532293"/>
                  </a:lnTo>
                  <a:lnTo>
                    <a:pt x="1477849" y="1534410"/>
                  </a:lnTo>
                  <a:lnTo>
                    <a:pt x="1453218" y="1536308"/>
                  </a:lnTo>
                  <a:lnTo>
                    <a:pt x="1428587" y="1538009"/>
                  </a:lnTo>
                  <a:lnTo>
                    <a:pt x="1403956" y="1539532"/>
                  </a:lnTo>
                  <a:lnTo>
                    <a:pt x="1379325" y="1540895"/>
                  </a:lnTo>
                  <a:lnTo>
                    <a:pt x="1354695" y="1542113"/>
                  </a:lnTo>
                  <a:lnTo>
                    <a:pt x="1330064" y="1543201"/>
                  </a:lnTo>
                  <a:lnTo>
                    <a:pt x="1305433" y="1544174"/>
                  </a:lnTo>
                  <a:lnTo>
                    <a:pt x="1280802" y="1545041"/>
                  </a:lnTo>
                  <a:lnTo>
                    <a:pt x="1256171" y="1545816"/>
                  </a:lnTo>
                  <a:lnTo>
                    <a:pt x="1231540" y="1546507"/>
                  </a:lnTo>
                  <a:lnTo>
                    <a:pt x="1206910" y="1547122"/>
                  </a:lnTo>
                  <a:lnTo>
                    <a:pt x="1182279" y="1547671"/>
                  </a:lnTo>
                  <a:lnTo>
                    <a:pt x="1157648" y="1548160"/>
                  </a:lnTo>
                  <a:lnTo>
                    <a:pt x="1133017" y="1548595"/>
                  </a:lnTo>
                  <a:lnTo>
                    <a:pt x="1108386" y="1548983"/>
                  </a:lnTo>
                  <a:lnTo>
                    <a:pt x="1083756" y="1549328"/>
                  </a:lnTo>
                  <a:lnTo>
                    <a:pt x="1059125" y="1549635"/>
                  </a:lnTo>
                  <a:lnTo>
                    <a:pt x="1034494" y="1549908"/>
                  </a:lnTo>
                  <a:lnTo>
                    <a:pt x="1009863" y="1550151"/>
                  </a:lnTo>
                  <a:lnTo>
                    <a:pt x="985232" y="1550367"/>
                  </a:lnTo>
                  <a:lnTo>
                    <a:pt x="960601" y="1550560"/>
                  </a:lnTo>
                  <a:lnTo>
                    <a:pt x="935971" y="1550731"/>
                  </a:lnTo>
                  <a:lnTo>
                    <a:pt x="911340" y="1550882"/>
                  </a:lnTo>
                  <a:lnTo>
                    <a:pt x="886709" y="1551017"/>
                  </a:lnTo>
                  <a:lnTo>
                    <a:pt x="862078" y="1551137"/>
                  </a:lnTo>
                  <a:lnTo>
                    <a:pt x="837447" y="1551244"/>
                  </a:lnTo>
                  <a:lnTo>
                    <a:pt x="812817" y="1551339"/>
                  </a:lnTo>
                  <a:lnTo>
                    <a:pt x="788186" y="1551423"/>
                  </a:lnTo>
                  <a:lnTo>
                    <a:pt x="763555" y="1551498"/>
                  </a:lnTo>
                  <a:lnTo>
                    <a:pt x="738924" y="1551564"/>
                  </a:lnTo>
                  <a:lnTo>
                    <a:pt x="714293" y="1551623"/>
                  </a:lnTo>
                  <a:lnTo>
                    <a:pt x="689662" y="1551675"/>
                  </a:lnTo>
                  <a:lnTo>
                    <a:pt x="665032" y="1551722"/>
                  </a:lnTo>
                  <a:lnTo>
                    <a:pt x="640401" y="1551763"/>
                  </a:lnTo>
                  <a:lnTo>
                    <a:pt x="615770" y="1551800"/>
                  </a:lnTo>
                  <a:lnTo>
                    <a:pt x="591139" y="1551832"/>
                  </a:lnTo>
                  <a:lnTo>
                    <a:pt x="566508" y="1551861"/>
                  </a:lnTo>
                  <a:lnTo>
                    <a:pt x="541878" y="1551887"/>
                  </a:lnTo>
                  <a:lnTo>
                    <a:pt x="517247" y="1551910"/>
                  </a:lnTo>
                  <a:lnTo>
                    <a:pt x="492616" y="1551930"/>
                  </a:lnTo>
                  <a:lnTo>
                    <a:pt x="467985" y="1551948"/>
                  </a:lnTo>
                  <a:lnTo>
                    <a:pt x="443354" y="1551964"/>
                  </a:lnTo>
                  <a:lnTo>
                    <a:pt x="418723" y="1551978"/>
                  </a:lnTo>
                  <a:lnTo>
                    <a:pt x="394093" y="1551990"/>
                  </a:lnTo>
                  <a:lnTo>
                    <a:pt x="369462" y="1552002"/>
                  </a:lnTo>
                  <a:lnTo>
                    <a:pt x="344831" y="1552011"/>
                  </a:lnTo>
                  <a:lnTo>
                    <a:pt x="320200" y="1552020"/>
                  </a:lnTo>
                  <a:lnTo>
                    <a:pt x="295569" y="1552028"/>
                  </a:lnTo>
                  <a:lnTo>
                    <a:pt x="270939" y="1552035"/>
                  </a:lnTo>
                  <a:lnTo>
                    <a:pt x="246308" y="1552041"/>
                  </a:lnTo>
                  <a:lnTo>
                    <a:pt x="221677" y="1552046"/>
                  </a:lnTo>
                  <a:lnTo>
                    <a:pt x="197046" y="1552051"/>
                  </a:lnTo>
                  <a:lnTo>
                    <a:pt x="172415" y="1552055"/>
                  </a:lnTo>
                  <a:lnTo>
                    <a:pt x="147784" y="1552059"/>
                  </a:lnTo>
                  <a:lnTo>
                    <a:pt x="123154" y="1552063"/>
                  </a:lnTo>
                  <a:lnTo>
                    <a:pt x="98523" y="1552066"/>
                  </a:lnTo>
                  <a:lnTo>
                    <a:pt x="73892" y="1552068"/>
                  </a:lnTo>
                  <a:lnTo>
                    <a:pt x="49261" y="1552071"/>
                  </a:lnTo>
                  <a:lnTo>
                    <a:pt x="24630" y="1552073"/>
                  </a:lnTo>
                  <a:lnTo>
                    <a:pt x="0" y="155207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4" name="pg864"/>
            <p:cNvSpPr/>
            <p:nvPr/>
          </p:nvSpPr>
          <p:spPr>
            <a:xfrm>
              <a:off x="5636290" y="4487601"/>
              <a:ext cx="2931067" cy="1788647"/>
            </a:xfrm>
            <a:custGeom>
              <a:avLst/>
              <a:pathLst>
                <a:path w="2931067" h="1788647">
                  <a:moveTo>
                    <a:pt x="0" y="1788581"/>
                  </a:moveTo>
                  <a:lnTo>
                    <a:pt x="24630" y="1788574"/>
                  </a:lnTo>
                  <a:lnTo>
                    <a:pt x="49261" y="1788565"/>
                  </a:lnTo>
                  <a:lnTo>
                    <a:pt x="73892" y="1788555"/>
                  </a:lnTo>
                  <a:lnTo>
                    <a:pt x="98523" y="1788545"/>
                  </a:lnTo>
                  <a:lnTo>
                    <a:pt x="123154" y="1788533"/>
                  </a:lnTo>
                  <a:lnTo>
                    <a:pt x="147784" y="1788521"/>
                  </a:lnTo>
                  <a:lnTo>
                    <a:pt x="172415" y="1788507"/>
                  </a:lnTo>
                  <a:lnTo>
                    <a:pt x="197046" y="1788491"/>
                  </a:lnTo>
                  <a:lnTo>
                    <a:pt x="221677" y="1788474"/>
                  </a:lnTo>
                  <a:lnTo>
                    <a:pt x="246308" y="1788456"/>
                  </a:lnTo>
                  <a:lnTo>
                    <a:pt x="270939" y="1788435"/>
                  </a:lnTo>
                  <a:lnTo>
                    <a:pt x="295569" y="1788412"/>
                  </a:lnTo>
                  <a:lnTo>
                    <a:pt x="320200" y="1788387"/>
                  </a:lnTo>
                  <a:lnTo>
                    <a:pt x="344831" y="1788360"/>
                  </a:lnTo>
                  <a:lnTo>
                    <a:pt x="369462" y="1788330"/>
                  </a:lnTo>
                  <a:lnTo>
                    <a:pt x="394093" y="1788296"/>
                  </a:lnTo>
                  <a:lnTo>
                    <a:pt x="418723" y="1788260"/>
                  </a:lnTo>
                  <a:lnTo>
                    <a:pt x="443354" y="1788219"/>
                  </a:lnTo>
                  <a:lnTo>
                    <a:pt x="467985" y="1788175"/>
                  </a:lnTo>
                  <a:lnTo>
                    <a:pt x="492616" y="1788126"/>
                  </a:lnTo>
                  <a:lnTo>
                    <a:pt x="517247" y="1788072"/>
                  </a:lnTo>
                  <a:lnTo>
                    <a:pt x="541878" y="1788013"/>
                  </a:lnTo>
                  <a:lnTo>
                    <a:pt x="566508" y="1787947"/>
                  </a:lnTo>
                  <a:lnTo>
                    <a:pt x="591139" y="1787875"/>
                  </a:lnTo>
                  <a:lnTo>
                    <a:pt x="615770" y="1787796"/>
                  </a:lnTo>
                  <a:lnTo>
                    <a:pt x="640401" y="1787708"/>
                  </a:lnTo>
                  <a:lnTo>
                    <a:pt x="665032" y="1787612"/>
                  </a:lnTo>
                  <a:lnTo>
                    <a:pt x="689662" y="1787506"/>
                  </a:lnTo>
                  <a:lnTo>
                    <a:pt x="714293" y="1787389"/>
                  </a:lnTo>
                  <a:lnTo>
                    <a:pt x="738924" y="1787261"/>
                  </a:lnTo>
                  <a:lnTo>
                    <a:pt x="763555" y="1787119"/>
                  </a:lnTo>
                  <a:lnTo>
                    <a:pt x="788186" y="1786963"/>
                  </a:lnTo>
                  <a:lnTo>
                    <a:pt x="812817" y="1786791"/>
                  </a:lnTo>
                  <a:lnTo>
                    <a:pt x="837447" y="1786601"/>
                  </a:lnTo>
                  <a:lnTo>
                    <a:pt x="862078" y="1786392"/>
                  </a:lnTo>
                  <a:lnTo>
                    <a:pt x="886709" y="1786162"/>
                  </a:lnTo>
                  <a:lnTo>
                    <a:pt x="911340" y="1785909"/>
                  </a:lnTo>
                  <a:lnTo>
                    <a:pt x="935971" y="1785629"/>
                  </a:lnTo>
                  <a:lnTo>
                    <a:pt x="960601" y="1785321"/>
                  </a:lnTo>
                  <a:lnTo>
                    <a:pt x="985232" y="1784982"/>
                  </a:lnTo>
                  <a:lnTo>
                    <a:pt x="1009863" y="1784608"/>
                  </a:lnTo>
                  <a:lnTo>
                    <a:pt x="1034494" y="1784195"/>
                  </a:lnTo>
                  <a:lnTo>
                    <a:pt x="1059125" y="1783741"/>
                  </a:lnTo>
                  <a:lnTo>
                    <a:pt x="1083756" y="1783240"/>
                  </a:lnTo>
                  <a:lnTo>
                    <a:pt x="1108386" y="1782687"/>
                  </a:lnTo>
                  <a:lnTo>
                    <a:pt x="1133017" y="1782078"/>
                  </a:lnTo>
                  <a:lnTo>
                    <a:pt x="1157648" y="1781406"/>
                  </a:lnTo>
                  <a:lnTo>
                    <a:pt x="1182279" y="1780665"/>
                  </a:lnTo>
                  <a:lnTo>
                    <a:pt x="1206910" y="1779848"/>
                  </a:lnTo>
                  <a:lnTo>
                    <a:pt x="1231540" y="1778946"/>
                  </a:lnTo>
                  <a:lnTo>
                    <a:pt x="1256171" y="1777952"/>
                  </a:lnTo>
                  <a:lnTo>
                    <a:pt x="1280802" y="1776855"/>
                  </a:lnTo>
                  <a:lnTo>
                    <a:pt x="1305433" y="1775644"/>
                  </a:lnTo>
                  <a:lnTo>
                    <a:pt x="1330064" y="1774308"/>
                  </a:lnTo>
                  <a:lnTo>
                    <a:pt x="1354695" y="1772833"/>
                  </a:lnTo>
                  <a:lnTo>
                    <a:pt x="1379325" y="1771204"/>
                  </a:lnTo>
                  <a:lnTo>
                    <a:pt x="1403956" y="1769407"/>
                  </a:lnTo>
                  <a:lnTo>
                    <a:pt x="1428587" y="1767421"/>
                  </a:lnTo>
                  <a:lnTo>
                    <a:pt x="1453218" y="1765228"/>
                  </a:lnTo>
                  <a:lnTo>
                    <a:pt x="1477849" y="1762806"/>
                  </a:lnTo>
                  <a:lnTo>
                    <a:pt x="1502479" y="1760129"/>
                  </a:lnTo>
                  <a:lnTo>
                    <a:pt x="1527110" y="1757171"/>
                  </a:lnTo>
                  <a:lnTo>
                    <a:pt x="1551741" y="1753901"/>
                  </a:lnTo>
                  <a:lnTo>
                    <a:pt x="1576372" y="1750286"/>
                  </a:lnTo>
                  <a:lnTo>
                    <a:pt x="1601003" y="1746288"/>
                  </a:lnTo>
                  <a:lnTo>
                    <a:pt x="1625634" y="1741867"/>
                  </a:lnTo>
                  <a:lnTo>
                    <a:pt x="1650264" y="1736975"/>
                  </a:lnTo>
                  <a:lnTo>
                    <a:pt x="1674895" y="1731564"/>
                  </a:lnTo>
                  <a:lnTo>
                    <a:pt x="1699526" y="1725576"/>
                  </a:lnTo>
                  <a:lnTo>
                    <a:pt x="1724157" y="1718950"/>
                  </a:lnTo>
                  <a:lnTo>
                    <a:pt x="1748788" y="1711618"/>
                  </a:lnTo>
                  <a:lnTo>
                    <a:pt x="1773419" y="1703506"/>
                  </a:lnTo>
                  <a:lnTo>
                    <a:pt x="1798049" y="1694531"/>
                  </a:lnTo>
                  <a:lnTo>
                    <a:pt x="1822680" y="1684606"/>
                  </a:lnTo>
                  <a:lnTo>
                    <a:pt x="1847311" y="1673635"/>
                  </a:lnTo>
                  <a:lnTo>
                    <a:pt x="1871942" y="1661514"/>
                  </a:lnTo>
                  <a:lnTo>
                    <a:pt x="1896573" y="1648133"/>
                  </a:lnTo>
                  <a:lnTo>
                    <a:pt x="1921203" y="1633377"/>
                  </a:lnTo>
                  <a:lnTo>
                    <a:pt x="1945834" y="1617123"/>
                  </a:lnTo>
                  <a:lnTo>
                    <a:pt x="1970465" y="1599245"/>
                  </a:lnTo>
                  <a:lnTo>
                    <a:pt x="1995096" y="1579614"/>
                  </a:lnTo>
                  <a:lnTo>
                    <a:pt x="2019727" y="1558100"/>
                  </a:lnTo>
                  <a:lnTo>
                    <a:pt x="2044358" y="1534577"/>
                  </a:lnTo>
                  <a:lnTo>
                    <a:pt x="2068988" y="1508920"/>
                  </a:lnTo>
                  <a:lnTo>
                    <a:pt x="2093619" y="1481017"/>
                  </a:lnTo>
                  <a:lnTo>
                    <a:pt x="2118250" y="1450766"/>
                  </a:lnTo>
                  <a:lnTo>
                    <a:pt x="2142881" y="1418082"/>
                  </a:lnTo>
                  <a:lnTo>
                    <a:pt x="2167512" y="1382902"/>
                  </a:lnTo>
                  <a:lnTo>
                    <a:pt x="2192142" y="1345191"/>
                  </a:lnTo>
                  <a:lnTo>
                    <a:pt x="2216773" y="1304944"/>
                  </a:lnTo>
                  <a:lnTo>
                    <a:pt x="2241404" y="1262193"/>
                  </a:lnTo>
                  <a:lnTo>
                    <a:pt x="2266035" y="1217007"/>
                  </a:lnTo>
                  <a:lnTo>
                    <a:pt x="2290666" y="1169500"/>
                  </a:lnTo>
                  <a:lnTo>
                    <a:pt x="2315297" y="1119829"/>
                  </a:lnTo>
                  <a:lnTo>
                    <a:pt x="2339927" y="1068198"/>
                  </a:lnTo>
                  <a:lnTo>
                    <a:pt x="2364558" y="1014849"/>
                  </a:lnTo>
                  <a:lnTo>
                    <a:pt x="2389189" y="960069"/>
                  </a:lnTo>
                  <a:lnTo>
                    <a:pt x="2413820" y="904175"/>
                  </a:lnTo>
                  <a:lnTo>
                    <a:pt x="2438451" y="847514"/>
                  </a:lnTo>
                  <a:lnTo>
                    <a:pt x="2463081" y="790454"/>
                  </a:lnTo>
                  <a:lnTo>
                    <a:pt x="2487712" y="733372"/>
                  </a:lnTo>
                  <a:lnTo>
                    <a:pt x="2512343" y="676646"/>
                  </a:lnTo>
                  <a:lnTo>
                    <a:pt x="2536974" y="620648"/>
                  </a:lnTo>
                  <a:lnTo>
                    <a:pt x="2561605" y="565728"/>
                  </a:lnTo>
                  <a:lnTo>
                    <a:pt x="2586236" y="512212"/>
                  </a:lnTo>
                  <a:lnTo>
                    <a:pt x="2610866" y="460395"/>
                  </a:lnTo>
                  <a:lnTo>
                    <a:pt x="2635497" y="410528"/>
                  </a:lnTo>
                  <a:lnTo>
                    <a:pt x="2660128" y="362824"/>
                  </a:lnTo>
                  <a:lnTo>
                    <a:pt x="2684759" y="317449"/>
                  </a:lnTo>
                  <a:lnTo>
                    <a:pt x="2709390" y="274525"/>
                  </a:lnTo>
                  <a:lnTo>
                    <a:pt x="2734020" y="234130"/>
                  </a:lnTo>
                  <a:lnTo>
                    <a:pt x="2758651" y="196304"/>
                  </a:lnTo>
                  <a:lnTo>
                    <a:pt x="2783282" y="161046"/>
                  </a:lnTo>
                  <a:lnTo>
                    <a:pt x="2807913" y="128325"/>
                  </a:lnTo>
                  <a:lnTo>
                    <a:pt x="2832544" y="98081"/>
                  </a:lnTo>
                  <a:lnTo>
                    <a:pt x="2857175" y="70234"/>
                  </a:lnTo>
                  <a:lnTo>
                    <a:pt x="2881805" y="44682"/>
                  </a:lnTo>
                  <a:lnTo>
                    <a:pt x="2906436" y="21311"/>
                  </a:lnTo>
                  <a:lnTo>
                    <a:pt x="2931067" y="0"/>
                  </a:lnTo>
                  <a:lnTo>
                    <a:pt x="2931067" y="300805"/>
                  </a:lnTo>
                  <a:lnTo>
                    <a:pt x="2906436" y="336878"/>
                  </a:lnTo>
                  <a:lnTo>
                    <a:pt x="2881805" y="374594"/>
                  </a:lnTo>
                  <a:lnTo>
                    <a:pt x="2857175" y="413887"/>
                  </a:lnTo>
                  <a:lnTo>
                    <a:pt x="2832544" y="454669"/>
                  </a:lnTo>
                  <a:lnTo>
                    <a:pt x="2807913" y="496834"/>
                  </a:lnTo>
                  <a:lnTo>
                    <a:pt x="2783282" y="540256"/>
                  </a:lnTo>
                  <a:lnTo>
                    <a:pt x="2758651" y="584790"/>
                  </a:lnTo>
                  <a:lnTo>
                    <a:pt x="2734020" y="630274"/>
                  </a:lnTo>
                  <a:lnTo>
                    <a:pt x="2709390" y="676530"/>
                  </a:lnTo>
                  <a:lnTo>
                    <a:pt x="2684759" y="723369"/>
                  </a:lnTo>
                  <a:lnTo>
                    <a:pt x="2660128" y="770590"/>
                  </a:lnTo>
                  <a:lnTo>
                    <a:pt x="2635497" y="817986"/>
                  </a:lnTo>
                  <a:lnTo>
                    <a:pt x="2610866" y="865349"/>
                  </a:lnTo>
                  <a:lnTo>
                    <a:pt x="2586236" y="912468"/>
                  </a:lnTo>
                  <a:lnTo>
                    <a:pt x="2561605" y="959139"/>
                  </a:lnTo>
                  <a:lnTo>
                    <a:pt x="2536974" y="1005162"/>
                  </a:lnTo>
                  <a:lnTo>
                    <a:pt x="2512343" y="1050351"/>
                  </a:lnTo>
                  <a:lnTo>
                    <a:pt x="2487712" y="1094532"/>
                  </a:lnTo>
                  <a:lnTo>
                    <a:pt x="2463081" y="1137545"/>
                  </a:lnTo>
                  <a:lnTo>
                    <a:pt x="2438451" y="1179251"/>
                  </a:lnTo>
                  <a:lnTo>
                    <a:pt x="2413820" y="1219528"/>
                  </a:lnTo>
                  <a:lnTo>
                    <a:pt x="2389189" y="1258274"/>
                  </a:lnTo>
                  <a:lnTo>
                    <a:pt x="2364558" y="1295407"/>
                  </a:lnTo>
                  <a:lnTo>
                    <a:pt x="2339927" y="1330867"/>
                  </a:lnTo>
                  <a:lnTo>
                    <a:pt x="2315297" y="1364609"/>
                  </a:lnTo>
                  <a:lnTo>
                    <a:pt x="2290666" y="1396611"/>
                  </a:lnTo>
                  <a:lnTo>
                    <a:pt x="2266035" y="1426866"/>
                  </a:lnTo>
                  <a:lnTo>
                    <a:pt x="2241404" y="1455381"/>
                  </a:lnTo>
                  <a:lnTo>
                    <a:pt x="2216773" y="1482179"/>
                  </a:lnTo>
                  <a:lnTo>
                    <a:pt x="2192142" y="1507294"/>
                  </a:lnTo>
                  <a:lnTo>
                    <a:pt x="2167512" y="1530769"/>
                  </a:lnTo>
                  <a:lnTo>
                    <a:pt x="2142881" y="1552657"/>
                  </a:lnTo>
                  <a:lnTo>
                    <a:pt x="2118250" y="1573018"/>
                  </a:lnTo>
                  <a:lnTo>
                    <a:pt x="2093619" y="1591913"/>
                  </a:lnTo>
                  <a:lnTo>
                    <a:pt x="2068988" y="1609412"/>
                  </a:lnTo>
                  <a:lnTo>
                    <a:pt x="2044358" y="1625584"/>
                  </a:lnTo>
                  <a:lnTo>
                    <a:pt x="2019727" y="1640500"/>
                  </a:lnTo>
                  <a:lnTo>
                    <a:pt x="1995096" y="1654231"/>
                  </a:lnTo>
                  <a:lnTo>
                    <a:pt x="1970465" y="1666848"/>
                  </a:lnTo>
                  <a:lnTo>
                    <a:pt x="1945834" y="1678420"/>
                  </a:lnTo>
                  <a:lnTo>
                    <a:pt x="1921203" y="1689015"/>
                  </a:lnTo>
                  <a:lnTo>
                    <a:pt x="1896573" y="1698699"/>
                  </a:lnTo>
                  <a:lnTo>
                    <a:pt x="1871942" y="1707534"/>
                  </a:lnTo>
                  <a:lnTo>
                    <a:pt x="1847311" y="1715583"/>
                  </a:lnTo>
                  <a:lnTo>
                    <a:pt x="1822680" y="1722903"/>
                  </a:lnTo>
                  <a:lnTo>
                    <a:pt x="1798049" y="1729549"/>
                  </a:lnTo>
                  <a:lnTo>
                    <a:pt x="1773419" y="1735575"/>
                  </a:lnTo>
                  <a:lnTo>
                    <a:pt x="1748788" y="1741030"/>
                  </a:lnTo>
                  <a:lnTo>
                    <a:pt x="1724157" y="1745961"/>
                  </a:lnTo>
                  <a:lnTo>
                    <a:pt x="1699526" y="1750412"/>
                  </a:lnTo>
                  <a:lnTo>
                    <a:pt x="1674895" y="1754426"/>
                  </a:lnTo>
                  <a:lnTo>
                    <a:pt x="1650264" y="1758039"/>
                  </a:lnTo>
                  <a:lnTo>
                    <a:pt x="1625634" y="1761289"/>
                  </a:lnTo>
                  <a:lnTo>
                    <a:pt x="1601003" y="1764209"/>
                  </a:lnTo>
                  <a:lnTo>
                    <a:pt x="1576372" y="1766830"/>
                  </a:lnTo>
                  <a:lnTo>
                    <a:pt x="1551741" y="1769180"/>
                  </a:lnTo>
                  <a:lnTo>
                    <a:pt x="1527110" y="1771285"/>
                  </a:lnTo>
                  <a:lnTo>
                    <a:pt x="1502479" y="1773169"/>
                  </a:lnTo>
                  <a:lnTo>
                    <a:pt x="1477849" y="1774855"/>
                  </a:lnTo>
                  <a:lnTo>
                    <a:pt x="1453218" y="1776362"/>
                  </a:lnTo>
                  <a:lnTo>
                    <a:pt x="1428587" y="1777708"/>
                  </a:lnTo>
                  <a:lnTo>
                    <a:pt x="1403956" y="1778909"/>
                  </a:lnTo>
                  <a:lnTo>
                    <a:pt x="1379325" y="1779982"/>
                  </a:lnTo>
                  <a:lnTo>
                    <a:pt x="1354695" y="1780938"/>
                  </a:lnTo>
                  <a:lnTo>
                    <a:pt x="1330064" y="1781791"/>
                  </a:lnTo>
                  <a:lnTo>
                    <a:pt x="1305433" y="1782550"/>
                  </a:lnTo>
                  <a:lnTo>
                    <a:pt x="1280802" y="1783227"/>
                  </a:lnTo>
                  <a:lnTo>
                    <a:pt x="1256171" y="1783830"/>
                  </a:lnTo>
                  <a:lnTo>
                    <a:pt x="1231540" y="1784367"/>
                  </a:lnTo>
                  <a:lnTo>
                    <a:pt x="1206910" y="1784844"/>
                  </a:lnTo>
                  <a:lnTo>
                    <a:pt x="1182279" y="1785269"/>
                  </a:lnTo>
                  <a:lnTo>
                    <a:pt x="1157648" y="1785647"/>
                  </a:lnTo>
                  <a:lnTo>
                    <a:pt x="1133017" y="1785984"/>
                  </a:lnTo>
                  <a:lnTo>
                    <a:pt x="1108386" y="1786282"/>
                  </a:lnTo>
                  <a:lnTo>
                    <a:pt x="1083756" y="1786548"/>
                  </a:lnTo>
                  <a:lnTo>
                    <a:pt x="1059125" y="1786785"/>
                  </a:lnTo>
                  <a:lnTo>
                    <a:pt x="1034494" y="1786994"/>
                  </a:lnTo>
                  <a:lnTo>
                    <a:pt x="1009863" y="1787181"/>
                  </a:lnTo>
                  <a:lnTo>
                    <a:pt x="985232" y="1787347"/>
                  </a:lnTo>
                  <a:lnTo>
                    <a:pt x="960601" y="1787494"/>
                  </a:lnTo>
                  <a:lnTo>
                    <a:pt x="935971" y="1787625"/>
                  </a:lnTo>
                  <a:lnTo>
                    <a:pt x="911340" y="1787741"/>
                  </a:lnTo>
                  <a:lnTo>
                    <a:pt x="886709" y="1787844"/>
                  </a:lnTo>
                  <a:lnTo>
                    <a:pt x="862078" y="1787936"/>
                  </a:lnTo>
                  <a:lnTo>
                    <a:pt x="837447" y="1788017"/>
                  </a:lnTo>
                  <a:lnTo>
                    <a:pt x="812817" y="1788090"/>
                  </a:lnTo>
                  <a:lnTo>
                    <a:pt x="788186" y="1788154"/>
                  </a:lnTo>
                  <a:lnTo>
                    <a:pt x="763555" y="1788211"/>
                  </a:lnTo>
                  <a:lnTo>
                    <a:pt x="738924" y="1788261"/>
                  </a:lnTo>
                  <a:lnTo>
                    <a:pt x="714293" y="1788306"/>
                  </a:lnTo>
                  <a:lnTo>
                    <a:pt x="689662" y="1788346"/>
                  </a:lnTo>
                  <a:lnTo>
                    <a:pt x="665032" y="1788381"/>
                  </a:lnTo>
                  <a:lnTo>
                    <a:pt x="640401" y="1788413"/>
                  </a:lnTo>
                  <a:lnTo>
                    <a:pt x="615770" y="1788440"/>
                  </a:lnTo>
                  <a:lnTo>
                    <a:pt x="591139" y="1788465"/>
                  </a:lnTo>
                  <a:lnTo>
                    <a:pt x="566508" y="1788487"/>
                  </a:lnTo>
                  <a:lnTo>
                    <a:pt x="541878" y="1788506"/>
                  </a:lnTo>
                  <a:lnTo>
                    <a:pt x="517247" y="1788524"/>
                  </a:lnTo>
                  <a:lnTo>
                    <a:pt x="492616" y="1788539"/>
                  </a:lnTo>
                  <a:lnTo>
                    <a:pt x="467985" y="1788553"/>
                  </a:lnTo>
                  <a:lnTo>
                    <a:pt x="443354" y="1788565"/>
                  </a:lnTo>
                  <a:lnTo>
                    <a:pt x="418723" y="1788575"/>
                  </a:lnTo>
                  <a:lnTo>
                    <a:pt x="394093" y="1788585"/>
                  </a:lnTo>
                  <a:lnTo>
                    <a:pt x="369462" y="1788593"/>
                  </a:lnTo>
                  <a:lnTo>
                    <a:pt x="344831" y="1788601"/>
                  </a:lnTo>
                  <a:lnTo>
                    <a:pt x="320200" y="1788607"/>
                  </a:lnTo>
                  <a:lnTo>
                    <a:pt x="295569" y="1788613"/>
                  </a:lnTo>
                  <a:lnTo>
                    <a:pt x="270939" y="1788619"/>
                  </a:lnTo>
                  <a:lnTo>
                    <a:pt x="246308" y="1788623"/>
                  </a:lnTo>
                  <a:lnTo>
                    <a:pt x="221677" y="1788627"/>
                  </a:lnTo>
                  <a:lnTo>
                    <a:pt x="197046" y="1788631"/>
                  </a:lnTo>
                  <a:lnTo>
                    <a:pt x="172415" y="1788634"/>
                  </a:lnTo>
                  <a:lnTo>
                    <a:pt x="147784" y="1788637"/>
                  </a:lnTo>
                  <a:lnTo>
                    <a:pt x="123154" y="1788640"/>
                  </a:lnTo>
                  <a:lnTo>
                    <a:pt x="98523" y="1788642"/>
                  </a:lnTo>
                  <a:lnTo>
                    <a:pt x="73892" y="1788644"/>
                  </a:lnTo>
                  <a:lnTo>
                    <a:pt x="49261" y="1788646"/>
                  </a:lnTo>
                  <a:lnTo>
                    <a:pt x="24630" y="1788647"/>
                  </a:lnTo>
                  <a:close/>
                </a:path>
              </a:pathLst>
            </a:custGeom>
            <a:solidFill>
              <a:srgbClr val="009C51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5" name="pl865"/>
            <p:cNvSpPr/>
            <p:nvPr/>
          </p:nvSpPr>
          <p:spPr>
            <a:xfrm>
              <a:off x="5636290" y="4487601"/>
              <a:ext cx="2931067" cy="1788581"/>
            </a:xfrm>
            <a:custGeom>
              <a:avLst/>
              <a:pathLst>
                <a:path w="2931067" h="1788581">
                  <a:moveTo>
                    <a:pt x="0" y="1788581"/>
                  </a:moveTo>
                  <a:lnTo>
                    <a:pt x="24630" y="1788574"/>
                  </a:lnTo>
                  <a:lnTo>
                    <a:pt x="49261" y="1788565"/>
                  </a:lnTo>
                  <a:lnTo>
                    <a:pt x="73892" y="1788555"/>
                  </a:lnTo>
                  <a:lnTo>
                    <a:pt x="98523" y="1788545"/>
                  </a:lnTo>
                  <a:lnTo>
                    <a:pt x="123154" y="1788533"/>
                  </a:lnTo>
                  <a:lnTo>
                    <a:pt x="147784" y="1788521"/>
                  </a:lnTo>
                  <a:lnTo>
                    <a:pt x="172415" y="1788507"/>
                  </a:lnTo>
                  <a:lnTo>
                    <a:pt x="197046" y="1788491"/>
                  </a:lnTo>
                  <a:lnTo>
                    <a:pt x="221677" y="1788474"/>
                  </a:lnTo>
                  <a:lnTo>
                    <a:pt x="246308" y="1788456"/>
                  </a:lnTo>
                  <a:lnTo>
                    <a:pt x="270939" y="1788435"/>
                  </a:lnTo>
                  <a:lnTo>
                    <a:pt x="295569" y="1788412"/>
                  </a:lnTo>
                  <a:lnTo>
                    <a:pt x="320200" y="1788387"/>
                  </a:lnTo>
                  <a:lnTo>
                    <a:pt x="344831" y="1788360"/>
                  </a:lnTo>
                  <a:lnTo>
                    <a:pt x="369462" y="1788330"/>
                  </a:lnTo>
                  <a:lnTo>
                    <a:pt x="394093" y="1788296"/>
                  </a:lnTo>
                  <a:lnTo>
                    <a:pt x="418723" y="1788260"/>
                  </a:lnTo>
                  <a:lnTo>
                    <a:pt x="443354" y="1788219"/>
                  </a:lnTo>
                  <a:lnTo>
                    <a:pt x="467985" y="1788175"/>
                  </a:lnTo>
                  <a:lnTo>
                    <a:pt x="492616" y="1788126"/>
                  </a:lnTo>
                  <a:lnTo>
                    <a:pt x="517247" y="1788072"/>
                  </a:lnTo>
                  <a:lnTo>
                    <a:pt x="541878" y="1788013"/>
                  </a:lnTo>
                  <a:lnTo>
                    <a:pt x="566508" y="1787947"/>
                  </a:lnTo>
                  <a:lnTo>
                    <a:pt x="591139" y="1787875"/>
                  </a:lnTo>
                  <a:lnTo>
                    <a:pt x="615770" y="1787796"/>
                  </a:lnTo>
                  <a:lnTo>
                    <a:pt x="640401" y="1787708"/>
                  </a:lnTo>
                  <a:lnTo>
                    <a:pt x="665032" y="1787612"/>
                  </a:lnTo>
                  <a:lnTo>
                    <a:pt x="689662" y="1787506"/>
                  </a:lnTo>
                  <a:lnTo>
                    <a:pt x="714293" y="1787389"/>
                  </a:lnTo>
                  <a:lnTo>
                    <a:pt x="738924" y="1787261"/>
                  </a:lnTo>
                  <a:lnTo>
                    <a:pt x="763555" y="1787119"/>
                  </a:lnTo>
                  <a:lnTo>
                    <a:pt x="788186" y="1786963"/>
                  </a:lnTo>
                  <a:lnTo>
                    <a:pt x="812817" y="1786791"/>
                  </a:lnTo>
                  <a:lnTo>
                    <a:pt x="837447" y="1786601"/>
                  </a:lnTo>
                  <a:lnTo>
                    <a:pt x="862078" y="1786392"/>
                  </a:lnTo>
                  <a:lnTo>
                    <a:pt x="886709" y="1786162"/>
                  </a:lnTo>
                  <a:lnTo>
                    <a:pt x="911340" y="1785909"/>
                  </a:lnTo>
                  <a:lnTo>
                    <a:pt x="935971" y="1785629"/>
                  </a:lnTo>
                  <a:lnTo>
                    <a:pt x="960601" y="1785321"/>
                  </a:lnTo>
                  <a:lnTo>
                    <a:pt x="985232" y="1784982"/>
                  </a:lnTo>
                  <a:lnTo>
                    <a:pt x="1009863" y="1784608"/>
                  </a:lnTo>
                  <a:lnTo>
                    <a:pt x="1034494" y="1784195"/>
                  </a:lnTo>
                  <a:lnTo>
                    <a:pt x="1059125" y="1783741"/>
                  </a:lnTo>
                  <a:lnTo>
                    <a:pt x="1083756" y="1783240"/>
                  </a:lnTo>
                  <a:lnTo>
                    <a:pt x="1108386" y="1782687"/>
                  </a:lnTo>
                  <a:lnTo>
                    <a:pt x="1133017" y="1782078"/>
                  </a:lnTo>
                  <a:lnTo>
                    <a:pt x="1157648" y="1781406"/>
                  </a:lnTo>
                  <a:lnTo>
                    <a:pt x="1182279" y="1780665"/>
                  </a:lnTo>
                  <a:lnTo>
                    <a:pt x="1206910" y="1779848"/>
                  </a:lnTo>
                  <a:lnTo>
                    <a:pt x="1231540" y="1778946"/>
                  </a:lnTo>
                  <a:lnTo>
                    <a:pt x="1256171" y="1777952"/>
                  </a:lnTo>
                  <a:lnTo>
                    <a:pt x="1280802" y="1776855"/>
                  </a:lnTo>
                  <a:lnTo>
                    <a:pt x="1305433" y="1775644"/>
                  </a:lnTo>
                  <a:lnTo>
                    <a:pt x="1330064" y="1774308"/>
                  </a:lnTo>
                  <a:lnTo>
                    <a:pt x="1354695" y="1772833"/>
                  </a:lnTo>
                  <a:lnTo>
                    <a:pt x="1379325" y="1771204"/>
                  </a:lnTo>
                  <a:lnTo>
                    <a:pt x="1403956" y="1769407"/>
                  </a:lnTo>
                  <a:lnTo>
                    <a:pt x="1428587" y="1767421"/>
                  </a:lnTo>
                  <a:lnTo>
                    <a:pt x="1453218" y="1765228"/>
                  </a:lnTo>
                  <a:lnTo>
                    <a:pt x="1477849" y="1762806"/>
                  </a:lnTo>
                  <a:lnTo>
                    <a:pt x="1502479" y="1760129"/>
                  </a:lnTo>
                  <a:lnTo>
                    <a:pt x="1527110" y="1757171"/>
                  </a:lnTo>
                  <a:lnTo>
                    <a:pt x="1551741" y="1753901"/>
                  </a:lnTo>
                  <a:lnTo>
                    <a:pt x="1576372" y="1750286"/>
                  </a:lnTo>
                  <a:lnTo>
                    <a:pt x="1601003" y="1746288"/>
                  </a:lnTo>
                  <a:lnTo>
                    <a:pt x="1625634" y="1741867"/>
                  </a:lnTo>
                  <a:lnTo>
                    <a:pt x="1650264" y="1736975"/>
                  </a:lnTo>
                  <a:lnTo>
                    <a:pt x="1674895" y="1731564"/>
                  </a:lnTo>
                  <a:lnTo>
                    <a:pt x="1699526" y="1725576"/>
                  </a:lnTo>
                  <a:lnTo>
                    <a:pt x="1724157" y="1718950"/>
                  </a:lnTo>
                  <a:lnTo>
                    <a:pt x="1748788" y="1711618"/>
                  </a:lnTo>
                  <a:lnTo>
                    <a:pt x="1773419" y="1703506"/>
                  </a:lnTo>
                  <a:lnTo>
                    <a:pt x="1798049" y="1694531"/>
                  </a:lnTo>
                  <a:lnTo>
                    <a:pt x="1822680" y="1684606"/>
                  </a:lnTo>
                  <a:lnTo>
                    <a:pt x="1847311" y="1673635"/>
                  </a:lnTo>
                  <a:lnTo>
                    <a:pt x="1871942" y="1661514"/>
                  </a:lnTo>
                  <a:lnTo>
                    <a:pt x="1896573" y="1648133"/>
                  </a:lnTo>
                  <a:lnTo>
                    <a:pt x="1921203" y="1633377"/>
                  </a:lnTo>
                  <a:lnTo>
                    <a:pt x="1945834" y="1617123"/>
                  </a:lnTo>
                  <a:lnTo>
                    <a:pt x="1970465" y="1599245"/>
                  </a:lnTo>
                  <a:lnTo>
                    <a:pt x="1995096" y="1579614"/>
                  </a:lnTo>
                  <a:lnTo>
                    <a:pt x="2019727" y="1558100"/>
                  </a:lnTo>
                  <a:lnTo>
                    <a:pt x="2044358" y="1534577"/>
                  </a:lnTo>
                  <a:lnTo>
                    <a:pt x="2068988" y="1508920"/>
                  </a:lnTo>
                  <a:lnTo>
                    <a:pt x="2093619" y="1481017"/>
                  </a:lnTo>
                  <a:lnTo>
                    <a:pt x="2118250" y="1450766"/>
                  </a:lnTo>
                  <a:lnTo>
                    <a:pt x="2142881" y="1418082"/>
                  </a:lnTo>
                  <a:lnTo>
                    <a:pt x="2167512" y="1382902"/>
                  </a:lnTo>
                  <a:lnTo>
                    <a:pt x="2192142" y="1345191"/>
                  </a:lnTo>
                  <a:lnTo>
                    <a:pt x="2216773" y="1304944"/>
                  </a:lnTo>
                  <a:lnTo>
                    <a:pt x="2241404" y="1262193"/>
                  </a:lnTo>
                  <a:lnTo>
                    <a:pt x="2266035" y="1217007"/>
                  </a:lnTo>
                  <a:lnTo>
                    <a:pt x="2290666" y="1169500"/>
                  </a:lnTo>
                  <a:lnTo>
                    <a:pt x="2315297" y="1119829"/>
                  </a:lnTo>
                  <a:lnTo>
                    <a:pt x="2339927" y="1068198"/>
                  </a:lnTo>
                  <a:lnTo>
                    <a:pt x="2364558" y="1014849"/>
                  </a:lnTo>
                  <a:lnTo>
                    <a:pt x="2389189" y="960069"/>
                  </a:lnTo>
                  <a:lnTo>
                    <a:pt x="2413820" y="904175"/>
                  </a:lnTo>
                  <a:lnTo>
                    <a:pt x="2438451" y="847514"/>
                  </a:lnTo>
                  <a:lnTo>
                    <a:pt x="2463081" y="790454"/>
                  </a:lnTo>
                  <a:lnTo>
                    <a:pt x="2487712" y="733372"/>
                  </a:lnTo>
                  <a:lnTo>
                    <a:pt x="2512343" y="676646"/>
                  </a:lnTo>
                  <a:lnTo>
                    <a:pt x="2536974" y="620648"/>
                  </a:lnTo>
                  <a:lnTo>
                    <a:pt x="2561605" y="565728"/>
                  </a:lnTo>
                  <a:lnTo>
                    <a:pt x="2586236" y="512212"/>
                  </a:lnTo>
                  <a:lnTo>
                    <a:pt x="2610866" y="460395"/>
                  </a:lnTo>
                  <a:lnTo>
                    <a:pt x="2635497" y="410528"/>
                  </a:lnTo>
                  <a:lnTo>
                    <a:pt x="2660128" y="362824"/>
                  </a:lnTo>
                  <a:lnTo>
                    <a:pt x="2684759" y="317449"/>
                  </a:lnTo>
                  <a:lnTo>
                    <a:pt x="2709390" y="274525"/>
                  </a:lnTo>
                  <a:lnTo>
                    <a:pt x="2734020" y="234130"/>
                  </a:lnTo>
                  <a:lnTo>
                    <a:pt x="2758651" y="196304"/>
                  </a:lnTo>
                  <a:lnTo>
                    <a:pt x="2783282" y="161046"/>
                  </a:lnTo>
                  <a:lnTo>
                    <a:pt x="2807913" y="128325"/>
                  </a:lnTo>
                  <a:lnTo>
                    <a:pt x="2832544" y="98081"/>
                  </a:lnTo>
                  <a:lnTo>
                    <a:pt x="2857175" y="70234"/>
                  </a:lnTo>
                  <a:lnTo>
                    <a:pt x="2881805" y="44682"/>
                  </a:lnTo>
                  <a:lnTo>
                    <a:pt x="2906436" y="21311"/>
                  </a:lnTo>
                  <a:lnTo>
                    <a:pt x="2931067" y="0"/>
                  </a:lnTo>
                  <a:lnTo>
                    <a:pt x="293106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6" name="pl866"/>
            <p:cNvSpPr/>
            <p:nvPr/>
          </p:nvSpPr>
          <p:spPr>
            <a:xfrm>
              <a:off x="5636290" y="4788407"/>
              <a:ext cx="2931067" cy="1487843"/>
            </a:xfrm>
            <a:custGeom>
              <a:avLst/>
              <a:pathLst>
                <a:path w="2931067" h="1487843">
                  <a:moveTo>
                    <a:pt x="2931067" y="0"/>
                  </a:moveTo>
                  <a:lnTo>
                    <a:pt x="2906436" y="36073"/>
                  </a:lnTo>
                  <a:lnTo>
                    <a:pt x="2881805" y="73789"/>
                  </a:lnTo>
                  <a:lnTo>
                    <a:pt x="2857175" y="113081"/>
                  </a:lnTo>
                  <a:lnTo>
                    <a:pt x="2832544" y="153863"/>
                  </a:lnTo>
                  <a:lnTo>
                    <a:pt x="2807913" y="196028"/>
                  </a:lnTo>
                  <a:lnTo>
                    <a:pt x="2783282" y="239450"/>
                  </a:lnTo>
                  <a:lnTo>
                    <a:pt x="2758651" y="283984"/>
                  </a:lnTo>
                  <a:lnTo>
                    <a:pt x="2734020" y="329468"/>
                  </a:lnTo>
                  <a:lnTo>
                    <a:pt x="2709390" y="375724"/>
                  </a:lnTo>
                  <a:lnTo>
                    <a:pt x="2684759" y="422563"/>
                  </a:lnTo>
                  <a:lnTo>
                    <a:pt x="2660128" y="469784"/>
                  </a:lnTo>
                  <a:lnTo>
                    <a:pt x="2635497" y="517181"/>
                  </a:lnTo>
                  <a:lnTo>
                    <a:pt x="2610866" y="564544"/>
                  </a:lnTo>
                  <a:lnTo>
                    <a:pt x="2586236" y="611663"/>
                  </a:lnTo>
                  <a:lnTo>
                    <a:pt x="2561605" y="658333"/>
                  </a:lnTo>
                  <a:lnTo>
                    <a:pt x="2536974" y="704357"/>
                  </a:lnTo>
                  <a:lnTo>
                    <a:pt x="2512343" y="749546"/>
                  </a:lnTo>
                  <a:lnTo>
                    <a:pt x="2487712" y="793726"/>
                  </a:lnTo>
                  <a:lnTo>
                    <a:pt x="2463081" y="836740"/>
                  </a:lnTo>
                  <a:lnTo>
                    <a:pt x="2438451" y="878446"/>
                  </a:lnTo>
                  <a:lnTo>
                    <a:pt x="2413820" y="918723"/>
                  </a:lnTo>
                  <a:lnTo>
                    <a:pt x="2389189" y="957469"/>
                  </a:lnTo>
                  <a:lnTo>
                    <a:pt x="2364558" y="994602"/>
                  </a:lnTo>
                  <a:lnTo>
                    <a:pt x="2339927" y="1030061"/>
                  </a:lnTo>
                  <a:lnTo>
                    <a:pt x="2315297" y="1063804"/>
                  </a:lnTo>
                  <a:lnTo>
                    <a:pt x="2290666" y="1095806"/>
                  </a:lnTo>
                  <a:lnTo>
                    <a:pt x="2266035" y="1126060"/>
                  </a:lnTo>
                  <a:lnTo>
                    <a:pt x="2241404" y="1154576"/>
                  </a:lnTo>
                  <a:lnTo>
                    <a:pt x="2216773" y="1181374"/>
                  </a:lnTo>
                  <a:lnTo>
                    <a:pt x="2192142" y="1206488"/>
                  </a:lnTo>
                  <a:lnTo>
                    <a:pt x="2167512" y="1229964"/>
                  </a:lnTo>
                  <a:lnTo>
                    <a:pt x="2142881" y="1251852"/>
                  </a:lnTo>
                  <a:lnTo>
                    <a:pt x="2118250" y="1272212"/>
                  </a:lnTo>
                  <a:lnTo>
                    <a:pt x="2093619" y="1291108"/>
                  </a:lnTo>
                  <a:lnTo>
                    <a:pt x="2068988" y="1308607"/>
                  </a:lnTo>
                  <a:lnTo>
                    <a:pt x="2044358" y="1324779"/>
                  </a:lnTo>
                  <a:lnTo>
                    <a:pt x="2019727" y="1339695"/>
                  </a:lnTo>
                  <a:lnTo>
                    <a:pt x="1995096" y="1353426"/>
                  </a:lnTo>
                  <a:lnTo>
                    <a:pt x="1970465" y="1366043"/>
                  </a:lnTo>
                  <a:lnTo>
                    <a:pt x="1945834" y="1377615"/>
                  </a:lnTo>
                  <a:lnTo>
                    <a:pt x="1921203" y="1388210"/>
                  </a:lnTo>
                  <a:lnTo>
                    <a:pt x="1896573" y="1397893"/>
                  </a:lnTo>
                  <a:lnTo>
                    <a:pt x="1871942" y="1406729"/>
                  </a:lnTo>
                  <a:lnTo>
                    <a:pt x="1847311" y="1414778"/>
                  </a:lnTo>
                  <a:lnTo>
                    <a:pt x="1822680" y="1422097"/>
                  </a:lnTo>
                  <a:lnTo>
                    <a:pt x="1798049" y="1428744"/>
                  </a:lnTo>
                  <a:lnTo>
                    <a:pt x="1773419" y="1434770"/>
                  </a:lnTo>
                  <a:lnTo>
                    <a:pt x="1748788" y="1440225"/>
                  </a:lnTo>
                  <a:lnTo>
                    <a:pt x="1724157" y="1445156"/>
                  </a:lnTo>
                  <a:lnTo>
                    <a:pt x="1699526" y="1449607"/>
                  </a:lnTo>
                  <a:lnTo>
                    <a:pt x="1674895" y="1453620"/>
                  </a:lnTo>
                  <a:lnTo>
                    <a:pt x="1650264" y="1457234"/>
                  </a:lnTo>
                  <a:lnTo>
                    <a:pt x="1625634" y="1460484"/>
                  </a:lnTo>
                  <a:lnTo>
                    <a:pt x="1601003" y="1463404"/>
                  </a:lnTo>
                  <a:lnTo>
                    <a:pt x="1576372" y="1466024"/>
                  </a:lnTo>
                  <a:lnTo>
                    <a:pt x="1551741" y="1468374"/>
                  </a:lnTo>
                  <a:lnTo>
                    <a:pt x="1527110" y="1470479"/>
                  </a:lnTo>
                  <a:lnTo>
                    <a:pt x="1502479" y="1472364"/>
                  </a:lnTo>
                  <a:lnTo>
                    <a:pt x="1477849" y="1474049"/>
                  </a:lnTo>
                  <a:lnTo>
                    <a:pt x="1453218" y="1475556"/>
                  </a:lnTo>
                  <a:lnTo>
                    <a:pt x="1428587" y="1476902"/>
                  </a:lnTo>
                  <a:lnTo>
                    <a:pt x="1403956" y="1478104"/>
                  </a:lnTo>
                  <a:lnTo>
                    <a:pt x="1379325" y="1479176"/>
                  </a:lnTo>
                  <a:lnTo>
                    <a:pt x="1354695" y="1480132"/>
                  </a:lnTo>
                  <a:lnTo>
                    <a:pt x="1330064" y="1480985"/>
                  </a:lnTo>
                  <a:lnTo>
                    <a:pt x="1305433" y="1481745"/>
                  </a:lnTo>
                  <a:lnTo>
                    <a:pt x="1280802" y="1482422"/>
                  </a:lnTo>
                  <a:lnTo>
                    <a:pt x="1256171" y="1483025"/>
                  </a:lnTo>
                  <a:lnTo>
                    <a:pt x="1231540" y="1483561"/>
                  </a:lnTo>
                  <a:lnTo>
                    <a:pt x="1206910" y="1484039"/>
                  </a:lnTo>
                  <a:lnTo>
                    <a:pt x="1182279" y="1484464"/>
                  </a:lnTo>
                  <a:lnTo>
                    <a:pt x="1157648" y="1484842"/>
                  </a:lnTo>
                  <a:lnTo>
                    <a:pt x="1133017" y="1485178"/>
                  </a:lnTo>
                  <a:lnTo>
                    <a:pt x="1108386" y="1485477"/>
                  </a:lnTo>
                  <a:lnTo>
                    <a:pt x="1083756" y="1485743"/>
                  </a:lnTo>
                  <a:lnTo>
                    <a:pt x="1059125" y="1485979"/>
                  </a:lnTo>
                  <a:lnTo>
                    <a:pt x="1034494" y="1486189"/>
                  </a:lnTo>
                  <a:lnTo>
                    <a:pt x="1009863" y="1486376"/>
                  </a:lnTo>
                  <a:lnTo>
                    <a:pt x="985232" y="1486541"/>
                  </a:lnTo>
                  <a:lnTo>
                    <a:pt x="960601" y="1486689"/>
                  </a:lnTo>
                  <a:lnTo>
                    <a:pt x="935971" y="1486819"/>
                  </a:lnTo>
                  <a:lnTo>
                    <a:pt x="911340" y="1486936"/>
                  </a:lnTo>
                  <a:lnTo>
                    <a:pt x="886709" y="1487039"/>
                  </a:lnTo>
                  <a:lnTo>
                    <a:pt x="862078" y="1487130"/>
                  </a:lnTo>
                  <a:lnTo>
                    <a:pt x="837447" y="1487212"/>
                  </a:lnTo>
                  <a:lnTo>
                    <a:pt x="812817" y="1487284"/>
                  </a:lnTo>
                  <a:lnTo>
                    <a:pt x="788186" y="1487348"/>
                  </a:lnTo>
                  <a:lnTo>
                    <a:pt x="763555" y="1487405"/>
                  </a:lnTo>
                  <a:lnTo>
                    <a:pt x="738924" y="1487456"/>
                  </a:lnTo>
                  <a:lnTo>
                    <a:pt x="714293" y="1487501"/>
                  </a:lnTo>
                  <a:lnTo>
                    <a:pt x="689662" y="1487540"/>
                  </a:lnTo>
                  <a:lnTo>
                    <a:pt x="665032" y="1487576"/>
                  </a:lnTo>
                  <a:lnTo>
                    <a:pt x="640401" y="1487607"/>
                  </a:lnTo>
                  <a:lnTo>
                    <a:pt x="615770" y="1487635"/>
                  </a:lnTo>
                  <a:lnTo>
                    <a:pt x="591139" y="1487660"/>
                  </a:lnTo>
                  <a:lnTo>
                    <a:pt x="566508" y="1487682"/>
                  </a:lnTo>
                  <a:lnTo>
                    <a:pt x="541878" y="1487701"/>
                  </a:lnTo>
                  <a:lnTo>
                    <a:pt x="517247" y="1487718"/>
                  </a:lnTo>
                  <a:lnTo>
                    <a:pt x="492616" y="1487734"/>
                  </a:lnTo>
                  <a:lnTo>
                    <a:pt x="467985" y="1487747"/>
                  </a:lnTo>
                  <a:lnTo>
                    <a:pt x="443354" y="1487759"/>
                  </a:lnTo>
                  <a:lnTo>
                    <a:pt x="418723" y="1487770"/>
                  </a:lnTo>
                  <a:lnTo>
                    <a:pt x="394093" y="1487779"/>
                  </a:lnTo>
                  <a:lnTo>
                    <a:pt x="369462" y="1487788"/>
                  </a:lnTo>
                  <a:lnTo>
                    <a:pt x="344831" y="1487795"/>
                  </a:lnTo>
                  <a:lnTo>
                    <a:pt x="320200" y="1487802"/>
                  </a:lnTo>
                  <a:lnTo>
                    <a:pt x="295569" y="1487808"/>
                  </a:lnTo>
                  <a:lnTo>
                    <a:pt x="270939" y="1487813"/>
                  </a:lnTo>
                  <a:lnTo>
                    <a:pt x="246308" y="1487818"/>
                  </a:lnTo>
                  <a:lnTo>
                    <a:pt x="221677" y="1487822"/>
                  </a:lnTo>
                  <a:lnTo>
                    <a:pt x="197046" y="1487825"/>
                  </a:lnTo>
                  <a:lnTo>
                    <a:pt x="172415" y="1487829"/>
                  </a:lnTo>
                  <a:lnTo>
                    <a:pt x="147784" y="1487831"/>
                  </a:lnTo>
                  <a:lnTo>
                    <a:pt x="123154" y="1487834"/>
                  </a:lnTo>
                  <a:lnTo>
                    <a:pt x="98523" y="1487836"/>
                  </a:lnTo>
                  <a:lnTo>
                    <a:pt x="73892" y="1487838"/>
                  </a:lnTo>
                  <a:lnTo>
                    <a:pt x="49261" y="1487840"/>
                  </a:lnTo>
                  <a:lnTo>
                    <a:pt x="24630" y="1487842"/>
                  </a:lnTo>
                  <a:lnTo>
                    <a:pt x="0" y="148784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7" name="pl867"/>
            <p:cNvSpPr/>
            <p:nvPr/>
          </p:nvSpPr>
          <p:spPr>
            <a:xfrm>
              <a:off x="5636290" y="4373912"/>
              <a:ext cx="2931067" cy="1902211"/>
            </a:xfrm>
            <a:custGeom>
              <a:avLst/>
              <a:pathLst>
                <a:path w="2931067" h="1902211">
                  <a:moveTo>
                    <a:pt x="0" y="1902211"/>
                  </a:moveTo>
                  <a:lnTo>
                    <a:pt x="24630" y="1902195"/>
                  </a:lnTo>
                  <a:lnTo>
                    <a:pt x="49261" y="1902178"/>
                  </a:lnTo>
                  <a:lnTo>
                    <a:pt x="73892" y="1902158"/>
                  </a:lnTo>
                  <a:lnTo>
                    <a:pt x="98523" y="1902136"/>
                  </a:lnTo>
                  <a:lnTo>
                    <a:pt x="123154" y="1902112"/>
                  </a:lnTo>
                  <a:lnTo>
                    <a:pt x="147784" y="1902085"/>
                  </a:lnTo>
                  <a:lnTo>
                    <a:pt x="172415" y="1902055"/>
                  </a:lnTo>
                  <a:lnTo>
                    <a:pt x="197046" y="1902021"/>
                  </a:lnTo>
                  <a:lnTo>
                    <a:pt x="221677" y="1901984"/>
                  </a:lnTo>
                  <a:lnTo>
                    <a:pt x="246308" y="1901942"/>
                  </a:lnTo>
                  <a:lnTo>
                    <a:pt x="270939" y="1901896"/>
                  </a:lnTo>
                  <a:lnTo>
                    <a:pt x="295569" y="1901844"/>
                  </a:lnTo>
                  <a:lnTo>
                    <a:pt x="320200" y="1901786"/>
                  </a:lnTo>
                  <a:lnTo>
                    <a:pt x="344831" y="1901722"/>
                  </a:lnTo>
                  <a:lnTo>
                    <a:pt x="369462" y="1901650"/>
                  </a:lnTo>
                  <a:lnTo>
                    <a:pt x="394093" y="1901571"/>
                  </a:lnTo>
                  <a:lnTo>
                    <a:pt x="418723" y="1901482"/>
                  </a:lnTo>
                  <a:lnTo>
                    <a:pt x="443354" y="1901383"/>
                  </a:lnTo>
                  <a:lnTo>
                    <a:pt x="467985" y="1901273"/>
                  </a:lnTo>
                  <a:lnTo>
                    <a:pt x="492616" y="1901150"/>
                  </a:lnTo>
                  <a:lnTo>
                    <a:pt x="517247" y="1901014"/>
                  </a:lnTo>
                  <a:lnTo>
                    <a:pt x="541878" y="1900861"/>
                  </a:lnTo>
                  <a:lnTo>
                    <a:pt x="566508" y="1900692"/>
                  </a:lnTo>
                  <a:lnTo>
                    <a:pt x="591139" y="1900503"/>
                  </a:lnTo>
                  <a:lnTo>
                    <a:pt x="615770" y="1900292"/>
                  </a:lnTo>
                  <a:lnTo>
                    <a:pt x="640401" y="1900058"/>
                  </a:lnTo>
                  <a:lnTo>
                    <a:pt x="665032" y="1899797"/>
                  </a:lnTo>
                  <a:lnTo>
                    <a:pt x="689662" y="1899506"/>
                  </a:lnTo>
                  <a:lnTo>
                    <a:pt x="714293" y="1899182"/>
                  </a:lnTo>
                  <a:lnTo>
                    <a:pt x="738924" y="1898822"/>
                  </a:lnTo>
                  <a:lnTo>
                    <a:pt x="763555" y="1898420"/>
                  </a:lnTo>
                  <a:lnTo>
                    <a:pt x="788186" y="1897973"/>
                  </a:lnTo>
                  <a:lnTo>
                    <a:pt x="812817" y="1897475"/>
                  </a:lnTo>
                  <a:lnTo>
                    <a:pt x="837447" y="1896920"/>
                  </a:lnTo>
                  <a:lnTo>
                    <a:pt x="862078" y="1896302"/>
                  </a:lnTo>
                  <a:lnTo>
                    <a:pt x="886709" y="1895615"/>
                  </a:lnTo>
                  <a:lnTo>
                    <a:pt x="911340" y="1894850"/>
                  </a:lnTo>
                  <a:lnTo>
                    <a:pt x="935971" y="1893998"/>
                  </a:lnTo>
                  <a:lnTo>
                    <a:pt x="960601" y="1893050"/>
                  </a:lnTo>
                  <a:lnTo>
                    <a:pt x="985232" y="1891995"/>
                  </a:lnTo>
                  <a:lnTo>
                    <a:pt x="1009863" y="1890821"/>
                  </a:lnTo>
                  <a:lnTo>
                    <a:pt x="1034494" y="1889514"/>
                  </a:lnTo>
                  <a:lnTo>
                    <a:pt x="1059125" y="1888061"/>
                  </a:lnTo>
                  <a:lnTo>
                    <a:pt x="1083756" y="1886445"/>
                  </a:lnTo>
                  <a:lnTo>
                    <a:pt x="1108386" y="1884647"/>
                  </a:lnTo>
                  <a:lnTo>
                    <a:pt x="1133017" y="1882649"/>
                  </a:lnTo>
                  <a:lnTo>
                    <a:pt x="1157648" y="1880427"/>
                  </a:lnTo>
                  <a:lnTo>
                    <a:pt x="1182279" y="1877959"/>
                  </a:lnTo>
                  <a:lnTo>
                    <a:pt x="1206910" y="1875216"/>
                  </a:lnTo>
                  <a:lnTo>
                    <a:pt x="1231540" y="1872171"/>
                  </a:lnTo>
                  <a:lnTo>
                    <a:pt x="1256171" y="1868789"/>
                  </a:lnTo>
                  <a:lnTo>
                    <a:pt x="1280802" y="1865037"/>
                  </a:lnTo>
                  <a:lnTo>
                    <a:pt x="1305433" y="1860874"/>
                  </a:lnTo>
                  <a:lnTo>
                    <a:pt x="1330064" y="1856259"/>
                  </a:lnTo>
                  <a:lnTo>
                    <a:pt x="1354695" y="1851144"/>
                  </a:lnTo>
                  <a:lnTo>
                    <a:pt x="1379325" y="1845480"/>
                  </a:lnTo>
                  <a:lnTo>
                    <a:pt x="1403956" y="1839211"/>
                  </a:lnTo>
                  <a:lnTo>
                    <a:pt x="1428587" y="1832277"/>
                  </a:lnTo>
                  <a:lnTo>
                    <a:pt x="1453218" y="1824615"/>
                  </a:lnTo>
                  <a:lnTo>
                    <a:pt x="1477849" y="1816155"/>
                  </a:lnTo>
                  <a:lnTo>
                    <a:pt x="1502479" y="1806823"/>
                  </a:lnTo>
                  <a:lnTo>
                    <a:pt x="1527110" y="1796540"/>
                  </a:lnTo>
                  <a:lnTo>
                    <a:pt x="1551741" y="1785223"/>
                  </a:lnTo>
                  <a:lnTo>
                    <a:pt x="1576372" y="1772784"/>
                  </a:lnTo>
                  <a:lnTo>
                    <a:pt x="1601003" y="1759132"/>
                  </a:lnTo>
                  <a:lnTo>
                    <a:pt x="1625634" y="1744170"/>
                  </a:lnTo>
                  <a:lnTo>
                    <a:pt x="1650264" y="1727801"/>
                  </a:lnTo>
                  <a:lnTo>
                    <a:pt x="1674895" y="1709926"/>
                  </a:lnTo>
                  <a:lnTo>
                    <a:pt x="1699526" y="1690447"/>
                  </a:lnTo>
                  <a:lnTo>
                    <a:pt x="1724157" y="1669265"/>
                  </a:lnTo>
                  <a:lnTo>
                    <a:pt x="1748788" y="1646287"/>
                  </a:lnTo>
                  <a:lnTo>
                    <a:pt x="1773419" y="1621424"/>
                  </a:lnTo>
                  <a:lnTo>
                    <a:pt x="1798049" y="1594597"/>
                  </a:lnTo>
                  <a:lnTo>
                    <a:pt x="1822680" y="1565736"/>
                  </a:lnTo>
                  <a:lnTo>
                    <a:pt x="1847311" y="1534787"/>
                  </a:lnTo>
                  <a:lnTo>
                    <a:pt x="1871942" y="1501711"/>
                  </a:lnTo>
                  <a:lnTo>
                    <a:pt x="1896573" y="1466491"/>
                  </a:lnTo>
                  <a:lnTo>
                    <a:pt x="1921203" y="1429132"/>
                  </a:lnTo>
                  <a:lnTo>
                    <a:pt x="1945834" y="1389666"/>
                  </a:lnTo>
                  <a:lnTo>
                    <a:pt x="1970465" y="1348151"/>
                  </a:lnTo>
                  <a:lnTo>
                    <a:pt x="1995096" y="1304676"/>
                  </a:lnTo>
                  <a:lnTo>
                    <a:pt x="2019727" y="1259361"/>
                  </a:lnTo>
                  <a:lnTo>
                    <a:pt x="2044358" y="1212357"/>
                  </a:lnTo>
                  <a:lnTo>
                    <a:pt x="2068988" y="1163845"/>
                  </a:lnTo>
                  <a:lnTo>
                    <a:pt x="2093619" y="1114034"/>
                  </a:lnTo>
                  <a:lnTo>
                    <a:pt x="2118250" y="1063157"/>
                  </a:lnTo>
                  <a:lnTo>
                    <a:pt x="2142881" y="1011471"/>
                  </a:lnTo>
                  <a:lnTo>
                    <a:pt x="2167512" y="959249"/>
                  </a:lnTo>
                  <a:lnTo>
                    <a:pt x="2192142" y="906773"/>
                  </a:lnTo>
                  <a:lnTo>
                    <a:pt x="2216773" y="854333"/>
                  </a:lnTo>
                  <a:lnTo>
                    <a:pt x="2241404" y="802218"/>
                  </a:lnTo>
                  <a:lnTo>
                    <a:pt x="2266035" y="750708"/>
                  </a:lnTo>
                  <a:lnTo>
                    <a:pt x="2290666" y="700073"/>
                  </a:lnTo>
                  <a:lnTo>
                    <a:pt x="2315297" y="650563"/>
                  </a:lnTo>
                  <a:lnTo>
                    <a:pt x="2339927" y="602407"/>
                  </a:lnTo>
                  <a:lnTo>
                    <a:pt x="2364558" y="555807"/>
                  </a:lnTo>
                  <a:lnTo>
                    <a:pt x="2389189" y="510937"/>
                  </a:lnTo>
                  <a:lnTo>
                    <a:pt x="2413820" y="467939"/>
                  </a:lnTo>
                  <a:lnTo>
                    <a:pt x="2438451" y="426926"/>
                  </a:lnTo>
                  <a:lnTo>
                    <a:pt x="2463081" y="387978"/>
                  </a:lnTo>
                  <a:lnTo>
                    <a:pt x="2487712" y="351149"/>
                  </a:lnTo>
                  <a:lnTo>
                    <a:pt x="2512343" y="316462"/>
                  </a:lnTo>
                  <a:lnTo>
                    <a:pt x="2536974" y="283917"/>
                  </a:lnTo>
                  <a:lnTo>
                    <a:pt x="2561605" y="253491"/>
                  </a:lnTo>
                  <a:lnTo>
                    <a:pt x="2586236" y="225141"/>
                  </a:lnTo>
                  <a:lnTo>
                    <a:pt x="2610866" y="198809"/>
                  </a:lnTo>
                  <a:lnTo>
                    <a:pt x="2635497" y="174422"/>
                  </a:lnTo>
                  <a:lnTo>
                    <a:pt x="2660128" y="151898"/>
                  </a:lnTo>
                  <a:lnTo>
                    <a:pt x="2684759" y="131148"/>
                  </a:lnTo>
                  <a:lnTo>
                    <a:pt x="2709390" y="112077"/>
                  </a:lnTo>
                  <a:lnTo>
                    <a:pt x="2734020" y="94586"/>
                  </a:lnTo>
                  <a:lnTo>
                    <a:pt x="2758651" y="78576"/>
                  </a:lnTo>
                  <a:lnTo>
                    <a:pt x="2783282" y="63948"/>
                  </a:lnTo>
                  <a:lnTo>
                    <a:pt x="2807913" y="50606"/>
                  </a:lnTo>
                  <a:lnTo>
                    <a:pt x="2832544" y="38454"/>
                  </a:lnTo>
                  <a:lnTo>
                    <a:pt x="2857175" y="27402"/>
                  </a:lnTo>
                  <a:lnTo>
                    <a:pt x="2881805" y="17363"/>
                  </a:lnTo>
                  <a:lnTo>
                    <a:pt x="2906436" y="8255"/>
                  </a:lnTo>
                  <a:lnTo>
                    <a:pt x="2931067" y="0"/>
                  </a:lnTo>
                  <a:lnTo>
                    <a:pt x="2931067" y="0"/>
                  </a:lnTo>
                </a:path>
              </a:pathLst>
            </a:custGeom>
            <a:ln w="13550" cap="flat">
              <a:solidFill>
                <a:srgbClr val="308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8"/>
            <p:cNvSpPr/>
            <p:nvPr/>
          </p:nvSpPr>
          <p:spPr>
            <a:xfrm>
              <a:off x="5636290" y="4531463"/>
              <a:ext cx="2931067" cy="1744757"/>
            </a:xfrm>
            <a:custGeom>
              <a:avLst/>
              <a:pathLst>
                <a:path w="2931067" h="1744757">
                  <a:moveTo>
                    <a:pt x="0" y="1744757"/>
                  </a:moveTo>
                  <a:lnTo>
                    <a:pt x="24630" y="1744752"/>
                  </a:lnTo>
                  <a:lnTo>
                    <a:pt x="49261" y="1744747"/>
                  </a:lnTo>
                  <a:lnTo>
                    <a:pt x="73892" y="1744741"/>
                  </a:lnTo>
                  <a:lnTo>
                    <a:pt x="98523" y="1744734"/>
                  </a:lnTo>
                  <a:lnTo>
                    <a:pt x="123154" y="1744727"/>
                  </a:lnTo>
                  <a:lnTo>
                    <a:pt x="147784" y="1744719"/>
                  </a:lnTo>
                  <a:lnTo>
                    <a:pt x="172415" y="1744710"/>
                  </a:lnTo>
                  <a:lnTo>
                    <a:pt x="197046" y="1744700"/>
                  </a:lnTo>
                  <a:lnTo>
                    <a:pt x="221677" y="1744689"/>
                  </a:lnTo>
                  <a:lnTo>
                    <a:pt x="246308" y="1744677"/>
                  </a:lnTo>
                  <a:lnTo>
                    <a:pt x="270939" y="1744663"/>
                  </a:lnTo>
                  <a:lnTo>
                    <a:pt x="295569" y="1744648"/>
                  </a:lnTo>
                  <a:lnTo>
                    <a:pt x="320200" y="1744631"/>
                  </a:lnTo>
                  <a:lnTo>
                    <a:pt x="344831" y="1744612"/>
                  </a:lnTo>
                  <a:lnTo>
                    <a:pt x="369462" y="1744590"/>
                  </a:lnTo>
                  <a:lnTo>
                    <a:pt x="394093" y="1744567"/>
                  </a:lnTo>
                  <a:lnTo>
                    <a:pt x="418723" y="1744541"/>
                  </a:lnTo>
                  <a:lnTo>
                    <a:pt x="443354" y="1744511"/>
                  </a:lnTo>
                  <a:lnTo>
                    <a:pt x="467985" y="1744479"/>
                  </a:lnTo>
                  <a:lnTo>
                    <a:pt x="492616" y="1744442"/>
                  </a:lnTo>
                  <a:lnTo>
                    <a:pt x="517247" y="1744402"/>
                  </a:lnTo>
                  <a:lnTo>
                    <a:pt x="541878" y="1744356"/>
                  </a:lnTo>
                  <a:lnTo>
                    <a:pt x="566508" y="1744306"/>
                  </a:lnTo>
                  <a:lnTo>
                    <a:pt x="591139" y="1744250"/>
                  </a:lnTo>
                  <a:lnTo>
                    <a:pt x="615770" y="1744188"/>
                  </a:lnTo>
                  <a:lnTo>
                    <a:pt x="640401" y="1744118"/>
                  </a:lnTo>
                  <a:lnTo>
                    <a:pt x="665032" y="1744041"/>
                  </a:lnTo>
                  <a:lnTo>
                    <a:pt x="689662" y="1743954"/>
                  </a:lnTo>
                  <a:lnTo>
                    <a:pt x="714293" y="1743858"/>
                  </a:lnTo>
                  <a:lnTo>
                    <a:pt x="738924" y="1743751"/>
                  </a:lnTo>
                  <a:lnTo>
                    <a:pt x="763555" y="1743632"/>
                  </a:lnTo>
                  <a:lnTo>
                    <a:pt x="788186" y="1743499"/>
                  </a:lnTo>
                  <a:lnTo>
                    <a:pt x="812817" y="1743351"/>
                  </a:lnTo>
                  <a:lnTo>
                    <a:pt x="837447" y="1743186"/>
                  </a:lnTo>
                  <a:lnTo>
                    <a:pt x="862078" y="1743002"/>
                  </a:lnTo>
                  <a:lnTo>
                    <a:pt x="886709" y="1742797"/>
                  </a:lnTo>
                  <a:lnTo>
                    <a:pt x="911340" y="1742569"/>
                  </a:lnTo>
                  <a:lnTo>
                    <a:pt x="935971" y="1742315"/>
                  </a:lnTo>
                  <a:lnTo>
                    <a:pt x="960601" y="1742033"/>
                  </a:lnTo>
                  <a:lnTo>
                    <a:pt x="985232" y="1741718"/>
                  </a:lnTo>
                  <a:lnTo>
                    <a:pt x="1009863" y="1741367"/>
                  </a:lnTo>
                  <a:lnTo>
                    <a:pt x="1034494" y="1740976"/>
                  </a:lnTo>
                  <a:lnTo>
                    <a:pt x="1059125" y="1740541"/>
                  </a:lnTo>
                  <a:lnTo>
                    <a:pt x="1083756" y="1740057"/>
                  </a:lnTo>
                  <a:lnTo>
                    <a:pt x="1108386" y="1739518"/>
                  </a:lnTo>
                  <a:lnTo>
                    <a:pt x="1133017" y="1738917"/>
                  </a:lnTo>
                  <a:lnTo>
                    <a:pt x="1157648" y="1738248"/>
                  </a:lnTo>
                  <a:lnTo>
                    <a:pt x="1182279" y="1737504"/>
                  </a:lnTo>
                  <a:lnTo>
                    <a:pt x="1206910" y="1736675"/>
                  </a:lnTo>
                  <a:lnTo>
                    <a:pt x="1231540" y="1735753"/>
                  </a:lnTo>
                  <a:lnTo>
                    <a:pt x="1256171" y="1734727"/>
                  </a:lnTo>
                  <a:lnTo>
                    <a:pt x="1280802" y="1733585"/>
                  </a:lnTo>
                  <a:lnTo>
                    <a:pt x="1305433" y="1732314"/>
                  </a:lnTo>
                  <a:lnTo>
                    <a:pt x="1330064" y="1730900"/>
                  </a:lnTo>
                  <a:lnTo>
                    <a:pt x="1354695" y="1729328"/>
                  </a:lnTo>
                  <a:lnTo>
                    <a:pt x="1379325" y="1727579"/>
                  </a:lnTo>
                  <a:lnTo>
                    <a:pt x="1403956" y="1725634"/>
                  </a:lnTo>
                  <a:lnTo>
                    <a:pt x="1428587" y="1723473"/>
                  </a:lnTo>
                  <a:lnTo>
                    <a:pt x="1453218" y="1721071"/>
                  </a:lnTo>
                  <a:lnTo>
                    <a:pt x="1477849" y="1718402"/>
                  </a:lnTo>
                  <a:lnTo>
                    <a:pt x="1502479" y="1715438"/>
                  </a:lnTo>
                  <a:lnTo>
                    <a:pt x="1527110" y="1712147"/>
                  </a:lnTo>
                  <a:lnTo>
                    <a:pt x="1551741" y="1708494"/>
                  </a:lnTo>
                  <a:lnTo>
                    <a:pt x="1576372" y="1704441"/>
                  </a:lnTo>
                  <a:lnTo>
                    <a:pt x="1601003" y="1699947"/>
                  </a:lnTo>
                  <a:lnTo>
                    <a:pt x="1625634" y="1694966"/>
                  </a:lnTo>
                  <a:lnTo>
                    <a:pt x="1650264" y="1689449"/>
                  </a:lnTo>
                  <a:lnTo>
                    <a:pt x="1674895" y="1683342"/>
                  </a:lnTo>
                  <a:lnTo>
                    <a:pt x="1699526" y="1676587"/>
                  </a:lnTo>
                  <a:lnTo>
                    <a:pt x="1724157" y="1669119"/>
                  </a:lnTo>
                  <a:lnTo>
                    <a:pt x="1748788" y="1660872"/>
                  </a:lnTo>
                  <a:lnTo>
                    <a:pt x="1773419" y="1651773"/>
                  </a:lnTo>
                  <a:lnTo>
                    <a:pt x="1798049" y="1641744"/>
                  </a:lnTo>
                  <a:lnTo>
                    <a:pt x="1822680" y="1630703"/>
                  </a:lnTo>
                  <a:lnTo>
                    <a:pt x="1847311" y="1618563"/>
                  </a:lnTo>
                  <a:lnTo>
                    <a:pt x="1871942" y="1605233"/>
                  </a:lnTo>
                  <a:lnTo>
                    <a:pt x="1896573" y="1590619"/>
                  </a:lnTo>
                  <a:lnTo>
                    <a:pt x="1921203" y="1574624"/>
                  </a:lnTo>
                  <a:lnTo>
                    <a:pt x="1945834" y="1557149"/>
                  </a:lnTo>
                  <a:lnTo>
                    <a:pt x="1970465" y="1538094"/>
                  </a:lnTo>
                  <a:lnTo>
                    <a:pt x="1995096" y="1517362"/>
                  </a:lnTo>
                  <a:lnTo>
                    <a:pt x="2019727" y="1494857"/>
                  </a:lnTo>
                  <a:lnTo>
                    <a:pt x="2044358" y="1470489"/>
                  </a:lnTo>
                  <a:lnTo>
                    <a:pt x="2068988" y="1444177"/>
                  </a:lnTo>
                  <a:lnTo>
                    <a:pt x="2093619" y="1415848"/>
                  </a:lnTo>
                  <a:lnTo>
                    <a:pt x="2118250" y="1385444"/>
                  </a:lnTo>
                  <a:lnTo>
                    <a:pt x="2142881" y="1352921"/>
                  </a:lnTo>
                  <a:lnTo>
                    <a:pt x="2167512" y="1318256"/>
                  </a:lnTo>
                  <a:lnTo>
                    <a:pt x="2192142" y="1281449"/>
                  </a:lnTo>
                  <a:lnTo>
                    <a:pt x="2216773" y="1242523"/>
                  </a:lnTo>
                  <a:lnTo>
                    <a:pt x="2241404" y="1201530"/>
                  </a:lnTo>
                  <a:lnTo>
                    <a:pt x="2266035" y="1158552"/>
                  </a:lnTo>
                  <a:lnTo>
                    <a:pt x="2290666" y="1113700"/>
                  </a:lnTo>
                  <a:lnTo>
                    <a:pt x="2315297" y="1067117"/>
                  </a:lnTo>
                  <a:lnTo>
                    <a:pt x="2339927" y="1018976"/>
                  </a:lnTo>
                  <a:lnTo>
                    <a:pt x="2364558" y="969480"/>
                  </a:lnTo>
                  <a:lnTo>
                    <a:pt x="2389189" y="918855"/>
                  </a:lnTo>
                  <a:lnTo>
                    <a:pt x="2413820" y="867353"/>
                  </a:lnTo>
                  <a:lnTo>
                    <a:pt x="2438451" y="815242"/>
                  </a:lnTo>
                  <a:lnTo>
                    <a:pt x="2463081" y="762804"/>
                  </a:lnTo>
                  <a:lnTo>
                    <a:pt x="2487712" y="710327"/>
                  </a:lnTo>
                  <a:lnTo>
                    <a:pt x="2512343" y="658100"/>
                  </a:lnTo>
                  <a:lnTo>
                    <a:pt x="2536974" y="606408"/>
                  </a:lnTo>
                  <a:lnTo>
                    <a:pt x="2561605" y="555522"/>
                  </a:lnTo>
                  <a:lnTo>
                    <a:pt x="2586236" y="505698"/>
                  </a:lnTo>
                  <a:lnTo>
                    <a:pt x="2610866" y="457171"/>
                  </a:lnTo>
                  <a:lnTo>
                    <a:pt x="2635497" y="410151"/>
                  </a:lnTo>
                  <a:lnTo>
                    <a:pt x="2660128" y="364818"/>
                  </a:lnTo>
                  <a:lnTo>
                    <a:pt x="2684759" y="321324"/>
                  </a:lnTo>
                  <a:lnTo>
                    <a:pt x="2709390" y="279788"/>
                  </a:lnTo>
                  <a:lnTo>
                    <a:pt x="2734020" y="240300"/>
                  </a:lnTo>
                  <a:lnTo>
                    <a:pt x="2758651" y="202920"/>
                  </a:lnTo>
                  <a:lnTo>
                    <a:pt x="2783282" y="167678"/>
                  </a:lnTo>
                  <a:lnTo>
                    <a:pt x="2807913" y="134580"/>
                  </a:lnTo>
                  <a:lnTo>
                    <a:pt x="2832544" y="103609"/>
                  </a:lnTo>
                  <a:lnTo>
                    <a:pt x="2857175" y="74727"/>
                  </a:lnTo>
                  <a:lnTo>
                    <a:pt x="2881805" y="47879"/>
                  </a:lnTo>
                  <a:lnTo>
                    <a:pt x="2906436" y="22997"/>
                  </a:lnTo>
                  <a:lnTo>
                    <a:pt x="2931067" y="0"/>
                  </a:lnTo>
                  <a:lnTo>
                    <a:pt x="2931067" y="0"/>
                  </a:lnTo>
                </a:path>
              </a:pathLst>
            </a:custGeom>
            <a:ln w="13550" cap="flat">
              <a:solidFill>
                <a:srgbClr val="0092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9"/>
            <p:cNvSpPr/>
            <p:nvPr/>
          </p:nvSpPr>
          <p:spPr>
            <a:xfrm>
              <a:off x="5636290" y="4551823"/>
              <a:ext cx="2931067" cy="1724401"/>
            </a:xfrm>
            <a:custGeom>
              <a:avLst/>
              <a:pathLst>
                <a:path w="2931067" h="1724401">
                  <a:moveTo>
                    <a:pt x="0" y="1724401"/>
                  </a:moveTo>
                  <a:lnTo>
                    <a:pt x="24630" y="1724397"/>
                  </a:lnTo>
                  <a:lnTo>
                    <a:pt x="49261" y="1724392"/>
                  </a:lnTo>
                  <a:lnTo>
                    <a:pt x="73892" y="1724387"/>
                  </a:lnTo>
                  <a:lnTo>
                    <a:pt x="98523" y="1724381"/>
                  </a:lnTo>
                  <a:lnTo>
                    <a:pt x="123154" y="1724374"/>
                  </a:lnTo>
                  <a:lnTo>
                    <a:pt x="147784" y="1724367"/>
                  </a:lnTo>
                  <a:lnTo>
                    <a:pt x="172415" y="1724359"/>
                  </a:lnTo>
                  <a:lnTo>
                    <a:pt x="197046" y="1724350"/>
                  </a:lnTo>
                  <a:lnTo>
                    <a:pt x="221677" y="1724340"/>
                  </a:lnTo>
                  <a:lnTo>
                    <a:pt x="246308" y="1724328"/>
                  </a:lnTo>
                  <a:lnTo>
                    <a:pt x="270939" y="1724316"/>
                  </a:lnTo>
                  <a:lnTo>
                    <a:pt x="295569" y="1724302"/>
                  </a:lnTo>
                  <a:lnTo>
                    <a:pt x="320200" y="1724286"/>
                  </a:lnTo>
                  <a:lnTo>
                    <a:pt x="344831" y="1724269"/>
                  </a:lnTo>
                  <a:lnTo>
                    <a:pt x="369462" y="1724250"/>
                  </a:lnTo>
                  <a:lnTo>
                    <a:pt x="394093" y="1724228"/>
                  </a:lnTo>
                  <a:lnTo>
                    <a:pt x="418723" y="1724205"/>
                  </a:lnTo>
                  <a:lnTo>
                    <a:pt x="443354" y="1724178"/>
                  </a:lnTo>
                  <a:lnTo>
                    <a:pt x="467985" y="1724148"/>
                  </a:lnTo>
                  <a:lnTo>
                    <a:pt x="492616" y="1724115"/>
                  </a:lnTo>
                  <a:lnTo>
                    <a:pt x="517247" y="1724078"/>
                  </a:lnTo>
                  <a:lnTo>
                    <a:pt x="541878" y="1724037"/>
                  </a:lnTo>
                  <a:lnTo>
                    <a:pt x="566508" y="1723992"/>
                  </a:lnTo>
                  <a:lnTo>
                    <a:pt x="591139" y="1723941"/>
                  </a:lnTo>
                  <a:lnTo>
                    <a:pt x="615770" y="1723884"/>
                  </a:lnTo>
                  <a:lnTo>
                    <a:pt x="640401" y="1723821"/>
                  </a:lnTo>
                  <a:lnTo>
                    <a:pt x="665032" y="1723750"/>
                  </a:lnTo>
                  <a:lnTo>
                    <a:pt x="689662" y="1723672"/>
                  </a:lnTo>
                  <a:lnTo>
                    <a:pt x="714293" y="1723585"/>
                  </a:lnTo>
                  <a:lnTo>
                    <a:pt x="738924" y="1723487"/>
                  </a:lnTo>
                  <a:lnTo>
                    <a:pt x="763555" y="1723379"/>
                  </a:lnTo>
                  <a:lnTo>
                    <a:pt x="788186" y="1723258"/>
                  </a:lnTo>
                  <a:lnTo>
                    <a:pt x="812817" y="1723124"/>
                  </a:lnTo>
                  <a:lnTo>
                    <a:pt x="837447" y="1722974"/>
                  </a:lnTo>
                  <a:lnTo>
                    <a:pt x="862078" y="1722807"/>
                  </a:lnTo>
                  <a:lnTo>
                    <a:pt x="886709" y="1722621"/>
                  </a:lnTo>
                  <a:lnTo>
                    <a:pt x="911340" y="1722414"/>
                  </a:lnTo>
                  <a:lnTo>
                    <a:pt x="935971" y="1722183"/>
                  </a:lnTo>
                  <a:lnTo>
                    <a:pt x="960601" y="1721926"/>
                  </a:lnTo>
                  <a:lnTo>
                    <a:pt x="985232" y="1721640"/>
                  </a:lnTo>
                  <a:lnTo>
                    <a:pt x="1009863" y="1721321"/>
                  </a:lnTo>
                  <a:lnTo>
                    <a:pt x="1034494" y="1720966"/>
                  </a:lnTo>
                  <a:lnTo>
                    <a:pt x="1059125" y="1720571"/>
                  </a:lnTo>
                  <a:lnTo>
                    <a:pt x="1083756" y="1720131"/>
                  </a:lnTo>
                  <a:lnTo>
                    <a:pt x="1108386" y="1719640"/>
                  </a:lnTo>
                  <a:lnTo>
                    <a:pt x="1133017" y="1719095"/>
                  </a:lnTo>
                  <a:lnTo>
                    <a:pt x="1157648" y="1718487"/>
                  </a:lnTo>
                  <a:lnTo>
                    <a:pt x="1182279" y="1717810"/>
                  </a:lnTo>
                  <a:lnTo>
                    <a:pt x="1206910" y="1717057"/>
                  </a:lnTo>
                  <a:lnTo>
                    <a:pt x="1231540" y="1716219"/>
                  </a:lnTo>
                  <a:lnTo>
                    <a:pt x="1256171" y="1715285"/>
                  </a:lnTo>
                  <a:lnTo>
                    <a:pt x="1280802" y="1714247"/>
                  </a:lnTo>
                  <a:lnTo>
                    <a:pt x="1305433" y="1713091"/>
                  </a:lnTo>
                  <a:lnTo>
                    <a:pt x="1330064" y="1711805"/>
                  </a:lnTo>
                  <a:lnTo>
                    <a:pt x="1354695" y="1710375"/>
                  </a:lnTo>
                  <a:lnTo>
                    <a:pt x="1379325" y="1708784"/>
                  </a:lnTo>
                  <a:lnTo>
                    <a:pt x="1403956" y="1707014"/>
                  </a:lnTo>
                  <a:lnTo>
                    <a:pt x="1428587" y="1705047"/>
                  </a:lnTo>
                  <a:lnTo>
                    <a:pt x="1453218" y="1702860"/>
                  </a:lnTo>
                  <a:lnTo>
                    <a:pt x="1477849" y="1700429"/>
                  </a:lnTo>
                  <a:lnTo>
                    <a:pt x="1502479" y="1697729"/>
                  </a:lnTo>
                  <a:lnTo>
                    <a:pt x="1527110" y="1694731"/>
                  </a:lnTo>
                  <a:lnTo>
                    <a:pt x="1551741" y="1691401"/>
                  </a:lnTo>
                  <a:lnTo>
                    <a:pt x="1576372" y="1687706"/>
                  </a:lnTo>
                  <a:lnTo>
                    <a:pt x="1601003" y="1683606"/>
                  </a:lnTo>
                  <a:lnTo>
                    <a:pt x="1625634" y="1679061"/>
                  </a:lnTo>
                  <a:lnTo>
                    <a:pt x="1650264" y="1674023"/>
                  </a:lnTo>
                  <a:lnTo>
                    <a:pt x="1674895" y="1668444"/>
                  </a:lnTo>
                  <a:lnTo>
                    <a:pt x="1699526" y="1662268"/>
                  </a:lnTo>
                  <a:lnTo>
                    <a:pt x="1724157" y="1655436"/>
                  </a:lnTo>
                  <a:lnTo>
                    <a:pt x="1748788" y="1647886"/>
                  </a:lnTo>
                  <a:lnTo>
                    <a:pt x="1773419" y="1639549"/>
                  </a:lnTo>
                  <a:lnTo>
                    <a:pt x="1798049" y="1630350"/>
                  </a:lnTo>
                  <a:lnTo>
                    <a:pt x="1822680" y="1620214"/>
                  </a:lnTo>
                  <a:lnTo>
                    <a:pt x="1847311" y="1609055"/>
                  </a:lnTo>
                  <a:lnTo>
                    <a:pt x="1871942" y="1596788"/>
                  </a:lnTo>
                  <a:lnTo>
                    <a:pt x="1896573" y="1583321"/>
                  </a:lnTo>
                  <a:lnTo>
                    <a:pt x="1921203" y="1568559"/>
                  </a:lnTo>
                  <a:lnTo>
                    <a:pt x="1945834" y="1552404"/>
                  </a:lnTo>
                  <a:lnTo>
                    <a:pt x="1970465" y="1534759"/>
                  </a:lnTo>
                  <a:lnTo>
                    <a:pt x="1995096" y="1515523"/>
                  </a:lnTo>
                  <a:lnTo>
                    <a:pt x="2019727" y="1494599"/>
                  </a:lnTo>
                  <a:lnTo>
                    <a:pt x="2044358" y="1471892"/>
                  </a:lnTo>
                  <a:lnTo>
                    <a:pt x="2068988" y="1447314"/>
                  </a:lnTo>
                  <a:lnTo>
                    <a:pt x="2093619" y="1420782"/>
                  </a:lnTo>
                  <a:lnTo>
                    <a:pt x="2118250" y="1392226"/>
                  </a:lnTo>
                  <a:lnTo>
                    <a:pt x="2142881" y="1361588"/>
                  </a:lnTo>
                  <a:lnTo>
                    <a:pt x="2167512" y="1328829"/>
                  </a:lnTo>
                  <a:lnTo>
                    <a:pt x="2192142" y="1293926"/>
                  </a:lnTo>
                  <a:lnTo>
                    <a:pt x="2216773" y="1256883"/>
                  </a:lnTo>
                  <a:lnTo>
                    <a:pt x="2241404" y="1217725"/>
                  </a:lnTo>
                  <a:lnTo>
                    <a:pt x="2266035" y="1176508"/>
                  </a:lnTo>
                  <a:lnTo>
                    <a:pt x="2290666" y="1133316"/>
                  </a:lnTo>
                  <a:lnTo>
                    <a:pt x="2315297" y="1088265"/>
                  </a:lnTo>
                  <a:lnTo>
                    <a:pt x="2339927" y="1041501"/>
                  </a:lnTo>
                  <a:lnTo>
                    <a:pt x="2364558" y="993199"/>
                  </a:lnTo>
                  <a:lnTo>
                    <a:pt x="2389189" y="943566"/>
                  </a:lnTo>
                  <a:lnTo>
                    <a:pt x="2413820" y="892831"/>
                  </a:lnTo>
                  <a:lnTo>
                    <a:pt x="2438451" y="841248"/>
                  </a:lnTo>
                  <a:lnTo>
                    <a:pt x="2463081" y="789087"/>
                  </a:lnTo>
                  <a:lnTo>
                    <a:pt x="2487712" y="736631"/>
                  </a:lnTo>
                  <a:lnTo>
                    <a:pt x="2512343" y="684167"/>
                  </a:lnTo>
                  <a:lnTo>
                    <a:pt x="2536974" y="631986"/>
                  </a:lnTo>
                  <a:lnTo>
                    <a:pt x="2561605" y="580369"/>
                  </a:lnTo>
                  <a:lnTo>
                    <a:pt x="2586236" y="529589"/>
                  </a:lnTo>
                  <a:lnTo>
                    <a:pt x="2610866" y="479897"/>
                  </a:lnTo>
                  <a:lnTo>
                    <a:pt x="2635497" y="431528"/>
                  </a:lnTo>
                  <a:lnTo>
                    <a:pt x="2660128" y="384686"/>
                  </a:lnTo>
                  <a:lnTo>
                    <a:pt x="2684759" y="339550"/>
                  </a:lnTo>
                  <a:lnTo>
                    <a:pt x="2709390" y="296267"/>
                  </a:lnTo>
                  <a:lnTo>
                    <a:pt x="2734020" y="254954"/>
                  </a:lnTo>
                  <a:lnTo>
                    <a:pt x="2758651" y="215697"/>
                  </a:lnTo>
                  <a:lnTo>
                    <a:pt x="2783282" y="178553"/>
                  </a:lnTo>
                  <a:lnTo>
                    <a:pt x="2807913" y="143548"/>
                  </a:lnTo>
                  <a:lnTo>
                    <a:pt x="2832544" y="110687"/>
                  </a:lnTo>
                  <a:lnTo>
                    <a:pt x="2857175" y="79950"/>
                  </a:lnTo>
                  <a:lnTo>
                    <a:pt x="2881805" y="51296"/>
                  </a:lnTo>
                  <a:lnTo>
                    <a:pt x="2906436" y="24669"/>
                  </a:lnTo>
                  <a:lnTo>
                    <a:pt x="2931067" y="0"/>
                  </a:lnTo>
                  <a:lnTo>
                    <a:pt x="2931067" y="0"/>
                  </a:lnTo>
                </a:path>
              </a:pathLst>
            </a:custGeom>
            <a:ln w="13550" cap="flat">
              <a:solidFill>
                <a:srgbClr val="009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70"/>
            <p:cNvSpPr/>
            <p:nvPr/>
          </p:nvSpPr>
          <p:spPr>
            <a:xfrm>
              <a:off x="5636290" y="4609789"/>
              <a:ext cx="2931067" cy="1666442"/>
            </a:xfrm>
            <a:custGeom>
              <a:avLst/>
              <a:pathLst>
                <a:path w="2931067" h="1666442">
                  <a:moveTo>
                    <a:pt x="0" y="1666442"/>
                  </a:moveTo>
                  <a:lnTo>
                    <a:pt x="24630" y="1666439"/>
                  </a:lnTo>
                  <a:lnTo>
                    <a:pt x="49261" y="1666435"/>
                  </a:lnTo>
                  <a:lnTo>
                    <a:pt x="73892" y="1666431"/>
                  </a:lnTo>
                  <a:lnTo>
                    <a:pt x="98523" y="1666426"/>
                  </a:lnTo>
                  <a:lnTo>
                    <a:pt x="123154" y="1666421"/>
                  </a:lnTo>
                  <a:lnTo>
                    <a:pt x="147784" y="1666415"/>
                  </a:lnTo>
                  <a:lnTo>
                    <a:pt x="172415" y="1666409"/>
                  </a:lnTo>
                  <a:lnTo>
                    <a:pt x="197046" y="1666402"/>
                  </a:lnTo>
                  <a:lnTo>
                    <a:pt x="221677" y="1666394"/>
                  </a:lnTo>
                  <a:lnTo>
                    <a:pt x="246308" y="1666385"/>
                  </a:lnTo>
                  <a:lnTo>
                    <a:pt x="270939" y="1666375"/>
                  </a:lnTo>
                  <a:lnTo>
                    <a:pt x="295569" y="1666364"/>
                  </a:lnTo>
                  <a:lnTo>
                    <a:pt x="320200" y="1666352"/>
                  </a:lnTo>
                  <a:lnTo>
                    <a:pt x="344831" y="1666339"/>
                  </a:lnTo>
                  <a:lnTo>
                    <a:pt x="369462" y="1666324"/>
                  </a:lnTo>
                  <a:lnTo>
                    <a:pt x="394093" y="1666307"/>
                  </a:lnTo>
                  <a:lnTo>
                    <a:pt x="418723" y="1666288"/>
                  </a:lnTo>
                  <a:lnTo>
                    <a:pt x="443354" y="1666267"/>
                  </a:lnTo>
                  <a:lnTo>
                    <a:pt x="467985" y="1666244"/>
                  </a:lnTo>
                  <a:lnTo>
                    <a:pt x="492616" y="1666218"/>
                  </a:lnTo>
                  <a:lnTo>
                    <a:pt x="517247" y="1666189"/>
                  </a:lnTo>
                  <a:lnTo>
                    <a:pt x="541878" y="1666157"/>
                  </a:lnTo>
                  <a:lnTo>
                    <a:pt x="566508" y="1666121"/>
                  </a:lnTo>
                  <a:lnTo>
                    <a:pt x="591139" y="1666081"/>
                  </a:lnTo>
                  <a:lnTo>
                    <a:pt x="615770" y="1666036"/>
                  </a:lnTo>
                  <a:lnTo>
                    <a:pt x="640401" y="1665987"/>
                  </a:lnTo>
                  <a:lnTo>
                    <a:pt x="665032" y="1665931"/>
                  </a:lnTo>
                  <a:lnTo>
                    <a:pt x="689662" y="1665870"/>
                  </a:lnTo>
                  <a:lnTo>
                    <a:pt x="714293" y="1665801"/>
                  </a:lnTo>
                  <a:lnTo>
                    <a:pt x="738924" y="1665725"/>
                  </a:lnTo>
                  <a:lnTo>
                    <a:pt x="763555" y="1665640"/>
                  </a:lnTo>
                  <a:lnTo>
                    <a:pt x="788186" y="1665545"/>
                  </a:lnTo>
                  <a:lnTo>
                    <a:pt x="812817" y="1665439"/>
                  </a:lnTo>
                  <a:lnTo>
                    <a:pt x="837447" y="1665321"/>
                  </a:lnTo>
                  <a:lnTo>
                    <a:pt x="862078" y="1665190"/>
                  </a:lnTo>
                  <a:lnTo>
                    <a:pt x="886709" y="1665044"/>
                  </a:lnTo>
                  <a:lnTo>
                    <a:pt x="911340" y="1664882"/>
                  </a:lnTo>
                  <a:lnTo>
                    <a:pt x="935971" y="1664700"/>
                  </a:lnTo>
                  <a:lnTo>
                    <a:pt x="960601" y="1664499"/>
                  </a:lnTo>
                  <a:lnTo>
                    <a:pt x="985232" y="1664274"/>
                  </a:lnTo>
                  <a:lnTo>
                    <a:pt x="1009863" y="1664023"/>
                  </a:lnTo>
                  <a:lnTo>
                    <a:pt x="1034494" y="1663744"/>
                  </a:lnTo>
                  <a:lnTo>
                    <a:pt x="1059125" y="1663434"/>
                  </a:lnTo>
                  <a:lnTo>
                    <a:pt x="1083756" y="1663088"/>
                  </a:lnTo>
                  <a:lnTo>
                    <a:pt x="1108386" y="1662703"/>
                  </a:lnTo>
                  <a:lnTo>
                    <a:pt x="1133017" y="1662274"/>
                  </a:lnTo>
                  <a:lnTo>
                    <a:pt x="1157648" y="1661796"/>
                  </a:lnTo>
                  <a:lnTo>
                    <a:pt x="1182279" y="1661264"/>
                  </a:lnTo>
                  <a:lnTo>
                    <a:pt x="1206910" y="1660672"/>
                  </a:lnTo>
                  <a:lnTo>
                    <a:pt x="1231540" y="1660012"/>
                  </a:lnTo>
                  <a:lnTo>
                    <a:pt x="1256171" y="1659278"/>
                  </a:lnTo>
                  <a:lnTo>
                    <a:pt x="1280802" y="1658461"/>
                  </a:lnTo>
                  <a:lnTo>
                    <a:pt x="1305433" y="1657551"/>
                  </a:lnTo>
                  <a:lnTo>
                    <a:pt x="1330064" y="1656539"/>
                  </a:lnTo>
                  <a:lnTo>
                    <a:pt x="1354695" y="1655412"/>
                  </a:lnTo>
                  <a:lnTo>
                    <a:pt x="1379325" y="1654159"/>
                  </a:lnTo>
                  <a:lnTo>
                    <a:pt x="1403956" y="1652764"/>
                  </a:lnTo>
                  <a:lnTo>
                    <a:pt x="1428587" y="1651213"/>
                  </a:lnTo>
                  <a:lnTo>
                    <a:pt x="1453218" y="1649488"/>
                  </a:lnTo>
                  <a:lnTo>
                    <a:pt x="1477849" y="1647570"/>
                  </a:lnTo>
                  <a:lnTo>
                    <a:pt x="1502479" y="1645438"/>
                  </a:lnTo>
                  <a:lnTo>
                    <a:pt x="1527110" y="1643068"/>
                  </a:lnTo>
                  <a:lnTo>
                    <a:pt x="1551741" y="1640435"/>
                  </a:lnTo>
                  <a:lnTo>
                    <a:pt x="1576372" y="1637510"/>
                  </a:lnTo>
                  <a:lnTo>
                    <a:pt x="1601003" y="1634263"/>
                  </a:lnTo>
                  <a:lnTo>
                    <a:pt x="1625634" y="1630659"/>
                  </a:lnTo>
                  <a:lnTo>
                    <a:pt x="1650264" y="1626660"/>
                  </a:lnTo>
                  <a:lnTo>
                    <a:pt x="1674895" y="1622225"/>
                  </a:lnTo>
                  <a:lnTo>
                    <a:pt x="1699526" y="1617310"/>
                  </a:lnTo>
                  <a:lnTo>
                    <a:pt x="1724157" y="1611864"/>
                  </a:lnTo>
                  <a:lnTo>
                    <a:pt x="1748788" y="1605836"/>
                  </a:lnTo>
                  <a:lnTo>
                    <a:pt x="1773419" y="1599167"/>
                  </a:lnTo>
                  <a:lnTo>
                    <a:pt x="1798049" y="1591795"/>
                  </a:lnTo>
                  <a:lnTo>
                    <a:pt x="1822680" y="1583653"/>
                  </a:lnTo>
                  <a:lnTo>
                    <a:pt x="1847311" y="1574667"/>
                  </a:lnTo>
                  <a:lnTo>
                    <a:pt x="1871942" y="1564763"/>
                  </a:lnTo>
                  <a:lnTo>
                    <a:pt x="1896573" y="1553856"/>
                  </a:lnTo>
                  <a:lnTo>
                    <a:pt x="1921203" y="1541863"/>
                  </a:lnTo>
                  <a:lnTo>
                    <a:pt x="1945834" y="1528691"/>
                  </a:lnTo>
                  <a:lnTo>
                    <a:pt x="1970465" y="1514248"/>
                  </a:lnTo>
                  <a:lnTo>
                    <a:pt x="1995096" y="1498435"/>
                  </a:lnTo>
                  <a:lnTo>
                    <a:pt x="2019727" y="1481156"/>
                  </a:lnTo>
                  <a:lnTo>
                    <a:pt x="2044358" y="1462310"/>
                  </a:lnTo>
                  <a:lnTo>
                    <a:pt x="2068988" y="1441798"/>
                  </a:lnTo>
                  <a:lnTo>
                    <a:pt x="2093619" y="1419527"/>
                  </a:lnTo>
                  <a:lnTo>
                    <a:pt x="2118250" y="1395404"/>
                  </a:lnTo>
                  <a:lnTo>
                    <a:pt x="2142881" y="1369346"/>
                  </a:lnTo>
                  <a:lnTo>
                    <a:pt x="2167512" y="1341280"/>
                  </a:lnTo>
                  <a:lnTo>
                    <a:pt x="2192142" y="1311145"/>
                  </a:lnTo>
                  <a:lnTo>
                    <a:pt x="2216773" y="1278896"/>
                  </a:lnTo>
                  <a:lnTo>
                    <a:pt x="2241404" y="1244507"/>
                  </a:lnTo>
                  <a:lnTo>
                    <a:pt x="2266035" y="1207975"/>
                  </a:lnTo>
                  <a:lnTo>
                    <a:pt x="2290666" y="1169319"/>
                  </a:lnTo>
                  <a:lnTo>
                    <a:pt x="2315297" y="1128588"/>
                  </a:lnTo>
                  <a:lnTo>
                    <a:pt x="2339927" y="1085860"/>
                  </a:lnTo>
                  <a:lnTo>
                    <a:pt x="2364558" y="1041242"/>
                  </a:lnTo>
                  <a:lnTo>
                    <a:pt x="2389189" y="994872"/>
                  </a:lnTo>
                  <a:lnTo>
                    <a:pt x="2413820" y="946921"/>
                  </a:lnTo>
                  <a:lnTo>
                    <a:pt x="2438451" y="897586"/>
                  </a:lnTo>
                  <a:lnTo>
                    <a:pt x="2463081" y="847093"/>
                  </a:lnTo>
                  <a:lnTo>
                    <a:pt x="2487712" y="795689"/>
                  </a:lnTo>
                  <a:lnTo>
                    <a:pt x="2512343" y="743641"/>
                  </a:lnTo>
                  <a:lnTo>
                    <a:pt x="2536974" y="691229"/>
                  </a:lnTo>
                  <a:lnTo>
                    <a:pt x="2561605" y="638741"/>
                  </a:lnTo>
                  <a:lnTo>
                    <a:pt x="2586236" y="586466"/>
                  </a:lnTo>
                  <a:lnTo>
                    <a:pt x="2610866" y="534689"/>
                  </a:lnTo>
                  <a:lnTo>
                    <a:pt x="2635497" y="483684"/>
                  </a:lnTo>
                  <a:lnTo>
                    <a:pt x="2660128" y="433710"/>
                  </a:lnTo>
                  <a:lnTo>
                    <a:pt x="2684759" y="385005"/>
                  </a:lnTo>
                  <a:lnTo>
                    <a:pt x="2709390" y="337780"/>
                  </a:lnTo>
                  <a:lnTo>
                    <a:pt x="2734020" y="292221"/>
                  </a:lnTo>
                  <a:lnTo>
                    <a:pt x="2758651" y="248483"/>
                  </a:lnTo>
                  <a:lnTo>
                    <a:pt x="2783282" y="206690"/>
                  </a:lnTo>
                  <a:lnTo>
                    <a:pt x="2807913" y="166935"/>
                  </a:lnTo>
                  <a:lnTo>
                    <a:pt x="2832544" y="129281"/>
                  </a:lnTo>
                  <a:lnTo>
                    <a:pt x="2857175" y="93763"/>
                  </a:lnTo>
                  <a:lnTo>
                    <a:pt x="2881805" y="60390"/>
                  </a:lnTo>
                  <a:lnTo>
                    <a:pt x="2906436" y="29147"/>
                  </a:lnTo>
                  <a:lnTo>
                    <a:pt x="2931067" y="0"/>
                  </a:lnTo>
                  <a:lnTo>
                    <a:pt x="2931067" y="0"/>
                  </a:lnTo>
                </a:path>
              </a:pathLst>
            </a:custGeom>
            <a:ln w="13550" cap="flat">
              <a:solidFill>
                <a:srgbClr val="009C5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g871"/>
            <p:cNvSpPr/>
            <p:nvPr/>
          </p:nvSpPr>
          <p:spPr>
            <a:xfrm>
              <a:off x="5636290" y="6242754"/>
              <a:ext cx="19345" cy="33507"/>
            </a:xfrm>
            <a:custGeom>
              <a:avLst/>
              <a:pathLst>
                <a:path w="19345" h="33507">
                  <a:moveTo>
                    <a:pt x="0" y="0"/>
                  </a:moveTo>
                  <a:lnTo>
                    <a:pt x="19345" y="33507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2" name="pg872"/>
            <p:cNvSpPr/>
            <p:nvPr/>
          </p:nvSpPr>
          <p:spPr>
            <a:xfrm>
              <a:off x="5660921" y="6242754"/>
              <a:ext cx="19345" cy="33507"/>
            </a:xfrm>
            <a:custGeom>
              <a:avLst/>
              <a:pathLst>
                <a:path w="19345" h="33507">
                  <a:moveTo>
                    <a:pt x="0" y="0"/>
                  </a:moveTo>
                  <a:lnTo>
                    <a:pt x="19345" y="33507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3" name="pg873"/>
            <p:cNvSpPr/>
            <p:nvPr/>
          </p:nvSpPr>
          <p:spPr>
            <a:xfrm>
              <a:off x="5685552" y="6242754"/>
              <a:ext cx="19345" cy="33507"/>
            </a:xfrm>
            <a:custGeom>
              <a:avLst/>
              <a:pathLst>
                <a:path w="19345" h="33507">
                  <a:moveTo>
                    <a:pt x="0" y="0"/>
                  </a:moveTo>
                  <a:lnTo>
                    <a:pt x="19345" y="33507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4" name="pg874"/>
            <p:cNvSpPr/>
            <p:nvPr/>
          </p:nvSpPr>
          <p:spPr>
            <a:xfrm>
              <a:off x="5734814" y="6244101"/>
              <a:ext cx="18567" cy="32160"/>
            </a:xfrm>
            <a:custGeom>
              <a:avLst/>
              <a:pathLst>
                <a:path w="18567" h="32160">
                  <a:moveTo>
                    <a:pt x="0" y="0"/>
                  </a:moveTo>
                  <a:lnTo>
                    <a:pt x="18567" y="32160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5" name="pg875"/>
            <p:cNvSpPr/>
            <p:nvPr/>
          </p:nvSpPr>
          <p:spPr>
            <a:xfrm>
              <a:off x="5808706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6" name="pg876"/>
            <p:cNvSpPr/>
            <p:nvPr/>
          </p:nvSpPr>
          <p:spPr>
            <a:xfrm>
              <a:off x="5981122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7" name="pg877"/>
            <p:cNvSpPr/>
            <p:nvPr/>
          </p:nvSpPr>
          <p:spPr>
            <a:xfrm>
              <a:off x="6005753" y="6241837"/>
              <a:ext cx="19875" cy="34424"/>
            </a:xfrm>
            <a:custGeom>
              <a:avLst/>
              <a:pathLst>
                <a:path w="19875" h="34424">
                  <a:moveTo>
                    <a:pt x="0" y="0"/>
                  </a:moveTo>
                  <a:lnTo>
                    <a:pt x="19875" y="34424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8" name="pg878"/>
            <p:cNvSpPr/>
            <p:nvPr/>
          </p:nvSpPr>
          <p:spPr>
            <a:xfrm>
              <a:off x="6153538" y="6244101"/>
              <a:ext cx="18567" cy="32160"/>
            </a:xfrm>
            <a:custGeom>
              <a:avLst/>
              <a:pathLst>
                <a:path w="18567" h="32160">
                  <a:moveTo>
                    <a:pt x="0" y="0"/>
                  </a:moveTo>
                  <a:lnTo>
                    <a:pt x="18567" y="32160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9" name="pg879"/>
            <p:cNvSpPr/>
            <p:nvPr/>
          </p:nvSpPr>
          <p:spPr>
            <a:xfrm>
              <a:off x="6325953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0" name="pg880"/>
            <p:cNvSpPr/>
            <p:nvPr/>
          </p:nvSpPr>
          <p:spPr>
            <a:xfrm>
              <a:off x="6572262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1" name="pg881"/>
            <p:cNvSpPr/>
            <p:nvPr/>
          </p:nvSpPr>
          <p:spPr>
            <a:xfrm>
              <a:off x="6695416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2" name="pg882"/>
            <p:cNvSpPr/>
            <p:nvPr/>
          </p:nvSpPr>
          <p:spPr>
            <a:xfrm>
              <a:off x="6769308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6843521" y="4298153"/>
              <a:ext cx="48620" cy="14035"/>
            </a:xfrm>
            <a:custGeom>
              <a:avLst/>
              <a:pathLst>
                <a:path w="48620" h="14035">
                  <a:moveTo>
                    <a:pt x="40516" y="0"/>
                  </a:moveTo>
                  <a:lnTo>
                    <a:pt x="48620" y="14035"/>
                  </a:lnTo>
                  <a:lnTo>
                    <a:pt x="0" y="14035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4" name="pg884"/>
            <p:cNvSpPr/>
            <p:nvPr/>
          </p:nvSpPr>
          <p:spPr>
            <a:xfrm>
              <a:off x="6966355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5" name="pg885"/>
            <p:cNvSpPr/>
            <p:nvPr/>
          </p:nvSpPr>
          <p:spPr>
            <a:xfrm>
              <a:off x="6990986" y="6244101"/>
              <a:ext cx="18567" cy="32160"/>
            </a:xfrm>
            <a:custGeom>
              <a:avLst/>
              <a:pathLst>
                <a:path w="18567" h="32160">
                  <a:moveTo>
                    <a:pt x="0" y="0"/>
                  </a:moveTo>
                  <a:lnTo>
                    <a:pt x="18567" y="32160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6" name="pg886"/>
            <p:cNvSpPr/>
            <p:nvPr/>
          </p:nvSpPr>
          <p:spPr>
            <a:xfrm>
              <a:off x="7089509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7" name="pg887"/>
            <p:cNvSpPr/>
            <p:nvPr/>
          </p:nvSpPr>
          <p:spPr>
            <a:xfrm>
              <a:off x="7373414" y="5874695"/>
              <a:ext cx="72591" cy="62865"/>
            </a:xfrm>
            <a:custGeom>
              <a:avLst/>
              <a:pathLst>
                <a:path w="72591" h="62865">
                  <a:moveTo>
                    <a:pt x="36295" y="0"/>
                  </a:moveTo>
                  <a:lnTo>
                    <a:pt x="72591" y="62865"/>
                  </a:lnTo>
                  <a:lnTo>
                    <a:pt x="0" y="62865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8" name="pg888"/>
            <p:cNvSpPr/>
            <p:nvPr/>
          </p:nvSpPr>
          <p:spPr>
            <a:xfrm>
              <a:off x="7397333" y="6035718"/>
              <a:ext cx="74014" cy="64098"/>
            </a:xfrm>
            <a:custGeom>
              <a:avLst/>
              <a:pathLst>
                <a:path w="74014" h="64098">
                  <a:moveTo>
                    <a:pt x="37007" y="0"/>
                  </a:moveTo>
                  <a:lnTo>
                    <a:pt x="74014" y="64098"/>
                  </a:lnTo>
                  <a:lnTo>
                    <a:pt x="0" y="64098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9" name="pg889"/>
            <p:cNvSpPr/>
            <p:nvPr/>
          </p:nvSpPr>
          <p:spPr>
            <a:xfrm>
              <a:off x="7420234" y="5848672"/>
              <a:ext cx="77473" cy="67093"/>
            </a:xfrm>
            <a:custGeom>
              <a:avLst/>
              <a:pathLst>
                <a:path w="77473" h="67093">
                  <a:moveTo>
                    <a:pt x="38736" y="0"/>
                  </a:moveTo>
                  <a:lnTo>
                    <a:pt x="77473" y="67093"/>
                  </a:lnTo>
                  <a:lnTo>
                    <a:pt x="0" y="67093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0" name="pg890"/>
            <p:cNvSpPr/>
            <p:nvPr/>
          </p:nvSpPr>
          <p:spPr>
            <a:xfrm>
              <a:off x="7446502" y="5750956"/>
              <a:ext cx="74200" cy="64259"/>
            </a:xfrm>
            <a:custGeom>
              <a:avLst/>
              <a:pathLst>
                <a:path w="74200" h="64259">
                  <a:moveTo>
                    <a:pt x="37100" y="0"/>
                  </a:moveTo>
                  <a:lnTo>
                    <a:pt x="74200" y="64259"/>
                  </a:lnTo>
                  <a:lnTo>
                    <a:pt x="0" y="64259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1" name="pg891"/>
            <p:cNvSpPr/>
            <p:nvPr/>
          </p:nvSpPr>
          <p:spPr>
            <a:xfrm>
              <a:off x="7471937" y="5814752"/>
              <a:ext cx="72591" cy="62865"/>
            </a:xfrm>
            <a:custGeom>
              <a:avLst/>
              <a:pathLst>
                <a:path w="72591" h="62865">
                  <a:moveTo>
                    <a:pt x="36295" y="0"/>
                  </a:moveTo>
                  <a:lnTo>
                    <a:pt x="72591" y="62865"/>
                  </a:lnTo>
                  <a:lnTo>
                    <a:pt x="0" y="62865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2" name="pg892"/>
            <p:cNvSpPr/>
            <p:nvPr/>
          </p:nvSpPr>
          <p:spPr>
            <a:xfrm>
              <a:off x="7494543" y="5737485"/>
              <a:ext cx="76641" cy="66373"/>
            </a:xfrm>
            <a:custGeom>
              <a:avLst/>
              <a:pathLst>
                <a:path w="76641" h="66373">
                  <a:moveTo>
                    <a:pt x="38320" y="0"/>
                  </a:moveTo>
                  <a:lnTo>
                    <a:pt x="76641" y="66373"/>
                  </a:lnTo>
                  <a:lnTo>
                    <a:pt x="0" y="66373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3" name="pg893"/>
            <p:cNvSpPr/>
            <p:nvPr/>
          </p:nvSpPr>
          <p:spPr>
            <a:xfrm>
              <a:off x="7519953" y="5802888"/>
              <a:ext cx="75083" cy="65023"/>
            </a:xfrm>
            <a:custGeom>
              <a:avLst/>
              <a:pathLst>
                <a:path w="75083" h="65023">
                  <a:moveTo>
                    <a:pt x="37541" y="0"/>
                  </a:moveTo>
                  <a:lnTo>
                    <a:pt x="75083" y="65023"/>
                  </a:lnTo>
                  <a:lnTo>
                    <a:pt x="0" y="65023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4" name="pg894"/>
            <p:cNvSpPr/>
            <p:nvPr/>
          </p:nvSpPr>
          <p:spPr>
            <a:xfrm>
              <a:off x="7544933" y="5856533"/>
              <a:ext cx="74383" cy="64418"/>
            </a:xfrm>
            <a:custGeom>
              <a:avLst/>
              <a:pathLst>
                <a:path w="74383" h="64418">
                  <a:moveTo>
                    <a:pt x="37191" y="0"/>
                  </a:moveTo>
                  <a:lnTo>
                    <a:pt x="74383" y="64418"/>
                  </a:lnTo>
                  <a:lnTo>
                    <a:pt x="0" y="64418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5" name="pg895"/>
            <p:cNvSpPr/>
            <p:nvPr/>
          </p:nvSpPr>
          <p:spPr>
            <a:xfrm>
              <a:off x="7570142" y="5904298"/>
              <a:ext cx="73228" cy="63417"/>
            </a:xfrm>
            <a:custGeom>
              <a:avLst/>
              <a:pathLst>
                <a:path w="73228" h="63417">
                  <a:moveTo>
                    <a:pt x="36614" y="0"/>
                  </a:moveTo>
                  <a:lnTo>
                    <a:pt x="73228" y="63417"/>
                  </a:lnTo>
                  <a:lnTo>
                    <a:pt x="0" y="63417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6" name="pg896"/>
            <p:cNvSpPr/>
            <p:nvPr/>
          </p:nvSpPr>
          <p:spPr>
            <a:xfrm>
              <a:off x="7594572" y="5661141"/>
              <a:ext cx="73629" cy="63764"/>
            </a:xfrm>
            <a:custGeom>
              <a:avLst/>
              <a:pathLst>
                <a:path w="73629" h="63764">
                  <a:moveTo>
                    <a:pt x="36814" y="0"/>
                  </a:moveTo>
                  <a:lnTo>
                    <a:pt x="73629" y="63764"/>
                  </a:lnTo>
                  <a:lnTo>
                    <a:pt x="0" y="63764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7" name="pg897"/>
            <p:cNvSpPr/>
            <p:nvPr/>
          </p:nvSpPr>
          <p:spPr>
            <a:xfrm>
              <a:off x="7619507" y="5725446"/>
              <a:ext cx="73020" cy="63237"/>
            </a:xfrm>
            <a:custGeom>
              <a:avLst/>
              <a:pathLst>
                <a:path w="73020" h="63237">
                  <a:moveTo>
                    <a:pt x="36510" y="0"/>
                  </a:moveTo>
                  <a:lnTo>
                    <a:pt x="73020" y="63237"/>
                  </a:lnTo>
                  <a:lnTo>
                    <a:pt x="0" y="63237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8" name="pg898"/>
            <p:cNvSpPr/>
            <p:nvPr/>
          </p:nvSpPr>
          <p:spPr>
            <a:xfrm>
              <a:off x="7642941" y="5573351"/>
              <a:ext cx="75414" cy="65311"/>
            </a:xfrm>
            <a:custGeom>
              <a:avLst/>
              <a:pathLst>
                <a:path w="75414" h="65311">
                  <a:moveTo>
                    <a:pt x="37707" y="0"/>
                  </a:moveTo>
                  <a:lnTo>
                    <a:pt x="75414" y="65311"/>
                  </a:lnTo>
                  <a:lnTo>
                    <a:pt x="0" y="65311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9" name="pg899"/>
            <p:cNvSpPr/>
            <p:nvPr/>
          </p:nvSpPr>
          <p:spPr>
            <a:xfrm>
              <a:off x="7666959" y="5702162"/>
              <a:ext cx="76641" cy="66373"/>
            </a:xfrm>
            <a:custGeom>
              <a:avLst/>
              <a:pathLst>
                <a:path w="76641" h="66373">
                  <a:moveTo>
                    <a:pt x="38320" y="0"/>
                  </a:moveTo>
                  <a:lnTo>
                    <a:pt x="76641" y="66373"/>
                  </a:lnTo>
                  <a:lnTo>
                    <a:pt x="0" y="66373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0" name="pg900"/>
            <p:cNvSpPr/>
            <p:nvPr/>
          </p:nvSpPr>
          <p:spPr>
            <a:xfrm>
              <a:off x="7693615" y="5395153"/>
              <a:ext cx="72591" cy="62865"/>
            </a:xfrm>
            <a:custGeom>
              <a:avLst/>
              <a:pathLst>
                <a:path w="72591" h="62865">
                  <a:moveTo>
                    <a:pt x="36295" y="0"/>
                  </a:moveTo>
                  <a:lnTo>
                    <a:pt x="72591" y="62865"/>
                  </a:lnTo>
                  <a:lnTo>
                    <a:pt x="0" y="62865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1" name="pg901"/>
            <p:cNvSpPr/>
            <p:nvPr/>
          </p:nvSpPr>
          <p:spPr>
            <a:xfrm>
              <a:off x="7716999" y="5286860"/>
              <a:ext cx="75083" cy="65023"/>
            </a:xfrm>
            <a:custGeom>
              <a:avLst/>
              <a:pathLst>
                <a:path w="75083" h="65023">
                  <a:moveTo>
                    <a:pt x="37541" y="0"/>
                  </a:moveTo>
                  <a:lnTo>
                    <a:pt x="75083" y="65023"/>
                  </a:lnTo>
                  <a:lnTo>
                    <a:pt x="0" y="65023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2" name="pg902"/>
            <p:cNvSpPr/>
            <p:nvPr/>
          </p:nvSpPr>
          <p:spPr>
            <a:xfrm>
              <a:off x="7741715" y="5265935"/>
              <a:ext cx="74913" cy="64876"/>
            </a:xfrm>
            <a:custGeom>
              <a:avLst/>
              <a:pathLst>
                <a:path w="74913" h="64876">
                  <a:moveTo>
                    <a:pt x="37456" y="0"/>
                  </a:moveTo>
                  <a:lnTo>
                    <a:pt x="74913" y="64876"/>
                  </a:lnTo>
                  <a:lnTo>
                    <a:pt x="0" y="64876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3" name="pg903"/>
            <p:cNvSpPr/>
            <p:nvPr/>
          </p:nvSpPr>
          <p:spPr>
            <a:xfrm>
              <a:off x="7766891" y="5219224"/>
              <a:ext cx="73823" cy="63933"/>
            </a:xfrm>
            <a:custGeom>
              <a:avLst/>
              <a:pathLst>
                <a:path w="73823" h="63933">
                  <a:moveTo>
                    <a:pt x="36911" y="0"/>
                  </a:moveTo>
                  <a:lnTo>
                    <a:pt x="73823" y="63933"/>
                  </a:lnTo>
                  <a:lnTo>
                    <a:pt x="0" y="63933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4" name="pg904"/>
            <p:cNvSpPr/>
            <p:nvPr/>
          </p:nvSpPr>
          <p:spPr>
            <a:xfrm>
              <a:off x="7790410" y="5129180"/>
              <a:ext cx="76046" cy="65858"/>
            </a:xfrm>
            <a:custGeom>
              <a:avLst/>
              <a:pathLst>
                <a:path w="76046" h="65858">
                  <a:moveTo>
                    <a:pt x="38023" y="0"/>
                  </a:moveTo>
                  <a:lnTo>
                    <a:pt x="76046" y="65858"/>
                  </a:lnTo>
                  <a:lnTo>
                    <a:pt x="0" y="65858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5" name="pg905"/>
            <p:cNvSpPr/>
            <p:nvPr/>
          </p:nvSpPr>
          <p:spPr>
            <a:xfrm>
              <a:off x="7816057" y="5096117"/>
              <a:ext cx="74014" cy="64098"/>
            </a:xfrm>
            <a:custGeom>
              <a:avLst/>
              <a:pathLst>
                <a:path w="74014" h="64098">
                  <a:moveTo>
                    <a:pt x="37007" y="0"/>
                  </a:moveTo>
                  <a:lnTo>
                    <a:pt x="74014" y="64098"/>
                  </a:lnTo>
                  <a:lnTo>
                    <a:pt x="0" y="64098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6" name="pg906"/>
            <p:cNvSpPr/>
            <p:nvPr/>
          </p:nvSpPr>
          <p:spPr>
            <a:xfrm>
              <a:off x="6744677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7" name="pg907"/>
            <p:cNvSpPr/>
            <p:nvPr/>
          </p:nvSpPr>
          <p:spPr>
            <a:xfrm>
              <a:off x="6843201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8" name="pg908"/>
            <p:cNvSpPr/>
            <p:nvPr/>
          </p:nvSpPr>
          <p:spPr>
            <a:xfrm>
              <a:off x="6917093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9" name="pg909"/>
            <p:cNvSpPr/>
            <p:nvPr/>
          </p:nvSpPr>
          <p:spPr>
            <a:xfrm>
              <a:off x="7237294" y="6240039"/>
              <a:ext cx="20912" cy="36221"/>
            </a:xfrm>
            <a:custGeom>
              <a:avLst/>
              <a:pathLst>
                <a:path w="20912" h="36221">
                  <a:moveTo>
                    <a:pt x="0" y="0"/>
                  </a:moveTo>
                  <a:lnTo>
                    <a:pt x="20912" y="36221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0" name="pg910"/>
            <p:cNvSpPr/>
            <p:nvPr/>
          </p:nvSpPr>
          <p:spPr>
            <a:xfrm>
              <a:off x="7226216" y="6164381"/>
              <a:ext cx="71417" cy="61849"/>
            </a:xfrm>
            <a:custGeom>
              <a:avLst/>
              <a:pathLst>
                <a:path w="71417" h="61849">
                  <a:moveTo>
                    <a:pt x="35708" y="0"/>
                  </a:moveTo>
                  <a:lnTo>
                    <a:pt x="71417" y="61849"/>
                  </a:lnTo>
                  <a:lnTo>
                    <a:pt x="0" y="61849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1" name="pg911"/>
            <p:cNvSpPr/>
            <p:nvPr/>
          </p:nvSpPr>
          <p:spPr>
            <a:xfrm>
              <a:off x="7248163" y="6197226"/>
              <a:ext cx="76784" cy="66497"/>
            </a:xfrm>
            <a:custGeom>
              <a:avLst/>
              <a:pathLst>
                <a:path w="76784" h="66497">
                  <a:moveTo>
                    <a:pt x="38392" y="0"/>
                  </a:moveTo>
                  <a:lnTo>
                    <a:pt x="76784" y="66497"/>
                  </a:lnTo>
                  <a:lnTo>
                    <a:pt x="0" y="66497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2" name="pg912"/>
            <p:cNvSpPr/>
            <p:nvPr/>
          </p:nvSpPr>
          <p:spPr>
            <a:xfrm>
              <a:off x="7311186" y="6235483"/>
              <a:ext cx="23543" cy="40778"/>
            </a:xfrm>
            <a:custGeom>
              <a:avLst/>
              <a:pathLst>
                <a:path w="23543" h="40778">
                  <a:moveTo>
                    <a:pt x="0" y="0"/>
                  </a:moveTo>
                  <a:lnTo>
                    <a:pt x="23543" y="40778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3" name="pg913"/>
            <p:cNvSpPr/>
            <p:nvPr/>
          </p:nvSpPr>
          <p:spPr>
            <a:xfrm>
              <a:off x="7298717" y="6136928"/>
              <a:ext cx="74200" cy="64259"/>
            </a:xfrm>
            <a:custGeom>
              <a:avLst/>
              <a:pathLst>
                <a:path w="74200" h="64259">
                  <a:moveTo>
                    <a:pt x="37100" y="0"/>
                  </a:moveTo>
                  <a:lnTo>
                    <a:pt x="74200" y="64259"/>
                  </a:lnTo>
                  <a:lnTo>
                    <a:pt x="0" y="64259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4" name="pg914"/>
            <p:cNvSpPr/>
            <p:nvPr/>
          </p:nvSpPr>
          <p:spPr>
            <a:xfrm>
              <a:off x="7323633" y="6181696"/>
              <a:ext cx="73629" cy="63764"/>
            </a:xfrm>
            <a:custGeom>
              <a:avLst/>
              <a:pathLst>
                <a:path w="73629" h="63764">
                  <a:moveTo>
                    <a:pt x="36814" y="0"/>
                  </a:moveTo>
                  <a:lnTo>
                    <a:pt x="73629" y="63764"/>
                  </a:lnTo>
                  <a:lnTo>
                    <a:pt x="0" y="63764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5" name="pg915"/>
            <p:cNvSpPr/>
            <p:nvPr/>
          </p:nvSpPr>
          <p:spPr>
            <a:xfrm>
              <a:off x="7385079" y="6234225"/>
              <a:ext cx="24269" cy="42035"/>
            </a:xfrm>
            <a:custGeom>
              <a:avLst/>
              <a:pathLst>
                <a:path w="24269" h="42035">
                  <a:moveTo>
                    <a:pt x="0" y="0"/>
                  </a:moveTo>
                  <a:lnTo>
                    <a:pt x="24269" y="42035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6" name="pg916"/>
            <p:cNvSpPr/>
            <p:nvPr/>
          </p:nvSpPr>
          <p:spPr>
            <a:xfrm>
              <a:off x="7373305" y="6176046"/>
              <a:ext cx="72808" cy="63053"/>
            </a:xfrm>
            <a:custGeom>
              <a:avLst/>
              <a:pathLst>
                <a:path w="72808" h="63053">
                  <a:moveTo>
                    <a:pt x="36404" y="0"/>
                  </a:moveTo>
                  <a:lnTo>
                    <a:pt x="72808" y="63053"/>
                  </a:lnTo>
                  <a:lnTo>
                    <a:pt x="0" y="63053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7" name="pg917"/>
            <p:cNvSpPr/>
            <p:nvPr/>
          </p:nvSpPr>
          <p:spPr>
            <a:xfrm>
              <a:off x="7400122" y="6016959"/>
              <a:ext cx="68437" cy="59268"/>
            </a:xfrm>
            <a:custGeom>
              <a:avLst/>
              <a:pathLst>
                <a:path w="68437" h="59268">
                  <a:moveTo>
                    <a:pt x="34218" y="0"/>
                  </a:moveTo>
                  <a:lnTo>
                    <a:pt x="68437" y="59268"/>
                  </a:lnTo>
                  <a:lnTo>
                    <a:pt x="0" y="59268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8" name="pg918"/>
            <p:cNvSpPr/>
            <p:nvPr/>
          </p:nvSpPr>
          <p:spPr>
            <a:xfrm>
              <a:off x="7423262" y="5952441"/>
              <a:ext cx="71417" cy="61849"/>
            </a:xfrm>
            <a:custGeom>
              <a:avLst/>
              <a:pathLst>
                <a:path w="71417" h="61849">
                  <a:moveTo>
                    <a:pt x="35708" y="0"/>
                  </a:moveTo>
                  <a:lnTo>
                    <a:pt x="71417" y="61849"/>
                  </a:lnTo>
                  <a:lnTo>
                    <a:pt x="0" y="61849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9" name="pg919"/>
            <p:cNvSpPr/>
            <p:nvPr/>
          </p:nvSpPr>
          <p:spPr>
            <a:xfrm>
              <a:off x="7483602" y="6236546"/>
              <a:ext cx="22929" cy="39715"/>
            </a:xfrm>
            <a:custGeom>
              <a:avLst/>
              <a:pathLst>
                <a:path w="22929" h="39715">
                  <a:moveTo>
                    <a:pt x="0" y="0"/>
                  </a:moveTo>
                  <a:lnTo>
                    <a:pt x="22929" y="39715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0" name="pg920"/>
            <p:cNvSpPr/>
            <p:nvPr/>
          </p:nvSpPr>
          <p:spPr>
            <a:xfrm>
              <a:off x="7473058" y="6070802"/>
              <a:ext cx="70350" cy="60925"/>
            </a:xfrm>
            <a:custGeom>
              <a:avLst/>
              <a:pathLst>
                <a:path w="70350" h="60925">
                  <a:moveTo>
                    <a:pt x="35175" y="0"/>
                  </a:moveTo>
                  <a:lnTo>
                    <a:pt x="70350" y="60925"/>
                  </a:lnTo>
                  <a:lnTo>
                    <a:pt x="0" y="60925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1" name="pg921"/>
            <p:cNvSpPr/>
            <p:nvPr/>
          </p:nvSpPr>
          <p:spPr>
            <a:xfrm>
              <a:off x="7532864" y="6234611"/>
              <a:ext cx="24046" cy="41650"/>
            </a:xfrm>
            <a:custGeom>
              <a:avLst/>
              <a:pathLst>
                <a:path w="24046" h="41650">
                  <a:moveTo>
                    <a:pt x="0" y="0"/>
                  </a:moveTo>
                  <a:lnTo>
                    <a:pt x="24046" y="41650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2" name="pg922"/>
            <p:cNvSpPr/>
            <p:nvPr/>
          </p:nvSpPr>
          <p:spPr>
            <a:xfrm>
              <a:off x="7521913" y="5942122"/>
              <a:ext cx="71163" cy="61629"/>
            </a:xfrm>
            <a:custGeom>
              <a:avLst/>
              <a:pathLst>
                <a:path w="71163" h="61629">
                  <a:moveTo>
                    <a:pt x="35581" y="0"/>
                  </a:moveTo>
                  <a:lnTo>
                    <a:pt x="71163" y="61629"/>
                  </a:lnTo>
                  <a:lnTo>
                    <a:pt x="0" y="61629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3" name="pg923"/>
            <p:cNvSpPr/>
            <p:nvPr/>
          </p:nvSpPr>
          <p:spPr>
            <a:xfrm>
              <a:off x="7546055" y="6106991"/>
              <a:ext cx="72140" cy="62475"/>
            </a:xfrm>
            <a:custGeom>
              <a:avLst/>
              <a:pathLst>
                <a:path w="72140" h="62475">
                  <a:moveTo>
                    <a:pt x="36070" y="0"/>
                  </a:moveTo>
                  <a:lnTo>
                    <a:pt x="72140" y="62475"/>
                  </a:lnTo>
                  <a:lnTo>
                    <a:pt x="0" y="62475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4" name="pg924"/>
            <p:cNvSpPr/>
            <p:nvPr/>
          </p:nvSpPr>
          <p:spPr>
            <a:xfrm>
              <a:off x="7570923" y="5689200"/>
              <a:ext cx="71665" cy="62064"/>
            </a:xfrm>
            <a:custGeom>
              <a:avLst/>
              <a:pathLst>
                <a:path w="71665" h="62064">
                  <a:moveTo>
                    <a:pt x="35832" y="0"/>
                  </a:moveTo>
                  <a:lnTo>
                    <a:pt x="71665" y="62064"/>
                  </a:lnTo>
                  <a:lnTo>
                    <a:pt x="0" y="62064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5" name="pg925"/>
            <p:cNvSpPr/>
            <p:nvPr/>
          </p:nvSpPr>
          <p:spPr>
            <a:xfrm>
              <a:off x="7594671" y="6126941"/>
              <a:ext cx="73430" cy="63592"/>
            </a:xfrm>
            <a:custGeom>
              <a:avLst/>
              <a:pathLst>
                <a:path w="73430" h="63592">
                  <a:moveTo>
                    <a:pt x="36715" y="0"/>
                  </a:moveTo>
                  <a:lnTo>
                    <a:pt x="73430" y="63592"/>
                  </a:lnTo>
                  <a:lnTo>
                    <a:pt x="0" y="63592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6" name="pg926"/>
            <p:cNvSpPr/>
            <p:nvPr/>
          </p:nvSpPr>
          <p:spPr>
            <a:xfrm>
              <a:off x="7621799" y="5797169"/>
              <a:ext cx="68437" cy="59268"/>
            </a:xfrm>
            <a:custGeom>
              <a:avLst/>
              <a:pathLst>
                <a:path w="68437" h="59268">
                  <a:moveTo>
                    <a:pt x="34218" y="0"/>
                  </a:moveTo>
                  <a:lnTo>
                    <a:pt x="68437" y="59268"/>
                  </a:lnTo>
                  <a:lnTo>
                    <a:pt x="0" y="59268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7" name="pg927"/>
            <p:cNvSpPr/>
            <p:nvPr/>
          </p:nvSpPr>
          <p:spPr>
            <a:xfrm>
              <a:off x="7647701" y="5908532"/>
              <a:ext cx="65895" cy="57066"/>
            </a:xfrm>
            <a:custGeom>
              <a:avLst/>
              <a:pathLst>
                <a:path w="65895" h="57066">
                  <a:moveTo>
                    <a:pt x="32947" y="0"/>
                  </a:moveTo>
                  <a:lnTo>
                    <a:pt x="65895" y="57066"/>
                  </a:lnTo>
                  <a:lnTo>
                    <a:pt x="0" y="57066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8" name="pg928"/>
            <p:cNvSpPr/>
            <p:nvPr/>
          </p:nvSpPr>
          <p:spPr>
            <a:xfrm>
              <a:off x="7668272" y="5837907"/>
              <a:ext cx="74014" cy="64098"/>
            </a:xfrm>
            <a:custGeom>
              <a:avLst/>
              <a:pathLst>
                <a:path w="74014" h="64098">
                  <a:moveTo>
                    <a:pt x="37007" y="0"/>
                  </a:moveTo>
                  <a:lnTo>
                    <a:pt x="74014" y="64098"/>
                  </a:lnTo>
                  <a:lnTo>
                    <a:pt x="0" y="64098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9" name="pg929"/>
            <p:cNvSpPr/>
            <p:nvPr/>
          </p:nvSpPr>
          <p:spPr>
            <a:xfrm>
              <a:off x="7693615" y="5994580"/>
              <a:ext cx="72591" cy="62865"/>
            </a:xfrm>
            <a:custGeom>
              <a:avLst/>
              <a:pathLst>
                <a:path w="72591" h="62865">
                  <a:moveTo>
                    <a:pt x="36295" y="0"/>
                  </a:moveTo>
                  <a:lnTo>
                    <a:pt x="72591" y="62865"/>
                  </a:lnTo>
                  <a:lnTo>
                    <a:pt x="0" y="62865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0" name="pg930"/>
            <p:cNvSpPr/>
            <p:nvPr/>
          </p:nvSpPr>
          <p:spPr>
            <a:xfrm>
              <a:off x="7718832" y="5669854"/>
              <a:ext cx="71417" cy="61849"/>
            </a:xfrm>
            <a:custGeom>
              <a:avLst/>
              <a:pathLst>
                <a:path w="71417" h="61849">
                  <a:moveTo>
                    <a:pt x="35708" y="0"/>
                  </a:moveTo>
                  <a:lnTo>
                    <a:pt x="71417" y="61849"/>
                  </a:lnTo>
                  <a:lnTo>
                    <a:pt x="0" y="61849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1" name="pg931"/>
            <p:cNvSpPr/>
            <p:nvPr/>
          </p:nvSpPr>
          <p:spPr>
            <a:xfrm>
              <a:off x="7744777" y="5924213"/>
              <a:ext cx="68789" cy="59573"/>
            </a:xfrm>
            <a:custGeom>
              <a:avLst/>
              <a:pathLst>
                <a:path w="68789" h="59573">
                  <a:moveTo>
                    <a:pt x="34394" y="0"/>
                  </a:moveTo>
                  <a:lnTo>
                    <a:pt x="68789" y="59573"/>
                  </a:lnTo>
                  <a:lnTo>
                    <a:pt x="0" y="59573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2" name="pg932"/>
            <p:cNvSpPr/>
            <p:nvPr/>
          </p:nvSpPr>
          <p:spPr>
            <a:xfrm>
              <a:off x="7768627" y="6070802"/>
              <a:ext cx="70350" cy="60925"/>
            </a:xfrm>
            <a:custGeom>
              <a:avLst/>
              <a:pathLst>
                <a:path w="70350" h="60925">
                  <a:moveTo>
                    <a:pt x="35175" y="0"/>
                  </a:moveTo>
                  <a:lnTo>
                    <a:pt x="70350" y="60925"/>
                  </a:lnTo>
                  <a:lnTo>
                    <a:pt x="0" y="60925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3" name="pg933"/>
            <p:cNvSpPr/>
            <p:nvPr/>
          </p:nvSpPr>
          <p:spPr>
            <a:xfrm>
              <a:off x="7797064" y="5674865"/>
              <a:ext cx="62738" cy="54332"/>
            </a:xfrm>
            <a:custGeom>
              <a:avLst/>
              <a:pathLst>
                <a:path w="62738" h="54332">
                  <a:moveTo>
                    <a:pt x="31369" y="0"/>
                  </a:moveTo>
                  <a:lnTo>
                    <a:pt x="62738" y="54332"/>
                  </a:lnTo>
                  <a:lnTo>
                    <a:pt x="0" y="54332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4" name="pg934"/>
            <p:cNvSpPr/>
            <p:nvPr/>
          </p:nvSpPr>
          <p:spPr>
            <a:xfrm>
              <a:off x="7818846" y="5687274"/>
              <a:ext cx="68437" cy="59268"/>
            </a:xfrm>
            <a:custGeom>
              <a:avLst/>
              <a:pathLst>
                <a:path w="68437" h="59268">
                  <a:moveTo>
                    <a:pt x="34218" y="0"/>
                  </a:moveTo>
                  <a:lnTo>
                    <a:pt x="68437" y="59268"/>
                  </a:lnTo>
                  <a:lnTo>
                    <a:pt x="0" y="59268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5" name="pg935"/>
            <p:cNvSpPr/>
            <p:nvPr/>
          </p:nvSpPr>
          <p:spPr>
            <a:xfrm>
              <a:off x="7842520" y="5658696"/>
              <a:ext cx="70350" cy="60925"/>
            </a:xfrm>
            <a:custGeom>
              <a:avLst/>
              <a:pathLst>
                <a:path w="70350" h="60925">
                  <a:moveTo>
                    <a:pt x="35175" y="0"/>
                  </a:moveTo>
                  <a:lnTo>
                    <a:pt x="70350" y="60925"/>
                  </a:lnTo>
                  <a:lnTo>
                    <a:pt x="0" y="60925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6" name="pg936"/>
            <p:cNvSpPr/>
            <p:nvPr/>
          </p:nvSpPr>
          <p:spPr>
            <a:xfrm>
              <a:off x="7867763" y="5939635"/>
              <a:ext cx="69126" cy="59865"/>
            </a:xfrm>
            <a:custGeom>
              <a:avLst/>
              <a:pathLst>
                <a:path w="69126" h="59865">
                  <a:moveTo>
                    <a:pt x="34563" y="0"/>
                  </a:moveTo>
                  <a:lnTo>
                    <a:pt x="69126" y="59865"/>
                  </a:lnTo>
                  <a:lnTo>
                    <a:pt x="0" y="59865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7" name="pg937"/>
            <p:cNvSpPr/>
            <p:nvPr/>
          </p:nvSpPr>
          <p:spPr>
            <a:xfrm>
              <a:off x="7926957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8" name="pg938"/>
            <p:cNvSpPr/>
            <p:nvPr/>
          </p:nvSpPr>
          <p:spPr>
            <a:xfrm>
              <a:off x="6744677" y="6218552"/>
              <a:ext cx="33318" cy="57709"/>
            </a:xfrm>
            <a:custGeom>
              <a:avLst/>
              <a:pathLst>
                <a:path w="33318" h="57709">
                  <a:moveTo>
                    <a:pt x="0" y="0"/>
                  </a:moveTo>
                  <a:lnTo>
                    <a:pt x="33318" y="57709"/>
                  </a:lnTo>
                  <a:close/>
                </a:path>
              </a:pathLst>
            </a:custGeom>
            <a:solidFill>
              <a:srgbClr val="0098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9" name="pg939"/>
            <p:cNvSpPr/>
            <p:nvPr/>
          </p:nvSpPr>
          <p:spPr>
            <a:xfrm>
              <a:off x="6917093" y="6207630"/>
              <a:ext cx="39624" cy="68631"/>
            </a:xfrm>
            <a:custGeom>
              <a:avLst/>
              <a:pathLst>
                <a:path w="39624" h="68631">
                  <a:moveTo>
                    <a:pt x="0" y="0"/>
                  </a:moveTo>
                  <a:lnTo>
                    <a:pt x="39624" y="68631"/>
                  </a:lnTo>
                  <a:close/>
                </a:path>
              </a:pathLst>
            </a:custGeom>
            <a:solidFill>
              <a:srgbClr val="0098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0" name="pg940"/>
            <p:cNvSpPr/>
            <p:nvPr/>
          </p:nvSpPr>
          <p:spPr>
            <a:xfrm>
              <a:off x="7089509" y="6188595"/>
              <a:ext cx="50614" cy="87666"/>
            </a:xfrm>
            <a:custGeom>
              <a:avLst/>
              <a:pathLst>
                <a:path w="50614" h="87666">
                  <a:moveTo>
                    <a:pt x="0" y="0"/>
                  </a:moveTo>
                  <a:lnTo>
                    <a:pt x="50614" y="87666"/>
                  </a:lnTo>
                  <a:close/>
                </a:path>
              </a:pathLst>
            </a:custGeom>
            <a:solidFill>
              <a:srgbClr val="0098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1" name="pg941"/>
            <p:cNvSpPr/>
            <p:nvPr/>
          </p:nvSpPr>
          <p:spPr>
            <a:xfrm>
              <a:off x="7207789" y="6117310"/>
              <a:ext cx="108271" cy="93765"/>
            </a:xfrm>
            <a:custGeom>
              <a:avLst/>
              <a:pathLst>
                <a:path w="108271" h="93765">
                  <a:moveTo>
                    <a:pt x="54135" y="0"/>
                  </a:moveTo>
                  <a:lnTo>
                    <a:pt x="108271" y="93765"/>
                  </a:lnTo>
                  <a:lnTo>
                    <a:pt x="0" y="93765"/>
                  </a:lnTo>
                  <a:close/>
                </a:path>
              </a:pathLst>
            </a:custGeom>
            <a:solidFill>
              <a:srgbClr val="0098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2" name="pg942"/>
            <p:cNvSpPr/>
            <p:nvPr/>
          </p:nvSpPr>
          <p:spPr>
            <a:xfrm>
              <a:off x="7379868" y="6112815"/>
              <a:ext cx="108945" cy="94349"/>
            </a:xfrm>
            <a:custGeom>
              <a:avLst/>
              <a:pathLst>
                <a:path w="108945" h="94349">
                  <a:moveTo>
                    <a:pt x="54472" y="0"/>
                  </a:moveTo>
                  <a:lnTo>
                    <a:pt x="108945" y="94349"/>
                  </a:lnTo>
                  <a:lnTo>
                    <a:pt x="0" y="94349"/>
                  </a:lnTo>
                  <a:close/>
                </a:path>
              </a:pathLst>
            </a:custGeom>
            <a:solidFill>
              <a:srgbClr val="0098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3" name="pg943"/>
            <p:cNvSpPr/>
            <p:nvPr/>
          </p:nvSpPr>
          <p:spPr>
            <a:xfrm>
              <a:off x="7552713" y="6081549"/>
              <a:ext cx="108086" cy="93606"/>
            </a:xfrm>
            <a:custGeom>
              <a:avLst/>
              <a:pathLst>
                <a:path w="108086" h="93606">
                  <a:moveTo>
                    <a:pt x="54043" y="0"/>
                  </a:moveTo>
                  <a:lnTo>
                    <a:pt x="108086" y="93606"/>
                  </a:lnTo>
                  <a:lnTo>
                    <a:pt x="0" y="93606"/>
                  </a:lnTo>
                  <a:close/>
                </a:path>
              </a:pathLst>
            </a:custGeom>
            <a:solidFill>
              <a:srgbClr val="0098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4" name="pg944"/>
            <p:cNvSpPr/>
            <p:nvPr/>
          </p:nvSpPr>
          <p:spPr>
            <a:xfrm>
              <a:off x="7729853" y="5962032"/>
              <a:ext cx="98636" cy="85422"/>
            </a:xfrm>
            <a:custGeom>
              <a:avLst/>
              <a:pathLst>
                <a:path w="98636" h="85422">
                  <a:moveTo>
                    <a:pt x="49318" y="0"/>
                  </a:moveTo>
                  <a:lnTo>
                    <a:pt x="98636" y="85422"/>
                  </a:lnTo>
                  <a:lnTo>
                    <a:pt x="0" y="85422"/>
                  </a:lnTo>
                  <a:close/>
                </a:path>
              </a:pathLst>
            </a:custGeom>
            <a:solidFill>
              <a:srgbClr val="0098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5" name="pg945"/>
            <p:cNvSpPr/>
            <p:nvPr/>
          </p:nvSpPr>
          <p:spPr>
            <a:xfrm>
              <a:off x="6744677" y="6205371"/>
              <a:ext cx="40928" cy="70890"/>
            </a:xfrm>
            <a:custGeom>
              <a:avLst/>
              <a:pathLst>
                <a:path w="40928" h="70890">
                  <a:moveTo>
                    <a:pt x="0" y="0"/>
                  </a:moveTo>
                  <a:lnTo>
                    <a:pt x="40928" y="70890"/>
                  </a:lnTo>
                  <a:close/>
                </a:path>
              </a:pathLst>
            </a:custGeom>
            <a:solidFill>
              <a:srgbClr val="009C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6" name="pg946"/>
            <p:cNvSpPr/>
            <p:nvPr/>
          </p:nvSpPr>
          <p:spPr>
            <a:xfrm>
              <a:off x="6917093" y="6201205"/>
              <a:ext cx="43333" cy="75055"/>
            </a:xfrm>
            <a:custGeom>
              <a:avLst/>
              <a:pathLst>
                <a:path w="43333" h="75055">
                  <a:moveTo>
                    <a:pt x="0" y="0"/>
                  </a:moveTo>
                  <a:lnTo>
                    <a:pt x="43333" y="75055"/>
                  </a:lnTo>
                  <a:close/>
                </a:path>
              </a:pathLst>
            </a:custGeom>
            <a:solidFill>
              <a:srgbClr val="009C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7" name="pg947"/>
            <p:cNvSpPr/>
            <p:nvPr/>
          </p:nvSpPr>
          <p:spPr>
            <a:xfrm>
              <a:off x="7089509" y="6198611"/>
              <a:ext cx="44831" cy="77650"/>
            </a:xfrm>
            <a:custGeom>
              <a:avLst/>
              <a:pathLst>
                <a:path w="44831" h="77650">
                  <a:moveTo>
                    <a:pt x="0" y="0"/>
                  </a:moveTo>
                  <a:lnTo>
                    <a:pt x="44831" y="77650"/>
                  </a:lnTo>
                  <a:close/>
                </a:path>
              </a:pathLst>
            </a:custGeom>
            <a:solidFill>
              <a:srgbClr val="009C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8" name="pg948"/>
            <p:cNvSpPr/>
            <p:nvPr/>
          </p:nvSpPr>
          <p:spPr>
            <a:xfrm>
              <a:off x="7261925" y="6184864"/>
              <a:ext cx="52768" cy="91397"/>
            </a:xfrm>
            <a:custGeom>
              <a:avLst/>
              <a:pathLst>
                <a:path w="52768" h="91397">
                  <a:moveTo>
                    <a:pt x="0" y="0"/>
                  </a:moveTo>
                  <a:lnTo>
                    <a:pt x="52768" y="91397"/>
                  </a:lnTo>
                  <a:close/>
                </a:path>
              </a:pathLst>
            </a:custGeom>
            <a:solidFill>
              <a:srgbClr val="009C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9" name="pg949"/>
            <p:cNvSpPr/>
            <p:nvPr/>
          </p:nvSpPr>
          <p:spPr>
            <a:xfrm>
              <a:off x="7380305" y="6120498"/>
              <a:ext cx="108070" cy="93591"/>
            </a:xfrm>
            <a:custGeom>
              <a:avLst/>
              <a:pathLst>
                <a:path w="108070" h="93591">
                  <a:moveTo>
                    <a:pt x="54035" y="0"/>
                  </a:moveTo>
                  <a:lnTo>
                    <a:pt x="108070" y="93591"/>
                  </a:lnTo>
                  <a:lnTo>
                    <a:pt x="0" y="93591"/>
                  </a:lnTo>
                  <a:close/>
                </a:path>
              </a:pathLst>
            </a:custGeom>
            <a:solidFill>
              <a:srgbClr val="009C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0" name="pg950"/>
            <p:cNvSpPr/>
            <p:nvPr/>
          </p:nvSpPr>
          <p:spPr>
            <a:xfrm>
              <a:off x="7553779" y="5997796"/>
              <a:ext cx="105954" cy="91759"/>
            </a:xfrm>
            <a:custGeom>
              <a:avLst/>
              <a:pathLst>
                <a:path w="105954" h="91759">
                  <a:moveTo>
                    <a:pt x="52977" y="0"/>
                  </a:moveTo>
                  <a:lnTo>
                    <a:pt x="105954" y="91759"/>
                  </a:lnTo>
                  <a:lnTo>
                    <a:pt x="0" y="91759"/>
                  </a:lnTo>
                  <a:close/>
                </a:path>
              </a:pathLst>
            </a:custGeom>
            <a:solidFill>
              <a:srgbClr val="009C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1" name="pg951"/>
            <p:cNvSpPr/>
            <p:nvPr/>
          </p:nvSpPr>
          <p:spPr>
            <a:xfrm>
              <a:off x="7724539" y="5873440"/>
              <a:ext cx="109266" cy="94627"/>
            </a:xfrm>
            <a:custGeom>
              <a:avLst/>
              <a:pathLst>
                <a:path w="109266" h="94627">
                  <a:moveTo>
                    <a:pt x="54633" y="0"/>
                  </a:moveTo>
                  <a:lnTo>
                    <a:pt x="109266" y="94627"/>
                  </a:lnTo>
                  <a:lnTo>
                    <a:pt x="0" y="94627"/>
                  </a:lnTo>
                  <a:close/>
                </a:path>
              </a:pathLst>
            </a:custGeom>
            <a:solidFill>
              <a:srgbClr val="009C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2" name="pg952"/>
            <p:cNvSpPr/>
            <p:nvPr/>
          </p:nvSpPr>
          <p:spPr>
            <a:xfrm>
              <a:off x="7900044" y="5751128"/>
              <a:ext cx="103086" cy="89275"/>
            </a:xfrm>
            <a:custGeom>
              <a:avLst/>
              <a:pathLst>
                <a:path w="103086" h="89275">
                  <a:moveTo>
                    <a:pt x="51543" y="0"/>
                  </a:moveTo>
                  <a:lnTo>
                    <a:pt x="103086" y="89275"/>
                  </a:lnTo>
                  <a:lnTo>
                    <a:pt x="0" y="89275"/>
                  </a:lnTo>
                  <a:close/>
                </a:path>
              </a:pathLst>
            </a:custGeom>
            <a:solidFill>
              <a:srgbClr val="009C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3" name="pl953"/>
            <p:cNvSpPr/>
            <p:nvPr/>
          </p:nvSpPr>
          <p:spPr>
            <a:xfrm>
              <a:off x="4848104" y="8568651"/>
              <a:ext cx="3719253" cy="0"/>
            </a:xfrm>
            <a:custGeom>
              <a:avLst/>
              <a:pathLst>
                <a:path w="3719253" h="0">
                  <a:moveTo>
                    <a:pt x="0" y="0"/>
                  </a:move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4"/>
            <p:cNvSpPr/>
            <p:nvPr/>
          </p:nvSpPr>
          <p:spPr>
            <a:xfrm>
              <a:off x="4848104" y="8074124"/>
              <a:ext cx="3719253" cy="0"/>
            </a:xfrm>
            <a:custGeom>
              <a:avLst/>
              <a:pathLst>
                <a:path w="3719253" h="0">
                  <a:moveTo>
                    <a:pt x="0" y="0"/>
                  </a:move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5"/>
            <p:cNvSpPr/>
            <p:nvPr/>
          </p:nvSpPr>
          <p:spPr>
            <a:xfrm>
              <a:off x="4848104" y="7579597"/>
              <a:ext cx="3719253" cy="0"/>
            </a:xfrm>
            <a:custGeom>
              <a:avLst/>
              <a:pathLst>
                <a:path w="3719253" h="0">
                  <a:moveTo>
                    <a:pt x="0" y="0"/>
                  </a:move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6"/>
            <p:cNvSpPr/>
            <p:nvPr/>
          </p:nvSpPr>
          <p:spPr>
            <a:xfrm>
              <a:off x="4848104" y="7085070"/>
              <a:ext cx="3719253" cy="0"/>
            </a:xfrm>
            <a:custGeom>
              <a:avLst/>
              <a:pathLst>
                <a:path w="3719253" h="0">
                  <a:moveTo>
                    <a:pt x="0" y="0"/>
                  </a:move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7"/>
            <p:cNvSpPr/>
            <p:nvPr/>
          </p:nvSpPr>
          <p:spPr>
            <a:xfrm>
              <a:off x="4848104" y="6590543"/>
              <a:ext cx="3719253" cy="0"/>
            </a:xfrm>
            <a:custGeom>
              <a:avLst/>
              <a:pathLst>
                <a:path w="3719253" h="0">
                  <a:moveTo>
                    <a:pt x="0" y="0"/>
                  </a:move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g958"/>
            <p:cNvSpPr/>
            <p:nvPr/>
          </p:nvSpPr>
          <p:spPr>
            <a:xfrm>
              <a:off x="5192936" y="6822370"/>
              <a:ext cx="3374422" cy="1746220"/>
            </a:xfrm>
            <a:custGeom>
              <a:avLst/>
              <a:pathLst>
                <a:path w="3374422" h="1746220">
                  <a:moveTo>
                    <a:pt x="0" y="1745757"/>
                  </a:moveTo>
                  <a:lnTo>
                    <a:pt x="24630" y="1745720"/>
                  </a:lnTo>
                  <a:lnTo>
                    <a:pt x="49261" y="1745680"/>
                  </a:lnTo>
                  <a:lnTo>
                    <a:pt x="73892" y="1745638"/>
                  </a:lnTo>
                  <a:lnTo>
                    <a:pt x="98523" y="1745592"/>
                  </a:lnTo>
                  <a:lnTo>
                    <a:pt x="123154" y="1745543"/>
                  </a:lnTo>
                  <a:lnTo>
                    <a:pt x="147784" y="1745491"/>
                  </a:lnTo>
                  <a:lnTo>
                    <a:pt x="172415" y="1745435"/>
                  </a:lnTo>
                  <a:lnTo>
                    <a:pt x="197046" y="1745374"/>
                  </a:lnTo>
                  <a:lnTo>
                    <a:pt x="221677" y="1745310"/>
                  </a:lnTo>
                  <a:lnTo>
                    <a:pt x="246308" y="1745241"/>
                  </a:lnTo>
                  <a:lnTo>
                    <a:pt x="270939" y="1745166"/>
                  </a:lnTo>
                  <a:lnTo>
                    <a:pt x="295569" y="1745087"/>
                  </a:lnTo>
                  <a:lnTo>
                    <a:pt x="320200" y="1745002"/>
                  </a:lnTo>
                  <a:lnTo>
                    <a:pt x="344831" y="1744910"/>
                  </a:lnTo>
                  <a:lnTo>
                    <a:pt x="369462" y="1744812"/>
                  </a:lnTo>
                  <a:lnTo>
                    <a:pt x="394093" y="1744707"/>
                  </a:lnTo>
                  <a:lnTo>
                    <a:pt x="418723" y="1744595"/>
                  </a:lnTo>
                  <a:lnTo>
                    <a:pt x="443354" y="1744474"/>
                  </a:lnTo>
                  <a:lnTo>
                    <a:pt x="467985" y="1744344"/>
                  </a:lnTo>
                  <a:lnTo>
                    <a:pt x="492616" y="1744205"/>
                  </a:lnTo>
                  <a:lnTo>
                    <a:pt x="517247" y="1744056"/>
                  </a:lnTo>
                  <a:lnTo>
                    <a:pt x="541878" y="1743896"/>
                  </a:lnTo>
                  <a:lnTo>
                    <a:pt x="566508" y="1743725"/>
                  </a:lnTo>
                  <a:lnTo>
                    <a:pt x="591139" y="1743541"/>
                  </a:lnTo>
                  <a:lnTo>
                    <a:pt x="615770" y="1743343"/>
                  </a:lnTo>
                  <a:lnTo>
                    <a:pt x="640401" y="1743131"/>
                  </a:lnTo>
                  <a:lnTo>
                    <a:pt x="665032" y="1742903"/>
                  </a:lnTo>
                  <a:lnTo>
                    <a:pt x="689662" y="1742659"/>
                  </a:lnTo>
                  <a:lnTo>
                    <a:pt x="714293" y="1742397"/>
                  </a:lnTo>
                  <a:lnTo>
                    <a:pt x="738924" y="1742116"/>
                  </a:lnTo>
                  <a:lnTo>
                    <a:pt x="763555" y="1741813"/>
                  </a:lnTo>
                  <a:lnTo>
                    <a:pt x="788186" y="1741489"/>
                  </a:lnTo>
                  <a:lnTo>
                    <a:pt x="812817" y="1741140"/>
                  </a:lnTo>
                  <a:lnTo>
                    <a:pt x="837447" y="1740766"/>
                  </a:lnTo>
                  <a:lnTo>
                    <a:pt x="862078" y="1740364"/>
                  </a:lnTo>
                  <a:lnTo>
                    <a:pt x="886709" y="1739932"/>
                  </a:lnTo>
                  <a:lnTo>
                    <a:pt x="911340" y="1739467"/>
                  </a:lnTo>
                  <a:lnTo>
                    <a:pt x="935971" y="1738969"/>
                  </a:lnTo>
                  <a:lnTo>
                    <a:pt x="960601" y="1738432"/>
                  </a:lnTo>
                  <a:lnTo>
                    <a:pt x="985232" y="1737856"/>
                  </a:lnTo>
                  <a:lnTo>
                    <a:pt x="1009863" y="1737237"/>
                  </a:lnTo>
                  <a:lnTo>
                    <a:pt x="1034494" y="1736571"/>
                  </a:lnTo>
                  <a:lnTo>
                    <a:pt x="1059125" y="1735854"/>
                  </a:lnTo>
                  <a:lnTo>
                    <a:pt x="1083756" y="1735084"/>
                  </a:lnTo>
                  <a:lnTo>
                    <a:pt x="1108386" y="1734256"/>
                  </a:lnTo>
                  <a:lnTo>
                    <a:pt x="1133017" y="1733365"/>
                  </a:lnTo>
                  <a:lnTo>
                    <a:pt x="1157648" y="1732406"/>
                  </a:lnTo>
                  <a:lnTo>
                    <a:pt x="1182279" y="1731374"/>
                  </a:lnTo>
                  <a:lnTo>
                    <a:pt x="1206910" y="1730264"/>
                  </a:lnTo>
                  <a:lnTo>
                    <a:pt x="1231540" y="1729069"/>
                  </a:lnTo>
                  <a:lnTo>
                    <a:pt x="1256171" y="1727783"/>
                  </a:lnTo>
                  <a:lnTo>
                    <a:pt x="1280802" y="1726399"/>
                  </a:lnTo>
                  <a:lnTo>
                    <a:pt x="1305433" y="1724908"/>
                  </a:lnTo>
                  <a:lnTo>
                    <a:pt x="1330064" y="1723302"/>
                  </a:lnTo>
                  <a:lnTo>
                    <a:pt x="1354695" y="1721574"/>
                  </a:lnTo>
                  <a:lnTo>
                    <a:pt x="1379325" y="1719711"/>
                  </a:lnTo>
                  <a:lnTo>
                    <a:pt x="1403956" y="1717706"/>
                  </a:lnTo>
                  <a:lnTo>
                    <a:pt x="1428587" y="1715545"/>
                  </a:lnTo>
                  <a:lnTo>
                    <a:pt x="1453218" y="1713217"/>
                  </a:lnTo>
                  <a:lnTo>
                    <a:pt x="1477849" y="1710709"/>
                  </a:lnTo>
                  <a:lnTo>
                    <a:pt x="1502479" y="1708007"/>
                  </a:lnTo>
                  <a:lnTo>
                    <a:pt x="1527110" y="1705096"/>
                  </a:lnTo>
                  <a:lnTo>
                    <a:pt x="1551741" y="1701960"/>
                  </a:lnTo>
                  <a:lnTo>
                    <a:pt x="1576372" y="1698580"/>
                  </a:lnTo>
                  <a:lnTo>
                    <a:pt x="1601003" y="1694939"/>
                  </a:lnTo>
                  <a:lnTo>
                    <a:pt x="1625634" y="1691017"/>
                  </a:lnTo>
                  <a:lnTo>
                    <a:pt x="1650264" y="1686792"/>
                  </a:lnTo>
                  <a:lnTo>
                    <a:pt x="1674895" y="1682241"/>
                  </a:lnTo>
                  <a:lnTo>
                    <a:pt x="1699526" y="1677341"/>
                  </a:lnTo>
                  <a:lnTo>
                    <a:pt x="1724157" y="1672065"/>
                  </a:lnTo>
                  <a:lnTo>
                    <a:pt x="1748788" y="1666386"/>
                  </a:lnTo>
                  <a:lnTo>
                    <a:pt x="1773419" y="1660276"/>
                  </a:lnTo>
                  <a:lnTo>
                    <a:pt x="1798049" y="1653703"/>
                  </a:lnTo>
                  <a:lnTo>
                    <a:pt x="1822680" y="1646636"/>
                  </a:lnTo>
                  <a:lnTo>
                    <a:pt x="1847311" y="1639042"/>
                  </a:lnTo>
                  <a:lnTo>
                    <a:pt x="1871942" y="1630884"/>
                  </a:lnTo>
                  <a:lnTo>
                    <a:pt x="1896573" y="1622127"/>
                  </a:lnTo>
                  <a:lnTo>
                    <a:pt x="1921203" y="1612732"/>
                  </a:lnTo>
                  <a:lnTo>
                    <a:pt x="1945834" y="1602662"/>
                  </a:lnTo>
                  <a:lnTo>
                    <a:pt x="1970465" y="1591876"/>
                  </a:lnTo>
                  <a:lnTo>
                    <a:pt x="1995096" y="1580333"/>
                  </a:lnTo>
                  <a:lnTo>
                    <a:pt x="2019727" y="1567994"/>
                  </a:lnTo>
                  <a:lnTo>
                    <a:pt x="2044358" y="1554817"/>
                  </a:lnTo>
                  <a:lnTo>
                    <a:pt x="2068988" y="1540762"/>
                  </a:lnTo>
                  <a:lnTo>
                    <a:pt x="2093619" y="1525791"/>
                  </a:lnTo>
                  <a:lnTo>
                    <a:pt x="2118250" y="1509866"/>
                  </a:lnTo>
                  <a:lnTo>
                    <a:pt x="2142881" y="1492952"/>
                  </a:lnTo>
                  <a:lnTo>
                    <a:pt x="2167512" y="1475015"/>
                  </a:lnTo>
                  <a:lnTo>
                    <a:pt x="2192142" y="1456028"/>
                  </a:lnTo>
                  <a:lnTo>
                    <a:pt x="2216773" y="1435964"/>
                  </a:lnTo>
                  <a:lnTo>
                    <a:pt x="2241404" y="1414805"/>
                  </a:lnTo>
                  <a:lnTo>
                    <a:pt x="2266035" y="1392535"/>
                  </a:lnTo>
                  <a:lnTo>
                    <a:pt x="2290666" y="1369147"/>
                  </a:lnTo>
                  <a:lnTo>
                    <a:pt x="2315297" y="1344639"/>
                  </a:lnTo>
                  <a:lnTo>
                    <a:pt x="2339927" y="1319017"/>
                  </a:lnTo>
                  <a:lnTo>
                    <a:pt x="2364558" y="1292296"/>
                  </a:lnTo>
                  <a:lnTo>
                    <a:pt x="2389189" y="1264497"/>
                  </a:lnTo>
                  <a:lnTo>
                    <a:pt x="2413820" y="1235649"/>
                  </a:lnTo>
                  <a:lnTo>
                    <a:pt x="2438451" y="1205789"/>
                  </a:lnTo>
                  <a:lnTo>
                    <a:pt x="2463081" y="1174963"/>
                  </a:lnTo>
                  <a:lnTo>
                    <a:pt x="2487712" y="1143222"/>
                  </a:lnTo>
                  <a:lnTo>
                    <a:pt x="2512343" y="1110624"/>
                  </a:lnTo>
                  <a:lnTo>
                    <a:pt x="2536974" y="1077231"/>
                  </a:lnTo>
                  <a:lnTo>
                    <a:pt x="2561605" y="1043111"/>
                  </a:lnTo>
                  <a:lnTo>
                    <a:pt x="2586236" y="1008335"/>
                  </a:lnTo>
                  <a:lnTo>
                    <a:pt x="2610866" y="972977"/>
                  </a:lnTo>
                  <a:lnTo>
                    <a:pt x="2635497" y="937111"/>
                  </a:lnTo>
                  <a:lnTo>
                    <a:pt x="2660128" y="900814"/>
                  </a:lnTo>
                  <a:lnTo>
                    <a:pt x="2684759" y="864162"/>
                  </a:lnTo>
                  <a:lnTo>
                    <a:pt x="2709390" y="827232"/>
                  </a:lnTo>
                  <a:lnTo>
                    <a:pt x="2734020" y="790101"/>
                  </a:lnTo>
                  <a:lnTo>
                    <a:pt x="2758651" y="752846"/>
                  </a:lnTo>
                  <a:lnTo>
                    <a:pt x="2783282" y="715544"/>
                  </a:lnTo>
                  <a:lnTo>
                    <a:pt x="2807913" y="678274"/>
                  </a:lnTo>
                  <a:lnTo>
                    <a:pt x="2832544" y="641114"/>
                  </a:lnTo>
                  <a:lnTo>
                    <a:pt x="2857175" y="604145"/>
                  </a:lnTo>
                  <a:lnTo>
                    <a:pt x="2881805" y="567449"/>
                  </a:lnTo>
                  <a:lnTo>
                    <a:pt x="2906436" y="531107"/>
                  </a:lnTo>
                  <a:lnTo>
                    <a:pt x="2931067" y="495203"/>
                  </a:lnTo>
                  <a:lnTo>
                    <a:pt x="2955698" y="459820"/>
                  </a:lnTo>
                  <a:lnTo>
                    <a:pt x="2980329" y="425041"/>
                  </a:lnTo>
                  <a:lnTo>
                    <a:pt x="3004959" y="390948"/>
                  </a:lnTo>
                  <a:lnTo>
                    <a:pt x="3029590" y="357617"/>
                  </a:lnTo>
                  <a:lnTo>
                    <a:pt x="3054221" y="325124"/>
                  </a:lnTo>
                  <a:lnTo>
                    <a:pt x="3078852" y="293538"/>
                  </a:lnTo>
                  <a:lnTo>
                    <a:pt x="3103483" y="262921"/>
                  </a:lnTo>
                  <a:lnTo>
                    <a:pt x="3128114" y="233330"/>
                  </a:lnTo>
                  <a:lnTo>
                    <a:pt x="3152744" y="204811"/>
                  </a:lnTo>
                  <a:lnTo>
                    <a:pt x="3177375" y="177405"/>
                  </a:lnTo>
                  <a:lnTo>
                    <a:pt x="3202006" y="151141"/>
                  </a:lnTo>
                  <a:lnTo>
                    <a:pt x="3226637" y="126041"/>
                  </a:lnTo>
                  <a:lnTo>
                    <a:pt x="3251268" y="102117"/>
                  </a:lnTo>
                  <a:lnTo>
                    <a:pt x="3275899" y="79372"/>
                  </a:lnTo>
                  <a:lnTo>
                    <a:pt x="3300529" y="57804"/>
                  </a:lnTo>
                  <a:lnTo>
                    <a:pt x="3325160" y="37399"/>
                  </a:lnTo>
                  <a:lnTo>
                    <a:pt x="3349791" y="18139"/>
                  </a:lnTo>
                  <a:lnTo>
                    <a:pt x="3374422" y="0"/>
                  </a:lnTo>
                  <a:lnTo>
                    <a:pt x="3374422" y="597325"/>
                  </a:lnTo>
                  <a:lnTo>
                    <a:pt x="3349791" y="626479"/>
                  </a:lnTo>
                  <a:lnTo>
                    <a:pt x="3325160" y="655827"/>
                  </a:lnTo>
                  <a:lnTo>
                    <a:pt x="3300529" y="685331"/>
                  </a:lnTo>
                  <a:lnTo>
                    <a:pt x="3275899" y="714954"/>
                  </a:lnTo>
                  <a:lnTo>
                    <a:pt x="3251268" y="744658"/>
                  </a:lnTo>
                  <a:lnTo>
                    <a:pt x="3226637" y="774407"/>
                  </a:lnTo>
                  <a:lnTo>
                    <a:pt x="3202006" y="804162"/>
                  </a:lnTo>
                  <a:lnTo>
                    <a:pt x="3177375" y="833886"/>
                  </a:lnTo>
                  <a:lnTo>
                    <a:pt x="3152744" y="863541"/>
                  </a:lnTo>
                  <a:lnTo>
                    <a:pt x="3128114" y="893088"/>
                  </a:lnTo>
                  <a:lnTo>
                    <a:pt x="3103483" y="922487"/>
                  </a:lnTo>
                  <a:lnTo>
                    <a:pt x="3078852" y="951700"/>
                  </a:lnTo>
                  <a:lnTo>
                    <a:pt x="3054221" y="980686"/>
                  </a:lnTo>
                  <a:lnTo>
                    <a:pt x="3029590" y="1009405"/>
                  </a:lnTo>
                  <a:lnTo>
                    <a:pt x="3004959" y="1037816"/>
                  </a:lnTo>
                  <a:lnTo>
                    <a:pt x="2980329" y="1065878"/>
                  </a:lnTo>
                  <a:lnTo>
                    <a:pt x="2955698" y="1093551"/>
                  </a:lnTo>
                  <a:lnTo>
                    <a:pt x="2931067" y="1120795"/>
                  </a:lnTo>
                  <a:lnTo>
                    <a:pt x="2906436" y="1147571"/>
                  </a:lnTo>
                  <a:lnTo>
                    <a:pt x="2881805" y="1173842"/>
                  </a:lnTo>
                  <a:lnTo>
                    <a:pt x="2857175" y="1199572"/>
                  </a:lnTo>
                  <a:lnTo>
                    <a:pt x="2832544" y="1224727"/>
                  </a:lnTo>
                  <a:lnTo>
                    <a:pt x="2807913" y="1249276"/>
                  </a:lnTo>
                  <a:lnTo>
                    <a:pt x="2783282" y="1273191"/>
                  </a:lnTo>
                  <a:lnTo>
                    <a:pt x="2758651" y="1296444"/>
                  </a:lnTo>
                  <a:lnTo>
                    <a:pt x="2734020" y="1319015"/>
                  </a:lnTo>
                  <a:lnTo>
                    <a:pt x="2709390" y="1340884"/>
                  </a:lnTo>
                  <a:lnTo>
                    <a:pt x="2684759" y="1362035"/>
                  </a:lnTo>
                  <a:lnTo>
                    <a:pt x="2660128" y="1382456"/>
                  </a:lnTo>
                  <a:lnTo>
                    <a:pt x="2635497" y="1402138"/>
                  </a:lnTo>
                  <a:lnTo>
                    <a:pt x="2610866" y="1421076"/>
                  </a:lnTo>
                  <a:lnTo>
                    <a:pt x="2586236" y="1439268"/>
                  </a:lnTo>
                  <a:lnTo>
                    <a:pt x="2561605" y="1456715"/>
                  </a:lnTo>
                  <a:lnTo>
                    <a:pt x="2536974" y="1473421"/>
                  </a:lnTo>
                  <a:lnTo>
                    <a:pt x="2512343" y="1489394"/>
                  </a:lnTo>
                  <a:lnTo>
                    <a:pt x="2487712" y="1504642"/>
                  </a:lnTo>
                  <a:lnTo>
                    <a:pt x="2463081" y="1519179"/>
                  </a:lnTo>
                  <a:lnTo>
                    <a:pt x="2438451" y="1533017"/>
                  </a:lnTo>
                  <a:lnTo>
                    <a:pt x="2413820" y="1546173"/>
                  </a:lnTo>
                  <a:lnTo>
                    <a:pt x="2389189" y="1558664"/>
                  </a:lnTo>
                  <a:lnTo>
                    <a:pt x="2364558" y="1570508"/>
                  </a:lnTo>
                  <a:lnTo>
                    <a:pt x="2339927" y="1581727"/>
                  </a:lnTo>
                  <a:lnTo>
                    <a:pt x="2315297" y="1592340"/>
                  </a:lnTo>
                  <a:lnTo>
                    <a:pt x="2290666" y="1602369"/>
                  </a:lnTo>
                  <a:lnTo>
                    <a:pt x="2266035" y="1611836"/>
                  </a:lnTo>
                  <a:lnTo>
                    <a:pt x="2241404" y="1620763"/>
                  </a:lnTo>
                  <a:lnTo>
                    <a:pt x="2216773" y="1629173"/>
                  </a:lnTo>
                  <a:lnTo>
                    <a:pt x="2192142" y="1637087"/>
                  </a:lnTo>
                  <a:lnTo>
                    <a:pt x="2167512" y="1644529"/>
                  </a:lnTo>
                  <a:lnTo>
                    <a:pt x="2142881" y="1651520"/>
                  </a:lnTo>
                  <a:lnTo>
                    <a:pt x="2118250" y="1658081"/>
                  </a:lnTo>
                  <a:lnTo>
                    <a:pt x="2093619" y="1664235"/>
                  </a:lnTo>
                  <a:lnTo>
                    <a:pt x="2068988" y="1670001"/>
                  </a:lnTo>
                  <a:lnTo>
                    <a:pt x="2044358" y="1675400"/>
                  </a:lnTo>
                  <a:lnTo>
                    <a:pt x="2019727" y="1680451"/>
                  </a:lnTo>
                  <a:lnTo>
                    <a:pt x="1995096" y="1685174"/>
                  </a:lnTo>
                  <a:lnTo>
                    <a:pt x="1970465" y="1689586"/>
                  </a:lnTo>
                  <a:lnTo>
                    <a:pt x="1945834" y="1693705"/>
                  </a:lnTo>
                  <a:lnTo>
                    <a:pt x="1921203" y="1697548"/>
                  </a:lnTo>
                  <a:lnTo>
                    <a:pt x="1896573" y="1701132"/>
                  </a:lnTo>
                  <a:lnTo>
                    <a:pt x="1871942" y="1704470"/>
                  </a:lnTo>
                  <a:lnTo>
                    <a:pt x="1847311" y="1707579"/>
                  </a:lnTo>
                  <a:lnTo>
                    <a:pt x="1822680" y="1710473"/>
                  </a:lnTo>
                  <a:lnTo>
                    <a:pt x="1798049" y="1713164"/>
                  </a:lnTo>
                  <a:lnTo>
                    <a:pt x="1773419" y="1715665"/>
                  </a:lnTo>
                  <a:lnTo>
                    <a:pt x="1748788" y="1717989"/>
                  </a:lnTo>
                  <a:lnTo>
                    <a:pt x="1724157" y="1720147"/>
                  </a:lnTo>
                  <a:lnTo>
                    <a:pt x="1699526" y="1722149"/>
                  </a:lnTo>
                  <a:lnTo>
                    <a:pt x="1674895" y="1724006"/>
                  </a:lnTo>
                  <a:lnTo>
                    <a:pt x="1650264" y="1725728"/>
                  </a:lnTo>
                  <a:lnTo>
                    <a:pt x="1625634" y="1727324"/>
                  </a:lnTo>
                  <a:lnTo>
                    <a:pt x="1601003" y="1728801"/>
                  </a:lnTo>
                  <a:lnTo>
                    <a:pt x="1576372" y="1730169"/>
                  </a:lnTo>
                  <a:lnTo>
                    <a:pt x="1551741" y="1731434"/>
                  </a:lnTo>
                  <a:lnTo>
                    <a:pt x="1527110" y="1732605"/>
                  </a:lnTo>
                  <a:lnTo>
                    <a:pt x="1502479" y="1733687"/>
                  </a:lnTo>
                  <a:lnTo>
                    <a:pt x="1477849" y="1734686"/>
                  </a:lnTo>
                  <a:lnTo>
                    <a:pt x="1453218" y="1735610"/>
                  </a:lnTo>
                  <a:lnTo>
                    <a:pt x="1428587" y="1736462"/>
                  </a:lnTo>
                  <a:lnTo>
                    <a:pt x="1403956" y="1737249"/>
                  </a:lnTo>
                  <a:lnTo>
                    <a:pt x="1379325" y="1737975"/>
                  </a:lnTo>
                  <a:lnTo>
                    <a:pt x="1354695" y="1738645"/>
                  </a:lnTo>
                  <a:lnTo>
                    <a:pt x="1330064" y="1739262"/>
                  </a:lnTo>
                  <a:lnTo>
                    <a:pt x="1305433" y="1739831"/>
                  </a:lnTo>
                  <a:lnTo>
                    <a:pt x="1280802" y="1740355"/>
                  </a:lnTo>
                  <a:lnTo>
                    <a:pt x="1256171" y="1740838"/>
                  </a:lnTo>
                  <a:lnTo>
                    <a:pt x="1231540" y="1741282"/>
                  </a:lnTo>
                  <a:lnTo>
                    <a:pt x="1206910" y="1741691"/>
                  </a:lnTo>
                  <a:lnTo>
                    <a:pt x="1182279" y="1742068"/>
                  </a:lnTo>
                  <a:lnTo>
                    <a:pt x="1157648" y="1742414"/>
                  </a:lnTo>
                  <a:lnTo>
                    <a:pt x="1133017" y="1742732"/>
                  </a:lnTo>
                  <a:lnTo>
                    <a:pt x="1108386" y="1743025"/>
                  </a:lnTo>
                  <a:lnTo>
                    <a:pt x="1083756" y="1743294"/>
                  </a:lnTo>
                  <a:lnTo>
                    <a:pt x="1059125" y="1743542"/>
                  </a:lnTo>
                  <a:lnTo>
                    <a:pt x="1034494" y="1743769"/>
                  </a:lnTo>
                  <a:lnTo>
                    <a:pt x="1009863" y="1743978"/>
                  </a:lnTo>
                  <a:lnTo>
                    <a:pt x="985232" y="1744169"/>
                  </a:lnTo>
                  <a:lnTo>
                    <a:pt x="960601" y="1744345"/>
                  </a:lnTo>
                  <a:lnTo>
                    <a:pt x="935971" y="1744507"/>
                  </a:lnTo>
                  <a:lnTo>
                    <a:pt x="911340" y="1744655"/>
                  </a:lnTo>
                  <a:lnTo>
                    <a:pt x="886709" y="1744791"/>
                  </a:lnTo>
                  <a:lnTo>
                    <a:pt x="862078" y="1744916"/>
                  </a:lnTo>
                  <a:lnTo>
                    <a:pt x="837447" y="1745031"/>
                  </a:lnTo>
                  <a:lnTo>
                    <a:pt x="812817" y="1745136"/>
                  </a:lnTo>
                  <a:lnTo>
                    <a:pt x="788186" y="1745232"/>
                  </a:lnTo>
                  <a:lnTo>
                    <a:pt x="763555" y="1745321"/>
                  </a:lnTo>
                  <a:lnTo>
                    <a:pt x="738924" y="1745402"/>
                  </a:lnTo>
                  <a:lnTo>
                    <a:pt x="714293" y="1745476"/>
                  </a:lnTo>
                  <a:lnTo>
                    <a:pt x="689662" y="1745544"/>
                  </a:lnTo>
                  <a:lnTo>
                    <a:pt x="665032" y="1745606"/>
                  </a:lnTo>
                  <a:lnTo>
                    <a:pt x="640401" y="1745663"/>
                  </a:lnTo>
                  <a:lnTo>
                    <a:pt x="615770" y="1745716"/>
                  </a:lnTo>
                  <a:lnTo>
                    <a:pt x="591139" y="1745764"/>
                  </a:lnTo>
                  <a:lnTo>
                    <a:pt x="566508" y="1745807"/>
                  </a:lnTo>
                  <a:lnTo>
                    <a:pt x="541878" y="1745848"/>
                  </a:lnTo>
                  <a:lnTo>
                    <a:pt x="517247" y="1745885"/>
                  </a:lnTo>
                  <a:lnTo>
                    <a:pt x="492616" y="1745918"/>
                  </a:lnTo>
                  <a:lnTo>
                    <a:pt x="467985" y="1745949"/>
                  </a:lnTo>
                  <a:lnTo>
                    <a:pt x="443354" y="1745977"/>
                  </a:lnTo>
                  <a:lnTo>
                    <a:pt x="418723" y="1746003"/>
                  </a:lnTo>
                  <a:lnTo>
                    <a:pt x="394093" y="1746027"/>
                  </a:lnTo>
                  <a:lnTo>
                    <a:pt x="369462" y="1746049"/>
                  </a:lnTo>
                  <a:lnTo>
                    <a:pt x="344831" y="1746069"/>
                  </a:lnTo>
                  <a:lnTo>
                    <a:pt x="320200" y="1746087"/>
                  </a:lnTo>
                  <a:lnTo>
                    <a:pt x="295569" y="1746103"/>
                  </a:lnTo>
                  <a:lnTo>
                    <a:pt x="270939" y="1746119"/>
                  </a:lnTo>
                  <a:lnTo>
                    <a:pt x="246308" y="1746132"/>
                  </a:lnTo>
                  <a:lnTo>
                    <a:pt x="221677" y="1746145"/>
                  </a:lnTo>
                  <a:lnTo>
                    <a:pt x="197046" y="1746157"/>
                  </a:lnTo>
                  <a:lnTo>
                    <a:pt x="172415" y="1746167"/>
                  </a:lnTo>
                  <a:lnTo>
                    <a:pt x="147784" y="1746177"/>
                  </a:lnTo>
                  <a:lnTo>
                    <a:pt x="123154" y="1746186"/>
                  </a:lnTo>
                  <a:lnTo>
                    <a:pt x="98523" y="1746194"/>
                  </a:lnTo>
                  <a:lnTo>
                    <a:pt x="73892" y="1746202"/>
                  </a:lnTo>
                  <a:lnTo>
                    <a:pt x="49261" y="1746209"/>
                  </a:lnTo>
                  <a:lnTo>
                    <a:pt x="24630" y="1746215"/>
                  </a:lnTo>
                  <a:lnTo>
                    <a:pt x="0" y="1746220"/>
                  </a:lnTo>
                  <a:close/>
                </a:path>
              </a:pathLst>
            </a:custGeom>
            <a:solidFill>
              <a:srgbClr val="009E7B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9" name="pl959"/>
            <p:cNvSpPr/>
            <p:nvPr/>
          </p:nvSpPr>
          <p:spPr>
            <a:xfrm>
              <a:off x="5192936" y="6822370"/>
              <a:ext cx="3374422" cy="1745757"/>
            </a:xfrm>
            <a:custGeom>
              <a:avLst/>
              <a:pathLst>
                <a:path w="3374422" h="1745757">
                  <a:moveTo>
                    <a:pt x="0" y="1745757"/>
                  </a:moveTo>
                  <a:lnTo>
                    <a:pt x="24630" y="1745720"/>
                  </a:lnTo>
                  <a:lnTo>
                    <a:pt x="49261" y="1745680"/>
                  </a:lnTo>
                  <a:lnTo>
                    <a:pt x="73892" y="1745638"/>
                  </a:lnTo>
                  <a:lnTo>
                    <a:pt x="98523" y="1745592"/>
                  </a:lnTo>
                  <a:lnTo>
                    <a:pt x="123154" y="1745543"/>
                  </a:lnTo>
                  <a:lnTo>
                    <a:pt x="147784" y="1745491"/>
                  </a:lnTo>
                  <a:lnTo>
                    <a:pt x="172415" y="1745435"/>
                  </a:lnTo>
                  <a:lnTo>
                    <a:pt x="197046" y="1745374"/>
                  </a:lnTo>
                  <a:lnTo>
                    <a:pt x="221677" y="1745310"/>
                  </a:lnTo>
                  <a:lnTo>
                    <a:pt x="246308" y="1745241"/>
                  </a:lnTo>
                  <a:lnTo>
                    <a:pt x="270939" y="1745166"/>
                  </a:lnTo>
                  <a:lnTo>
                    <a:pt x="295569" y="1745087"/>
                  </a:lnTo>
                  <a:lnTo>
                    <a:pt x="320200" y="1745002"/>
                  </a:lnTo>
                  <a:lnTo>
                    <a:pt x="344831" y="1744910"/>
                  </a:lnTo>
                  <a:lnTo>
                    <a:pt x="369462" y="1744812"/>
                  </a:lnTo>
                  <a:lnTo>
                    <a:pt x="394093" y="1744707"/>
                  </a:lnTo>
                  <a:lnTo>
                    <a:pt x="418723" y="1744595"/>
                  </a:lnTo>
                  <a:lnTo>
                    <a:pt x="443354" y="1744474"/>
                  </a:lnTo>
                  <a:lnTo>
                    <a:pt x="467985" y="1744344"/>
                  </a:lnTo>
                  <a:lnTo>
                    <a:pt x="492616" y="1744205"/>
                  </a:lnTo>
                  <a:lnTo>
                    <a:pt x="517247" y="1744056"/>
                  </a:lnTo>
                  <a:lnTo>
                    <a:pt x="541878" y="1743896"/>
                  </a:lnTo>
                  <a:lnTo>
                    <a:pt x="566508" y="1743725"/>
                  </a:lnTo>
                  <a:lnTo>
                    <a:pt x="591139" y="1743541"/>
                  </a:lnTo>
                  <a:lnTo>
                    <a:pt x="615770" y="1743343"/>
                  </a:lnTo>
                  <a:lnTo>
                    <a:pt x="640401" y="1743131"/>
                  </a:lnTo>
                  <a:lnTo>
                    <a:pt x="665032" y="1742903"/>
                  </a:lnTo>
                  <a:lnTo>
                    <a:pt x="689662" y="1742659"/>
                  </a:lnTo>
                  <a:lnTo>
                    <a:pt x="714293" y="1742397"/>
                  </a:lnTo>
                  <a:lnTo>
                    <a:pt x="738924" y="1742116"/>
                  </a:lnTo>
                  <a:lnTo>
                    <a:pt x="763555" y="1741813"/>
                  </a:lnTo>
                  <a:lnTo>
                    <a:pt x="788186" y="1741489"/>
                  </a:lnTo>
                  <a:lnTo>
                    <a:pt x="812817" y="1741140"/>
                  </a:lnTo>
                  <a:lnTo>
                    <a:pt x="837447" y="1740766"/>
                  </a:lnTo>
                  <a:lnTo>
                    <a:pt x="862078" y="1740364"/>
                  </a:lnTo>
                  <a:lnTo>
                    <a:pt x="886709" y="1739932"/>
                  </a:lnTo>
                  <a:lnTo>
                    <a:pt x="911340" y="1739467"/>
                  </a:lnTo>
                  <a:lnTo>
                    <a:pt x="935971" y="1738969"/>
                  </a:lnTo>
                  <a:lnTo>
                    <a:pt x="960601" y="1738432"/>
                  </a:lnTo>
                  <a:lnTo>
                    <a:pt x="985232" y="1737856"/>
                  </a:lnTo>
                  <a:lnTo>
                    <a:pt x="1009863" y="1737237"/>
                  </a:lnTo>
                  <a:lnTo>
                    <a:pt x="1034494" y="1736571"/>
                  </a:lnTo>
                  <a:lnTo>
                    <a:pt x="1059125" y="1735854"/>
                  </a:lnTo>
                  <a:lnTo>
                    <a:pt x="1083756" y="1735084"/>
                  </a:lnTo>
                  <a:lnTo>
                    <a:pt x="1108386" y="1734256"/>
                  </a:lnTo>
                  <a:lnTo>
                    <a:pt x="1133017" y="1733365"/>
                  </a:lnTo>
                  <a:lnTo>
                    <a:pt x="1157648" y="1732406"/>
                  </a:lnTo>
                  <a:lnTo>
                    <a:pt x="1182279" y="1731374"/>
                  </a:lnTo>
                  <a:lnTo>
                    <a:pt x="1206910" y="1730264"/>
                  </a:lnTo>
                  <a:lnTo>
                    <a:pt x="1231540" y="1729069"/>
                  </a:lnTo>
                  <a:lnTo>
                    <a:pt x="1256171" y="1727783"/>
                  </a:lnTo>
                  <a:lnTo>
                    <a:pt x="1280802" y="1726399"/>
                  </a:lnTo>
                  <a:lnTo>
                    <a:pt x="1305433" y="1724908"/>
                  </a:lnTo>
                  <a:lnTo>
                    <a:pt x="1330064" y="1723302"/>
                  </a:lnTo>
                  <a:lnTo>
                    <a:pt x="1354695" y="1721574"/>
                  </a:lnTo>
                  <a:lnTo>
                    <a:pt x="1379325" y="1719711"/>
                  </a:lnTo>
                  <a:lnTo>
                    <a:pt x="1403956" y="1717706"/>
                  </a:lnTo>
                  <a:lnTo>
                    <a:pt x="1428587" y="1715545"/>
                  </a:lnTo>
                  <a:lnTo>
                    <a:pt x="1453218" y="1713217"/>
                  </a:lnTo>
                  <a:lnTo>
                    <a:pt x="1477849" y="1710709"/>
                  </a:lnTo>
                  <a:lnTo>
                    <a:pt x="1502479" y="1708007"/>
                  </a:lnTo>
                  <a:lnTo>
                    <a:pt x="1527110" y="1705096"/>
                  </a:lnTo>
                  <a:lnTo>
                    <a:pt x="1551741" y="1701960"/>
                  </a:lnTo>
                  <a:lnTo>
                    <a:pt x="1576372" y="1698580"/>
                  </a:lnTo>
                  <a:lnTo>
                    <a:pt x="1601003" y="1694939"/>
                  </a:lnTo>
                  <a:lnTo>
                    <a:pt x="1625634" y="1691017"/>
                  </a:lnTo>
                  <a:lnTo>
                    <a:pt x="1650264" y="1686792"/>
                  </a:lnTo>
                  <a:lnTo>
                    <a:pt x="1674895" y="1682241"/>
                  </a:lnTo>
                  <a:lnTo>
                    <a:pt x="1699526" y="1677341"/>
                  </a:lnTo>
                  <a:lnTo>
                    <a:pt x="1724157" y="1672065"/>
                  </a:lnTo>
                  <a:lnTo>
                    <a:pt x="1748788" y="1666386"/>
                  </a:lnTo>
                  <a:lnTo>
                    <a:pt x="1773419" y="1660276"/>
                  </a:lnTo>
                  <a:lnTo>
                    <a:pt x="1798049" y="1653703"/>
                  </a:lnTo>
                  <a:lnTo>
                    <a:pt x="1822680" y="1646636"/>
                  </a:lnTo>
                  <a:lnTo>
                    <a:pt x="1847311" y="1639042"/>
                  </a:lnTo>
                  <a:lnTo>
                    <a:pt x="1871942" y="1630884"/>
                  </a:lnTo>
                  <a:lnTo>
                    <a:pt x="1896573" y="1622127"/>
                  </a:lnTo>
                  <a:lnTo>
                    <a:pt x="1921203" y="1612732"/>
                  </a:lnTo>
                  <a:lnTo>
                    <a:pt x="1945834" y="1602662"/>
                  </a:lnTo>
                  <a:lnTo>
                    <a:pt x="1970465" y="1591876"/>
                  </a:lnTo>
                  <a:lnTo>
                    <a:pt x="1995096" y="1580333"/>
                  </a:lnTo>
                  <a:lnTo>
                    <a:pt x="2019727" y="1567994"/>
                  </a:lnTo>
                  <a:lnTo>
                    <a:pt x="2044358" y="1554817"/>
                  </a:lnTo>
                  <a:lnTo>
                    <a:pt x="2068988" y="1540762"/>
                  </a:lnTo>
                  <a:lnTo>
                    <a:pt x="2093619" y="1525791"/>
                  </a:lnTo>
                  <a:lnTo>
                    <a:pt x="2118250" y="1509866"/>
                  </a:lnTo>
                  <a:lnTo>
                    <a:pt x="2142881" y="1492952"/>
                  </a:lnTo>
                  <a:lnTo>
                    <a:pt x="2167512" y="1475015"/>
                  </a:lnTo>
                  <a:lnTo>
                    <a:pt x="2192142" y="1456028"/>
                  </a:lnTo>
                  <a:lnTo>
                    <a:pt x="2216773" y="1435964"/>
                  </a:lnTo>
                  <a:lnTo>
                    <a:pt x="2241404" y="1414805"/>
                  </a:lnTo>
                  <a:lnTo>
                    <a:pt x="2266035" y="1392535"/>
                  </a:lnTo>
                  <a:lnTo>
                    <a:pt x="2290666" y="1369147"/>
                  </a:lnTo>
                  <a:lnTo>
                    <a:pt x="2315297" y="1344639"/>
                  </a:lnTo>
                  <a:lnTo>
                    <a:pt x="2339927" y="1319017"/>
                  </a:lnTo>
                  <a:lnTo>
                    <a:pt x="2364558" y="1292296"/>
                  </a:lnTo>
                  <a:lnTo>
                    <a:pt x="2389189" y="1264497"/>
                  </a:lnTo>
                  <a:lnTo>
                    <a:pt x="2413820" y="1235649"/>
                  </a:lnTo>
                  <a:lnTo>
                    <a:pt x="2438451" y="1205789"/>
                  </a:lnTo>
                  <a:lnTo>
                    <a:pt x="2463081" y="1174963"/>
                  </a:lnTo>
                  <a:lnTo>
                    <a:pt x="2487712" y="1143222"/>
                  </a:lnTo>
                  <a:lnTo>
                    <a:pt x="2512343" y="1110624"/>
                  </a:lnTo>
                  <a:lnTo>
                    <a:pt x="2536974" y="1077231"/>
                  </a:lnTo>
                  <a:lnTo>
                    <a:pt x="2561605" y="1043111"/>
                  </a:lnTo>
                  <a:lnTo>
                    <a:pt x="2586236" y="1008335"/>
                  </a:lnTo>
                  <a:lnTo>
                    <a:pt x="2610866" y="972977"/>
                  </a:lnTo>
                  <a:lnTo>
                    <a:pt x="2635497" y="937111"/>
                  </a:lnTo>
                  <a:lnTo>
                    <a:pt x="2660128" y="900814"/>
                  </a:lnTo>
                  <a:lnTo>
                    <a:pt x="2684759" y="864162"/>
                  </a:lnTo>
                  <a:lnTo>
                    <a:pt x="2709390" y="827232"/>
                  </a:lnTo>
                  <a:lnTo>
                    <a:pt x="2734020" y="790101"/>
                  </a:lnTo>
                  <a:lnTo>
                    <a:pt x="2758651" y="752846"/>
                  </a:lnTo>
                  <a:lnTo>
                    <a:pt x="2783282" y="715544"/>
                  </a:lnTo>
                  <a:lnTo>
                    <a:pt x="2807913" y="678274"/>
                  </a:lnTo>
                  <a:lnTo>
                    <a:pt x="2832544" y="641114"/>
                  </a:lnTo>
                  <a:lnTo>
                    <a:pt x="2857175" y="604145"/>
                  </a:lnTo>
                  <a:lnTo>
                    <a:pt x="2881805" y="567449"/>
                  </a:lnTo>
                  <a:lnTo>
                    <a:pt x="2906436" y="531107"/>
                  </a:lnTo>
                  <a:lnTo>
                    <a:pt x="2931067" y="495203"/>
                  </a:lnTo>
                  <a:lnTo>
                    <a:pt x="2955698" y="459820"/>
                  </a:lnTo>
                  <a:lnTo>
                    <a:pt x="2980329" y="425041"/>
                  </a:lnTo>
                  <a:lnTo>
                    <a:pt x="3004959" y="390948"/>
                  </a:lnTo>
                  <a:lnTo>
                    <a:pt x="3029590" y="357617"/>
                  </a:lnTo>
                  <a:lnTo>
                    <a:pt x="3054221" y="325124"/>
                  </a:lnTo>
                  <a:lnTo>
                    <a:pt x="3078852" y="293538"/>
                  </a:lnTo>
                  <a:lnTo>
                    <a:pt x="3103483" y="262921"/>
                  </a:lnTo>
                  <a:lnTo>
                    <a:pt x="3128114" y="233330"/>
                  </a:lnTo>
                  <a:lnTo>
                    <a:pt x="3152744" y="204811"/>
                  </a:lnTo>
                  <a:lnTo>
                    <a:pt x="3177375" y="177405"/>
                  </a:lnTo>
                  <a:lnTo>
                    <a:pt x="3202006" y="151141"/>
                  </a:lnTo>
                  <a:lnTo>
                    <a:pt x="3226637" y="126041"/>
                  </a:lnTo>
                  <a:lnTo>
                    <a:pt x="3251268" y="102117"/>
                  </a:lnTo>
                  <a:lnTo>
                    <a:pt x="3275899" y="79372"/>
                  </a:lnTo>
                  <a:lnTo>
                    <a:pt x="3300529" y="57804"/>
                  </a:lnTo>
                  <a:lnTo>
                    <a:pt x="3325160" y="37399"/>
                  </a:lnTo>
                  <a:lnTo>
                    <a:pt x="3349791" y="18139"/>
                  </a:lnTo>
                  <a:lnTo>
                    <a:pt x="3374422" y="0"/>
                  </a:lnTo>
                  <a:lnTo>
                    <a:pt x="337442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0" name="pl960"/>
            <p:cNvSpPr/>
            <p:nvPr/>
          </p:nvSpPr>
          <p:spPr>
            <a:xfrm>
              <a:off x="5192936" y="7419695"/>
              <a:ext cx="3374422" cy="1148895"/>
            </a:xfrm>
            <a:custGeom>
              <a:avLst/>
              <a:pathLst>
                <a:path w="3374422" h="1148895">
                  <a:moveTo>
                    <a:pt x="3374422" y="0"/>
                  </a:moveTo>
                  <a:lnTo>
                    <a:pt x="3349791" y="29153"/>
                  </a:lnTo>
                  <a:lnTo>
                    <a:pt x="3325160" y="58501"/>
                  </a:lnTo>
                  <a:lnTo>
                    <a:pt x="3300529" y="88005"/>
                  </a:lnTo>
                  <a:lnTo>
                    <a:pt x="3275899" y="117628"/>
                  </a:lnTo>
                  <a:lnTo>
                    <a:pt x="3251268" y="147332"/>
                  </a:lnTo>
                  <a:lnTo>
                    <a:pt x="3226637" y="177081"/>
                  </a:lnTo>
                  <a:lnTo>
                    <a:pt x="3202006" y="206836"/>
                  </a:lnTo>
                  <a:lnTo>
                    <a:pt x="3177375" y="236560"/>
                  </a:lnTo>
                  <a:lnTo>
                    <a:pt x="3152744" y="266215"/>
                  </a:lnTo>
                  <a:lnTo>
                    <a:pt x="3128114" y="295762"/>
                  </a:lnTo>
                  <a:lnTo>
                    <a:pt x="3103483" y="325162"/>
                  </a:lnTo>
                  <a:lnTo>
                    <a:pt x="3078852" y="354375"/>
                  </a:lnTo>
                  <a:lnTo>
                    <a:pt x="3054221" y="383361"/>
                  </a:lnTo>
                  <a:lnTo>
                    <a:pt x="3029590" y="412080"/>
                  </a:lnTo>
                  <a:lnTo>
                    <a:pt x="3004959" y="440490"/>
                  </a:lnTo>
                  <a:lnTo>
                    <a:pt x="2980329" y="468552"/>
                  </a:lnTo>
                  <a:lnTo>
                    <a:pt x="2955698" y="496225"/>
                  </a:lnTo>
                  <a:lnTo>
                    <a:pt x="2931067" y="523469"/>
                  </a:lnTo>
                  <a:lnTo>
                    <a:pt x="2906436" y="550245"/>
                  </a:lnTo>
                  <a:lnTo>
                    <a:pt x="2881805" y="576516"/>
                  </a:lnTo>
                  <a:lnTo>
                    <a:pt x="2857175" y="602246"/>
                  </a:lnTo>
                  <a:lnTo>
                    <a:pt x="2832544" y="627402"/>
                  </a:lnTo>
                  <a:lnTo>
                    <a:pt x="2807913" y="651951"/>
                  </a:lnTo>
                  <a:lnTo>
                    <a:pt x="2783282" y="675865"/>
                  </a:lnTo>
                  <a:lnTo>
                    <a:pt x="2758651" y="699119"/>
                  </a:lnTo>
                  <a:lnTo>
                    <a:pt x="2734020" y="721690"/>
                  </a:lnTo>
                  <a:lnTo>
                    <a:pt x="2709390" y="743558"/>
                  </a:lnTo>
                  <a:lnTo>
                    <a:pt x="2684759" y="764709"/>
                  </a:lnTo>
                  <a:lnTo>
                    <a:pt x="2660128" y="785130"/>
                  </a:lnTo>
                  <a:lnTo>
                    <a:pt x="2635497" y="804812"/>
                  </a:lnTo>
                  <a:lnTo>
                    <a:pt x="2610866" y="823750"/>
                  </a:lnTo>
                  <a:lnTo>
                    <a:pt x="2586236" y="841942"/>
                  </a:lnTo>
                  <a:lnTo>
                    <a:pt x="2561605" y="859389"/>
                  </a:lnTo>
                  <a:lnTo>
                    <a:pt x="2536974" y="876096"/>
                  </a:lnTo>
                  <a:lnTo>
                    <a:pt x="2512343" y="892068"/>
                  </a:lnTo>
                  <a:lnTo>
                    <a:pt x="2487712" y="907317"/>
                  </a:lnTo>
                  <a:lnTo>
                    <a:pt x="2463081" y="921853"/>
                  </a:lnTo>
                  <a:lnTo>
                    <a:pt x="2438451" y="935691"/>
                  </a:lnTo>
                  <a:lnTo>
                    <a:pt x="2413820" y="948847"/>
                  </a:lnTo>
                  <a:lnTo>
                    <a:pt x="2389189" y="961338"/>
                  </a:lnTo>
                  <a:lnTo>
                    <a:pt x="2364558" y="973183"/>
                  </a:lnTo>
                  <a:lnTo>
                    <a:pt x="2339927" y="984401"/>
                  </a:lnTo>
                  <a:lnTo>
                    <a:pt x="2315297" y="995014"/>
                  </a:lnTo>
                  <a:lnTo>
                    <a:pt x="2290666" y="1005043"/>
                  </a:lnTo>
                  <a:lnTo>
                    <a:pt x="2266035" y="1014510"/>
                  </a:lnTo>
                  <a:lnTo>
                    <a:pt x="2241404" y="1023437"/>
                  </a:lnTo>
                  <a:lnTo>
                    <a:pt x="2216773" y="1031847"/>
                  </a:lnTo>
                  <a:lnTo>
                    <a:pt x="2192142" y="1039762"/>
                  </a:lnTo>
                  <a:lnTo>
                    <a:pt x="2167512" y="1047203"/>
                  </a:lnTo>
                  <a:lnTo>
                    <a:pt x="2142881" y="1054194"/>
                  </a:lnTo>
                  <a:lnTo>
                    <a:pt x="2118250" y="1060755"/>
                  </a:lnTo>
                  <a:lnTo>
                    <a:pt x="2093619" y="1066909"/>
                  </a:lnTo>
                  <a:lnTo>
                    <a:pt x="2068988" y="1072675"/>
                  </a:lnTo>
                  <a:lnTo>
                    <a:pt x="2044358" y="1078074"/>
                  </a:lnTo>
                  <a:lnTo>
                    <a:pt x="2019727" y="1083125"/>
                  </a:lnTo>
                  <a:lnTo>
                    <a:pt x="1995096" y="1087848"/>
                  </a:lnTo>
                  <a:lnTo>
                    <a:pt x="1970465" y="1092260"/>
                  </a:lnTo>
                  <a:lnTo>
                    <a:pt x="1945834" y="1096379"/>
                  </a:lnTo>
                  <a:lnTo>
                    <a:pt x="1921203" y="1100223"/>
                  </a:lnTo>
                  <a:lnTo>
                    <a:pt x="1896573" y="1103806"/>
                  </a:lnTo>
                  <a:lnTo>
                    <a:pt x="1871942" y="1107145"/>
                  </a:lnTo>
                  <a:lnTo>
                    <a:pt x="1847311" y="1110254"/>
                  </a:lnTo>
                  <a:lnTo>
                    <a:pt x="1822680" y="1113147"/>
                  </a:lnTo>
                  <a:lnTo>
                    <a:pt x="1798049" y="1115838"/>
                  </a:lnTo>
                  <a:lnTo>
                    <a:pt x="1773419" y="1118340"/>
                  </a:lnTo>
                  <a:lnTo>
                    <a:pt x="1748788" y="1120663"/>
                  </a:lnTo>
                  <a:lnTo>
                    <a:pt x="1724157" y="1122821"/>
                  </a:lnTo>
                  <a:lnTo>
                    <a:pt x="1699526" y="1124824"/>
                  </a:lnTo>
                  <a:lnTo>
                    <a:pt x="1674895" y="1126681"/>
                  </a:lnTo>
                  <a:lnTo>
                    <a:pt x="1650264" y="1128403"/>
                  </a:lnTo>
                  <a:lnTo>
                    <a:pt x="1625634" y="1129998"/>
                  </a:lnTo>
                  <a:lnTo>
                    <a:pt x="1601003" y="1131475"/>
                  </a:lnTo>
                  <a:lnTo>
                    <a:pt x="1576372" y="1132843"/>
                  </a:lnTo>
                  <a:lnTo>
                    <a:pt x="1551741" y="1134109"/>
                  </a:lnTo>
                  <a:lnTo>
                    <a:pt x="1527110" y="1135279"/>
                  </a:lnTo>
                  <a:lnTo>
                    <a:pt x="1502479" y="1136361"/>
                  </a:lnTo>
                  <a:lnTo>
                    <a:pt x="1477849" y="1137361"/>
                  </a:lnTo>
                  <a:lnTo>
                    <a:pt x="1453218" y="1138284"/>
                  </a:lnTo>
                  <a:lnTo>
                    <a:pt x="1428587" y="1139137"/>
                  </a:lnTo>
                  <a:lnTo>
                    <a:pt x="1403956" y="1139924"/>
                  </a:lnTo>
                  <a:lnTo>
                    <a:pt x="1379325" y="1140650"/>
                  </a:lnTo>
                  <a:lnTo>
                    <a:pt x="1354695" y="1141319"/>
                  </a:lnTo>
                  <a:lnTo>
                    <a:pt x="1330064" y="1141936"/>
                  </a:lnTo>
                  <a:lnTo>
                    <a:pt x="1305433" y="1142505"/>
                  </a:lnTo>
                  <a:lnTo>
                    <a:pt x="1280802" y="1143029"/>
                  </a:lnTo>
                  <a:lnTo>
                    <a:pt x="1256171" y="1143512"/>
                  </a:lnTo>
                  <a:lnTo>
                    <a:pt x="1231540" y="1143957"/>
                  </a:lnTo>
                  <a:lnTo>
                    <a:pt x="1206910" y="1144366"/>
                  </a:lnTo>
                  <a:lnTo>
                    <a:pt x="1182279" y="1144742"/>
                  </a:lnTo>
                  <a:lnTo>
                    <a:pt x="1157648" y="1145088"/>
                  </a:lnTo>
                  <a:lnTo>
                    <a:pt x="1133017" y="1145407"/>
                  </a:lnTo>
                  <a:lnTo>
                    <a:pt x="1108386" y="1145700"/>
                  </a:lnTo>
                  <a:lnTo>
                    <a:pt x="1083756" y="1145969"/>
                  </a:lnTo>
                  <a:lnTo>
                    <a:pt x="1059125" y="1146216"/>
                  </a:lnTo>
                  <a:lnTo>
                    <a:pt x="1034494" y="1146443"/>
                  </a:lnTo>
                  <a:lnTo>
                    <a:pt x="1009863" y="1146652"/>
                  </a:lnTo>
                  <a:lnTo>
                    <a:pt x="985232" y="1146844"/>
                  </a:lnTo>
                  <a:lnTo>
                    <a:pt x="960601" y="1147020"/>
                  </a:lnTo>
                  <a:lnTo>
                    <a:pt x="935971" y="1147181"/>
                  </a:lnTo>
                  <a:lnTo>
                    <a:pt x="911340" y="1147330"/>
                  </a:lnTo>
                  <a:lnTo>
                    <a:pt x="886709" y="1147466"/>
                  </a:lnTo>
                  <a:lnTo>
                    <a:pt x="862078" y="1147591"/>
                  </a:lnTo>
                  <a:lnTo>
                    <a:pt x="837447" y="1147705"/>
                  </a:lnTo>
                  <a:lnTo>
                    <a:pt x="812817" y="1147810"/>
                  </a:lnTo>
                  <a:lnTo>
                    <a:pt x="788186" y="1147907"/>
                  </a:lnTo>
                  <a:lnTo>
                    <a:pt x="763555" y="1147995"/>
                  </a:lnTo>
                  <a:lnTo>
                    <a:pt x="738924" y="1148076"/>
                  </a:lnTo>
                  <a:lnTo>
                    <a:pt x="714293" y="1148150"/>
                  </a:lnTo>
                  <a:lnTo>
                    <a:pt x="689662" y="1148218"/>
                  </a:lnTo>
                  <a:lnTo>
                    <a:pt x="665032" y="1148280"/>
                  </a:lnTo>
                  <a:lnTo>
                    <a:pt x="640401" y="1148338"/>
                  </a:lnTo>
                  <a:lnTo>
                    <a:pt x="615770" y="1148390"/>
                  </a:lnTo>
                  <a:lnTo>
                    <a:pt x="591139" y="1148438"/>
                  </a:lnTo>
                  <a:lnTo>
                    <a:pt x="566508" y="1148482"/>
                  </a:lnTo>
                  <a:lnTo>
                    <a:pt x="541878" y="1148522"/>
                  </a:lnTo>
                  <a:lnTo>
                    <a:pt x="517247" y="1148559"/>
                  </a:lnTo>
                  <a:lnTo>
                    <a:pt x="492616" y="1148593"/>
                  </a:lnTo>
                  <a:lnTo>
                    <a:pt x="467985" y="1148623"/>
                  </a:lnTo>
                  <a:lnTo>
                    <a:pt x="443354" y="1148652"/>
                  </a:lnTo>
                  <a:lnTo>
                    <a:pt x="418723" y="1148678"/>
                  </a:lnTo>
                  <a:lnTo>
                    <a:pt x="394093" y="1148701"/>
                  </a:lnTo>
                  <a:lnTo>
                    <a:pt x="369462" y="1148723"/>
                  </a:lnTo>
                  <a:lnTo>
                    <a:pt x="344831" y="1148743"/>
                  </a:lnTo>
                  <a:lnTo>
                    <a:pt x="320200" y="1148761"/>
                  </a:lnTo>
                  <a:lnTo>
                    <a:pt x="295569" y="1148778"/>
                  </a:lnTo>
                  <a:lnTo>
                    <a:pt x="270939" y="1148793"/>
                  </a:lnTo>
                  <a:lnTo>
                    <a:pt x="246308" y="1148807"/>
                  </a:lnTo>
                  <a:lnTo>
                    <a:pt x="221677" y="1148819"/>
                  </a:lnTo>
                  <a:lnTo>
                    <a:pt x="197046" y="1148831"/>
                  </a:lnTo>
                  <a:lnTo>
                    <a:pt x="172415" y="1148842"/>
                  </a:lnTo>
                  <a:lnTo>
                    <a:pt x="147784" y="1148851"/>
                  </a:lnTo>
                  <a:lnTo>
                    <a:pt x="123154" y="1148860"/>
                  </a:lnTo>
                  <a:lnTo>
                    <a:pt x="98523" y="1148869"/>
                  </a:lnTo>
                  <a:lnTo>
                    <a:pt x="73892" y="1148876"/>
                  </a:lnTo>
                  <a:lnTo>
                    <a:pt x="49261" y="1148883"/>
                  </a:lnTo>
                  <a:lnTo>
                    <a:pt x="24630" y="1148889"/>
                  </a:lnTo>
                  <a:lnTo>
                    <a:pt x="0" y="114889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1" name="pg961"/>
            <p:cNvSpPr/>
            <p:nvPr/>
          </p:nvSpPr>
          <p:spPr>
            <a:xfrm>
              <a:off x="5192936" y="6858100"/>
              <a:ext cx="3374422" cy="1710500"/>
            </a:xfrm>
            <a:custGeom>
              <a:avLst/>
              <a:pathLst>
                <a:path w="3374422" h="1710500">
                  <a:moveTo>
                    <a:pt x="0" y="1710054"/>
                  </a:moveTo>
                  <a:lnTo>
                    <a:pt x="24630" y="1710019"/>
                  </a:lnTo>
                  <a:lnTo>
                    <a:pt x="49261" y="1709981"/>
                  </a:lnTo>
                  <a:lnTo>
                    <a:pt x="73892" y="1709941"/>
                  </a:lnTo>
                  <a:lnTo>
                    <a:pt x="98523" y="1709898"/>
                  </a:lnTo>
                  <a:lnTo>
                    <a:pt x="123154" y="1709852"/>
                  </a:lnTo>
                  <a:lnTo>
                    <a:pt x="147784" y="1709802"/>
                  </a:lnTo>
                  <a:lnTo>
                    <a:pt x="172415" y="1709749"/>
                  </a:lnTo>
                  <a:lnTo>
                    <a:pt x="197046" y="1709692"/>
                  </a:lnTo>
                  <a:lnTo>
                    <a:pt x="221677" y="1709631"/>
                  </a:lnTo>
                  <a:lnTo>
                    <a:pt x="246308" y="1709566"/>
                  </a:lnTo>
                  <a:lnTo>
                    <a:pt x="270939" y="1709496"/>
                  </a:lnTo>
                  <a:lnTo>
                    <a:pt x="295569" y="1709421"/>
                  </a:lnTo>
                  <a:lnTo>
                    <a:pt x="320200" y="1709341"/>
                  </a:lnTo>
                  <a:lnTo>
                    <a:pt x="344831" y="1709255"/>
                  </a:lnTo>
                  <a:lnTo>
                    <a:pt x="369462" y="1709163"/>
                  </a:lnTo>
                  <a:lnTo>
                    <a:pt x="394093" y="1709064"/>
                  </a:lnTo>
                  <a:lnTo>
                    <a:pt x="418723" y="1708958"/>
                  </a:lnTo>
                  <a:lnTo>
                    <a:pt x="443354" y="1708845"/>
                  </a:lnTo>
                  <a:lnTo>
                    <a:pt x="467985" y="1708723"/>
                  </a:lnTo>
                  <a:lnTo>
                    <a:pt x="492616" y="1708592"/>
                  </a:lnTo>
                  <a:lnTo>
                    <a:pt x="517247" y="1708453"/>
                  </a:lnTo>
                  <a:lnTo>
                    <a:pt x="541878" y="1708303"/>
                  </a:lnTo>
                  <a:lnTo>
                    <a:pt x="566508" y="1708142"/>
                  </a:lnTo>
                  <a:lnTo>
                    <a:pt x="591139" y="1707969"/>
                  </a:lnTo>
                  <a:lnTo>
                    <a:pt x="615770" y="1707784"/>
                  </a:lnTo>
                  <a:lnTo>
                    <a:pt x="640401" y="1707586"/>
                  </a:lnTo>
                  <a:lnTo>
                    <a:pt x="665032" y="1707373"/>
                  </a:lnTo>
                  <a:lnTo>
                    <a:pt x="689662" y="1707145"/>
                  </a:lnTo>
                  <a:lnTo>
                    <a:pt x="714293" y="1706900"/>
                  </a:lnTo>
                  <a:lnTo>
                    <a:pt x="738924" y="1706637"/>
                  </a:lnTo>
                  <a:lnTo>
                    <a:pt x="763555" y="1706355"/>
                  </a:lnTo>
                  <a:lnTo>
                    <a:pt x="788186" y="1706052"/>
                  </a:lnTo>
                  <a:lnTo>
                    <a:pt x="812817" y="1705727"/>
                  </a:lnTo>
                  <a:lnTo>
                    <a:pt x="837447" y="1705379"/>
                  </a:lnTo>
                  <a:lnTo>
                    <a:pt x="862078" y="1705005"/>
                  </a:lnTo>
                  <a:lnTo>
                    <a:pt x="886709" y="1704603"/>
                  </a:lnTo>
                  <a:lnTo>
                    <a:pt x="911340" y="1704172"/>
                  </a:lnTo>
                  <a:lnTo>
                    <a:pt x="935971" y="1703709"/>
                  </a:lnTo>
                  <a:lnTo>
                    <a:pt x="960601" y="1703212"/>
                  </a:lnTo>
                  <a:lnTo>
                    <a:pt x="985232" y="1702679"/>
                  </a:lnTo>
                  <a:lnTo>
                    <a:pt x="1009863" y="1702105"/>
                  </a:lnTo>
                  <a:lnTo>
                    <a:pt x="1034494" y="1701490"/>
                  </a:lnTo>
                  <a:lnTo>
                    <a:pt x="1059125" y="1700828"/>
                  </a:lnTo>
                  <a:lnTo>
                    <a:pt x="1083756" y="1700118"/>
                  </a:lnTo>
                  <a:lnTo>
                    <a:pt x="1108386" y="1699354"/>
                  </a:lnTo>
                  <a:lnTo>
                    <a:pt x="1133017" y="1698534"/>
                  </a:lnTo>
                  <a:lnTo>
                    <a:pt x="1157648" y="1697652"/>
                  </a:lnTo>
                  <a:lnTo>
                    <a:pt x="1182279" y="1696704"/>
                  </a:lnTo>
                  <a:lnTo>
                    <a:pt x="1206910" y="1695685"/>
                  </a:lnTo>
                  <a:lnTo>
                    <a:pt x="1231540" y="1694590"/>
                  </a:lnTo>
                  <a:lnTo>
                    <a:pt x="1256171" y="1693413"/>
                  </a:lnTo>
                  <a:lnTo>
                    <a:pt x="1280802" y="1692147"/>
                  </a:lnTo>
                  <a:lnTo>
                    <a:pt x="1305433" y="1690785"/>
                  </a:lnTo>
                  <a:lnTo>
                    <a:pt x="1330064" y="1689321"/>
                  </a:lnTo>
                  <a:lnTo>
                    <a:pt x="1354695" y="1687746"/>
                  </a:lnTo>
                  <a:lnTo>
                    <a:pt x="1379325" y="1686052"/>
                  </a:lnTo>
                  <a:lnTo>
                    <a:pt x="1403956" y="1684229"/>
                  </a:lnTo>
                  <a:lnTo>
                    <a:pt x="1428587" y="1682268"/>
                  </a:lnTo>
                  <a:lnTo>
                    <a:pt x="1453218" y="1680159"/>
                  </a:lnTo>
                  <a:lnTo>
                    <a:pt x="1477849" y="1677889"/>
                  </a:lnTo>
                  <a:lnTo>
                    <a:pt x="1502479" y="1675446"/>
                  </a:lnTo>
                  <a:lnTo>
                    <a:pt x="1527110" y="1672818"/>
                  </a:lnTo>
                  <a:lnTo>
                    <a:pt x="1551741" y="1669990"/>
                  </a:lnTo>
                  <a:lnTo>
                    <a:pt x="1576372" y="1666947"/>
                  </a:lnTo>
                  <a:lnTo>
                    <a:pt x="1601003" y="1663672"/>
                  </a:lnTo>
                  <a:lnTo>
                    <a:pt x="1625634" y="1660148"/>
                  </a:lnTo>
                  <a:lnTo>
                    <a:pt x="1650264" y="1656357"/>
                  </a:lnTo>
                  <a:lnTo>
                    <a:pt x="1674895" y="1652277"/>
                  </a:lnTo>
                  <a:lnTo>
                    <a:pt x="1699526" y="1647889"/>
                  </a:lnTo>
                  <a:lnTo>
                    <a:pt x="1724157" y="1643170"/>
                  </a:lnTo>
                  <a:lnTo>
                    <a:pt x="1748788" y="1638094"/>
                  </a:lnTo>
                  <a:lnTo>
                    <a:pt x="1773419" y="1632637"/>
                  </a:lnTo>
                  <a:lnTo>
                    <a:pt x="1798049" y="1626772"/>
                  </a:lnTo>
                  <a:lnTo>
                    <a:pt x="1822680" y="1620469"/>
                  </a:lnTo>
                  <a:lnTo>
                    <a:pt x="1847311" y="1613700"/>
                  </a:lnTo>
                  <a:lnTo>
                    <a:pt x="1871942" y="1606430"/>
                  </a:lnTo>
                  <a:lnTo>
                    <a:pt x="1896573" y="1598629"/>
                  </a:lnTo>
                  <a:lnTo>
                    <a:pt x="1921203" y="1590261"/>
                  </a:lnTo>
                  <a:lnTo>
                    <a:pt x="1945834" y="1581290"/>
                  </a:lnTo>
                  <a:lnTo>
                    <a:pt x="1970465" y="1571679"/>
                  </a:lnTo>
                  <a:lnTo>
                    <a:pt x="1995096" y="1561391"/>
                  </a:lnTo>
                  <a:lnTo>
                    <a:pt x="2019727" y="1550386"/>
                  </a:lnTo>
                  <a:lnTo>
                    <a:pt x="2044358" y="1538624"/>
                  </a:lnTo>
                  <a:lnTo>
                    <a:pt x="2068988" y="1526067"/>
                  </a:lnTo>
                  <a:lnTo>
                    <a:pt x="2093619" y="1512675"/>
                  </a:lnTo>
                  <a:lnTo>
                    <a:pt x="2118250" y="1498410"/>
                  </a:lnTo>
                  <a:lnTo>
                    <a:pt x="2142881" y="1483233"/>
                  </a:lnTo>
                  <a:lnTo>
                    <a:pt x="2167512" y="1467108"/>
                  </a:lnTo>
                  <a:lnTo>
                    <a:pt x="2192142" y="1450002"/>
                  </a:lnTo>
                  <a:lnTo>
                    <a:pt x="2216773" y="1431883"/>
                  </a:lnTo>
                  <a:lnTo>
                    <a:pt x="2241404" y="1412725"/>
                  </a:lnTo>
                  <a:lnTo>
                    <a:pt x="2266035" y="1392503"/>
                  </a:lnTo>
                  <a:lnTo>
                    <a:pt x="2290666" y="1371200"/>
                  </a:lnTo>
                  <a:lnTo>
                    <a:pt x="2315297" y="1348802"/>
                  </a:lnTo>
                  <a:lnTo>
                    <a:pt x="2339927" y="1325304"/>
                  </a:lnTo>
                  <a:lnTo>
                    <a:pt x="2364558" y="1300704"/>
                  </a:lnTo>
                  <a:lnTo>
                    <a:pt x="2389189" y="1275011"/>
                  </a:lnTo>
                  <a:lnTo>
                    <a:pt x="2413820" y="1248239"/>
                  </a:lnTo>
                  <a:lnTo>
                    <a:pt x="2438451" y="1220410"/>
                  </a:lnTo>
                  <a:lnTo>
                    <a:pt x="2463081" y="1191554"/>
                  </a:lnTo>
                  <a:lnTo>
                    <a:pt x="2487712" y="1161708"/>
                  </a:lnTo>
                  <a:lnTo>
                    <a:pt x="2512343" y="1130918"/>
                  </a:lnTo>
                  <a:lnTo>
                    <a:pt x="2536974" y="1099235"/>
                  </a:lnTo>
                  <a:lnTo>
                    <a:pt x="2561605" y="1066715"/>
                  </a:lnTo>
                  <a:lnTo>
                    <a:pt x="2586236" y="1033420"/>
                  </a:lnTo>
                  <a:lnTo>
                    <a:pt x="2610866" y="999417"/>
                  </a:lnTo>
                  <a:lnTo>
                    <a:pt x="2635497" y="964774"/>
                  </a:lnTo>
                  <a:lnTo>
                    <a:pt x="2660128" y="929565"/>
                  </a:lnTo>
                  <a:lnTo>
                    <a:pt x="2684759" y="893862"/>
                  </a:lnTo>
                  <a:lnTo>
                    <a:pt x="2709390" y="857741"/>
                  </a:lnTo>
                  <a:lnTo>
                    <a:pt x="2734020" y="821275"/>
                  </a:lnTo>
                  <a:lnTo>
                    <a:pt x="2758651" y="784541"/>
                  </a:lnTo>
                  <a:lnTo>
                    <a:pt x="2783282" y="747614"/>
                  </a:lnTo>
                  <a:lnTo>
                    <a:pt x="2807913" y="710569"/>
                  </a:lnTo>
                  <a:lnTo>
                    <a:pt x="2832544" y="673484"/>
                  </a:lnTo>
                  <a:lnTo>
                    <a:pt x="2857175" y="636435"/>
                  </a:lnTo>
                  <a:lnTo>
                    <a:pt x="2881805" y="599501"/>
                  </a:lnTo>
                  <a:lnTo>
                    <a:pt x="2906436" y="562761"/>
                  </a:lnTo>
                  <a:lnTo>
                    <a:pt x="2931067" y="526295"/>
                  </a:lnTo>
                  <a:lnTo>
                    <a:pt x="2955698" y="490187"/>
                  </a:lnTo>
                  <a:lnTo>
                    <a:pt x="2980329" y="454517"/>
                  </a:lnTo>
                  <a:lnTo>
                    <a:pt x="3004959" y="419370"/>
                  </a:lnTo>
                  <a:lnTo>
                    <a:pt x="3029590" y="384826"/>
                  </a:lnTo>
                  <a:lnTo>
                    <a:pt x="3054221" y="350967"/>
                  </a:lnTo>
                  <a:lnTo>
                    <a:pt x="3078852" y="317869"/>
                  </a:lnTo>
                  <a:lnTo>
                    <a:pt x="3103483" y="285606"/>
                  </a:lnTo>
                  <a:lnTo>
                    <a:pt x="3128114" y="254245"/>
                  </a:lnTo>
                  <a:lnTo>
                    <a:pt x="3152744" y="223851"/>
                  </a:lnTo>
                  <a:lnTo>
                    <a:pt x="3177375" y="194475"/>
                  </a:lnTo>
                  <a:lnTo>
                    <a:pt x="3202006" y="166167"/>
                  </a:lnTo>
                  <a:lnTo>
                    <a:pt x="3226637" y="138964"/>
                  </a:lnTo>
                  <a:lnTo>
                    <a:pt x="3251268" y="112896"/>
                  </a:lnTo>
                  <a:lnTo>
                    <a:pt x="3275899" y="87983"/>
                  </a:lnTo>
                  <a:lnTo>
                    <a:pt x="3300529" y="64237"/>
                  </a:lnTo>
                  <a:lnTo>
                    <a:pt x="3325160" y="41662"/>
                  </a:lnTo>
                  <a:lnTo>
                    <a:pt x="3349791" y="20254"/>
                  </a:lnTo>
                  <a:lnTo>
                    <a:pt x="3374422" y="0"/>
                  </a:lnTo>
                  <a:lnTo>
                    <a:pt x="3374422" y="585555"/>
                  </a:lnTo>
                  <a:lnTo>
                    <a:pt x="3349791" y="614995"/>
                  </a:lnTo>
                  <a:lnTo>
                    <a:pt x="3325160" y="644604"/>
                  </a:lnTo>
                  <a:lnTo>
                    <a:pt x="3300529" y="674343"/>
                  </a:lnTo>
                  <a:lnTo>
                    <a:pt x="3275899" y="704175"/>
                  </a:lnTo>
                  <a:lnTo>
                    <a:pt x="3251268" y="734063"/>
                  </a:lnTo>
                  <a:lnTo>
                    <a:pt x="3226637" y="763967"/>
                  </a:lnTo>
                  <a:lnTo>
                    <a:pt x="3202006" y="793851"/>
                  </a:lnTo>
                  <a:lnTo>
                    <a:pt x="3177375" y="823676"/>
                  </a:lnTo>
                  <a:lnTo>
                    <a:pt x="3152744" y="853402"/>
                  </a:lnTo>
                  <a:lnTo>
                    <a:pt x="3128114" y="882990"/>
                  </a:lnTo>
                  <a:lnTo>
                    <a:pt x="3103483" y="912400"/>
                  </a:lnTo>
                  <a:lnTo>
                    <a:pt x="3078852" y="941591"/>
                  </a:lnTo>
                  <a:lnTo>
                    <a:pt x="3054221" y="970522"/>
                  </a:lnTo>
                  <a:lnTo>
                    <a:pt x="3029590" y="999152"/>
                  </a:lnTo>
                  <a:lnTo>
                    <a:pt x="3004959" y="1027439"/>
                  </a:lnTo>
                  <a:lnTo>
                    <a:pt x="2980329" y="1055341"/>
                  </a:lnTo>
                  <a:lnTo>
                    <a:pt x="2955698" y="1082818"/>
                  </a:lnTo>
                  <a:lnTo>
                    <a:pt x="2931067" y="1109831"/>
                  </a:lnTo>
                  <a:lnTo>
                    <a:pt x="2906436" y="1136340"/>
                  </a:lnTo>
                  <a:lnTo>
                    <a:pt x="2881805" y="1162308"/>
                  </a:lnTo>
                  <a:lnTo>
                    <a:pt x="2857175" y="1187700"/>
                  </a:lnTo>
                  <a:lnTo>
                    <a:pt x="2832544" y="1212485"/>
                  </a:lnTo>
                  <a:lnTo>
                    <a:pt x="2807913" y="1236632"/>
                  </a:lnTo>
                  <a:lnTo>
                    <a:pt x="2783282" y="1260114"/>
                  </a:lnTo>
                  <a:lnTo>
                    <a:pt x="2758651" y="1282907"/>
                  </a:lnTo>
                  <a:lnTo>
                    <a:pt x="2734020" y="1304992"/>
                  </a:lnTo>
                  <a:lnTo>
                    <a:pt x="2709390" y="1326351"/>
                  </a:lnTo>
                  <a:lnTo>
                    <a:pt x="2684759" y="1346972"/>
                  </a:lnTo>
                  <a:lnTo>
                    <a:pt x="2660128" y="1366844"/>
                  </a:lnTo>
                  <a:lnTo>
                    <a:pt x="2635497" y="1385963"/>
                  </a:lnTo>
                  <a:lnTo>
                    <a:pt x="2610866" y="1404325"/>
                  </a:lnTo>
                  <a:lnTo>
                    <a:pt x="2586236" y="1421930"/>
                  </a:lnTo>
                  <a:lnTo>
                    <a:pt x="2561605" y="1438784"/>
                  </a:lnTo>
                  <a:lnTo>
                    <a:pt x="2536974" y="1454892"/>
                  </a:lnTo>
                  <a:lnTo>
                    <a:pt x="2512343" y="1470263"/>
                  </a:lnTo>
                  <a:lnTo>
                    <a:pt x="2487712" y="1484911"/>
                  </a:lnTo>
                  <a:lnTo>
                    <a:pt x="2463081" y="1498849"/>
                  </a:lnTo>
                  <a:lnTo>
                    <a:pt x="2438451" y="1512092"/>
                  </a:lnTo>
                  <a:lnTo>
                    <a:pt x="2413820" y="1524659"/>
                  </a:lnTo>
                  <a:lnTo>
                    <a:pt x="2389189" y="1536568"/>
                  </a:lnTo>
                  <a:lnTo>
                    <a:pt x="2364558" y="1547840"/>
                  </a:lnTo>
                  <a:lnTo>
                    <a:pt x="2339927" y="1558496"/>
                  </a:lnTo>
                  <a:lnTo>
                    <a:pt x="2315297" y="1568558"/>
                  </a:lnTo>
                  <a:lnTo>
                    <a:pt x="2290666" y="1578048"/>
                  </a:lnTo>
                  <a:lnTo>
                    <a:pt x="2266035" y="1586989"/>
                  </a:lnTo>
                  <a:lnTo>
                    <a:pt x="2241404" y="1595404"/>
                  </a:lnTo>
                  <a:lnTo>
                    <a:pt x="2216773" y="1603316"/>
                  </a:lnTo>
                  <a:lnTo>
                    <a:pt x="2192142" y="1610748"/>
                  </a:lnTo>
                  <a:lnTo>
                    <a:pt x="2167512" y="1617721"/>
                  </a:lnTo>
                  <a:lnTo>
                    <a:pt x="2142881" y="1624260"/>
                  </a:lnTo>
                  <a:lnTo>
                    <a:pt x="2118250" y="1630384"/>
                  </a:lnTo>
                  <a:lnTo>
                    <a:pt x="2093619" y="1636116"/>
                  </a:lnTo>
                  <a:lnTo>
                    <a:pt x="2068988" y="1641476"/>
                  </a:lnTo>
                  <a:lnTo>
                    <a:pt x="2044358" y="1646485"/>
                  </a:lnTo>
                  <a:lnTo>
                    <a:pt x="2019727" y="1651162"/>
                  </a:lnTo>
                  <a:lnTo>
                    <a:pt x="1995096" y="1655525"/>
                  </a:lnTo>
                  <a:lnTo>
                    <a:pt x="1970465" y="1659592"/>
                  </a:lnTo>
                  <a:lnTo>
                    <a:pt x="1945834" y="1663382"/>
                  </a:lnTo>
                  <a:lnTo>
                    <a:pt x="1921203" y="1666910"/>
                  </a:lnTo>
                  <a:lnTo>
                    <a:pt x="1896573" y="1670193"/>
                  </a:lnTo>
                  <a:lnTo>
                    <a:pt x="1871942" y="1673245"/>
                  </a:lnTo>
                  <a:lnTo>
                    <a:pt x="1847311" y="1676080"/>
                  </a:lnTo>
                  <a:lnTo>
                    <a:pt x="1822680" y="1678714"/>
                  </a:lnTo>
                  <a:lnTo>
                    <a:pt x="1798049" y="1681158"/>
                  </a:lnTo>
                  <a:lnTo>
                    <a:pt x="1773419" y="1683425"/>
                  </a:lnTo>
                  <a:lnTo>
                    <a:pt x="1748788" y="1685527"/>
                  </a:lnTo>
                  <a:lnTo>
                    <a:pt x="1724157" y="1687474"/>
                  </a:lnTo>
                  <a:lnTo>
                    <a:pt x="1699526" y="1689277"/>
                  </a:lnTo>
                  <a:lnTo>
                    <a:pt x="1674895" y="1690946"/>
                  </a:lnTo>
                  <a:lnTo>
                    <a:pt x="1650264" y="1692490"/>
                  </a:lnTo>
                  <a:lnTo>
                    <a:pt x="1625634" y="1693918"/>
                  </a:lnTo>
                  <a:lnTo>
                    <a:pt x="1601003" y="1695238"/>
                  </a:lnTo>
                  <a:lnTo>
                    <a:pt x="1576372" y="1696457"/>
                  </a:lnTo>
                  <a:lnTo>
                    <a:pt x="1551741" y="1697583"/>
                  </a:lnTo>
                  <a:lnTo>
                    <a:pt x="1527110" y="1698622"/>
                  </a:lnTo>
                  <a:lnTo>
                    <a:pt x="1502479" y="1699581"/>
                  </a:lnTo>
                  <a:lnTo>
                    <a:pt x="1477849" y="1700465"/>
                  </a:lnTo>
                  <a:lnTo>
                    <a:pt x="1453218" y="1701281"/>
                  </a:lnTo>
                  <a:lnTo>
                    <a:pt x="1428587" y="1702032"/>
                  </a:lnTo>
                  <a:lnTo>
                    <a:pt x="1403956" y="1702724"/>
                  </a:lnTo>
                  <a:lnTo>
                    <a:pt x="1379325" y="1703362"/>
                  </a:lnTo>
                  <a:lnTo>
                    <a:pt x="1354695" y="1703949"/>
                  </a:lnTo>
                  <a:lnTo>
                    <a:pt x="1330064" y="1704490"/>
                  </a:lnTo>
                  <a:lnTo>
                    <a:pt x="1305433" y="1704987"/>
                  </a:lnTo>
                  <a:lnTo>
                    <a:pt x="1280802" y="1705445"/>
                  </a:lnTo>
                  <a:lnTo>
                    <a:pt x="1256171" y="1705865"/>
                  </a:lnTo>
                  <a:lnTo>
                    <a:pt x="1231540" y="1706252"/>
                  </a:lnTo>
                  <a:lnTo>
                    <a:pt x="1206910" y="1706608"/>
                  </a:lnTo>
                  <a:lnTo>
                    <a:pt x="1182279" y="1706935"/>
                  </a:lnTo>
                  <a:lnTo>
                    <a:pt x="1157648" y="1707235"/>
                  </a:lnTo>
                  <a:lnTo>
                    <a:pt x="1133017" y="1707510"/>
                  </a:lnTo>
                  <a:lnTo>
                    <a:pt x="1108386" y="1707764"/>
                  </a:lnTo>
                  <a:lnTo>
                    <a:pt x="1083756" y="1707996"/>
                  </a:lnTo>
                  <a:lnTo>
                    <a:pt x="1059125" y="1708209"/>
                  </a:lnTo>
                  <a:lnTo>
                    <a:pt x="1034494" y="1708405"/>
                  </a:lnTo>
                  <a:lnTo>
                    <a:pt x="1009863" y="1708585"/>
                  </a:lnTo>
                  <a:lnTo>
                    <a:pt x="985232" y="1708750"/>
                  </a:lnTo>
                  <a:lnTo>
                    <a:pt x="960601" y="1708901"/>
                  </a:lnTo>
                  <a:lnTo>
                    <a:pt x="935971" y="1709040"/>
                  </a:lnTo>
                  <a:lnTo>
                    <a:pt x="911340" y="1709167"/>
                  </a:lnTo>
                  <a:lnTo>
                    <a:pt x="886709" y="1709284"/>
                  </a:lnTo>
                  <a:lnTo>
                    <a:pt x="862078" y="1709390"/>
                  </a:lnTo>
                  <a:lnTo>
                    <a:pt x="837447" y="1709488"/>
                  </a:lnTo>
                  <a:lnTo>
                    <a:pt x="812817" y="1709578"/>
                  </a:lnTo>
                  <a:lnTo>
                    <a:pt x="788186" y="1709660"/>
                  </a:lnTo>
                  <a:lnTo>
                    <a:pt x="763555" y="1709736"/>
                  </a:lnTo>
                  <a:lnTo>
                    <a:pt x="738924" y="1709805"/>
                  </a:lnTo>
                  <a:lnTo>
                    <a:pt x="714293" y="1709868"/>
                  </a:lnTo>
                  <a:lnTo>
                    <a:pt x="689662" y="1709926"/>
                  </a:lnTo>
                  <a:lnTo>
                    <a:pt x="665032" y="1709979"/>
                  </a:lnTo>
                  <a:lnTo>
                    <a:pt x="640401" y="1710028"/>
                  </a:lnTo>
                  <a:lnTo>
                    <a:pt x="615770" y="1710072"/>
                  </a:lnTo>
                  <a:lnTo>
                    <a:pt x="591139" y="1710113"/>
                  </a:lnTo>
                  <a:lnTo>
                    <a:pt x="566508" y="1710150"/>
                  </a:lnTo>
                  <a:lnTo>
                    <a:pt x="541878" y="1710184"/>
                  </a:lnTo>
                  <a:lnTo>
                    <a:pt x="517247" y="1710216"/>
                  </a:lnTo>
                  <a:lnTo>
                    <a:pt x="492616" y="1710244"/>
                  </a:lnTo>
                  <a:lnTo>
                    <a:pt x="467985" y="1710270"/>
                  </a:lnTo>
                  <a:lnTo>
                    <a:pt x="443354" y="1710294"/>
                  </a:lnTo>
                  <a:lnTo>
                    <a:pt x="418723" y="1710316"/>
                  </a:lnTo>
                  <a:lnTo>
                    <a:pt x="394093" y="1710336"/>
                  </a:lnTo>
                  <a:lnTo>
                    <a:pt x="369462" y="1710355"/>
                  </a:lnTo>
                  <a:lnTo>
                    <a:pt x="344831" y="1710371"/>
                  </a:lnTo>
                  <a:lnTo>
                    <a:pt x="320200" y="1710387"/>
                  </a:lnTo>
                  <a:lnTo>
                    <a:pt x="295569" y="1710401"/>
                  </a:lnTo>
                  <a:lnTo>
                    <a:pt x="270939" y="1710414"/>
                  </a:lnTo>
                  <a:lnTo>
                    <a:pt x="246308" y="1710425"/>
                  </a:lnTo>
                  <a:lnTo>
                    <a:pt x="221677" y="1710436"/>
                  </a:lnTo>
                  <a:lnTo>
                    <a:pt x="197046" y="1710446"/>
                  </a:lnTo>
                  <a:lnTo>
                    <a:pt x="172415" y="1710455"/>
                  </a:lnTo>
                  <a:lnTo>
                    <a:pt x="147784" y="1710463"/>
                  </a:lnTo>
                  <a:lnTo>
                    <a:pt x="123154" y="1710471"/>
                  </a:lnTo>
                  <a:lnTo>
                    <a:pt x="98523" y="1710478"/>
                  </a:lnTo>
                  <a:lnTo>
                    <a:pt x="73892" y="1710484"/>
                  </a:lnTo>
                  <a:lnTo>
                    <a:pt x="49261" y="1710490"/>
                  </a:lnTo>
                  <a:lnTo>
                    <a:pt x="24630" y="1710495"/>
                  </a:lnTo>
                  <a:lnTo>
                    <a:pt x="0" y="1710500"/>
                  </a:lnTo>
                  <a:close/>
                </a:path>
              </a:pathLst>
            </a:custGeom>
            <a:solidFill>
              <a:srgbClr val="009F9E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2" name="pl962"/>
            <p:cNvSpPr/>
            <p:nvPr/>
          </p:nvSpPr>
          <p:spPr>
            <a:xfrm>
              <a:off x="5192936" y="6858100"/>
              <a:ext cx="3374422" cy="1710054"/>
            </a:xfrm>
            <a:custGeom>
              <a:avLst/>
              <a:pathLst>
                <a:path w="3374422" h="1710054">
                  <a:moveTo>
                    <a:pt x="0" y="1710054"/>
                  </a:moveTo>
                  <a:lnTo>
                    <a:pt x="24630" y="1710019"/>
                  </a:lnTo>
                  <a:lnTo>
                    <a:pt x="49261" y="1709981"/>
                  </a:lnTo>
                  <a:lnTo>
                    <a:pt x="73892" y="1709941"/>
                  </a:lnTo>
                  <a:lnTo>
                    <a:pt x="98523" y="1709898"/>
                  </a:lnTo>
                  <a:lnTo>
                    <a:pt x="123154" y="1709852"/>
                  </a:lnTo>
                  <a:lnTo>
                    <a:pt x="147784" y="1709802"/>
                  </a:lnTo>
                  <a:lnTo>
                    <a:pt x="172415" y="1709749"/>
                  </a:lnTo>
                  <a:lnTo>
                    <a:pt x="197046" y="1709692"/>
                  </a:lnTo>
                  <a:lnTo>
                    <a:pt x="221677" y="1709631"/>
                  </a:lnTo>
                  <a:lnTo>
                    <a:pt x="246308" y="1709566"/>
                  </a:lnTo>
                  <a:lnTo>
                    <a:pt x="270939" y="1709496"/>
                  </a:lnTo>
                  <a:lnTo>
                    <a:pt x="295569" y="1709421"/>
                  </a:lnTo>
                  <a:lnTo>
                    <a:pt x="320200" y="1709341"/>
                  </a:lnTo>
                  <a:lnTo>
                    <a:pt x="344831" y="1709255"/>
                  </a:lnTo>
                  <a:lnTo>
                    <a:pt x="369462" y="1709163"/>
                  </a:lnTo>
                  <a:lnTo>
                    <a:pt x="394093" y="1709064"/>
                  </a:lnTo>
                  <a:lnTo>
                    <a:pt x="418723" y="1708958"/>
                  </a:lnTo>
                  <a:lnTo>
                    <a:pt x="443354" y="1708845"/>
                  </a:lnTo>
                  <a:lnTo>
                    <a:pt x="467985" y="1708723"/>
                  </a:lnTo>
                  <a:lnTo>
                    <a:pt x="492616" y="1708592"/>
                  </a:lnTo>
                  <a:lnTo>
                    <a:pt x="517247" y="1708453"/>
                  </a:lnTo>
                  <a:lnTo>
                    <a:pt x="541878" y="1708303"/>
                  </a:lnTo>
                  <a:lnTo>
                    <a:pt x="566508" y="1708142"/>
                  </a:lnTo>
                  <a:lnTo>
                    <a:pt x="591139" y="1707969"/>
                  </a:lnTo>
                  <a:lnTo>
                    <a:pt x="615770" y="1707784"/>
                  </a:lnTo>
                  <a:lnTo>
                    <a:pt x="640401" y="1707586"/>
                  </a:lnTo>
                  <a:lnTo>
                    <a:pt x="665032" y="1707373"/>
                  </a:lnTo>
                  <a:lnTo>
                    <a:pt x="689662" y="1707145"/>
                  </a:lnTo>
                  <a:lnTo>
                    <a:pt x="714293" y="1706900"/>
                  </a:lnTo>
                  <a:lnTo>
                    <a:pt x="738924" y="1706637"/>
                  </a:lnTo>
                  <a:lnTo>
                    <a:pt x="763555" y="1706355"/>
                  </a:lnTo>
                  <a:lnTo>
                    <a:pt x="788186" y="1706052"/>
                  </a:lnTo>
                  <a:lnTo>
                    <a:pt x="812817" y="1705727"/>
                  </a:lnTo>
                  <a:lnTo>
                    <a:pt x="837447" y="1705379"/>
                  </a:lnTo>
                  <a:lnTo>
                    <a:pt x="862078" y="1705005"/>
                  </a:lnTo>
                  <a:lnTo>
                    <a:pt x="886709" y="1704603"/>
                  </a:lnTo>
                  <a:lnTo>
                    <a:pt x="911340" y="1704172"/>
                  </a:lnTo>
                  <a:lnTo>
                    <a:pt x="935971" y="1703709"/>
                  </a:lnTo>
                  <a:lnTo>
                    <a:pt x="960601" y="1703212"/>
                  </a:lnTo>
                  <a:lnTo>
                    <a:pt x="985232" y="1702679"/>
                  </a:lnTo>
                  <a:lnTo>
                    <a:pt x="1009863" y="1702105"/>
                  </a:lnTo>
                  <a:lnTo>
                    <a:pt x="1034494" y="1701490"/>
                  </a:lnTo>
                  <a:lnTo>
                    <a:pt x="1059125" y="1700828"/>
                  </a:lnTo>
                  <a:lnTo>
                    <a:pt x="1083756" y="1700118"/>
                  </a:lnTo>
                  <a:lnTo>
                    <a:pt x="1108386" y="1699354"/>
                  </a:lnTo>
                  <a:lnTo>
                    <a:pt x="1133017" y="1698534"/>
                  </a:lnTo>
                  <a:lnTo>
                    <a:pt x="1157648" y="1697652"/>
                  </a:lnTo>
                  <a:lnTo>
                    <a:pt x="1182279" y="1696704"/>
                  </a:lnTo>
                  <a:lnTo>
                    <a:pt x="1206910" y="1695685"/>
                  </a:lnTo>
                  <a:lnTo>
                    <a:pt x="1231540" y="1694590"/>
                  </a:lnTo>
                  <a:lnTo>
                    <a:pt x="1256171" y="1693413"/>
                  </a:lnTo>
                  <a:lnTo>
                    <a:pt x="1280802" y="1692147"/>
                  </a:lnTo>
                  <a:lnTo>
                    <a:pt x="1305433" y="1690785"/>
                  </a:lnTo>
                  <a:lnTo>
                    <a:pt x="1330064" y="1689321"/>
                  </a:lnTo>
                  <a:lnTo>
                    <a:pt x="1354695" y="1687746"/>
                  </a:lnTo>
                  <a:lnTo>
                    <a:pt x="1379325" y="1686052"/>
                  </a:lnTo>
                  <a:lnTo>
                    <a:pt x="1403956" y="1684229"/>
                  </a:lnTo>
                  <a:lnTo>
                    <a:pt x="1428587" y="1682268"/>
                  </a:lnTo>
                  <a:lnTo>
                    <a:pt x="1453218" y="1680159"/>
                  </a:lnTo>
                  <a:lnTo>
                    <a:pt x="1477849" y="1677889"/>
                  </a:lnTo>
                  <a:lnTo>
                    <a:pt x="1502479" y="1675446"/>
                  </a:lnTo>
                  <a:lnTo>
                    <a:pt x="1527110" y="1672818"/>
                  </a:lnTo>
                  <a:lnTo>
                    <a:pt x="1551741" y="1669990"/>
                  </a:lnTo>
                  <a:lnTo>
                    <a:pt x="1576372" y="1666947"/>
                  </a:lnTo>
                  <a:lnTo>
                    <a:pt x="1601003" y="1663672"/>
                  </a:lnTo>
                  <a:lnTo>
                    <a:pt x="1625634" y="1660148"/>
                  </a:lnTo>
                  <a:lnTo>
                    <a:pt x="1650264" y="1656357"/>
                  </a:lnTo>
                  <a:lnTo>
                    <a:pt x="1674895" y="1652277"/>
                  </a:lnTo>
                  <a:lnTo>
                    <a:pt x="1699526" y="1647889"/>
                  </a:lnTo>
                  <a:lnTo>
                    <a:pt x="1724157" y="1643170"/>
                  </a:lnTo>
                  <a:lnTo>
                    <a:pt x="1748788" y="1638094"/>
                  </a:lnTo>
                  <a:lnTo>
                    <a:pt x="1773419" y="1632637"/>
                  </a:lnTo>
                  <a:lnTo>
                    <a:pt x="1798049" y="1626772"/>
                  </a:lnTo>
                  <a:lnTo>
                    <a:pt x="1822680" y="1620469"/>
                  </a:lnTo>
                  <a:lnTo>
                    <a:pt x="1847311" y="1613700"/>
                  </a:lnTo>
                  <a:lnTo>
                    <a:pt x="1871942" y="1606430"/>
                  </a:lnTo>
                  <a:lnTo>
                    <a:pt x="1896573" y="1598629"/>
                  </a:lnTo>
                  <a:lnTo>
                    <a:pt x="1921203" y="1590261"/>
                  </a:lnTo>
                  <a:lnTo>
                    <a:pt x="1945834" y="1581290"/>
                  </a:lnTo>
                  <a:lnTo>
                    <a:pt x="1970465" y="1571679"/>
                  </a:lnTo>
                  <a:lnTo>
                    <a:pt x="1995096" y="1561391"/>
                  </a:lnTo>
                  <a:lnTo>
                    <a:pt x="2019727" y="1550386"/>
                  </a:lnTo>
                  <a:lnTo>
                    <a:pt x="2044358" y="1538624"/>
                  </a:lnTo>
                  <a:lnTo>
                    <a:pt x="2068988" y="1526067"/>
                  </a:lnTo>
                  <a:lnTo>
                    <a:pt x="2093619" y="1512675"/>
                  </a:lnTo>
                  <a:lnTo>
                    <a:pt x="2118250" y="1498410"/>
                  </a:lnTo>
                  <a:lnTo>
                    <a:pt x="2142881" y="1483233"/>
                  </a:lnTo>
                  <a:lnTo>
                    <a:pt x="2167512" y="1467108"/>
                  </a:lnTo>
                  <a:lnTo>
                    <a:pt x="2192142" y="1450002"/>
                  </a:lnTo>
                  <a:lnTo>
                    <a:pt x="2216773" y="1431883"/>
                  </a:lnTo>
                  <a:lnTo>
                    <a:pt x="2241404" y="1412725"/>
                  </a:lnTo>
                  <a:lnTo>
                    <a:pt x="2266035" y="1392503"/>
                  </a:lnTo>
                  <a:lnTo>
                    <a:pt x="2290666" y="1371200"/>
                  </a:lnTo>
                  <a:lnTo>
                    <a:pt x="2315297" y="1348802"/>
                  </a:lnTo>
                  <a:lnTo>
                    <a:pt x="2339927" y="1325304"/>
                  </a:lnTo>
                  <a:lnTo>
                    <a:pt x="2364558" y="1300704"/>
                  </a:lnTo>
                  <a:lnTo>
                    <a:pt x="2389189" y="1275011"/>
                  </a:lnTo>
                  <a:lnTo>
                    <a:pt x="2413820" y="1248239"/>
                  </a:lnTo>
                  <a:lnTo>
                    <a:pt x="2438451" y="1220410"/>
                  </a:lnTo>
                  <a:lnTo>
                    <a:pt x="2463081" y="1191554"/>
                  </a:lnTo>
                  <a:lnTo>
                    <a:pt x="2487712" y="1161708"/>
                  </a:lnTo>
                  <a:lnTo>
                    <a:pt x="2512343" y="1130918"/>
                  </a:lnTo>
                  <a:lnTo>
                    <a:pt x="2536974" y="1099235"/>
                  </a:lnTo>
                  <a:lnTo>
                    <a:pt x="2561605" y="1066715"/>
                  </a:lnTo>
                  <a:lnTo>
                    <a:pt x="2586236" y="1033420"/>
                  </a:lnTo>
                  <a:lnTo>
                    <a:pt x="2610866" y="999417"/>
                  </a:lnTo>
                  <a:lnTo>
                    <a:pt x="2635497" y="964774"/>
                  </a:lnTo>
                  <a:lnTo>
                    <a:pt x="2660128" y="929565"/>
                  </a:lnTo>
                  <a:lnTo>
                    <a:pt x="2684759" y="893862"/>
                  </a:lnTo>
                  <a:lnTo>
                    <a:pt x="2709390" y="857741"/>
                  </a:lnTo>
                  <a:lnTo>
                    <a:pt x="2734020" y="821275"/>
                  </a:lnTo>
                  <a:lnTo>
                    <a:pt x="2758651" y="784541"/>
                  </a:lnTo>
                  <a:lnTo>
                    <a:pt x="2783282" y="747614"/>
                  </a:lnTo>
                  <a:lnTo>
                    <a:pt x="2807913" y="710569"/>
                  </a:lnTo>
                  <a:lnTo>
                    <a:pt x="2832544" y="673484"/>
                  </a:lnTo>
                  <a:lnTo>
                    <a:pt x="2857175" y="636435"/>
                  </a:lnTo>
                  <a:lnTo>
                    <a:pt x="2881805" y="599501"/>
                  </a:lnTo>
                  <a:lnTo>
                    <a:pt x="2906436" y="562761"/>
                  </a:lnTo>
                  <a:lnTo>
                    <a:pt x="2931067" y="526295"/>
                  </a:lnTo>
                  <a:lnTo>
                    <a:pt x="2955698" y="490187"/>
                  </a:lnTo>
                  <a:lnTo>
                    <a:pt x="2980329" y="454517"/>
                  </a:lnTo>
                  <a:lnTo>
                    <a:pt x="3004959" y="419370"/>
                  </a:lnTo>
                  <a:lnTo>
                    <a:pt x="3029590" y="384826"/>
                  </a:lnTo>
                  <a:lnTo>
                    <a:pt x="3054221" y="350967"/>
                  </a:lnTo>
                  <a:lnTo>
                    <a:pt x="3078852" y="317869"/>
                  </a:lnTo>
                  <a:lnTo>
                    <a:pt x="3103483" y="285606"/>
                  </a:lnTo>
                  <a:lnTo>
                    <a:pt x="3128114" y="254245"/>
                  </a:lnTo>
                  <a:lnTo>
                    <a:pt x="3152744" y="223851"/>
                  </a:lnTo>
                  <a:lnTo>
                    <a:pt x="3177375" y="194475"/>
                  </a:lnTo>
                  <a:lnTo>
                    <a:pt x="3202006" y="166167"/>
                  </a:lnTo>
                  <a:lnTo>
                    <a:pt x="3226637" y="138964"/>
                  </a:lnTo>
                  <a:lnTo>
                    <a:pt x="3251268" y="112896"/>
                  </a:lnTo>
                  <a:lnTo>
                    <a:pt x="3275899" y="87983"/>
                  </a:lnTo>
                  <a:lnTo>
                    <a:pt x="3300529" y="64237"/>
                  </a:lnTo>
                  <a:lnTo>
                    <a:pt x="3325160" y="41662"/>
                  </a:lnTo>
                  <a:lnTo>
                    <a:pt x="3349791" y="20254"/>
                  </a:lnTo>
                  <a:lnTo>
                    <a:pt x="3374422" y="0"/>
                  </a:lnTo>
                  <a:lnTo>
                    <a:pt x="337442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3" name="pl963"/>
            <p:cNvSpPr/>
            <p:nvPr/>
          </p:nvSpPr>
          <p:spPr>
            <a:xfrm>
              <a:off x="5192936" y="7443656"/>
              <a:ext cx="3374422" cy="1124944"/>
            </a:xfrm>
            <a:custGeom>
              <a:avLst/>
              <a:pathLst>
                <a:path w="3374422" h="1124944">
                  <a:moveTo>
                    <a:pt x="3374422" y="0"/>
                  </a:moveTo>
                  <a:lnTo>
                    <a:pt x="3349791" y="29440"/>
                  </a:lnTo>
                  <a:lnTo>
                    <a:pt x="3325160" y="59048"/>
                  </a:lnTo>
                  <a:lnTo>
                    <a:pt x="3300529" y="88788"/>
                  </a:lnTo>
                  <a:lnTo>
                    <a:pt x="3275899" y="118620"/>
                  </a:lnTo>
                  <a:lnTo>
                    <a:pt x="3251268" y="148507"/>
                  </a:lnTo>
                  <a:lnTo>
                    <a:pt x="3226637" y="178412"/>
                  </a:lnTo>
                  <a:lnTo>
                    <a:pt x="3202006" y="208296"/>
                  </a:lnTo>
                  <a:lnTo>
                    <a:pt x="3177375" y="238120"/>
                  </a:lnTo>
                  <a:lnTo>
                    <a:pt x="3152744" y="267846"/>
                  </a:lnTo>
                  <a:lnTo>
                    <a:pt x="3128114" y="297434"/>
                  </a:lnTo>
                  <a:lnTo>
                    <a:pt x="3103483" y="326844"/>
                  </a:lnTo>
                  <a:lnTo>
                    <a:pt x="3078852" y="356036"/>
                  </a:lnTo>
                  <a:lnTo>
                    <a:pt x="3054221" y="384967"/>
                  </a:lnTo>
                  <a:lnTo>
                    <a:pt x="3029590" y="413596"/>
                  </a:lnTo>
                  <a:lnTo>
                    <a:pt x="3004959" y="441883"/>
                  </a:lnTo>
                  <a:lnTo>
                    <a:pt x="2980329" y="469786"/>
                  </a:lnTo>
                  <a:lnTo>
                    <a:pt x="2955698" y="497263"/>
                  </a:lnTo>
                  <a:lnTo>
                    <a:pt x="2931067" y="524275"/>
                  </a:lnTo>
                  <a:lnTo>
                    <a:pt x="2906436" y="550784"/>
                  </a:lnTo>
                  <a:lnTo>
                    <a:pt x="2881805" y="576752"/>
                  </a:lnTo>
                  <a:lnTo>
                    <a:pt x="2857175" y="602145"/>
                  </a:lnTo>
                  <a:lnTo>
                    <a:pt x="2832544" y="626930"/>
                  </a:lnTo>
                  <a:lnTo>
                    <a:pt x="2807913" y="651076"/>
                  </a:lnTo>
                  <a:lnTo>
                    <a:pt x="2783282" y="674558"/>
                  </a:lnTo>
                  <a:lnTo>
                    <a:pt x="2758651" y="697352"/>
                  </a:lnTo>
                  <a:lnTo>
                    <a:pt x="2734020" y="719436"/>
                  </a:lnTo>
                  <a:lnTo>
                    <a:pt x="2709390" y="740796"/>
                  </a:lnTo>
                  <a:lnTo>
                    <a:pt x="2684759" y="761416"/>
                  </a:lnTo>
                  <a:lnTo>
                    <a:pt x="2660128" y="781289"/>
                  </a:lnTo>
                  <a:lnTo>
                    <a:pt x="2635497" y="800407"/>
                  </a:lnTo>
                  <a:lnTo>
                    <a:pt x="2610866" y="818769"/>
                  </a:lnTo>
                  <a:lnTo>
                    <a:pt x="2586236" y="836375"/>
                  </a:lnTo>
                  <a:lnTo>
                    <a:pt x="2561605" y="853228"/>
                  </a:lnTo>
                  <a:lnTo>
                    <a:pt x="2536974" y="869336"/>
                  </a:lnTo>
                  <a:lnTo>
                    <a:pt x="2512343" y="884708"/>
                  </a:lnTo>
                  <a:lnTo>
                    <a:pt x="2487712" y="899356"/>
                  </a:lnTo>
                  <a:lnTo>
                    <a:pt x="2463081" y="913293"/>
                  </a:lnTo>
                  <a:lnTo>
                    <a:pt x="2438451" y="926537"/>
                  </a:lnTo>
                  <a:lnTo>
                    <a:pt x="2413820" y="939103"/>
                  </a:lnTo>
                  <a:lnTo>
                    <a:pt x="2389189" y="951013"/>
                  </a:lnTo>
                  <a:lnTo>
                    <a:pt x="2364558" y="962285"/>
                  </a:lnTo>
                  <a:lnTo>
                    <a:pt x="2339927" y="972941"/>
                  </a:lnTo>
                  <a:lnTo>
                    <a:pt x="2315297" y="983003"/>
                  </a:lnTo>
                  <a:lnTo>
                    <a:pt x="2290666" y="992493"/>
                  </a:lnTo>
                  <a:lnTo>
                    <a:pt x="2266035" y="1001434"/>
                  </a:lnTo>
                  <a:lnTo>
                    <a:pt x="2241404" y="1009849"/>
                  </a:lnTo>
                  <a:lnTo>
                    <a:pt x="2216773" y="1017761"/>
                  </a:lnTo>
                  <a:lnTo>
                    <a:pt x="2192142" y="1025192"/>
                  </a:lnTo>
                  <a:lnTo>
                    <a:pt x="2167512" y="1032166"/>
                  </a:lnTo>
                  <a:lnTo>
                    <a:pt x="2142881" y="1038704"/>
                  </a:lnTo>
                  <a:lnTo>
                    <a:pt x="2118250" y="1044829"/>
                  </a:lnTo>
                  <a:lnTo>
                    <a:pt x="2093619" y="1050561"/>
                  </a:lnTo>
                  <a:lnTo>
                    <a:pt x="2068988" y="1055921"/>
                  </a:lnTo>
                  <a:lnTo>
                    <a:pt x="2044358" y="1060930"/>
                  </a:lnTo>
                  <a:lnTo>
                    <a:pt x="2019727" y="1065606"/>
                  </a:lnTo>
                  <a:lnTo>
                    <a:pt x="1995096" y="1069969"/>
                  </a:lnTo>
                  <a:lnTo>
                    <a:pt x="1970465" y="1074037"/>
                  </a:lnTo>
                  <a:lnTo>
                    <a:pt x="1945834" y="1077826"/>
                  </a:lnTo>
                  <a:lnTo>
                    <a:pt x="1921203" y="1081355"/>
                  </a:lnTo>
                  <a:lnTo>
                    <a:pt x="1896573" y="1084637"/>
                  </a:lnTo>
                  <a:lnTo>
                    <a:pt x="1871942" y="1087689"/>
                  </a:lnTo>
                  <a:lnTo>
                    <a:pt x="1847311" y="1090525"/>
                  </a:lnTo>
                  <a:lnTo>
                    <a:pt x="1822680" y="1093158"/>
                  </a:lnTo>
                  <a:lnTo>
                    <a:pt x="1798049" y="1095603"/>
                  </a:lnTo>
                  <a:lnTo>
                    <a:pt x="1773419" y="1097870"/>
                  </a:lnTo>
                  <a:lnTo>
                    <a:pt x="1748788" y="1099971"/>
                  </a:lnTo>
                  <a:lnTo>
                    <a:pt x="1724157" y="1101918"/>
                  </a:lnTo>
                  <a:lnTo>
                    <a:pt x="1699526" y="1103722"/>
                  </a:lnTo>
                  <a:lnTo>
                    <a:pt x="1674895" y="1105391"/>
                  </a:lnTo>
                  <a:lnTo>
                    <a:pt x="1650264" y="1106935"/>
                  </a:lnTo>
                  <a:lnTo>
                    <a:pt x="1625634" y="1108363"/>
                  </a:lnTo>
                  <a:lnTo>
                    <a:pt x="1601003" y="1109682"/>
                  </a:lnTo>
                  <a:lnTo>
                    <a:pt x="1576372" y="1110901"/>
                  </a:lnTo>
                  <a:lnTo>
                    <a:pt x="1551741" y="1112027"/>
                  </a:lnTo>
                  <a:lnTo>
                    <a:pt x="1527110" y="1113066"/>
                  </a:lnTo>
                  <a:lnTo>
                    <a:pt x="1502479" y="1114025"/>
                  </a:lnTo>
                  <a:lnTo>
                    <a:pt x="1477849" y="1114910"/>
                  </a:lnTo>
                  <a:lnTo>
                    <a:pt x="1453218" y="1115725"/>
                  </a:lnTo>
                  <a:lnTo>
                    <a:pt x="1428587" y="1116477"/>
                  </a:lnTo>
                  <a:lnTo>
                    <a:pt x="1403956" y="1117169"/>
                  </a:lnTo>
                  <a:lnTo>
                    <a:pt x="1379325" y="1117807"/>
                  </a:lnTo>
                  <a:lnTo>
                    <a:pt x="1354695" y="1118394"/>
                  </a:lnTo>
                  <a:lnTo>
                    <a:pt x="1330064" y="1118934"/>
                  </a:lnTo>
                  <a:lnTo>
                    <a:pt x="1305433" y="1119432"/>
                  </a:lnTo>
                  <a:lnTo>
                    <a:pt x="1280802" y="1119889"/>
                  </a:lnTo>
                  <a:lnTo>
                    <a:pt x="1256171" y="1120310"/>
                  </a:lnTo>
                  <a:lnTo>
                    <a:pt x="1231540" y="1120697"/>
                  </a:lnTo>
                  <a:lnTo>
                    <a:pt x="1206910" y="1121052"/>
                  </a:lnTo>
                  <a:lnTo>
                    <a:pt x="1182279" y="1121379"/>
                  </a:lnTo>
                  <a:lnTo>
                    <a:pt x="1157648" y="1121679"/>
                  </a:lnTo>
                  <a:lnTo>
                    <a:pt x="1133017" y="1121955"/>
                  </a:lnTo>
                  <a:lnTo>
                    <a:pt x="1108386" y="1122208"/>
                  </a:lnTo>
                  <a:lnTo>
                    <a:pt x="1083756" y="1122441"/>
                  </a:lnTo>
                  <a:lnTo>
                    <a:pt x="1059125" y="1122654"/>
                  </a:lnTo>
                  <a:lnTo>
                    <a:pt x="1034494" y="1122850"/>
                  </a:lnTo>
                  <a:lnTo>
                    <a:pt x="1009863" y="1123030"/>
                  </a:lnTo>
                  <a:lnTo>
                    <a:pt x="985232" y="1123194"/>
                  </a:lnTo>
                  <a:lnTo>
                    <a:pt x="960601" y="1123346"/>
                  </a:lnTo>
                  <a:lnTo>
                    <a:pt x="935971" y="1123484"/>
                  </a:lnTo>
                  <a:lnTo>
                    <a:pt x="911340" y="1123611"/>
                  </a:lnTo>
                  <a:lnTo>
                    <a:pt x="886709" y="1123728"/>
                  </a:lnTo>
                  <a:lnTo>
                    <a:pt x="862078" y="1123835"/>
                  </a:lnTo>
                  <a:lnTo>
                    <a:pt x="837447" y="1123933"/>
                  </a:lnTo>
                  <a:lnTo>
                    <a:pt x="812817" y="1124023"/>
                  </a:lnTo>
                  <a:lnTo>
                    <a:pt x="788186" y="1124105"/>
                  </a:lnTo>
                  <a:lnTo>
                    <a:pt x="763555" y="1124180"/>
                  </a:lnTo>
                  <a:lnTo>
                    <a:pt x="738924" y="1124249"/>
                  </a:lnTo>
                  <a:lnTo>
                    <a:pt x="714293" y="1124313"/>
                  </a:lnTo>
                  <a:lnTo>
                    <a:pt x="689662" y="1124371"/>
                  </a:lnTo>
                  <a:lnTo>
                    <a:pt x="665032" y="1124424"/>
                  </a:lnTo>
                  <a:lnTo>
                    <a:pt x="640401" y="1124472"/>
                  </a:lnTo>
                  <a:lnTo>
                    <a:pt x="615770" y="1124517"/>
                  </a:lnTo>
                  <a:lnTo>
                    <a:pt x="591139" y="1124557"/>
                  </a:lnTo>
                  <a:lnTo>
                    <a:pt x="566508" y="1124595"/>
                  </a:lnTo>
                  <a:lnTo>
                    <a:pt x="541878" y="1124629"/>
                  </a:lnTo>
                  <a:lnTo>
                    <a:pt x="517247" y="1124660"/>
                  </a:lnTo>
                  <a:lnTo>
                    <a:pt x="492616" y="1124689"/>
                  </a:lnTo>
                  <a:lnTo>
                    <a:pt x="467985" y="1124715"/>
                  </a:lnTo>
                  <a:lnTo>
                    <a:pt x="443354" y="1124739"/>
                  </a:lnTo>
                  <a:lnTo>
                    <a:pt x="418723" y="1124761"/>
                  </a:lnTo>
                  <a:lnTo>
                    <a:pt x="394093" y="1124781"/>
                  </a:lnTo>
                  <a:lnTo>
                    <a:pt x="369462" y="1124799"/>
                  </a:lnTo>
                  <a:lnTo>
                    <a:pt x="344831" y="1124816"/>
                  </a:lnTo>
                  <a:lnTo>
                    <a:pt x="320200" y="1124831"/>
                  </a:lnTo>
                  <a:lnTo>
                    <a:pt x="295569" y="1124845"/>
                  </a:lnTo>
                  <a:lnTo>
                    <a:pt x="270939" y="1124858"/>
                  </a:lnTo>
                  <a:lnTo>
                    <a:pt x="246308" y="1124870"/>
                  </a:lnTo>
                  <a:lnTo>
                    <a:pt x="221677" y="1124881"/>
                  </a:lnTo>
                  <a:lnTo>
                    <a:pt x="197046" y="1124890"/>
                  </a:lnTo>
                  <a:lnTo>
                    <a:pt x="172415" y="1124899"/>
                  </a:lnTo>
                  <a:lnTo>
                    <a:pt x="147784" y="1124908"/>
                  </a:lnTo>
                  <a:lnTo>
                    <a:pt x="123154" y="1124915"/>
                  </a:lnTo>
                  <a:lnTo>
                    <a:pt x="98523" y="1124922"/>
                  </a:lnTo>
                  <a:lnTo>
                    <a:pt x="73892" y="1124928"/>
                  </a:lnTo>
                  <a:lnTo>
                    <a:pt x="49261" y="1124934"/>
                  </a:lnTo>
                  <a:lnTo>
                    <a:pt x="24630" y="1124939"/>
                  </a:lnTo>
                  <a:lnTo>
                    <a:pt x="0" y="112494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4" name="pg964"/>
            <p:cNvSpPr/>
            <p:nvPr/>
          </p:nvSpPr>
          <p:spPr>
            <a:xfrm>
              <a:off x="5192936" y="6881881"/>
              <a:ext cx="3374422" cy="1686726"/>
            </a:xfrm>
            <a:custGeom>
              <a:avLst/>
              <a:pathLst>
                <a:path w="3374422" h="1686726">
                  <a:moveTo>
                    <a:pt x="0" y="1686305"/>
                  </a:moveTo>
                  <a:lnTo>
                    <a:pt x="24630" y="1686272"/>
                  </a:lnTo>
                  <a:lnTo>
                    <a:pt x="49261" y="1686237"/>
                  </a:lnTo>
                  <a:lnTo>
                    <a:pt x="73892" y="1686199"/>
                  </a:lnTo>
                  <a:lnTo>
                    <a:pt x="98523" y="1686159"/>
                  </a:lnTo>
                  <a:lnTo>
                    <a:pt x="123154" y="1686116"/>
                  </a:lnTo>
                  <a:lnTo>
                    <a:pt x="147784" y="1686069"/>
                  </a:lnTo>
                  <a:lnTo>
                    <a:pt x="172415" y="1686019"/>
                  </a:lnTo>
                  <a:lnTo>
                    <a:pt x="197046" y="1685966"/>
                  </a:lnTo>
                  <a:lnTo>
                    <a:pt x="221677" y="1685909"/>
                  </a:lnTo>
                  <a:lnTo>
                    <a:pt x="246308" y="1685848"/>
                  </a:lnTo>
                  <a:lnTo>
                    <a:pt x="270939" y="1685782"/>
                  </a:lnTo>
                  <a:lnTo>
                    <a:pt x="295569" y="1685712"/>
                  </a:lnTo>
                  <a:lnTo>
                    <a:pt x="320200" y="1685637"/>
                  </a:lnTo>
                  <a:lnTo>
                    <a:pt x="344831" y="1685556"/>
                  </a:lnTo>
                  <a:lnTo>
                    <a:pt x="369462" y="1685470"/>
                  </a:lnTo>
                  <a:lnTo>
                    <a:pt x="394093" y="1685377"/>
                  </a:lnTo>
                  <a:lnTo>
                    <a:pt x="418723" y="1685278"/>
                  </a:lnTo>
                  <a:lnTo>
                    <a:pt x="443354" y="1685172"/>
                  </a:lnTo>
                  <a:lnTo>
                    <a:pt x="467985" y="1685057"/>
                  </a:lnTo>
                  <a:lnTo>
                    <a:pt x="492616" y="1684935"/>
                  </a:lnTo>
                  <a:lnTo>
                    <a:pt x="517247" y="1684804"/>
                  </a:lnTo>
                  <a:lnTo>
                    <a:pt x="541878" y="1684663"/>
                  </a:lnTo>
                  <a:lnTo>
                    <a:pt x="566508" y="1684512"/>
                  </a:lnTo>
                  <a:lnTo>
                    <a:pt x="591139" y="1684351"/>
                  </a:lnTo>
                  <a:lnTo>
                    <a:pt x="615770" y="1684177"/>
                  </a:lnTo>
                  <a:lnTo>
                    <a:pt x="640401" y="1683991"/>
                  </a:lnTo>
                  <a:lnTo>
                    <a:pt x="665032" y="1683791"/>
                  </a:lnTo>
                  <a:lnTo>
                    <a:pt x="689662" y="1683577"/>
                  </a:lnTo>
                  <a:lnTo>
                    <a:pt x="714293" y="1683348"/>
                  </a:lnTo>
                  <a:lnTo>
                    <a:pt x="738924" y="1683101"/>
                  </a:lnTo>
                  <a:lnTo>
                    <a:pt x="763555" y="1682837"/>
                  </a:lnTo>
                  <a:lnTo>
                    <a:pt x="788186" y="1682553"/>
                  </a:lnTo>
                  <a:lnTo>
                    <a:pt x="812817" y="1682248"/>
                  </a:lnTo>
                  <a:lnTo>
                    <a:pt x="837447" y="1681922"/>
                  </a:lnTo>
                  <a:lnTo>
                    <a:pt x="862078" y="1681571"/>
                  </a:lnTo>
                  <a:lnTo>
                    <a:pt x="886709" y="1681194"/>
                  </a:lnTo>
                  <a:lnTo>
                    <a:pt x="911340" y="1680790"/>
                  </a:lnTo>
                  <a:lnTo>
                    <a:pt x="935971" y="1680356"/>
                  </a:lnTo>
                  <a:lnTo>
                    <a:pt x="960601" y="1679890"/>
                  </a:lnTo>
                  <a:lnTo>
                    <a:pt x="985232" y="1679390"/>
                  </a:lnTo>
                  <a:lnTo>
                    <a:pt x="1009863" y="1678852"/>
                  </a:lnTo>
                  <a:lnTo>
                    <a:pt x="1034494" y="1678275"/>
                  </a:lnTo>
                  <a:lnTo>
                    <a:pt x="1059125" y="1677655"/>
                  </a:lnTo>
                  <a:lnTo>
                    <a:pt x="1083756" y="1676989"/>
                  </a:lnTo>
                  <a:lnTo>
                    <a:pt x="1108386" y="1676273"/>
                  </a:lnTo>
                  <a:lnTo>
                    <a:pt x="1133017" y="1675505"/>
                  </a:lnTo>
                  <a:lnTo>
                    <a:pt x="1157648" y="1674678"/>
                  </a:lnTo>
                  <a:lnTo>
                    <a:pt x="1182279" y="1673790"/>
                  </a:lnTo>
                  <a:lnTo>
                    <a:pt x="1206910" y="1672836"/>
                  </a:lnTo>
                  <a:lnTo>
                    <a:pt x="1231540" y="1671810"/>
                  </a:lnTo>
                  <a:lnTo>
                    <a:pt x="1256171" y="1670708"/>
                  </a:lnTo>
                  <a:lnTo>
                    <a:pt x="1280802" y="1669522"/>
                  </a:lnTo>
                  <a:lnTo>
                    <a:pt x="1305433" y="1668247"/>
                  </a:lnTo>
                  <a:lnTo>
                    <a:pt x="1330064" y="1666876"/>
                  </a:lnTo>
                  <a:lnTo>
                    <a:pt x="1354695" y="1665402"/>
                  </a:lnTo>
                  <a:lnTo>
                    <a:pt x="1379325" y="1663817"/>
                  </a:lnTo>
                  <a:lnTo>
                    <a:pt x="1403956" y="1662111"/>
                  </a:lnTo>
                  <a:lnTo>
                    <a:pt x="1428587" y="1660277"/>
                  </a:lnTo>
                  <a:lnTo>
                    <a:pt x="1453218" y="1658304"/>
                  </a:lnTo>
                  <a:lnTo>
                    <a:pt x="1477849" y="1656181"/>
                  </a:lnTo>
                  <a:lnTo>
                    <a:pt x="1502479" y="1653898"/>
                  </a:lnTo>
                  <a:lnTo>
                    <a:pt x="1527110" y="1651441"/>
                  </a:lnTo>
                  <a:lnTo>
                    <a:pt x="1551741" y="1648797"/>
                  </a:lnTo>
                  <a:lnTo>
                    <a:pt x="1576372" y="1645954"/>
                  </a:lnTo>
                  <a:lnTo>
                    <a:pt x="1601003" y="1642894"/>
                  </a:lnTo>
                  <a:lnTo>
                    <a:pt x="1625634" y="1639603"/>
                  </a:lnTo>
                  <a:lnTo>
                    <a:pt x="1650264" y="1636062"/>
                  </a:lnTo>
                  <a:lnTo>
                    <a:pt x="1674895" y="1632253"/>
                  </a:lnTo>
                  <a:lnTo>
                    <a:pt x="1699526" y="1628157"/>
                  </a:lnTo>
                  <a:lnTo>
                    <a:pt x="1724157" y="1623751"/>
                  </a:lnTo>
                  <a:lnTo>
                    <a:pt x="1748788" y="1619014"/>
                  </a:lnTo>
                  <a:lnTo>
                    <a:pt x="1773419" y="1613922"/>
                  </a:lnTo>
                  <a:lnTo>
                    <a:pt x="1798049" y="1608448"/>
                  </a:lnTo>
                  <a:lnTo>
                    <a:pt x="1822680" y="1602567"/>
                  </a:lnTo>
                  <a:lnTo>
                    <a:pt x="1847311" y="1596250"/>
                  </a:lnTo>
                  <a:lnTo>
                    <a:pt x="1871942" y="1589467"/>
                  </a:lnTo>
                  <a:lnTo>
                    <a:pt x="1896573" y="1582187"/>
                  </a:lnTo>
                  <a:lnTo>
                    <a:pt x="1921203" y="1574376"/>
                  </a:lnTo>
                  <a:lnTo>
                    <a:pt x="1945834" y="1566002"/>
                  </a:lnTo>
                  <a:lnTo>
                    <a:pt x="1970465" y="1557028"/>
                  </a:lnTo>
                  <a:lnTo>
                    <a:pt x="1995096" y="1547418"/>
                  </a:lnTo>
                  <a:lnTo>
                    <a:pt x="2019727" y="1537134"/>
                  </a:lnTo>
                  <a:lnTo>
                    <a:pt x="2044358" y="1526139"/>
                  </a:lnTo>
                  <a:lnTo>
                    <a:pt x="2068988" y="1514393"/>
                  </a:lnTo>
                  <a:lnTo>
                    <a:pt x="2093619" y="1501857"/>
                  </a:lnTo>
                  <a:lnTo>
                    <a:pt x="2118250" y="1488493"/>
                  </a:lnTo>
                  <a:lnTo>
                    <a:pt x="2142881" y="1474263"/>
                  </a:lnTo>
                  <a:lnTo>
                    <a:pt x="2167512" y="1459130"/>
                  </a:lnTo>
                  <a:lnTo>
                    <a:pt x="2192142" y="1443057"/>
                  </a:lnTo>
                  <a:lnTo>
                    <a:pt x="2216773" y="1426012"/>
                  </a:lnTo>
                  <a:lnTo>
                    <a:pt x="2241404" y="1407965"/>
                  </a:lnTo>
                  <a:lnTo>
                    <a:pt x="2266035" y="1388888"/>
                  </a:lnTo>
                  <a:lnTo>
                    <a:pt x="2290666" y="1368758"/>
                  </a:lnTo>
                  <a:lnTo>
                    <a:pt x="2315297" y="1347558"/>
                  </a:lnTo>
                  <a:lnTo>
                    <a:pt x="2339927" y="1325273"/>
                  </a:lnTo>
                  <a:lnTo>
                    <a:pt x="2364558" y="1301898"/>
                  </a:lnTo>
                  <a:lnTo>
                    <a:pt x="2389189" y="1277433"/>
                  </a:lnTo>
                  <a:lnTo>
                    <a:pt x="2413820" y="1251884"/>
                  </a:lnTo>
                  <a:lnTo>
                    <a:pt x="2438451" y="1225265"/>
                  </a:lnTo>
                  <a:lnTo>
                    <a:pt x="2463081" y="1197599"/>
                  </a:lnTo>
                  <a:lnTo>
                    <a:pt x="2487712" y="1168913"/>
                  </a:lnTo>
                  <a:lnTo>
                    <a:pt x="2512343" y="1139245"/>
                  </a:lnTo>
                  <a:lnTo>
                    <a:pt x="2536974" y="1108638"/>
                  </a:lnTo>
                  <a:lnTo>
                    <a:pt x="2561605" y="1077142"/>
                  </a:lnTo>
                  <a:lnTo>
                    <a:pt x="2586236" y="1044812"/>
                  </a:lnTo>
                  <a:lnTo>
                    <a:pt x="2610866" y="1011709"/>
                  </a:lnTo>
                  <a:lnTo>
                    <a:pt x="2635497" y="977899"/>
                  </a:lnTo>
                  <a:lnTo>
                    <a:pt x="2660128" y="943449"/>
                  </a:lnTo>
                  <a:lnTo>
                    <a:pt x="2684759" y="908429"/>
                  </a:lnTo>
                  <a:lnTo>
                    <a:pt x="2709390" y="872913"/>
                  </a:lnTo>
                  <a:lnTo>
                    <a:pt x="2734020" y="836973"/>
                  </a:lnTo>
                  <a:lnTo>
                    <a:pt x="2758651" y="800684"/>
                  </a:lnTo>
                  <a:lnTo>
                    <a:pt x="2783282" y="764120"/>
                  </a:lnTo>
                  <a:lnTo>
                    <a:pt x="2807913" y="727354"/>
                  </a:lnTo>
                  <a:lnTo>
                    <a:pt x="2832544" y="690463"/>
                  </a:lnTo>
                  <a:lnTo>
                    <a:pt x="2857175" y="653522"/>
                  </a:lnTo>
                  <a:lnTo>
                    <a:pt x="2881805" y="616606"/>
                  </a:lnTo>
                  <a:lnTo>
                    <a:pt x="2906436" y="579792"/>
                  </a:lnTo>
                  <a:lnTo>
                    <a:pt x="2931067" y="543161"/>
                  </a:lnTo>
                  <a:lnTo>
                    <a:pt x="2955698" y="506790"/>
                  </a:lnTo>
                  <a:lnTo>
                    <a:pt x="2980329" y="470761"/>
                  </a:lnTo>
                  <a:lnTo>
                    <a:pt x="3004959" y="435156"/>
                  </a:lnTo>
                  <a:lnTo>
                    <a:pt x="3029590" y="400057"/>
                  </a:lnTo>
                  <a:lnTo>
                    <a:pt x="3054221" y="365545"/>
                  </a:lnTo>
                  <a:lnTo>
                    <a:pt x="3078852" y="331700"/>
                  </a:lnTo>
                  <a:lnTo>
                    <a:pt x="3103483" y="298599"/>
                  </a:lnTo>
                  <a:lnTo>
                    <a:pt x="3128114" y="266316"/>
                  </a:lnTo>
                  <a:lnTo>
                    <a:pt x="3152744" y="234919"/>
                  </a:lnTo>
                  <a:lnTo>
                    <a:pt x="3177375" y="204471"/>
                  </a:lnTo>
                  <a:lnTo>
                    <a:pt x="3202006" y="175028"/>
                  </a:lnTo>
                  <a:lnTo>
                    <a:pt x="3226637" y="146637"/>
                  </a:lnTo>
                  <a:lnTo>
                    <a:pt x="3251268" y="119338"/>
                  </a:lnTo>
                  <a:lnTo>
                    <a:pt x="3275899" y="93161"/>
                  </a:lnTo>
                  <a:lnTo>
                    <a:pt x="3300529" y="68130"/>
                  </a:lnTo>
                  <a:lnTo>
                    <a:pt x="3325160" y="44258"/>
                  </a:lnTo>
                  <a:lnTo>
                    <a:pt x="3349791" y="21548"/>
                  </a:lnTo>
                  <a:lnTo>
                    <a:pt x="3374422" y="0"/>
                  </a:lnTo>
                  <a:lnTo>
                    <a:pt x="3374422" y="601139"/>
                  </a:lnTo>
                  <a:lnTo>
                    <a:pt x="3349791" y="630886"/>
                  </a:lnTo>
                  <a:lnTo>
                    <a:pt x="3325160" y="660753"/>
                  </a:lnTo>
                  <a:lnTo>
                    <a:pt x="3300529" y="690701"/>
                  </a:lnTo>
                  <a:lnTo>
                    <a:pt x="3275899" y="720694"/>
                  </a:lnTo>
                  <a:lnTo>
                    <a:pt x="3251268" y="750693"/>
                  </a:lnTo>
                  <a:lnTo>
                    <a:pt x="3226637" y="780658"/>
                  </a:lnTo>
                  <a:lnTo>
                    <a:pt x="3202006" y="810552"/>
                  </a:lnTo>
                  <a:lnTo>
                    <a:pt x="3177375" y="840334"/>
                  </a:lnTo>
                  <a:lnTo>
                    <a:pt x="3152744" y="869964"/>
                  </a:lnTo>
                  <a:lnTo>
                    <a:pt x="3128114" y="899401"/>
                  </a:lnTo>
                  <a:lnTo>
                    <a:pt x="3103483" y="928604"/>
                  </a:lnTo>
                  <a:lnTo>
                    <a:pt x="3078852" y="957531"/>
                  </a:lnTo>
                  <a:lnTo>
                    <a:pt x="3054221" y="986140"/>
                  </a:lnTo>
                  <a:lnTo>
                    <a:pt x="3029590" y="1014390"/>
                  </a:lnTo>
                  <a:lnTo>
                    <a:pt x="3004959" y="1042237"/>
                  </a:lnTo>
                  <a:lnTo>
                    <a:pt x="2980329" y="1069642"/>
                  </a:lnTo>
                  <a:lnTo>
                    <a:pt x="2955698" y="1096564"/>
                  </a:lnTo>
                  <a:lnTo>
                    <a:pt x="2931067" y="1122965"/>
                  </a:lnTo>
                  <a:lnTo>
                    <a:pt x="2906436" y="1148808"/>
                  </a:lnTo>
                  <a:lnTo>
                    <a:pt x="2881805" y="1174059"/>
                  </a:lnTo>
                  <a:lnTo>
                    <a:pt x="2857175" y="1198684"/>
                  </a:lnTo>
                  <a:lnTo>
                    <a:pt x="2832544" y="1222656"/>
                  </a:lnTo>
                  <a:lnTo>
                    <a:pt x="2807913" y="1245948"/>
                  </a:lnTo>
                  <a:lnTo>
                    <a:pt x="2783282" y="1268538"/>
                  </a:lnTo>
                  <a:lnTo>
                    <a:pt x="2758651" y="1290406"/>
                  </a:lnTo>
                  <a:lnTo>
                    <a:pt x="2734020" y="1311536"/>
                  </a:lnTo>
                  <a:lnTo>
                    <a:pt x="2709390" y="1331918"/>
                  </a:lnTo>
                  <a:lnTo>
                    <a:pt x="2684759" y="1351543"/>
                  </a:lnTo>
                  <a:lnTo>
                    <a:pt x="2660128" y="1370405"/>
                  </a:lnTo>
                  <a:lnTo>
                    <a:pt x="2635497" y="1388505"/>
                  </a:lnTo>
                  <a:lnTo>
                    <a:pt x="2610866" y="1405843"/>
                  </a:lnTo>
                  <a:lnTo>
                    <a:pt x="2586236" y="1422425"/>
                  </a:lnTo>
                  <a:lnTo>
                    <a:pt x="2561605" y="1438259"/>
                  </a:lnTo>
                  <a:lnTo>
                    <a:pt x="2536974" y="1453356"/>
                  </a:lnTo>
                  <a:lnTo>
                    <a:pt x="2512343" y="1467728"/>
                  </a:lnTo>
                  <a:lnTo>
                    <a:pt x="2487712" y="1481392"/>
                  </a:lnTo>
                  <a:lnTo>
                    <a:pt x="2463081" y="1494363"/>
                  </a:lnTo>
                  <a:lnTo>
                    <a:pt x="2438451" y="1506660"/>
                  </a:lnTo>
                  <a:lnTo>
                    <a:pt x="2413820" y="1518304"/>
                  </a:lnTo>
                  <a:lnTo>
                    <a:pt x="2389189" y="1529315"/>
                  </a:lnTo>
                  <a:lnTo>
                    <a:pt x="2364558" y="1539716"/>
                  </a:lnTo>
                  <a:lnTo>
                    <a:pt x="2339927" y="1549528"/>
                  </a:lnTo>
                  <a:lnTo>
                    <a:pt x="2315297" y="1558774"/>
                  </a:lnTo>
                  <a:lnTo>
                    <a:pt x="2290666" y="1567479"/>
                  </a:lnTo>
                  <a:lnTo>
                    <a:pt x="2266035" y="1575664"/>
                  </a:lnTo>
                  <a:lnTo>
                    <a:pt x="2241404" y="1583354"/>
                  </a:lnTo>
                  <a:lnTo>
                    <a:pt x="2216773" y="1590571"/>
                  </a:lnTo>
                  <a:lnTo>
                    <a:pt x="2192142" y="1597339"/>
                  </a:lnTo>
                  <a:lnTo>
                    <a:pt x="2167512" y="1603679"/>
                  </a:lnTo>
                  <a:lnTo>
                    <a:pt x="2142881" y="1609613"/>
                  </a:lnTo>
                  <a:lnTo>
                    <a:pt x="2118250" y="1615163"/>
                  </a:lnTo>
                  <a:lnTo>
                    <a:pt x="2093619" y="1620349"/>
                  </a:lnTo>
                  <a:lnTo>
                    <a:pt x="2068988" y="1625191"/>
                  </a:lnTo>
                  <a:lnTo>
                    <a:pt x="2044358" y="1629710"/>
                  </a:lnTo>
                  <a:lnTo>
                    <a:pt x="2019727" y="1633922"/>
                  </a:lnTo>
                  <a:lnTo>
                    <a:pt x="1995096" y="1637847"/>
                  </a:lnTo>
                  <a:lnTo>
                    <a:pt x="1970465" y="1641501"/>
                  </a:lnTo>
                  <a:lnTo>
                    <a:pt x="1945834" y="1644901"/>
                  </a:lnTo>
                  <a:lnTo>
                    <a:pt x="1921203" y="1648063"/>
                  </a:lnTo>
                  <a:lnTo>
                    <a:pt x="1896573" y="1651001"/>
                  </a:lnTo>
                  <a:lnTo>
                    <a:pt x="1871942" y="1653729"/>
                  </a:lnTo>
                  <a:lnTo>
                    <a:pt x="1847311" y="1656261"/>
                  </a:lnTo>
                  <a:lnTo>
                    <a:pt x="1822680" y="1658611"/>
                  </a:lnTo>
                  <a:lnTo>
                    <a:pt x="1798049" y="1660788"/>
                  </a:lnTo>
                  <a:lnTo>
                    <a:pt x="1773419" y="1662806"/>
                  </a:lnTo>
                  <a:lnTo>
                    <a:pt x="1748788" y="1664676"/>
                  </a:lnTo>
                  <a:lnTo>
                    <a:pt x="1724157" y="1666406"/>
                  </a:lnTo>
                  <a:lnTo>
                    <a:pt x="1699526" y="1668006"/>
                  </a:lnTo>
                  <a:lnTo>
                    <a:pt x="1674895" y="1669487"/>
                  </a:lnTo>
                  <a:lnTo>
                    <a:pt x="1650264" y="1670855"/>
                  </a:lnTo>
                  <a:lnTo>
                    <a:pt x="1625634" y="1672120"/>
                  </a:lnTo>
                  <a:lnTo>
                    <a:pt x="1601003" y="1673288"/>
                  </a:lnTo>
                  <a:lnTo>
                    <a:pt x="1576372" y="1674366"/>
                  </a:lnTo>
                  <a:lnTo>
                    <a:pt x="1551741" y="1675361"/>
                  </a:lnTo>
                  <a:lnTo>
                    <a:pt x="1527110" y="1676278"/>
                  </a:lnTo>
                  <a:lnTo>
                    <a:pt x="1502479" y="1677125"/>
                  </a:lnTo>
                  <a:lnTo>
                    <a:pt x="1477849" y="1677905"/>
                  </a:lnTo>
                  <a:lnTo>
                    <a:pt x="1453218" y="1678624"/>
                  </a:lnTo>
                  <a:lnTo>
                    <a:pt x="1428587" y="1679286"/>
                  </a:lnTo>
                  <a:lnTo>
                    <a:pt x="1403956" y="1679896"/>
                  </a:lnTo>
                  <a:lnTo>
                    <a:pt x="1379325" y="1680458"/>
                  </a:lnTo>
                  <a:lnTo>
                    <a:pt x="1354695" y="1680975"/>
                  </a:lnTo>
                  <a:lnTo>
                    <a:pt x="1330064" y="1681450"/>
                  </a:lnTo>
                  <a:lnTo>
                    <a:pt x="1305433" y="1681888"/>
                  </a:lnTo>
                  <a:lnTo>
                    <a:pt x="1280802" y="1682290"/>
                  </a:lnTo>
                  <a:lnTo>
                    <a:pt x="1256171" y="1682660"/>
                  </a:lnTo>
                  <a:lnTo>
                    <a:pt x="1231540" y="1683000"/>
                  </a:lnTo>
                  <a:lnTo>
                    <a:pt x="1206910" y="1683312"/>
                  </a:lnTo>
                  <a:lnTo>
                    <a:pt x="1182279" y="1683599"/>
                  </a:lnTo>
                  <a:lnTo>
                    <a:pt x="1157648" y="1683862"/>
                  </a:lnTo>
                  <a:lnTo>
                    <a:pt x="1133017" y="1684104"/>
                  </a:lnTo>
                  <a:lnTo>
                    <a:pt x="1108386" y="1684327"/>
                  </a:lnTo>
                  <a:lnTo>
                    <a:pt x="1083756" y="1684531"/>
                  </a:lnTo>
                  <a:lnTo>
                    <a:pt x="1059125" y="1684718"/>
                  </a:lnTo>
                  <a:lnTo>
                    <a:pt x="1034494" y="1684890"/>
                  </a:lnTo>
                  <a:lnTo>
                    <a:pt x="1009863" y="1685047"/>
                  </a:lnTo>
                  <a:lnTo>
                    <a:pt x="985232" y="1685192"/>
                  </a:lnTo>
                  <a:lnTo>
                    <a:pt x="960601" y="1685325"/>
                  </a:lnTo>
                  <a:lnTo>
                    <a:pt x="935971" y="1685446"/>
                  </a:lnTo>
                  <a:lnTo>
                    <a:pt x="911340" y="1685558"/>
                  </a:lnTo>
                  <a:lnTo>
                    <a:pt x="886709" y="1685660"/>
                  </a:lnTo>
                  <a:lnTo>
                    <a:pt x="862078" y="1685754"/>
                  </a:lnTo>
                  <a:lnTo>
                    <a:pt x="837447" y="1685839"/>
                  </a:lnTo>
                  <a:lnTo>
                    <a:pt x="812817" y="1685918"/>
                  </a:lnTo>
                  <a:lnTo>
                    <a:pt x="788186" y="1685990"/>
                  </a:lnTo>
                  <a:lnTo>
                    <a:pt x="763555" y="1686056"/>
                  </a:lnTo>
                  <a:lnTo>
                    <a:pt x="738924" y="1686117"/>
                  </a:lnTo>
                  <a:lnTo>
                    <a:pt x="714293" y="1686172"/>
                  </a:lnTo>
                  <a:lnTo>
                    <a:pt x="689662" y="1686223"/>
                  </a:lnTo>
                  <a:lnTo>
                    <a:pt x="665032" y="1686269"/>
                  </a:lnTo>
                  <a:lnTo>
                    <a:pt x="640401" y="1686312"/>
                  </a:lnTo>
                  <a:lnTo>
                    <a:pt x="615770" y="1686351"/>
                  </a:lnTo>
                  <a:lnTo>
                    <a:pt x="591139" y="1686387"/>
                  </a:lnTo>
                  <a:lnTo>
                    <a:pt x="566508" y="1686419"/>
                  </a:lnTo>
                  <a:lnTo>
                    <a:pt x="541878" y="1686449"/>
                  </a:lnTo>
                  <a:lnTo>
                    <a:pt x="517247" y="1686477"/>
                  </a:lnTo>
                  <a:lnTo>
                    <a:pt x="492616" y="1686502"/>
                  </a:lnTo>
                  <a:lnTo>
                    <a:pt x="467985" y="1686525"/>
                  </a:lnTo>
                  <a:lnTo>
                    <a:pt x="443354" y="1686546"/>
                  </a:lnTo>
                  <a:lnTo>
                    <a:pt x="418723" y="1686565"/>
                  </a:lnTo>
                  <a:lnTo>
                    <a:pt x="394093" y="1686582"/>
                  </a:lnTo>
                  <a:lnTo>
                    <a:pt x="369462" y="1686599"/>
                  </a:lnTo>
                  <a:lnTo>
                    <a:pt x="344831" y="1686613"/>
                  </a:lnTo>
                  <a:lnTo>
                    <a:pt x="320200" y="1686627"/>
                  </a:lnTo>
                  <a:lnTo>
                    <a:pt x="295569" y="1686639"/>
                  </a:lnTo>
                  <a:lnTo>
                    <a:pt x="270939" y="1686650"/>
                  </a:lnTo>
                  <a:lnTo>
                    <a:pt x="246308" y="1686661"/>
                  </a:lnTo>
                  <a:lnTo>
                    <a:pt x="221677" y="1686670"/>
                  </a:lnTo>
                  <a:lnTo>
                    <a:pt x="197046" y="1686679"/>
                  </a:lnTo>
                  <a:lnTo>
                    <a:pt x="172415" y="1686686"/>
                  </a:lnTo>
                  <a:lnTo>
                    <a:pt x="147784" y="1686694"/>
                  </a:lnTo>
                  <a:lnTo>
                    <a:pt x="123154" y="1686700"/>
                  </a:lnTo>
                  <a:lnTo>
                    <a:pt x="98523" y="1686706"/>
                  </a:lnTo>
                  <a:lnTo>
                    <a:pt x="73892" y="1686712"/>
                  </a:lnTo>
                  <a:lnTo>
                    <a:pt x="49261" y="1686717"/>
                  </a:lnTo>
                  <a:lnTo>
                    <a:pt x="24630" y="1686721"/>
                  </a:lnTo>
                  <a:lnTo>
                    <a:pt x="0" y="1686726"/>
                  </a:lnTo>
                  <a:close/>
                </a:path>
              </a:pathLst>
            </a:custGeom>
            <a:solidFill>
              <a:srgbClr val="009CBD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5" name="pl965"/>
            <p:cNvSpPr/>
            <p:nvPr/>
          </p:nvSpPr>
          <p:spPr>
            <a:xfrm>
              <a:off x="5192936" y="6881881"/>
              <a:ext cx="3374422" cy="1686305"/>
            </a:xfrm>
            <a:custGeom>
              <a:avLst/>
              <a:pathLst>
                <a:path w="3374422" h="1686305">
                  <a:moveTo>
                    <a:pt x="0" y="1686305"/>
                  </a:moveTo>
                  <a:lnTo>
                    <a:pt x="24630" y="1686272"/>
                  </a:lnTo>
                  <a:lnTo>
                    <a:pt x="49261" y="1686237"/>
                  </a:lnTo>
                  <a:lnTo>
                    <a:pt x="73892" y="1686199"/>
                  </a:lnTo>
                  <a:lnTo>
                    <a:pt x="98523" y="1686159"/>
                  </a:lnTo>
                  <a:lnTo>
                    <a:pt x="123154" y="1686116"/>
                  </a:lnTo>
                  <a:lnTo>
                    <a:pt x="147784" y="1686069"/>
                  </a:lnTo>
                  <a:lnTo>
                    <a:pt x="172415" y="1686019"/>
                  </a:lnTo>
                  <a:lnTo>
                    <a:pt x="197046" y="1685966"/>
                  </a:lnTo>
                  <a:lnTo>
                    <a:pt x="221677" y="1685909"/>
                  </a:lnTo>
                  <a:lnTo>
                    <a:pt x="246308" y="1685848"/>
                  </a:lnTo>
                  <a:lnTo>
                    <a:pt x="270939" y="1685782"/>
                  </a:lnTo>
                  <a:lnTo>
                    <a:pt x="295569" y="1685712"/>
                  </a:lnTo>
                  <a:lnTo>
                    <a:pt x="320200" y="1685637"/>
                  </a:lnTo>
                  <a:lnTo>
                    <a:pt x="344831" y="1685556"/>
                  </a:lnTo>
                  <a:lnTo>
                    <a:pt x="369462" y="1685470"/>
                  </a:lnTo>
                  <a:lnTo>
                    <a:pt x="394093" y="1685377"/>
                  </a:lnTo>
                  <a:lnTo>
                    <a:pt x="418723" y="1685278"/>
                  </a:lnTo>
                  <a:lnTo>
                    <a:pt x="443354" y="1685172"/>
                  </a:lnTo>
                  <a:lnTo>
                    <a:pt x="467985" y="1685057"/>
                  </a:lnTo>
                  <a:lnTo>
                    <a:pt x="492616" y="1684935"/>
                  </a:lnTo>
                  <a:lnTo>
                    <a:pt x="517247" y="1684804"/>
                  </a:lnTo>
                  <a:lnTo>
                    <a:pt x="541878" y="1684663"/>
                  </a:lnTo>
                  <a:lnTo>
                    <a:pt x="566508" y="1684512"/>
                  </a:lnTo>
                  <a:lnTo>
                    <a:pt x="591139" y="1684351"/>
                  </a:lnTo>
                  <a:lnTo>
                    <a:pt x="615770" y="1684177"/>
                  </a:lnTo>
                  <a:lnTo>
                    <a:pt x="640401" y="1683991"/>
                  </a:lnTo>
                  <a:lnTo>
                    <a:pt x="665032" y="1683791"/>
                  </a:lnTo>
                  <a:lnTo>
                    <a:pt x="689662" y="1683577"/>
                  </a:lnTo>
                  <a:lnTo>
                    <a:pt x="714293" y="1683348"/>
                  </a:lnTo>
                  <a:lnTo>
                    <a:pt x="738924" y="1683101"/>
                  </a:lnTo>
                  <a:lnTo>
                    <a:pt x="763555" y="1682837"/>
                  </a:lnTo>
                  <a:lnTo>
                    <a:pt x="788186" y="1682553"/>
                  </a:lnTo>
                  <a:lnTo>
                    <a:pt x="812817" y="1682248"/>
                  </a:lnTo>
                  <a:lnTo>
                    <a:pt x="837447" y="1681922"/>
                  </a:lnTo>
                  <a:lnTo>
                    <a:pt x="862078" y="1681571"/>
                  </a:lnTo>
                  <a:lnTo>
                    <a:pt x="886709" y="1681194"/>
                  </a:lnTo>
                  <a:lnTo>
                    <a:pt x="911340" y="1680790"/>
                  </a:lnTo>
                  <a:lnTo>
                    <a:pt x="935971" y="1680356"/>
                  </a:lnTo>
                  <a:lnTo>
                    <a:pt x="960601" y="1679890"/>
                  </a:lnTo>
                  <a:lnTo>
                    <a:pt x="985232" y="1679390"/>
                  </a:lnTo>
                  <a:lnTo>
                    <a:pt x="1009863" y="1678852"/>
                  </a:lnTo>
                  <a:lnTo>
                    <a:pt x="1034494" y="1678275"/>
                  </a:lnTo>
                  <a:lnTo>
                    <a:pt x="1059125" y="1677655"/>
                  </a:lnTo>
                  <a:lnTo>
                    <a:pt x="1083756" y="1676989"/>
                  </a:lnTo>
                  <a:lnTo>
                    <a:pt x="1108386" y="1676273"/>
                  </a:lnTo>
                  <a:lnTo>
                    <a:pt x="1133017" y="1675505"/>
                  </a:lnTo>
                  <a:lnTo>
                    <a:pt x="1157648" y="1674678"/>
                  </a:lnTo>
                  <a:lnTo>
                    <a:pt x="1182279" y="1673790"/>
                  </a:lnTo>
                  <a:lnTo>
                    <a:pt x="1206910" y="1672836"/>
                  </a:lnTo>
                  <a:lnTo>
                    <a:pt x="1231540" y="1671810"/>
                  </a:lnTo>
                  <a:lnTo>
                    <a:pt x="1256171" y="1670708"/>
                  </a:lnTo>
                  <a:lnTo>
                    <a:pt x="1280802" y="1669522"/>
                  </a:lnTo>
                  <a:lnTo>
                    <a:pt x="1305433" y="1668247"/>
                  </a:lnTo>
                  <a:lnTo>
                    <a:pt x="1330064" y="1666876"/>
                  </a:lnTo>
                  <a:lnTo>
                    <a:pt x="1354695" y="1665402"/>
                  </a:lnTo>
                  <a:lnTo>
                    <a:pt x="1379325" y="1663817"/>
                  </a:lnTo>
                  <a:lnTo>
                    <a:pt x="1403956" y="1662111"/>
                  </a:lnTo>
                  <a:lnTo>
                    <a:pt x="1428587" y="1660277"/>
                  </a:lnTo>
                  <a:lnTo>
                    <a:pt x="1453218" y="1658304"/>
                  </a:lnTo>
                  <a:lnTo>
                    <a:pt x="1477849" y="1656181"/>
                  </a:lnTo>
                  <a:lnTo>
                    <a:pt x="1502479" y="1653898"/>
                  </a:lnTo>
                  <a:lnTo>
                    <a:pt x="1527110" y="1651441"/>
                  </a:lnTo>
                  <a:lnTo>
                    <a:pt x="1551741" y="1648797"/>
                  </a:lnTo>
                  <a:lnTo>
                    <a:pt x="1576372" y="1645954"/>
                  </a:lnTo>
                  <a:lnTo>
                    <a:pt x="1601003" y="1642894"/>
                  </a:lnTo>
                  <a:lnTo>
                    <a:pt x="1625634" y="1639603"/>
                  </a:lnTo>
                  <a:lnTo>
                    <a:pt x="1650264" y="1636062"/>
                  </a:lnTo>
                  <a:lnTo>
                    <a:pt x="1674895" y="1632253"/>
                  </a:lnTo>
                  <a:lnTo>
                    <a:pt x="1699526" y="1628157"/>
                  </a:lnTo>
                  <a:lnTo>
                    <a:pt x="1724157" y="1623751"/>
                  </a:lnTo>
                  <a:lnTo>
                    <a:pt x="1748788" y="1619014"/>
                  </a:lnTo>
                  <a:lnTo>
                    <a:pt x="1773419" y="1613922"/>
                  </a:lnTo>
                  <a:lnTo>
                    <a:pt x="1798049" y="1608448"/>
                  </a:lnTo>
                  <a:lnTo>
                    <a:pt x="1822680" y="1602567"/>
                  </a:lnTo>
                  <a:lnTo>
                    <a:pt x="1847311" y="1596250"/>
                  </a:lnTo>
                  <a:lnTo>
                    <a:pt x="1871942" y="1589467"/>
                  </a:lnTo>
                  <a:lnTo>
                    <a:pt x="1896573" y="1582187"/>
                  </a:lnTo>
                  <a:lnTo>
                    <a:pt x="1921203" y="1574376"/>
                  </a:lnTo>
                  <a:lnTo>
                    <a:pt x="1945834" y="1566002"/>
                  </a:lnTo>
                  <a:lnTo>
                    <a:pt x="1970465" y="1557028"/>
                  </a:lnTo>
                  <a:lnTo>
                    <a:pt x="1995096" y="1547418"/>
                  </a:lnTo>
                  <a:lnTo>
                    <a:pt x="2019727" y="1537134"/>
                  </a:lnTo>
                  <a:lnTo>
                    <a:pt x="2044358" y="1526139"/>
                  </a:lnTo>
                  <a:lnTo>
                    <a:pt x="2068988" y="1514393"/>
                  </a:lnTo>
                  <a:lnTo>
                    <a:pt x="2093619" y="1501857"/>
                  </a:lnTo>
                  <a:lnTo>
                    <a:pt x="2118250" y="1488493"/>
                  </a:lnTo>
                  <a:lnTo>
                    <a:pt x="2142881" y="1474263"/>
                  </a:lnTo>
                  <a:lnTo>
                    <a:pt x="2167512" y="1459130"/>
                  </a:lnTo>
                  <a:lnTo>
                    <a:pt x="2192142" y="1443057"/>
                  </a:lnTo>
                  <a:lnTo>
                    <a:pt x="2216773" y="1426012"/>
                  </a:lnTo>
                  <a:lnTo>
                    <a:pt x="2241404" y="1407965"/>
                  </a:lnTo>
                  <a:lnTo>
                    <a:pt x="2266035" y="1388888"/>
                  </a:lnTo>
                  <a:lnTo>
                    <a:pt x="2290666" y="1368758"/>
                  </a:lnTo>
                  <a:lnTo>
                    <a:pt x="2315297" y="1347558"/>
                  </a:lnTo>
                  <a:lnTo>
                    <a:pt x="2339927" y="1325273"/>
                  </a:lnTo>
                  <a:lnTo>
                    <a:pt x="2364558" y="1301898"/>
                  </a:lnTo>
                  <a:lnTo>
                    <a:pt x="2389189" y="1277433"/>
                  </a:lnTo>
                  <a:lnTo>
                    <a:pt x="2413820" y="1251884"/>
                  </a:lnTo>
                  <a:lnTo>
                    <a:pt x="2438451" y="1225265"/>
                  </a:lnTo>
                  <a:lnTo>
                    <a:pt x="2463081" y="1197599"/>
                  </a:lnTo>
                  <a:lnTo>
                    <a:pt x="2487712" y="1168913"/>
                  </a:lnTo>
                  <a:lnTo>
                    <a:pt x="2512343" y="1139245"/>
                  </a:lnTo>
                  <a:lnTo>
                    <a:pt x="2536974" y="1108638"/>
                  </a:lnTo>
                  <a:lnTo>
                    <a:pt x="2561605" y="1077142"/>
                  </a:lnTo>
                  <a:lnTo>
                    <a:pt x="2586236" y="1044812"/>
                  </a:lnTo>
                  <a:lnTo>
                    <a:pt x="2610866" y="1011709"/>
                  </a:lnTo>
                  <a:lnTo>
                    <a:pt x="2635497" y="977899"/>
                  </a:lnTo>
                  <a:lnTo>
                    <a:pt x="2660128" y="943449"/>
                  </a:lnTo>
                  <a:lnTo>
                    <a:pt x="2684759" y="908429"/>
                  </a:lnTo>
                  <a:lnTo>
                    <a:pt x="2709390" y="872913"/>
                  </a:lnTo>
                  <a:lnTo>
                    <a:pt x="2734020" y="836973"/>
                  </a:lnTo>
                  <a:lnTo>
                    <a:pt x="2758651" y="800684"/>
                  </a:lnTo>
                  <a:lnTo>
                    <a:pt x="2783282" y="764120"/>
                  </a:lnTo>
                  <a:lnTo>
                    <a:pt x="2807913" y="727354"/>
                  </a:lnTo>
                  <a:lnTo>
                    <a:pt x="2832544" y="690463"/>
                  </a:lnTo>
                  <a:lnTo>
                    <a:pt x="2857175" y="653522"/>
                  </a:lnTo>
                  <a:lnTo>
                    <a:pt x="2881805" y="616606"/>
                  </a:lnTo>
                  <a:lnTo>
                    <a:pt x="2906436" y="579792"/>
                  </a:lnTo>
                  <a:lnTo>
                    <a:pt x="2931067" y="543161"/>
                  </a:lnTo>
                  <a:lnTo>
                    <a:pt x="2955698" y="506790"/>
                  </a:lnTo>
                  <a:lnTo>
                    <a:pt x="2980329" y="470761"/>
                  </a:lnTo>
                  <a:lnTo>
                    <a:pt x="3004959" y="435156"/>
                  </a:lnTo>
                  <a:lnTo>
                    <a:pt x="3029590" y="400057"/>
                  </a:lnTo>
                  <a:lnTo>
                    <a:pt x="3054221" y="365545"/>
                  </a:lnTo>
                  <a:lnTo>
                    <a:pt x="3078852" y="331700"/>
                  </a:lnTo>
                  <a:lnTo>
                    <a:pt x="3103483" y="298599"/>
                  </a:lnTo>
                  <a:lnTo>
                    <a:pt x="3128114" y="266316"/>
                  </a:lnTo>
                  <a:lnTo>
                    <a:pt x="3152744" y="234919"/>
                  </a:lnTo>
                  <a:lnTo>
                    <a:pt x="3177375" y="204471"/>
                  </a:lnTo>
                  <a:lnTo>
                    <a:pt x="3202006" y="175028"/>
                  </a:lnTo>
                  <a:lnTo>
                    <a:pt x="3226637" y="146637"/>
                  </a:lnTo>
                  <a:lnTo>
                    <a:pt x="3251268" y="119338"/>
                  </a:lnTo>
                  <a:lnTo>
                    <a:pt x="3275899" y="93161"/>
                  </a:lnTo>
                  <a:lnTo>
                    <a:pt x="3300529" y="68130"/>
                  </a:lnTo>
                  <a:lnTo>
                    <a:pt x="3325160" y="44258"/>
                  </a:lnTo>
                  <a:lnTo>
                    <a:pt x="3349791" y="21548"/>
                  </a:lnTo>
                  <a:lnTo>
                    <a:pt x="3374422" y="0"/>
                  </a:lnTo>
                  <a:lnTo>
                    <a:pt x="337442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6" name="pl966"/>
            <p:cNvSpPr/>
            <p:nvPr/>
          </p:nvSpPr>
          <p:spPr>
            <a:xfrm>
              <a:off x="5192936" y="7483020"/>
              <a:ext cx="3374422" cy="1085586"/>
            </a:xfrm>
            <a:custGeom>
              <a:avLst/>
              <a:pathLst>
                <a:path w="3374422" h="1085586">
                  <a:moveTo>
                    <a:pt x="3374422" y="0"/>
                  </a:moveTo>
                  <a:lnTo>
                    <a:pt x="3349791" y="29746"/>
                  </a:lnTo>
                  <a:lnTo>
                    <a:pt x="3325160" y="59613"/>
                  </a:lnTo>
                  <a:lnTo>
                    <a:pt x="3300529" y="89562"/>
                  </a:lnTo>
                  <a:lnTo>
                    <a:pt x="3275899" y="119555"/>
                  </a:lnTo>
                  <a:lnTo>
                    <a:pt x="3251268" y="149553"/>
                  </a:lnTo>
                  <a:lnTo>
                    <a:pt x="3226637" y="179519"/>
                  </a:lnTo>
                  <a:lnTo>
                    <a:pt x="3202006" y="209412"/>
                  </a:lnTo>
                  <a:lnTo>
                    <a:pt x="3177375" y="239194"/>
                  </a:lnTo>
                  <a:lnTo>
                    <a:pt x="3152744" y="268824"/>
                  </a:lnTo>
                  <a:lnTo>
                    <a:pt x="3128114" y="298261"/>
                  </a:lnTo>
                  <a:lnTo>
                    <a:pt x="3103483" y="327464"/>
                  </a:lnTo>
                  <a:lnTo>
                    <a:pt x="3078852" y="356391"/>
                  </a:lnTo>
                  <a:lnTo>
                    <a:pt x="3054221" y="385001"/>
                  </a:lnTo>
                  <a:lnTo>
                    <a:pt x="3029590" y="413250"/>
                  </a:lnTo>
                  <a:lnTo>
                    <a:pt x="3004959" y="441098"/>
                  </a:lnTo>
                  <a:lnTo>
                    <a:pt x="2980329" y="468502"/>
                  </a:lnTo>
                  <a:lnTo>
                    <a:pt x="2955698" y="495425"/>
                  </a:lnTo>
                  <a:lnTo>
                    <a:pt x="2931067" y="521826"/>
                  </a:lnTo>
                  <a:lnTo>
                    <a:pt x="2906436" y="547669"/>
                  </a:lnTo>
                  <a:lnTo>
                    <a:pt x="2881805" y="572919"/>
                  </a:lnTo>
                  <a:lnTo>
                    <a:pt x="2857175" y="597545"/>
                  </a:lnTo>
                  <a:lnTo>
                    <a:pt x="2832544" y="621516"/>
                  </a:lnTo>
                  <a:lnTo>
                    <a:pt x="2807913" y="644808"/>
                  </a:lnTo>
                  <a:lnTo>
                    <a:pt x="2783282" y="667398"/>
                  </a:lnTo>
                  <a:lnTo>
                    <a:pt x="2758651" y="689266"/>
                  </a:lnTo>
                  <a:lnTo>
                    <a:pt x="2734020" y="710397"/>
                  </a:lnTo>
                  <a:lnTo>
                    <a:pt x="2709390" y="730779"/>
                  </a:lnTo>
                  <a:lnTo>
                    <a:pt x="2684759" y="750403"/>
                  </a:lnTo>
                  <a:lnTo>
                    <a:pt x="2660128" y="769265"/>
                  </a:lnTo>
                  <a:lnTo>
                    <a:pt x="2635497" y="787365"/>
                  </a:lnTo>
                  <a:lnTo>
                    <a:pt x="2610866" y="804703"/>
                  </a:lnTo>
                  <a:lnTo>
                    <a:pt x="2586236" y="821285"/>
                  </a:lnTo>
                  <a:lnTo>
                    <a:pt x="2561605" y="837119"/>
                  </a:lnTo>
                  <a:lnTo>
                    <a:pt x="2536974" y="852216"/>
                  </a:lnTo>
                  <a:lnTo>
                    <a:pt x="2512343" y="866589"/>
                  </a:lnTo>
                  <a:lnTo>
                    <a:pt x="2487712" y="880252"/>
                  </a:lnTo>
                  <a:lnTo>
                    <a:pt x="2463081" y="893223"/>
                  </a:lnTo>
                  <a:lnTo>
                    <a:pt x="2438451" y="905521"/>
                  </a:lnTo>
                  <a:lnTo>
                    <a:pt x="2413820" y="917164"/>
                  </a:lnTo>
                  <a:lnTo>
                    <a:pt x="2389189" y="928176"/>
                  </a:lnTo>
                  <a:lnTo>
                    <a:pt x="2364558" y="938576"/>
                  </a:lnTo>
                  <a:lnTo>
                    <a:pt x="2339927" y="948388"/>
                  </a:lnTo>
                  <a:lnTo>
                    <a:pt x="2315297" y="957635"/>
                  </a:lnTo>
                  <a:lnTo>
                    <a:pt x="2290666" y="966339"/>
                  </a:lnTo>
                  <a:lnTo>
                    <a:pt x="2266035" y="974525"/>
                  </a:lnTo>
                  <a:lnTo>
                    <a:pt x="2241404" y="982214"/>
                  </a:lnTo>
                  <a:lnTo>
                    <a:pt x="2216773" y="989432"/>
                  </a:lnTo>
                  <a:lnTo>
                    <a:pt x="2192142" y="996199"/>
                  </a:lnTo>
                  <a:lnTo>
                    <a:pt x="2167512" y="1002539"/>
                  </a:lnTo>
                  <a:lnTo>
                    <a:pt x="2142881" y="1008473"/>
                  </a:lnTo>
                  <a:lnTo>
                    <a:pt x="2118250" y="1014023"/>
                  </a:lnTo>
                  <a:lnTo>
                    <a:pt x="2093619" y="1019209"/>
                  </a:lnTo>
                  <a:lnTo>
                    <a:pt x="2068988" y="1024052"/>
                  </a:lnTo>
                  <a:lnTo>
                    <a:pt x="2044358" y="1028570"/>
                  </a:lnTo>
                  <a:lnTo>
                    <a:pt x="2019727" y="1032782"/>
                  </a:lnTo>
                  <a:lnTo>
                    <a:pt x="1995096" y="1036707"/>
                  </a:lnTo>
                  <a:lnTo>
                    <a:pt x="1970465" y="1040362"/>
                  </a:lnTo>
                  <a:lnTo>
                    <a:pt x="1945834" y="1043762"/>
                  </a:lnTo>
                  <a:lnTo>
                    <a:pt x="1921203" y="1046923"/>
                  </a:lnTo>
                  <a:lnTo>
                    <a:pt x="1896573" y="1049861"/>
                  </a:lnTo>
                  <a:lnTo>
                    <a:pt x="1871942" y="1052589"/>
                  </a:lnTo>
                  <a:lnTo>
                    <a:pt x="1847311" y="1055122"/>
                  </a:lnTo>
                  <a:lnTo>
                    <a:pt x="1822680" y="1057471"/>
                  </a:lnTo>
                  <a:lnTo>
                    <a:pt x="1798049" y="1059649"/>
                  </a:lnTo>
                  <a:lnTo>
                    <a:pt x="1773419" y="1061667"/>
                  </a:lnTo>
                  <a:lnTo>
                    <a:pt x="1748788" y="1063536"/>
                  </a:lnTo>
                  <a:lnTo>
                    <a:pt x="1724157" y="1065266"/>
                  </a:lnTo>
                  <a:lnTo>
                    <a:pt x="1699526" y="1066867"/>
                  </a:lnTo>
                  <a:lnTo>
                    <a:pt x="1674895" y="1068347"/>
                  </a:lnTo>
                  <a:lnTo>
                    <a:pt x="1650264" y="1069716"/>
                  </a:lnTo>
                  <a:lnTo>
                    <a:pt x="1625634" y="1070980"/>
                  </a:lnTo>
                  <a:lnTo>
                    <a:pt x="1601003" y="1072148"/>
                  </a:lnTo>
                  <a:lnTo>
                    <a:pt x="1576372" y="1073226"/>
                  </a:lnTo>
                  <a:lnTo>
                    <a:pt x="1551741" y="1074221"/>
                  </a:lnTo>
                  <a:lnTo>
                    <a:pt x="1527110" y="1075139"/>
                  </a:lnTo>
                  <a:lnTo>
                    <a:pt x="1502479" y="1075985"/>
                  </a:lnTo>
                  <a:lnTo>
                    <a:pt x="1477849" y="1076765"/>
                  </a:lnTo>
                  <a:lnTo>
                    <a:pt x="1453218" y="1077484"/>
                  </a:lnTo>
                  <a:lnTo>
                    <a:pt x="1428587" y="1078147"/>
                  </a:lnTo>
                  <a:lnTo>
                    <a:pt x="1403956" y="1078757"/>
                  </a:lnTo>
                  <a:lnTo>
                    <a:pt x="1379325" y="1079318"/>
                  </a:lnTo>
                  <a:lnTo>
                    <a:pt x="1354695" y="1079835"/>
                  </a:lnTo>
                  <a:lnTo>
                    <a:pt x="1330064" y="1080311"/>
                  </a:lnTo>
                  <a:lnTo>
                    <a:pt x="1305433" y="1080748"/>
                  </a:lnTo>
                  <a:lnTo>
                    <a:pt x="1280802" y="1081150"/>
                  </a:lnTo>
                  <a:lnTo>
                    <a:pt x="1256171" y="1081520"/>
                  </a:lnTo>
                  <a:lnTo>
                    <a:pt x="1231540" y="1081860"/>
                  </a:lnTo>
                  <a:lnTo>
                    <a:pt x="1206910" y="1082172"/>
                  </a:lnTo>
                  <a:lnTo>
                    <a:pt x="1182279" y="1082459"/>
                  </a:lnTo>
                  <a:lnTo>
                    <a:pt x="1157648" y="1082723"/>
                  </a:lnTo>
                  <a:lnTo>
                    <a:pt x="1133017" y="1082965"/>
                  </a:lnTo>
                  <a:lnTo>
                    <a:pt x="1108386" y="1083187"/>
                  </a:lnTo>
                  <a:lnTo>
                    <a:pt x="1083756" y="1083391"/>
                  </a:lnTo>
                  <a:lnTo>
                    <a:pt x="1059125" y="1083578"/>
                  </a:lnTo>
                  <a:lnTo>
                    <a:pt x="1034494" y="1083750"/>
                  </a:lnTo>
                  <a:lnTo>
                    <a:pt x="1009863" y="1083908"/>
                  </a:lnTo>
                  <a:lnTo>
                    <a:pt x="985232" y="1084052"/>
                  </a:lnTo>
                  <a:lnTo>
                    <a:pt x="960601" y="1084185"/>
                  </a:lnTo>
                  <a:lnTo>
                    <a:pt x="935971" y="1084306"/>
                  </a:lnTo>
                  <a:lnTo>
                    <a:pt x="911340" y="1084418"/>
                  </a:lnTo>
                  <a:lnTo>
                    <a:pt x="886709" y="1084520"/>
                  </a:lnTo>
                  <a:lnTo>
                    <a:pt x="862078" y="1084614"/>
                  </a:lnTo>
                  <a:lnTo>
                    <a:pt x="837447" y="1084700"/>
                  </a:lnTo>
                  <a:lnTo>
                    <a:pt x="812817" y="1084778"/>
                  </a:lnTo>
                  <a:lnTo>
                    <a:pt x="788186" y="1084850"/>
                  </a:lnTo>
                  <a:lnTo>
                    <a:pt x="763555" y="1084917"/>
                  </a:lnTo>
                  <a:lnTo>
                    <a:pt x="738924" y="1084977"/>
                  </a:lnTo>
                  <a:lnTo>
                    <a:pt x="714293" y="1085033"/>
                  </a:lnTo>
                  <a:lnTo>
                    <a:pt x="689662" y="1085083"/>
                  </a:lnTo>
                  <a:lnTo>
                    <a:pt x="665032" y="1085130"/>
                  </a:lnTo>
                  <a:lnTo>
                    <a:pt x="640401" y="1085172"/>
                  </a:lnTo>
                  <a:lnTo>
                    <a:pt x="615770" y="1085211"/>
                  </a:lnTo>
                  <a:lnTo>
                    <a:pt x="591139" y="1085247"/>
                  </a:lnTo>
                  <a:lnTo>
                    <a:pt x="566508" y="1085280"/>
                  </a:lnTo>
                  <a:lnTo>
                    <a:pt x="541878" y="1085310"/>
                  </a:lnTo>
                  <a:lnTo>
                    <a:pt x="517247" y="1085337"/>
                  </a:lnTo>
                  <a:lnTo>
                    <a:pt x="492616" y="1085362"/>
                  </a:lnTo>
                  <a:lnTo>
                    <a:pt x="467985" y="1085385"/>
                  </a:lnTo>
                  <a:lnTo>
                    <a:pt x="443354" y="1085406"/>
                  </a:lnTo>
                  <a:lnTo>
                    <a:pt x="418723" y="1085425"/>
                  </a:lnTo>
                  <a:lnTo>
                    <a:pt x="394093" y="1085443"/>
                  </a:lnTo>
                  <a:lnTo>
                    <a:pt x="369462" y="1085459"/>
                  </a:lnTo>
                  <a:lnTo>
                    <a:pt x="344831" y="1085473"/>
                  </a:lnTo>
                  <a:lnTo>
                    <a:pt x="320200" y="1085487"/>
                  </a:lnTo>
                  <a:lnTo>
                    <a:pt x="295569" y="1085499"/>
                  </a:lnTo>
                  <a:lnTo>
                    <a:pt x="270939" y="1085511"/>
                  </a:lnTo>
                  <a:lnTo>
                    <a:pt x="246308" y="1085521"/>
                  </a:lnTo>
                  <a:lnTo>
                    <a:pt x="221677" y="1085530"/>
                  </a:lnTo>
                  <a:lnTo>
                    <a:pt x="197046" y="1085539"/>
                  </a:lnTo>
                  <a:lnTo>
                    <a:pt x="172415" y="1085547"/>
                  </a:lnTo>
                  <a:lnTo>
                    <a:pt x="147784" y="1085554"/>
                  </a:lnTo>
                  <a:lnTo>
                    <a:pt x="123154" y="1085560"/>
                  </a:lnTo>
                  <a:lnTo>
                    <a:pt x="98523" y="1085567"/>
                  </a:lnTo>
                  <a:lnTo>
                    <a:pt x="73892" y="1085572"/>
                  </a:lnTo>
                  <a:lnTo>
                    <a:pt x="49261" y="1085577"/>
                  </a:lnTo>
                  <a:lnTo>
                    <a:pt x="24630" y="1085582"/>
                  </a:lnTo>
                  <a:lnTo>
                    <a:pt x="0" y="10855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7" name="pg967"/>
            <p:cNvSpPr/>
            <p:nvPr/>
          </p:nvSpPr>
          <p:spPr>
            <a:xfrm>
              <a:off x="5192936" y="6913023"/>
              <a:ext cx="3374422" cy="1655585"/>
            </a:xfrm>
            <a:custGeom>
              <a:avLst/>
              <a:pathLst>
                <a:path w="3374422" h="1655585">
                  <a:moveTo>
                    <a:pt x="0" y="1655289"/>
                  </a:moveTo>
                  <a:lnTo>
                    <a:pt x="24630" y="1655265"/>
                  </a:lnTo>
                  <a:lnTo>
                    <a:pt x="49261" y="1655239"/>
                  </a:lnTo>
                  <a:lnTo>
                    <a:pt x="73892" y="1655212"/>
                  </a:lnTo>
                  <a:lnTo>
                    <a:pt x="98523" y="1655182"/>
                  </a:lnTo>
                  <a:lnTo>
                    <a:pt x="123154" y="1655151"/>
                  </a:lnTo>
                  <a:lnTo>
                    <a:pt x="147784" y="1655117"/>
                  </a:lnTo>
                  <a:lnTo>
                    <a:pt x="172415" y="1655080"/>
                  </a:lnTo>
                  <a:lnTo>
                    <a:pt x="197046" y="1655042"/>
                  </a:lnTo>
                  <a:lnTo>
                    <a:pt x="221677" y="1655000"/>
                  </a:lnTo>
                  <a:lnTo>
                    <a:pt x="246308" y="1654955"/>
                  </a:lnTo>
                  <a:lnTo>
                    <a:pt x="270939" y="1654908"/>
                  </a:lnTo>
                  <a:lnTo>
                    <a:pt x="295569" y="1654856"/>
                  </a:lnTo>
                  <a:lnTo>
                    <a:pt x="320200" y="1654802"/>
                  </a:lnTo>
                  <a:lnTo>
                    <a:pt x="344831" y="1654743"/>
                  </a:lnTo>
                  <a:lnTo>
                    <a:pt x="369462" y="1654680"/>
                  </a:lnTo>
                  <a:lnTo>
                    <a:pt x="394093" y="1654612"/>
                  </a:lnTo>
                  <a:lnTo>
                    <a:pt x="418723" y="1654540"/>
                  </a:lnTo>
                  <a:lnTo>
                    <a:pt x="443354" y="1654462"/>
                  </a:lnTo>
                  <a:lnTo>
                    <a:pt x="467985" y="1654378"/>
                  </a:lnTo>
                  <a:lnTo>
                    <a:pt x="492616" y="1654289"/>
                  </a:lnTo>
                  <a:lnTo>
                    <a:pt x="517247" y="1654193"/>
                  </a:lnTo>
                  <a:lnTo>
                    <a:pt x="541878" y="1654090"/>
                  </a:lnTo>
                  <a:lnTo>
                    <a:pt x="566508" y="1653980"/>
                  </a:lnTo>
                  <a:lnTo>
                    <a:pt x="591139" y="1653862"/>
                  </a:lnTo>
                  <a:lnTo>
                    <a:pt x="615770" y="1653735"/>
                  </a:lnTo>
                  <a:lnTo>
                    <a:pt x="640401" y="1653598"/>
                  </a:lnTo>
                  <a:lnTo>
                    <a:pt x="665032" y="1653452"/>
                  </a:lnTo>
                  <a:lnTo>
                    <a:pt x="689662" y="1653295"/>
                  </a:lnTo>
                  <a:lnTo>
                    <a:pt x="714293" y="1653127"/>
                  </a:lnTo>
                  <a:lnTo>
                    <a:pt x="738924" y="1652946"/>
                  </a:lnTo>
                  <a:lnTo>
                    <a:pt x="763555" y="1652751"/>
                  </a:lnTo>
                  <a:lnTo>
                    <a:pt x="788186" y="1652543"/>
                  </a:lnTo>
                  <a:lnTo>
                    <a:pt x="812817" y="1652319"/>
                  </a:lnTo>
                  <a:lnTo>
                    <a:pt x="837447" y="1652078"/>
                  </a:lnTo>
                  <a:lnTo>
                    <a:pt x="862078" y="1651820"/>
                  </a:lnTo>
                  <a:lnTo>
                    <a:pt x="886709" y="1651542"/>
                  </a:lnTo>
                  <a:lnTo>
                    <a:pt x="911340" y="1651244"/>
                  </a:lnTo>
                  <a:lnTo>
                    <a:pt x="935971" y="1650924"/>
                  </a:lnTo>
                  <a:lnTo>
                    <a:pt x="960601" y="1650579"/>
                  </a:lnTo>
                  <a:lnTo>
                    <a:pt x="985232" y="1650209"/>
                  </a:lnTo>
                  <a:lnTo>
                    <a:pt x="1009863" y="1649810"/>
                  </a:lnTo>
                  <a:lnTo>
                    <a:pt x="1034494" y="1649382"/>
                  </a:lnTo>
                  <a:lnTo>
                    <a:pt x="1059125" y="1648922"/>
                  </a:lnTo>
                  <a:lnTo>
                    <a:pt x="1083756" y="1648426"/>
                  </a:lnTo>
                  <a:lnTo>
                    <a:pt x="1108386" y="1647893"/>
                  </a:lnTo>
                  <a:lnTo>
                    <a:pt x="1133017" y="1647319"/>
                  </a:lnTo>
                  <a:lnTo>
                    <a:pt x="1157648" y="1646702"/>
                  </a:lnTo>
                  <a:lnTo>
                    <a:pt x="1182279" y="1646037"/>
                  </a:lnTo>
                  <a:lnTo>
                    <a:pt x="1206910" y="1645321"/>
                  </a:lnTo>
                  <a:lnTo>
                    <a:pt x="1231540" y="1644550"/>
                  </a:lnTo>
                  <a:lnTo>
                    <a:pt x="1256171" y="1643720"/>
                  </a:lnTo>
                  <a:lnTo>
                    <a:pt x="1280802" y="1642825"/>
                  </a:lnTo>
                  <a:lnTo>
                    <a:pt x="1305433" y="1641861"/>
                  </a:lnTo>
                  <a:lnTo>
                    <a:pt x="1330064" y="1640822"/>
                  </a:lnTo>
                  <a:lnTo>
                    <a:pt x="1354695" y="1639702"/>
                  </a:lnTo>
                  <a:lnTo>
                    <a:pt x="1379325" y="1638494"/>
                  </a:lnTo>
                  <a:lnTo>
                    <a:pt x="1403956" y="1637191"/>
                  </a:lnTo>
                  <a:lnTo>
                    <a:pt x="1428587" y="1635786"/>
                  </a:lnTo>
                  <a:lnTo>
                    <a:pt x="1453218" y="1634270"/>
                  </a:lnTo>
                  <a:lnTo>
                    <a:pt x="1477849" y="1632635"/>
                  </a:lnTo>
                  <a:lnTo>
                    <a:pt x="1502479" y="1630870"/>
                  </a:lnTo>
                  <a:lnTo>
                    <a:pt x="1527110" y="1628964"/>
                  </a:lnTo>
                  <a:lnTo>
                    <a:pt x="1551741" y="1626908"/>
                  </a:lnTo>
                  <a:lnTo>
                    <a:pt x="1576372" y="1624687"/>
                  </a:lnTo>
                  <a:lnTo>
                    <a:pt x="1601003" y="1622290"/>
                  </a:lnTo>
                  <a:lnTo>
                    <a:pt x="1625634" y="1619700"/>
                  </a:lnTo>
                  <a:lnTo>
                    <a:pt x="1650264" y="1616904"/>
                  </a:lnTo>
                  <a:lnTo>
                    <a:pt x="1674895" y="1613885"/>
                  </a:lnTo>
                  <a:lnTo>
                    <a:pt x="1699526" y="1610624"/>
                  </a:lnTo>
                  <a:lnTo>
                    <a:pt x="1724157" y="1607102"/>
                  </a:lnTo>
                  <a:lnTo>
                    <a:pt x="1748788" y="1603298"/>
                  </a:lnTo>
                  <a:lnTo>
                    <a:pt x="1773419" y="1599191"/>
                  </a:lnTo>
                  <a:lnTo>
                    <a:pt x="1798049" y="1594757"/>
                  </a:lnTo>
                  <a:lnTo>
                    <a:pt x="1822680" y="1589970"/>
                  </a:lnTo>
                  <a:lnTo>
                    <a:pt x="1847311" y="1584804"/>
                  </a:lnTo>
                  <a:lnTo>
                    <a:pt x="1871942" y="1579229"/>
                  </a:lnTo>
                  <a:lnTo>
                    <a:pt x="1896573" y="1573216"/>
                  </a:lnTo>
                  <a:lnTo>
                    <a:pt x="1921203" y="1566733"/>
                  </a:lnTo>
                  <a:lnTo>
                    <a:pt x="1945834" y="1559746"/>
                  </a:lnTo>
                  <a:lnTo>
                    <a:pt x="1970465" y="1552218"/>
                  </a:lnTo>
                  <a:lnTo>
                    <a:pt x="1995096" y="1544114"/>
                  </a:lnTo>
                  <a:lnTo>
                    <a:pt x="2019727" y="1535395"/>
                  </a:lnTo>
                  <a:lnTo>
                    <a:pt x="2044358" y="1526021"/>
                  </a:lnTo>
                  <a:lnTo>
                    <a:pt x="2068988" y="1515951"/>
                  </a:lnTo>
                  <a:lnTo>
                    <a:pt x="2093619" y="1505142"/>
                  </a:lnTo>
                  <a:lnTo>
                    <a:pt x="2118250" y="1493553"/>
                  </a:lnTo>
                  <a:lnTo>
                    <a:pt x="2142881" y="1481140"/>
                  </a:lnTo>
                  <a:lnTo>
                    <a:pt x="2167512" y="1467860"/>
                  </a:lnTo>
                  <a:lnTo>
                    <a:pt x="2192142" y="1453671"/>
                  </a:lnTo>
                  <a:lnTo>
                    <a:pt x="2216773" y="1438532"/>
                  </a:lnTo>
                  <a:lnTo>
                    <a:pt x="2241404" y="1422403"/>
                  </a:lnTo>
                  <a:lnTo>
                    <a:pt x="2266035" y="1405247"/>
                  </a:lnTo>
                  <a:lnTo>
                    <a:pt x="2290666" y="1387030"/>
                  </a:lnTo>
                  <a:lnTo>
                    <a:pt x="2315297" y="1367723"/>
                  </a:lnTo>
                  <a:lnTo>
                    <a:pt x="2339927" y="1347299"/>
                  </a:lnTo>
                  <a:lnTo>
                    <a:pt x="2364558" y="1325739"/>
                  </a:lnTo>
                  <a:lnTo>
                    <a:pt x="2389189" y="1303028"/>
                  </a:lnTo>
                  <a:lnTo>
                    <a:pt x="2413820" y="1279160"/>
                  </a:lnTo>
                  <a:lnTo>
                    <a:pt x="2438451" y="1254134"/>
                  </a:lnTo>
                  <a:lnTo>
                    <a:pt x="2463081" y="1227960"/>
                  </a:lnTo>
                  <a:lnTo>
                    <a:pt x="2487712" y="1200653"/>
                  </a:lnTo>
                  <a:lnTo>
                    <a:pt x="2512343" y="1172238"/>
                  </a:lnTo>
                  <a:lnTo>
                    <a:pt x="2536974" y="1142749"/>
                  </a:lnTo>
                  <a:lnTo>
                    <a:pt x="2561605" y="1112228"/>
                  </a:lnTo>
                  <a:lnTo>
                    <a:pt x="2586236" y="1080724"/>
                  </a:lnTo>
                  <a:lnTo>
                    <a:pt x="2610866" y="1048294"/>
                  </a:lnTo>
                  <a:lnTo>
                    <a:pt x="2635497" y="1014999"/>
                  </a:lnTo>
                  <a:lnTo>
                    <a:pt x="2660128" y="980910"/>
                  </a:lnTo>
                  <a:lnTo>
                    <a:pt x="2684759" y="946097"/>
                  </a:lnTo>
                  <a:lnTo>
                    <a:pt x="2709390" y="910636"/>
                  </a:lnTo>
                  <a:lnTo>
                    <a:pt x="2734020" y="874607"/>
                  </a:lnTo>
                  <a:lnTo>
                    <a:pt x="2758651" y="838087"/>
                  </a:lnTo>
                  <a:lnTo>
                    <a:pt x="2783282" y="801157"/>
                  </a:lnTo>
                  <a:lnTo>
                    <a:pt x="2807913" y="763897"/>
                  </a:lnTo>
                  <a:lnTo>
                    <a:pt x="2832544" y="726388"/>
                  </a:lnTo>
                  <a:lnTo>
                    <a:pt x="2857175" y="688709"/>
                  </a:lnTo>
                  <a:lnTo>
                    <a:pt x="2881805" y="650941"/>
                  </a:lnTo>
                  <a:lnTo>
                    <a:pt x="2906436" y="613164"/>
                  </a:lnTo>
                  <a:lnTo>
                    <a:pt x="2931067" y="575458"/>
                  </a:lnTo>
                  <a:lnTo>
                    <a:pt x="2955698" y="537906"/>
                  </a:lnTo>
                  <a:lnTo>
                    <a:pt x="2980329" y="500591"/>
                  </a:lnTo>
                  <a:lnTo>
                    <a:pt x="3004959" y="463596"/>
                  </a:lnTo>
                  <a:lnTo>
                    <a:pt x="3029590" y="427007"/>
                  </a:lnTo>
                  <a:lnTo>
                    <a:pt x="3054221" y="390909"/>
                  </a:lnTo>
                  <a:lnTo>
                    <a:pt x="3078852" y="355387"/>
                  </a:lnTo>
                  <a:lnTo>
                    <a:pt x="3103483" y="320524"/>
                  </a:lnTo>
                  <a:lnTo>
                    <a:pt x="3128114" y="286403"/>
                  </a:lnTo>
                  <a:lnTo>
                    <a:pt x="3152744" y="253101"/>
                  </a:lnTo>
                  <a:lnTo>
                    <a:pt x="3177375" y="220692"/>
                  </a:lnTo>
                  <a:lnTo>
                    <a:pt x="3202006" y="189243"/>
                  </a:lnTo>
                  <a:lnTo>
                    <a:pt x="3226637" y="158815"/>
                  </a:lnTo>
                  <a:lnTo>
                    <a:pt x="3251268" y="129460"/>
                  </a:lnTo>
                  <a:lnTo>
                    <a:pt x="3275899" y="101221"/>
                  </a:lnTo>
                  <a:lnTo>
                    <a:pt x="3300529" y="74135"/>
                  </a:lnTo>
                  <a:lnTo>
                    <a:pt x="3325160" y="48227"/>
                  </a:lnTo>
                  <a:lnTo>
                    <a:pt x="3349791" y="23512"/>
                  </a:lnTo>
                  <a:lnTo>
                    <a:pt x="3374422" y="0"/>
                  </a:lnTo>
                  <a:lnTo>
                    <a:pt x="3374422" y="671337"/>
                  </a:lnTo>
                  <a:lnTo>
                    <a:pt x="3349791" y="700784"/>
                  </a:lnTo>
                  <a:lnTo>
                    <a:pt x="3325160" y="730208"/>
                  </a:lnTo>
                  <a:lnTo>
                    <a:pt x="3300529" y="759573"/>
                  </a:lnTo>
                  <a:lnTo>
                    <a:pt x="3275899" y="788842"/>
                  </a:lnTo>
                  <a:lnTo>
                    <a:pt x="3251268" y="817975"/>
                  </a:lnTo>
                  <a:lnTo>
                    <a:pt x="3226637" y="846936"/>
                  </a:lnTo>
                  <a:lnTo>
                    <a:pt x="3202006" y="875685"/>
                  </a:lnTo>
                  <a:lnTo>
                    <a:pt x="3177375" y="904185"/>
                  </a:lnTo>
                  <a:lnTo>
                    <a:pt x="3152744" y="932395"/>
                  </a:lnTo>
                  <a:lnTo>
                    <a:pt x="3128114" y="960276"/>
                  </a:lnTo>
                  <a:lnTo>
                    <a:pt x="3103483" y="987791"/>
                  </a:lnTo>
                  <a:lnTo>
                    <a:pt x="3078852" y="1014899"/>
                  </a:lnTo>
                  <a:lnTo>
                    <a:pt x="3054221" y="1041565"/>
                  </a:lnTo>
                  <a:lnTo>
                    <a:pt x="3029590" y="1067750"/>
                  </a:lnTo>
                  <a:lnTo>
                    <a:pt x="3004959" y="1093421"/>
                  </a:lnTo>
                  <a:lnTo>
                    <a:pt x="2980329" y="1118544"/>
                  </a:lnTo>
                  <a:lnTo>
                    <a:pt x="2955698" y="1143089"/>
                  </a:lnTo>
                  <a:lnTo>
                    <a:pt x="2931067" y="1167026"/>
                  </a:lnTo>
                  <a:lnTo>
                    <a:pt x="2906436" y="1190331"/>
                  </a:lnTo>
                  <a:lnTo>
                    <a:pt x="2881805" y="1212979"/>
                  </a:lnTo>
                  <a:lnTo>
                    <a:pt x="2857175" y="1234953"/>
                  </a:lnTo>
                  <a:lnTo>
                    <a:pt x="2832544" y="1256234"/>
                  </a:lnTo>
                  <a:lnTo>
                    <a:pt x="2807913" y="1276811"/>
                  </a:lnTo>
                  <a:lnTo>
                    <a:pt x="2783282" y="1296673"/>
                  </a:lnTo>
                  <a:lnTo>
                    <a:pt x="2758651" y="1315813"/>
                  </a:lnTo>
                  <a:lnTo>
                    <a:pt x="2734020" y="1334228"/>
                  </a:lnTo>
                  <a:lnTo>
                    <a:pt x="2709390" y="1351918"/>
                  </a:lnTo>
                  <a:lnTo>
                    <a:pt x="2684759" y="1368886"/>
                  </a:lnTo>
                  <a:lnTo>
                    <a:pt x="2660128" y="1385136"/>
                  </a:lnTo>
                  <a:lnTo>
                    <a:pt x="2635497" y="1400678"/>
                  </a:lnTo>
                  <a:lnTo>
                    <a:pt x="2610866" y="1415520"/>
                  </a:lnTo>
                  <a:lnTo>
                    <a:pt x="2586236" y="1429676"/>
                  </a:lnTo>
                  <a:lnTo>
                    <a:pt x="2561605" y="1443159"/>
                  </a:lnTo>
                  <a:lnTo>
                    <a:pt x="2536974" y="1455986"/>
                  </a:lnTo>
                  <a:lnTo>
                    <a:pt x="2512343" y="1468174"/>
                  </a:lnTo>
                  <a:lnTo>
                    <a:pt x="2487712" y="1479741"/>
                  </a:lnTo>
                  <a:lnTo>
                    <a:pt x="2463081" y="1490706"/>
                  </a:lnTo>
                  <a:lnTo>
                    <a:pt x="2438451" y="1501091"/>
                  </a:lnTo>
                  <a:lnTo>
                    <a:pt x="2413820" y="1510914"/>
                  </a:lnTo>
                  <a:lnTo>
                    <a:pt x="2389189" y="1520199"/>
                  </a:lnTo>
                  <a:lnTo>
                    <a:pt x="2364558" y="1528965"/>
                  </a:lnTo>
                  <a:lnTo>
                    <a:pt x="2339927" y="1537234"/>
                  </a:lnTo>
                  <a:lnTo>
                    <a:pt x="2315297" y="1545028"/>
                  </a:lnTo>
                  <a:lnTo>
                    <a:pt x="2290666" y="1552367"/>
                  </a:lnTo>
                  <a:lnTo>
                    <a:pt x="2266035" y="1559273"/>
                  </a:lnTo>
                  <a:lnTo>
                    <a:pt x="2241404" y="1565766"/>
                  </a:lnTo>
                  <a:lnTo>
                    <a:pt x="2216773" y="1571867"/>
                  </a:lnTo>
                  <a:lnTo>
                    <a:pt x="2192142" y="1577593"/>
                  </a:lnTo>
                  <a:lnTo>
                    <a:pt x="2167512" y="1582966"/>
                  </a:lnTo>
                  <a:lnTo>
                    <a:pt x="2142881" y="1588003"/>
                  </a:lnTo>
                  <a:lnTo>
                    <a:pt x="2118250" y="1592722"/>
                  </a:lnTo>
                  <a:lnTo>
                    <a:pt x="2093619" y="1597140"/>
                  </a:lnTo>
                  <a:lnTo>
                    <a:pt x="2068988" y="1601274"/>
                  </a:lnTo>
                  <a:lnTo>
                    <a:pt x="2044358" y="1605140"/>
                  </a:lnTo>
                  <a:lnTo>
                    <a:pt x="2019727" y="1608753"/>
                  </a:lnTo>
                  <a:lnTo>
                    <a:pt x="1995096" y="1612127"/>
                  </a:lnTo>
                  <a:lnTo>
                    <a:pt x="1970465" y="1615277"/>
                  </a:lnTo>
                  <a:lnTo>
                    <a:pt x="1945834" y="1618215"/>
                  </a:lnTo>
                  <a:lnTo>
                    <a:pt x="1921203" y="1620955"/>
                  </a:lnTo>
                  <a:lnTo>
                    <a:pt x="1896573" y="1623508"/>
                  </a:lnTo>
                  <a:lnTo>
                    <a:pt x="1871942" y="1625886"/>
                  </a:lnTo>
                  <a:lnTo>
                    <a:pt x="1847311" y="1628099"/>
                  </a:lnTo>
                  <a:lnTo>
                    <a:pt x="1822680" y="1630158"/>
                  </a:lnTo>
                  <a:lnTo>
                    <a:pt x="1798049" y="1632073"/>
                  </a:lnTo>
                  <a:lnTo>
                    <a:pt x="1773419" y="1633853"/>
                  </a:lnTo>
                  <a:lnTo>
                    <a:pt x="1748788" y="1635506"/>
                  </a:lnTo>
                  <a:lnTo>
                    <a:pt x="1724157" y="1637041"/>
                  </a:lnTo>
                  <a:lnTo>
                    <a:pt x="1699526" y="1638466"/>
                  </a:lnTo>
                  <a:lnTo>
                    <a:pt x="1674895" y="1639787"/>
                  </a:lnTo>
                  <a:lnTo>
                    <a:pt x="1650264" y="1641011"/>
                  </a:lnTo>
                  <a:lnTo>
                    <a:pt x="1625634" y="1642146"/>
                  </a:lnTo>
                  <a:lnTo>
                    <a:pt x="1601003" y="1643197"/>
                  </a:lnTo>
                  <a:lnTo>
                    <a:pt x="1576372" y="1644170"/>
                  </a:lnTo>
                  <a:lnTo>
                    <a:pt x="1551741" y="1645071"/>
                  </a:lnTo>
                  <a:lnTo>
                    <a:pt x="1527110" y="1645903"/>
                  </a:lnTo>
                  <a:lnTo>
                    <a:pt x="1502479" y="1646673"/>
                  </a:lnTo>
                  <a:lnTo>
                    <a:pt x="1477849" y="1647385"/>
                  </a:lnTo>
                  <a:lnTo>
                    <a:pt x="1453218" y="1648042"/>
                  </a:lnTo>
                  <a:lnTo>
                    <a:pt x="1428587" y="1648649"/>
                  </a:lnTo>
                  <a:lnTo>
                    <a:pt x="1403956" y="1649209"/>
                  </a:lnTo>
                  <a:lnTo>
                    <a:pt x="1379325" y="1649725"/>
                  </a:lnTo>
                  <a:lnTo>
                    <a:pt x="1354695" y="1650202"/>
                  </a:lnTo>
                  <a:lnTo>
                    <a:pt x="1330064" y="1650641"/>
                  </a:lnTo>
                  <a:lnTo>
                    <a:pt x="1305433" y="1651046"/>
                  </a:lnTo>
                  <a:lnTo>
                    <a:pt x="1280802" y="1651419"/>
                  </a:lnTo>
                  <a:lnTo>
                    <a:pt x="1256171" y="1651762"/>
                  </a:lnTo>
                  <a:lnTo>
                    <a:pt x="1231540" y="1652078"/>
                  </a:lnTo>
                  <a:lnTo>
                    <a:pt x="1206910" y="1652369"/>
                  </a:lnTo>
                  <a:lnTo>
                    <a:pt x="1182279" y="1652637"/>
                  </a:lnTo>
                  <a:lnTo>
                    <a:pt x="1157648" y="1652883"/>
                  </a:lnTo>
                  <a:lnTo>
                    <a:pt x="1133017" y="1653110"/>
                  </a:lnTo>
                  <a:lnTo>
                    <a:pt x="1108386" y="1653318"/>
                  </a:lnTo>
                  <a:lnTo>
                    <a:pt x="1083756" y="1653509"/>
                  </a:lnTo>
                  <a:lnTo>
                    <a:pt x="1059125" y="1653685"/>
                  </a:lnTo>
                  <a:lnTo>
                    <a:pt x="1034494" y="1653847"/>
                  </a:lnTo>
                  <a:lnTo>
                    <a:pt x="1009863" y="1653995"/>
                  </a:lnTo>
                  <a:lnTo>
                    <a:pt x="985232" y="1654131"/>
                  </a:lnTo>
                  <a:lnTo>
                    <a:pt x="960601" y="1654256"/>
                  </a:lnTo>
                  <a:lnTo>
                    <a:pt x="935971" y="1654371"/>
                  </a:lnTo>
                  <a:lnTo>
                    <a:pt x="911340" y="1654476"/>
                  </a:lnTo>
                  <a:lnTo>
                    <a:pt x="886709" y="1654573"/>
                  </a:lnTo>
                  <a:lnTo>
                    <a:pt x="862078" y="1654662"/>
                  </a:lnTo>
                  <a:lnTo>
                    <a:pt x="837447" y="1654743"/>
                  </a:lnTo>
                  <a:lnTo>
                    <a:pt x="812817" y="1654817"/>
                  </a:lnTo>
                  <a:lnTo>
                    <a:pt x="788186" y="1654886"/>
                  </a:lnTo>
                  <a:lnTo>
                    <a:pt x="763555" y="1654948"/>
                  </a:lnTo>
                  <a:lnTo>
                    <a:pt x="738924" y="1655006"/>
                  </a:lnTo>
                  <a:lnTo>
                    <a:pt x="714293" y="1655058"/>
                  </a:lnTo>
                  <a:lnTo>
                    <a:pt x="689662" y="1655107"/>
                  </a:lnTo>
                  <a:lnTo>
                    <a:pt x="665032" y="1655151"/>
                  </a:lnTo>
                  <a:lnTo>
                    <a:pt x="640401" y="1655191"/>
                  </a:lnTo>
                  <a:lnTo>
                    <a:pt x="615770" y="1655228"/>
                  </a:lnTo>
                  <a:lnTo>
                    <a:pt x="591139" y="1655262"/>
                  </a:lnTo>
                  <a:lnTo>
                    <a:pt x="566508" y="1655293"/>
                  </a:lnTo>
                  <a:lnTo>
                    <a:pt x="541878" y="1655322"/>
                  </a:lnTo>
                  <a:lnTo>
                    <a:pt x="517247" y="1655348"/>
                  </a:lnTo>
                  <a:lnTo>
                    <a:pt x="492616" y="1655372"/>
                  </a:lnTo>
                  <a:lnTo>
                    <a:pt x="467985" y="1655393"/>
                  </a:lnTo>
                  <a:lnTo>
                    <a:pt x="443354" y="1655413"/>
                  </a:lnTo>
                  <a:lnTo>
                    <a:pt x="418723" y="1655432"/>
                  </a:lnTo>
                  <a:lnTo>
                    <a:pt x="394093" y="1655448"/>
                  </a:lnTo>
                  <a:lnTo>
                    <a:pt x="369462" y="1655464"/>
                  </a:lnTo>
                  <a:lnTo>
                    <a:pt x="344831" y="1655478"/>
                  </a:lnTo>
                  <a:lnTo>
                    <a:pt x="320200" y="1655491"/>
                  </a:lnTo>
                  <a:lnTo>
                    <a:pt x="295569" y="1655502"/>
                  </a:lnTo>
                  <a:lnTo>
                    <a:pt x="270939" y="1655513"/>
                  </a:lnTo>
                  <a:lnTo>
                    <a:pt x="246308" y="1655523"/>
                  </a:lnTo>
                  <a:lnTo>
                    <a:pt x="221677" y="1655532"/>
                  </a:lnTo>
                  <a:lnTo>
                    <a:pt x="197046" y="1655540"/>
                  </a:lnTo>
                  <a:lnTo>
                    <a:pt x="172415" y="1655548"/>
                  </a:lnTo>
                  <a:lnTo>
                    <a:pt x="147784" y="1655554"/>
                  </a:lnTo>
                  <a:lnTo>
                    <a:pt x="123154" y="1655561"/>
                  </a:lnTo>
                  <a:lnTo>
                    <a:pt x="98523" y="1655567"/>
                  </a:lnTo>
                  <a:lnTo>
                    <a:pt x="73892" y="1655572"/>
                  </a:lnTo>
                  <a:lnTo>
                    <a:pt x="49261" y="1655577"/>
                  </a:lnTo>
                  <a:lnTo>
                    <a:pt x="24630" y="1655581"/>
                  </a:lnTo>
                  <a:lnTo>
                    <a:pt x="0" y="1655585"/>
                  </a:lnTo>
                  <a:close/>
                </a:path>
              </a:pathLst>
            </a:custGeom>
            <a:solidFill>
              <a:srgbClr val="0094D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8" name="pl968"/>
            <p:cNvSpPr/>
            <p:nvPr/>
          </p:nvSpPr>
          <p:spPr>
            <a:xfrm>
              <a:off x="5192936" y="6913023"/>
              <a:ext cx="3374422" cy="1655289"/>
            </a:xfrm>
            <a:custGeom>
              <a:avLst/>
              <a:pathLst>
                <a:path w="3374422" h="1655289">
                  <a:moveTo>
                    <a:pt x="0" y="1655289"/>
                  </a:moveTo>
                  <a:lnTo>
                    <a:pt x="24630" y="1655265"/>
                  </a:lnTo>
                  <a:lnTo>
                    <a:pt x="49261" y="1655239"/>
                  </a:lnTo>
                  <a:lnTo>
                    <a:pt x="73892" y="1655212"/>
                  </a:lnTo>
                  <a:lnTo>
                    <a:pt x="98523" y="1655182"/>
                  </a:lnTo>
                  <a:lnTo>
                    <a:pt x="123154" y="1655151"/>
                  </a:lnTo>
                  <a:lnTo>
                    <a:pt x="147784" y="1655117"/>
                  </a:lnTo>
                  <a:lnTo>
                    <a:pt x="172415" y="1655080"/>
                  </a:lnTo>
                  <a:lnTo>
                    <a:pt x="197046" y="1655042"/>
                  </a:lnTo>
                  <a:lnTo>
                    <a:pt x="221677" y="1655000"/>
                  </a:lnTo>
                  <a:lnTo>
                    <a:pt x="246308" y="1654955"/>
                  </a:lnTo>
                  <a:lnTo>
                    <a:pt x="270939" y="1654908"/>
                  </a:lnTo>
                  <a:lnTo>
                    <a:pt x="295569" y="1654856"/>
                  </a:lnTo>
                  <a:lnTo>
                    <a:pt x="320200" y="1654802"/>
                  </a:lnTo>
                  <a:lnTo>
                    <a:pt x="344831" y="1654743"/>
                  </a:lnTo>
                  <a:lnTo>
                    <a:pt x="369462" y="1654680"/>
                  </a:lnTo>
                  <a:lnTo>
                    <a:pt x="394093" y="1654612"/>
                  </a:lnTo>
                  <a:lnTo>
                    <a:pt x="418723" y="1654540"/>
                  </a:lnTo>
                  <a:lnTo>
                    <a:pt x="443354" y="1654462"/>
                  </a:lnTo>
                  <a:lnTo>
                    <a:pt x="467985" y="1654378"/>
                  </a:lnTo>
                  <a:lnTo>
                    <a:pt x="492616" y="1654289"/>
                  </a:lnTo>
                  <a:lnTo>
                    <a:pt x="517247" y="1654193"/>
                  </a:lnTo>
                  <a:lnTo>
                    <a:pt x="541878" y="1654090"/>
                  </a:lnTo>
                  <a:lnTo>
                    <a:pt x="566508" y="1653980"/>
                  </a:lnTo>
                  <a:lnTo>
                    <a:pt x="591139" y="1653862"/>
                  </a:lnTo>
                  <a:lnTo>
                    <a:pt x="615770" y="1653735"/>
                  </a:lnTo>
                  <a:lnTo>
                    <a:pt x="640401" y="1653598"/>
                  </a:lnTo>
                  <a:lnTo>
                    <a:pt x="665032" y="1653452"/>
                  </a:lnTo>
                  <a:lnTo>
                    <a:pt x="689662" y="1653295"/>
                  </a:lnTo>
                  <a:lnTo>
                    <a:pt x="714293" y="1653127"/>
                  </a:lnTo>
                  <a:lnTo>
                    <a:pt x="738924" y="1652946"/>
                  </a:lnTo>
                  <a:lnTo>
                    <a:pt x="763555" y="1652751"/>
                  </a:lnTo>
                  <a:lnTo>
                    <a:pt x="788186" y="1652543"/>
                  </a:lnTo>
                  <a:lnTo>
                    <a:pt x="812817" y="1652319"/>
                  </a:lnTo>
                  <a:lnTo>
                    <a:pt x="837447" y="1652078"/>
                  </a:lnTo>
                  <a:lnTo>
                    <a:pt x="862078" y="1651820"/>
                  </a:lnTo>
                  <a:lnTo>
                    <a:pt x="886709" y="1651542"/>
                  </a:lnTo>
                  <a:lnTo>
                    <a:pt x="911340" y="1651244"/>
                  </a:lnTo>
                  <a:lnTo>
                    <a:pt x="935971" y="1650924"/>
                  </a:lnTo>
                  <a:lnTo>
                    <a:pt x="960601" y="1650579"/>
                  </a:lnTo>
                  <a:lnTo>
                    <a:pt x="985232" y="1650209"/>
                  </a:lnTo>
                  <a:lnTo>
                    <a:pt x="1009863" y="1649810"/>
                  </a:lnTo>
                  <a:lnTo>
                    <a:pt x="1034494" y="1649382"/>
                  </a:lnTo>
                  <a:lnTo>
                    <a:pt x="1059125" y="1648922"/>
                  </a:lnTo>
                  <a:lnTo>
                    <a:pt x="1083756" y="1648426"/>
                  </a:lnTo>
                  <a:lnTo>
                    <a:pt x="1108386" y="1647893"/>
                  </a:lnTo>
                  <a:lnTo>
                    <a:pt x="1133017" y="1647319"/>
                  </a:lnTo>
                  <a:lnTo>
                    <a:pt x="1157648" y="1646702"/>
                  </a:lnTo>
                  <a:lnTo>
                    <a:pt x="1182279" y="1646037"/>
                  </a:lnTo>
                  <a:lnTo>
                    <a:pt x="1206910" y="1645321"/>
                  </a:lnTo>
                  <a:lnTo>
                    <a:pt x="1231540" y="1644550"/>
                  </a:lnTo>
                  <a:lnTo>
                    <a:pt x="1256171" y="1643720"/>
                  </a:lnTo>
                  <a:lnTo>
                    <a:pt x="1280802" y="1642825"/>
                  </a:lnTo>
                  <a:lnTo>
                    <a:pt x="1305433" y="1641861"/>
                  </a:lnTo>
                  <a:lnTo>
                    <a:pt x="1330064" y="1640822"/>
                  </a:lnTo>
                  <a:lnTo>
                    <a:pt x="1354695" y="1639702"/>
                  </a:lnTo>
                  <a:lnTo>
                    <a:pt x="1379325" y="1638494"/>
                  </a:lnTo>
                  <a:lnTo>
                    <a:pt x="1403956" y="1637191"/>
                  </a:lnTo>
                  <a:lnTo>
                    <a:pt x="1428587" y="1635786"/>
                  </a:lnTo>
                  <a:lnTo>
                    <a:pt x="1453218" y="1634270"/>
                  </a:lnTo>
                  <a:lnTo>
                    <a:pt x="1477849" y="1632635"/>
                  </a:lnTo>
                  <a:lnTo>
                    <a:pt x="1502479" y="1630870"/>
                  </a:lnTo>
                  <a:lnTo>
                    <a:pt x="1527110" y="1628964"/>
                  </a:lnTo>
                  <a:lnTo>
                    <a:pt x="1551741" y="1626908"/>
                  </a:lnTo>
                  <a:lnTo>
                    <a:pt x="1576372" y="1624687"/>
                  </a:lnTo>
                  <a:lnTo>
                    <a:pt x="1601003" y="1622290"/>
                  </a:lnTo>
                  <a:lnTo>
                    <a:pt x="1625634" y="1619700"/>
                  </a:lnTo>
                  <a:lnTo>
                    <a:pt x="1650264" y="1616904"/>
                  </a:lnTo>
                  <a:lnTo>
                    <a:pt x="1674895" y="1613885"/>
                  </a:lnTo>
                  <a:lnTo>
                    <a:pt x="1699526" y="1610624"/>
                  </a:lnTo>
                  <a:lnTo>
                    <a:pt x="1724157" y="1607102"/>
                  </a:lnTo>
                  <a:lnTo>
                    <a:pt x="1748788" y="1603298"/>
                  </a:lnTo>
                  <a:lnTo>
                    <a:pt x="1773419" y="1599191"/>
                  </a:lnTo>
                  <a:lnTo>
                    <a:pt x="1798049" y="1594757"/>
                  </a:lnTo>
                  <a:lnTo>
                    <a:pt x="1822680" y="1589970"/>
                  </a:lnTo>
                  <a:lnTo>
                    <a:pt x="1847311" y="1584804"/>
                  </a:lnTo>
                  <a:lnTo>
                    <a:pt x="1871942" y="1579229"/>
                  </a:lnTo>
                  <a:lnTo>
                    <a:pt x="1896573" y="1573216"/>
                  </a:lnTo>
                  <a:lnTo>
                    <a:pt x="1921203" y="1566733"/>
                  </a:lnTo>
                  <a:lnTo>
                    <a:pt x="1945834" y="1559746"/>
                  </a:lnTo>
                  <a:lnTo>
                    <a:pt x="1970465" y="1552218"/>
                  </a:lnTo>
                  <a:lnTo>
                    <a:pt x="1995096" y="1544114"/>
                  </a:lnTo>
                  <a:lnTo>
                    <a:pt x="2019727" y="1535395"/>
                  </a:lnTo>
                  <a:lnTo>
                    <a:pt x="2044358" y="1526021"/>
                  </a:lnTo>
                  <a:lnTo>
                    <a:pt x="2068988" y="1515951"/>
                  </a:lnTo>
                  <a:lnTo>
                    <a:pt x="2093619" y="1505142"/>
                  </a:lnTo>
                  <a:lnTo>
                    <a:pt x="2118250" y="1493553"/>
                  </a:lnTo>
                  <a:lnTo>
                    <a:pt x="2142881" y="1481140"/>
                  </a:lnTo>
                  <a:lnTo>
                    <a:pt x="2167512" y="1467860"/>
                  </a:lnTo>
                  <a:lnTo>
                    <a:pt x="2192142" y="1453671"/>
                  </a:lnTo>
                  <a:lnTo>
                    <a:pt x="2216773" y="1438532"/>
                  </a:lnTo>
                  <a:lnTo>
                    <a:pt x="2241404" y="1422403"/>
                  </a:lnTo>
                  <a:lnTo>
                    <a:pt x="2266035" y="1405247"/>
                  </a:lnTo>
                  <a:lnTo>
                    <a:pt x="2290666" y="1387030"/>
                  </a:lnTo>
                  <a:lnTo>
                    <a:pt x="2315297" y="1367723"/>
                  </a:lnTo>
                  <a:lnTo>
                    <a:pt x="2339927" y="1347299"/>
                  </a:lnTo>
                  <a:lnTo>
                    <a:pt x="2364558" y="1325739"/>
                  </a:lnTo>
                  <a:lnTo>
                    <a:pt x="2389189" y="1303028"/>
                  </a:lnTo>
                  <a:lnTo>
                    <a:pt x="2413820" y="1279160"/>
                  </a:lnTo>
                  <a:lnTo>
                    <a:pt x="2438451" y="1254134"/>
                  </a:lnTo>
                  <a:lnTo>
                    <a:pt x="2463081" y="1227960"/>
                  </a:lnTo>
                  <a:lnTo>
                    <a:pt x="2487712" y="1200653"/>
                  </a:lnTo>
                  <a:lnTo>
                    <a:pt x="2512343" y="1172238"/>
                  </a:lnTo>
                  <a:lnTo>
                    <a:pt x="2536974" y="1142749"/>
                  </a:lnTo>
                  <a:lnTo>
                    <a:pt x="2561605" y="1112228"/>
                  </a:lnTo>
                  <a:lnTo>
                    <a:pt x="2586236" y="1080724"/>
                  </a:lnTo>
                  <a:lnTo>
                    <a:pt x="2610866" y="1048294"/>
                  </a:lnTo>
                  <a:lnTo>
                    <a:pt x="2635497" y="1014999"/>
                  </a:lnTo>
                  <a:lnTo>
                    <a:pt x="2660128" y="980910"/>
                  </a:lnTo>
                  <a:lnTo>
                    <a:pt x="2684759" y="946097"/>
                  </a:lnTo>
                  <a:lnTo>
                    <a:pt x="2709390" y="910636"/>
                  </a:lnTo>
                  <a:lnTo>
                    <a:pt x="2734020" y="874607"/>
                  </a:lnTo>
                  <a:lnTo>
                    <a:pt x="2758651" y="838087"/>
                  </a:lnTo>
                  <a:lnTo>
                    <a:pt x="2783282" y="801157"/>
                  </a:lnTo>
                  <a:lnTo>
                    <a:pt x="2807913" y="763897"/>
                  </a:lnTo>
                  <a:lnTo>
                    <a:pt x="2832544" y="726388"/>
                  </a:lnTo>
                  <a:lnTo>
                    <a:pt x="2857175" y="688709"/>
                  </a:lnTo>
                  <a:lnTo>
                    <a:pt x="2881805" y="650941"/>
                  </a:lnTo>
                  <a:lnTo>
                    <a:pt x="2906436" y="613164"/>
                  </a:lnTo>
                  <a:lnTo>
                    <a:pt x="2931067" y="575458"/>
                  </a:lnTo>
                  <a:lnTo>
                    <a:pt x="2955698" y="537906"/>
                  </a:lnTo>
                  <a:lnTo>
                    <a:pt x="2980329" y="500591"/>
                  </a:lnTo>
                  <a:lnTo>
                    <a:pt x="3004959" y="463596"/>
                  </a:lnTo>
                  <a:lnTo>
                    <a:pt x="3029590" y="427007"/>
                  </a:lnTo>
                  <a:lnTo>
                    <a:pt x="3054221" y="390909"/>
                  </a:lnTo>
                  <a:lnTo>
                    <a:pt x="3078852" y="355387"/>
                  </a:lnTo>
                  <a:lnTo>
                    <a:pt x="3103483" y="320524"/>
                  </a:lnTo>
                  <a:lnTo>
                    <a:pt x="3128114" y="286403"/>
                  </a:lnTo>
                  <a:lnTo>
                    <a:pt x="3152744" y="253101"/>
                  </a:lnTo>
                  <a:lnTo>
                    <a:pt x="3177375" y="220692"/>
                  </a:lnTo>
                  <a:lnTo>
                    <a:pt x="3202006" y="189243"/>
                  </a:lnTo>
                  <a:lnTo>
                    <a:pt x="3226637" y="158815"/>
                  </a:lnTo>
                  <a:lnTo>
                    <a:pt x="3251268" y="129460"/>
                  </a:lnTo>
                  <a:lnTo>
                    <a:pt x="3275899" y="101221"/>
                  </a:lnTo>
                  <a:lnTo>
                    <a:pt x="3300529" y="74135"/>
                  </a:lnTo>
                  <a:lnTo>
                    <a:pt x="3325160" y="48227"/>
                  </a:lnTo>
                  <a:lnTo>
                    <a:pt x="3349791" y="23512"/>
                  </a:lnTo>
                  <a:lnTo>
                    <a:pt x="3374422" y="0"/>
                  </a:lnTo>
                  <a:lnTo>
                    <a:pt x="337442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9" name="pl969"/>
            <p:cNvSpPr/>
            <p:nvPr/>
          </p:nvSpPr>
          <p:spPr>
            <a:xfrm>
              <a:off x="5192936" y="7584361"/>
              <a:ext cx="3374422" cy="984248"/>
            </a:xfrm>
            <a:custGeom>
              <a:avLst/>
              <a:pathLst>
                <a:path w="3374422" h="984248">
                  <a:moveTo>
                    <a:pt x="3374422" y="0"/>
                  </a:moveTo>
                  <a:lnTo>
                    <a:pt x="3349791" y="29447"/>
                  </a:lnTo>
                  <a:lnTo>
                    <a:pt x="3325160" y="58871"/>
                  </a:lnTo>
                  <a:lnTo>
                    <a:pt x="3300529" y="88236"/>
                  </a:lnTo>
                  <a:lnTo>
                    <a:pt x="3275899" y="117504"/>
                  </a:lnTo>
                  <a:lnTo>
                    <a:pt x="3251268" y="146638"/>
                  </a:lnTo>
                  <a:lnTo>
                    <a:pt x="3226637" y="175598"/>
                  </a:lnTo>
                  <a:lnTo>
                    <a:pt x="3202006" y="204348"/>
                  </a:lnTo>
                  <a:lnTo>
                    <a:pt x="3177375" y="232847"/>
                  </a:lnTo>
                  <a:lnTo>
                    <a:pt x="3152744" y="261057"/>
                  </a:lnTo>
                  <a:lnTo>
                    <a:pt x="3128114" y="288939"/>
                  </a:lnTo>
                  <a:lnTo>
                    <a:pt x="3103483" y="316453"/>
                  </a:lnTo>
                  <a:lnTo>
                    <a:pt x="3078852" y="343562"/>
                  </a:lnTo>
                  <a:lnTo>
                    <a:pt x="3054221" y="370227"/>
                  </a:lnTo>
                  <a:lnTo>
                    <a:pt x="3029590" y="396413"/>
                  </a:lnTo>
                  <a:lnTo>
                    <a:pt x="3004959" y="422084"/>
                  </a:lnTo>
                  <a:lnTo>
                    <a:pt x="2980329" y="447207"/>
                  </a:lnTo>
                  <a:lnTo>
                    <a:pt x="2955698" y="471751"/>
                  </a:lnTo>
                  <a:lnTo>
                    <a:pt x="2931067" y="495689"/>
                  </a:lnTo>
                  <a:lnTo>
                    <a:pt x="2906436" y="518993"/>
                  </a:lnTo>
                  <a:lnTo>
                    <a:pt x="2881805" y="541642"/>
                  </a:lnTo>
                  <a:lnTo>
                    <a:pt x="2857175" y="563615"/>
                  </a:lnTo>
                  <a:lnTo>
                    <a:pt x="2832544" y="584897"/>
                  </a:lnTo>
                  <a:lnTo>
                    <a:pt x="2807913" y="605474"/>
                  </a:lnTo>
                  <a:lnTo>
                    <a:pt x="2783282" y="625335"/>
                  </a:lnTo>
                  <a:lnTo>
                    <a:pt x="2758651" y="644475"/>
                  </a:lnTo>
                  <a:lnTo>
                    <a:pt x="2734020" y="662891"/>
                  </a:lnTo>
                  <a:lnTo>
                    <a:pt x="2709390" y="680581"/>
                  </a:lnTo>
                  <a:lnTo>
                    <a:pt x="2684759" y="697548"/>
                  </a:lnTo>
                  <a:lnTo>
                    <a:pt x="2660128" y="713799"/>
                  </a:lnTo>
                  <a:lnTo>
                    <a:pt x="2635497" y="729340"/>
                  </a:lnTo>
                  <a:lnTo>
                    <a:pt x="2610866" y="744183"/>
                  </a:lnTo>
                  <a:lnTo>
                    <a:pt x="2586236" y="758338"/>
                  </a:lnTo>
                  <a:lnTo>
                    <a:pt x="2561605" y="771822"/>
                  </a:lnTo>
                  <a:lnTo>
                    <a:pt x="2536974" y="784649"/>
                  </a:lnTo>
                  <a:lnTo>
                    <a:pt x="2512343" y="796836"/>
                  </a:lnTo>
                  <a:lnTo>
                    <a:pt x="2487712" y="808403"/>
                  </a:lnTo>
                  <a:lnTo>
                    <a:pt x="2463081" y="819369"/>
                  </a:lnTo>
                  <a:lnTo>
                    <a:pt x="2438451" y="829753"/>
                  </a:lnTo>
                  <a:lnTo>
                    <a:pt x="2413820" y="839577"/>
                  </a:lnTo>
                  <a:lnTo>
                    <a:pt x="2389189" y="848861"/>
                  </a:lnTo>
                  <a:lnTo>
                    <a:pt x="2364558" y="857627"/>
                  </a:lnTo>
                  <a:lnTo>
                    <a:pt x="2339927" y="865897"/>
                  </a:lnTo>
                  <a:lnTo>
                    <a:pt x="2315297" y="873690"/>
                  </a:lnTo>
                  <a:lnTo>
                    <a:pt x="2290666" y="881030"/>
                  </a:lnTo>
                  <a:lnTo>
                    <a:pt x="2266035" y="887936"/>
                  </a:lnTo>
                  <a:lnTo>
                    <a:pt x="2241404" y="894429"/>
                  </a:lnTo>
                  <a:lnTo>
                    <a:pt x="2216773" y="900529"/>
                  </a:lnTo>
                  <a:lnTo>
                    <a:pt x="2192142" y="906256"/>
                  </a:lnTo>
                  <a:lnTo>
                    <a:pt x="2167512" y="911629"/>
                  </a:lnTo>
                  <a:lnTo>
                    <a:pt x="2142881" y="916666"/>
                  </a:lnTo>
                  <a:lnTo>
                    <a:pt x="2118250" y="921384"/>
                  </a:lnTo>
                  <a:lnTo>
                    <a:pt x="2093619" y="925803"/>
                  </a:lnTo>
                  <a:lnTo>
                    <a:pt x="2068988" y="929937"/>
                  </a:lnTo>
                  <a:lnTo>
                    <a:pt x="2044358" y="933803"/>
                  </a:lnTo>
                  <a:lnTo>
                    <a:pt x="2019727" y="937415"/>
                  </a:lnTo>
                  <a:lnTo>
                    <a:pt x="1995096" y="940790"/>
                  </a:lnTo>
                  <a:lnTo>
                    <a:pt x="1970465" y="943939"/>
                  </a:lnTo>
                  <a:lnTo>
                    <a:pt x="1945834" y="946878"/>
                  </a:lnTo>
                  <a:lnTo>
                    <a:pt x="1921203" y="949617"/>
                  </a:lnTo>
                  <a:lnTo>
                    <a:pt x="1896573" y="952170"/>
                  </a:lnTo>
                  <a:lnTo>
                    <a:pt x="1871942" y="954548"/>
                  </a:lnTo>
                  <a:lnTo>
                    <a:pt x="1847311" y="956762"/>
                  </a:lnTo>
                  <a:lnTo>
                    <a:pt x="1822680" y="958821"/>
                  </a:lnTo>
                  <a:lnTo>
                    <a:pt x="1798049" y="960736"/>
                  </a:lnTo>
                  <a:lnTo>
                    <a:pt x="1773419" y="962516"/>
                  </a:lnTo>
                  <a:lnTo>
                    <a:pt x="1748788" y="964169"/>
                  </a:lnTo>
                  <a:lnTo>
                    <a:pt x="1724157" y="965704"/>
                  </a:lnTo>
                  <a:lnTo>
                    <a:pt x="1699526" y="967128"/>
                  </a:lnTo>
                  <a:lnTo>
                    <a:pt x="1674895" y="968449"/>
                  </a:lnTo>
                  <a:lnTo>
                    <a:pt x="1650264" y="969674"/>
                  </a:lnTo>
                  <a:lnTo>
                    <a:pt x="1625634" y="970809"/>
                  </a:lnTo>
                  <a:lnTo>
                    <a:pt x="1601003" y="971860"/>
                  </a:lnTo>
                  <a:lnTo>
                    <a:pt x="1576372" y="972833"/>
                  </a:lnTo>
                  <a:lnTo>
                    <a:pt x="1551741" y="973733"/>
                  </a:lnTo>
                  <a:lnTo>
                    <a:pt x="1527110" y="974566"/>
                  </a:lnTo>
                  <a:lnTo>
                    <a:pt x="1502479" y="975336"/>
                  </a:lnTo>
                  <a:lnTo>
                    <a:pt x="1477849" y="976047"/>
                  </a:lnTo>
                  <a:lnTo>
                    <a:pt x="1453218" y="976704"/>
                  </a:lnTo>
                  <a:lnTo>
                    <a:pt x="1428587" y="977311"/>
                  </a:lnTo>
                  <a:lnTo>
                    <a:pt x="1403956" y="977871"/>
                  </a:lnTo>
                  <a:lnTo>
                    <a:pt x="1379325" y="978388"/>
                  </a:lnTo>
                  <a:lnTo>
                    <a:pt x="1354695" y="978864"/>
                  </a:lnTo>
                  <a:lnTo>
                    <a:pt x="1330064" y="979304"/>
                  </a:lnTo>
                  <a:lnTo>
                    <a:pt x="1305433" y="979708"/>
                  </a:lnTo>
                  <a:lnTo>
                    <a:pt x="1280802" y="980081"/>
                  </a:lnTo>
                  <a:lnTo>
                    <a:pt x="1256171" y="980425"/>
                  </a:lnTo>
                  <a:lnTo>
                    <a:pt x="1231540" y="980741"/>
                  </a:lnTo>
                  <a:lnTo>
                    <a:pt x="1206910" y="981032"/>
                  </a:lnTo>
                  <a:lnTo>
                    <a:pt x="1182279" y="981300"/>
                  </a:lnTo>
                  <a:lnTo>
                    <a:pt x="1157648" y="981546"/>
                  </a:lnTo>
                  <a:lnTo>
                    <a:pt x="1133017" y="981772"/>
                  </a:lnTo>
                  <a:lnTo>
                    <a:pt x="1108386" y="981981"/>
                  </a:lnTo>
                  <a:lnTo>
                    <a:pt x="1083756" y="982172"/>
                  </a:lnTo>
                  <a:lnTo>
                    <a:pt x="1059125" y="982348"/>
                  </a:lnTo>
                  <a:lnTo>
                    <a:pt x="1034494" y="982509"/>
                  </a:lnTo>
                  <a:lnTo>
                    <a:pt x="1009863" y="982658"/>
                  </a:lnTo>
                  <a:lnTo>
                    <a:pt x="985232" y="982794"/>
                  </a:lnTo>
                  <a:lnTo>
                    <a:pt x="960601" y="982919"/>
                  </a:lnTo>
                  <a:lnTo>
                    <a:pt x="935971" y="983034"/>
                  </a:lnTo>
                  <a:lnTo>
                    <a:pt x="911340" y="983139"/>
                  </a:lnTo>
                  <a:lnTo>
                    <a:pt x="886709" y="983236"/>
                  </a:lnTo>
                  <a:lnTo>
                    <a:pt x="862078" y="983324"/>
                  </a:lnTo>
                  <a:lnTo>
                    <a:pt x="837447" y="983405"/>
                  </a:lnTo>
                  <a:lnTo>
                    <a:pt x="812817" y="983480"/>
                  </a:lnTo>
                  <a:lnTo>
                    <a:pt x="788186" y="983548"/>
                  </a:lnTo>
                  <a:lnTo>
                    <a:pt x="763555" y="983611"/>
                  </a:lnTo>
                  <a:lnTo>
                    <a:pt x="738924" y="983668"/>
                  </a:lnTo>
                  <a:lnTo>
                    <a:pt x="714293" y="983721"/>
                  </a:lnTo>
                  <a:lnTo>
                    <a:pt x="689662" y="983769"/>
                  </a:lnTo>
                  <a:lnTo>
                    <a:pt x="665032" y="983813"/>
                  </a:lnTo>
                  <a:lnTo>
                    <a:pt x="640401" y="983854"/>
                  </a:lnTo>
                  <a:lnTo>
                    <a:pt x="615770" y="983891"/>
                  </a:lnTo>
                  <a:lnTo>
                    <a:pt x="591139" y="983925"/>
                  </a:lnTo>
                  <a:lnTo>
                    <a:pt x="566508" y="983956"/>
                  </a:lnTo>
                  <a:lnTo>
                    <a:pt x="541878" y="983984"/>
                  </a:lnTo>
                  <a:lnTo>
                    <a:pt x="517247" y="984010"/>
                  </a:lnTo>
                  <a:lnTo>
                    <a:pt x="492616" y="984034"/>
                  </a:lnTo>
                  <a:lnTo>
                    <a:pt x="467985" y="984056"/>
                  </a:lnTo>
                  <a:lnTo>
                    <a:pt x="443354" y="984076"/>
                  </a:lnTo>
                  <a:lnTo>
                    <a:pt x="418723" y="984094"/>
                  </a:lnTo>
                  <a:lnTo>
                    <a:pt x="394093" y="984111"/>
                  </a:lnTo>
                  <a:lnTo>
                    <a:pt x="369462" y="984126"/>
                  </a:lnTo>
                  <a:lnTo>
                    <a:pt x="344831" y="984140"/>
                  </a:lnTo>
                  <a:lnTo>
                    <a:pt x="320200" y="984153"/>
                  </a:lnTo>
                  <a:lnTo>
                    <a:pt x="295569" y="984165"/>
                  </a:lnTo>
                  <a:lnTo>
                    <a:pt x="270939" y="984176"/>
                  </a:lnTo>
                  <a:lnTo>
                    <a:pt x="246308" y="984185"/>
                  </a:lnTo>
                  <a:lnTo>
                    <a:pt x="221677" y="984194"/>
                  </a:lnTo>
                  <a:lnTo>
                    <a:pt x="197046" y="984203"/>
                  </a:lnTo>
                  <a:lnTo>
                    <a:pt x="172415" y="984210"/>
                  </a:lnTo>
                  <a:lnTo>
                    <a:pt x="147784" y="984217"/>
                  </a:lnTo>
                  <a:lnTo>
                    <a:pt x="123154" y="984223"/>
                  </a:lnTo>
                  <a:lnTo>
                    <a:pt x="98523" y="984229"/>
                  </a:lnTo>
                  <a:lnTo>
                    <a:pt x="73892" y="984234"/>
                  </a:lnTo>
                  <a:lnTo>
                    <a:pt x="49261" y="984239"/>
                  </a:lnTo>
                  <a:lnTo>
                    <a:pt x="24630" y="984244"/>
                  </a:lnTo>
                  <a:lnTo>
                    <a:pt x="0" y="98424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0" name="pg970"/>
            <p:cNvSpPr/>
            <p:nvPr/>
          </p:nvSpPr>
          <p:spPr>
            <a:xfrm>
              <a:off x="5192936" y="7042745"/>
              <a:ext cx="3374422" cy="1525881"/>
            </a:xfrm>
            <a:custGeom>
              <a:avLst/>
              <a:pathLst>
                <a:path w="3374422" h="1525881">
                  <a:moveTo>
                    <a:pt x="0" y="1525639"/>
                  </a:moveTo>
                  <a:lnTo>
                    <a:pt x="24630" y="1525620"/>
                  </a:lnTo>
                  <a:lnTo>
                    <a:pt x="49261" y="1525600"/>
                  </a:lnTo>
                  <a:lnTo>
                    <a:pt x="73892" y="1525578"/>
                  </a:lnTo>
                  <a:lnTo>
                    <a:pt x="98523" y="1525555"/>
                  </a:lnTo>
                  <a:lnTo>
                    <a:pt x="123154" y="1525530"/>
                  </a:lnTo>
                  <a:lnTo>
                    <a:pt x="147784" y="1525503"/>
                  </a:lnTo>
                  <a:lnTo>
                    <a:pt x="172415" y="1525475"/>
                  </a:lnTo>
                  <a:lnTo>
                    <a:pt x="197046" y="1525444"/>
                  </a:lnTo>
                  <a:lnTo>
                    <a:pt x="221677" y="1525412"/>
                  </a:lnTo>
                  <a:lnTo>
                    <a:pt x="246308" y="1525376"/>
                  </a:lnTo>
                  <a:lnTo>
                    <a:pt x="270939" y="1525339"/>
                  </a:lnTo>
                  <a:lnTo>
                    <a:pt x="295569" y="1525298"/>
                  </a:lnTo>
                  <a:lnTo>
                    <a:pt x="320200" y="1525255"/>
                  </a:lnTo>
                  <a:lnTo>
                    <a:pt x="344831" y="1525209"/>
                  </a:lnTo>
                  <a:lnTo>
                    <a:pt x="369462" y="1525159"/>
                  </a:lnTo>
                  <a:lnTo>
                    <a:pt x="394093" y="1525106"/>
                  </a:lnTo>
                  <a:lnTo>
                    <a:pt x="418723" y="1525049"/>
                  </a:lnTo>
                  <a:lnTo>
                    <a:pt x="443354" y="1524988"/>
                  </a:lnTo>
                  <a:lnTo>
                    <a:pt x="467985" y="1524922"/>
                  </a:lnTo>
                  <a:lnTo>
                    <a:pt x="492616" y="1524851"/>
                  </a:lnTo>
                  <a:lnTo>
                    <a:pt x="517247" y="1524776"/>
                  </a:lnTo>
                  <a:lnTo>
                    <a:pt x="541878" y="1524695"/>
                  </a:lnTo>
                  <a:lnTo>
                    <a:pt x="566508" y="1524608"/>
                  </a:lnTo>
                  <a:lnTo>
                    <a:pt x="591139" y="1524515"/>
                  </a:lnTo>
                  <a:lnTo>
                    <a:pt x="615770" y="1524415"/>
                  </a:lnTo>
                  <a:lnTo>
                    <a:pt x="640401" y="1524308"/>
                  </a:lnTo>
                  <a:lnTo>
                    <a:pt x="665032" y="1524193"/>
                  </a:lnTo>
                  <a:lnTo>
                    <a:pt x="689662" y="1524070"/>
                  </a:lnTo>
                  <a:lnTo>
                    <a:pt x="714293" y="1523938"/>
                  </a:lnTo>
                  <a:lnTo>
                    <a:pt x="738924" y="1523796"/>
                  </a:lnTo>
                  <a:lnTo>
                    <a:pt x="763555" y="1523644"/>
                  </a:lnTo>
                  <a:lnTo>
                    <a:pt x="788186" y="1523480"/>
                  </a:lnTo>
                  <a:lnTo>
                    <a:pt x="812817" y="1523305"/>
                  </a:lnTo>
                  <a:lnTo>
                    <a:pt x="837447" y="1523117"/>
                  </a:lnTo>
                  <a:lnTo>
                    <a:pt x="862078" y="1522914"/>
                  </a:lnTo>
                  <a:lnTo>
                    <a:pt x="886709" y="1522697"/>
                  </a:lnTo>
                  <a:lnTo>
                    <a:pt x="911340" y="1522464"/>
                  </a:lnTo>
                  <a:lnTo>
                    <a:pt x="935971" y="1522214"/>
                  </a:lnTo>
                  <a:lnTo>
                    <a:pt x="960601" y="1521945"/>
                  </a:lnTo>
                  <a:lnTo>
                    <a:pt x="985232" y="1521656"/>
                  </a:lnTo>
                  <a:lnTo>
                    <a:pt x="1009863" y="1521346"/>
                  </a:lnTo>
                  <a:lnTo>
                    <a:pt x="1034494" y="1521013"/>
                  </a:lnTo>
                  <a:lnTo>
                    <a:pt x="1059125" y="1520655"/>
                  </a:lnTo>
                  <a:lnTo>
                    <a:pt x="1083756" y="1520270"/>
                  </a:lnTo>
                  <a:lnTo>
                    <a:pt x="1108386" y="1519857"/>
                  </a:lnTo>
                  <a:lnTo>
                    <a:pt x="1133017" y="1519412"/>
                  </a:lnTo>
                  <a:lnTo>
                    <a:pt x="1157648" y="1518934"/>
                  </a:lnTo>
                  <a:lnTo>
                    <a:pt x="1182279" y="1518421"/>
                  </a:lnTo>
                  <a:lnTo>
                    <a:pt x="1206910" y="1517868"/>
                  </a:lnTo>
                  <a:lnTo>
                    <a:pt x="1231540" y="1517274"/>
                  </a:lnTo>
                  <a:lnTo>
                    <a:pt x="1256171" y="1516635"/>
                  </a:lnTo>
                  <a:lnTo>
                    <a:pt x="1280802" y="1515948"/>
                  </a:lnTo>
                  <a:lnTo>
                    <a:pt x="1305433" y="1515209"/>
                  </a:lnTo>
                  <a:lnTo>
                    <a:pt x="1330064" y="1514413"/>
                  </a:lnTo>
                  <a:lnTo>
                    <a:pt x="1354695" y="1513557"/>
                  </a:lnTo>
                  <a:lnTo>
                    <a:pt x="1379325" y="1512635"/>
                  </a:lnTo>
                  <a:lnTo>
                    <a:pt x="1403956" y="1511643"/>
                  </a:lnTo>
                  <a:lnTo>
                    <a:pt x="1428587" y="1510575"/>
                  </a:lnTo>
                  <a:lnTo>
                    <a:pt x="1453218" y="1509425"/>
                  </a:lnTo>
                  <a:lnTo>
                    <a:pt x="1477849" y="1508187"/>
                  </a:lnTo>
                  <a:lnTo>
                    <a:pt x="1502479" y="1506854"/>
                  </a:lnTo>
                  <a:lnTo>
                    <a:pt x="1527110" y="1505418"/>
                  </a:lnTo>
                  <a:lnTo>
                    <a:pt x="1551741" y="1503871"/>
                  </a:lnTo>
                  <a:lnTo>
                    <a:pt x="1576372" y="1502204"/>
                  </a:lnTo>
                  <a:lnTo>
                    <a:pt x="1601003" y="1500408"/>
                  </a:lnTo>
                  <a:lnTo>
                    <a:pt x="1625634" y="1498474"/>
                  </a:lnTo>
                  <a:lnTo>
                    <a:pt x="1650264" y="1496389"/>
                  </a:lnTo>
                  <a:lnTo>
                    <a:pt x="1674895" y="1494142"/>
                  </a:lnTo>
                  <a:lnTo>
                    <a:pt x="1699526" y="1491721"/>
                  </a:lnTo>
                  <a:lnTo>
                    <a:pt x="1724157" y="1489111"/>
                  </a:lnTo>
                  <a:lnTo>
                    <a:pt x="1748788" y="1486299"/>
                  </a:lnTo>
                  <a:lnTo>
                    <a:pt x="1773419" y="1483268"/>
                  </a:lnTo>
                  <a:lnTo>
                    <a:pt x="1798049" y="1480002"/>
                  </a:lnTo>
                  <a:lnTo>
                    <a:pt x="1822680" y="1476482"/>
                  </a:lnTo>
                  <a:lnTo>
                    <a:pt x="1847311" y="1472689"/>
                  </a:lnTo>
                  <a:lnTo>
                    <a:pt x="1871942" y="1468603"/>
                  </a:lnTo>
                  <a:lnTo>
                    <a:pt x="1896573" y="1464201"/>
                  </a:lnTo>
                  <a:lnTo>
                    <a:pt x="1921203" y="1459460"/>
                  </a:lnTo>
                  <a:lnTo>
                    <a:pt x="1945834" y="1454354"/>
                  </a:lnTo>
                  <a:lnTo>
                    <a:pt x="1970465" y="1448858"/>
                  </a:lnTo>
                  <a:lnTo>
                    <a:pt x="1995096" y="1442943"/>
                  </a:lnTo>
                  <a:lnTo>
                    <a:pt x="2019727" y="1436579"/>
                  </a:lnTo>
                  <a:lnTo>
                    <a:pt x="2044358" y="1429735"/>
                  </a:lnTo>
                  <a:lnTo>
                    <a:pt x="2068988" y="1422378"/>
                  </a:lnTo>
                  <a:lnTo>
                    <a:pt x="2093619" y="1414475"/>
                  </a:lnTo>
                  <a:lnTo>
                    <a:pt x="2118250" y="1405989"/>
                  </a:lnTo>
                  <a:lnTo>
                    <a:pt x="2142881" y="1396883"/>
                  </a:lnTo>
                  <a:lnTo>
                    <a:pt x="2167512" y="1387120"/>
                  </a:lnTo>
                  <a:lnTo>
                    <a:pt x="2192142" y="1376660"/>
                  </a:lnTo>
                  <a:lnTo>
                    <a:pt x="2216773" y="1365463"/>
                  </a:lnTo>
                  <a:lnTo>
                    <a:pt x="2241404" y="1353489"/>
                  </a:lnTo>
                  <a:lnTo>
                    <a:pt x="2266035" y="1340699"/>
                  </a:lnTo>
                  <a:lnTo>
                    <a:pt x="2290666" y="1327051"/>
                  </a:lnTo>
                  <a:lnTo>
                    <a:pt x="2315297" y="1312507"/>
                  </a:lnTo>
                  <a:lnTo>
                    <a:pt x="2339927" y="1297030"/>
                  </a:lnTo>
                  <a:lnTo>
                    <a:pt x="2364558" y="1280582"/>
                  </a:lnTo>
                  <a:lnTo>
                    <a:pt x="2389189" y="1263131"/>
                  </a:lnTo>
                  <a:lnTo>
                    <a:pt x="2413820" y="1244646"/>
                  </a:lnTo>
                  <a:lnTo>
                    <a:pt x="2438451" y="1225101"/>
                  </a:lnTo>
                  <a:lnTo>
                    <a:pt x="2463081" y="1204474"/>
                  </a:lnTo>
                  <a:lnTo>
                    <a:pt x="2487712" y="1182748"/>
                  </a:lnTo>
                  <a:lnTo>
                    <a:pt x="2512343" y="1159913"/>
                  </a:lnTo>
                  <a:lnTo>
                    <a:pt x="2536974" y="1135964"/>
                  </a:lnTo>
                  <a:lnTo>
                    <a:pt x="2561605" y="1110904"/>
                  </a:lnTo>
                  <a:lnTo>
                    <a:pt x="2586236" y="1084743"/>
                  </a:lnTo>
                  <a:lnTo>
                    <a:pt x="2610866" y="1057500"/>
                  </a:lnTo>
                  <a:lnTo>
                    <a:pt x="2635497" y="1029200"/>
                  </a:lnTo>
                  <a:lnTo>
                    <a:pt x="2660128" y="999876"/>
                  </a:lnTo>
                  <a:lnTo>
                    <a:pt x="2684759" y="969570"/>
                  </a:lnTo>
                  <a:lnTo>
                    <a:pt x="2709390" y="938329"/>
                  </a:lnTo>
                  <a:lnTo>
                    <a:pt x="2734020" y="906209"/>
                  </a:lnTo>
                  <a:lnTo>
                    <a:pt x="2758651" y="873268"/>
                  </a:lnTo>
                  <a:lnTo>
                    <a:pt x="2783282" y="839573"/>
                  </a:lnTo>
                  <a:lnTo>
                    <a:pt x="2807913" y="805192"/>
                  </a:lnTo>
                  <a:lnTo>
                    <a:pt x="2832544" y="770195"/>
                  </a:lnTo>
                  <a:lnTo>
                    <a:pt x="2857175" y="734659"/>
                  </a:lnTo>
                  <a:lnTo>
                    <a:pt x="2881805" y="698656"/>
                  </a:lnTo>
                  <a:lnTo>
                    <a:pt x="2906436" y="662263"/>
                  </a:lnTo>
                  <a:lnTo>
                    <a:pt x="2931067" y="625555"/>
                  </a:lnTo>
                  <a:lnTo>
                    <a:pt x="2955698" y="588610"/>
                  </a:lnTo>
                  <a:lnTo>
                    <a:pt x="2980329" y="551503"/>
                  </a:lnTo>
                  <a:lnTo>
                    <a:pt x="3004959" y="514310"/>
                  </a:lnTo>
                  <a:lnTo>
                    <a:pt x="3029590" y="477109"/>
                  </a:lnTo>
                  <a:lnTo>
                    <a:pt x="3054221" y="439977"/>
                  </a:lnTo>
                  <a:lnTo>
                    <a:pt x="3078852" y="402994"/>
                  </a:lnTo>
                  <a:lnTo>
                    <a:pt x="3103483" y="366239"/>
                  </a:lnTo>
                  <a:lnTo>
                    <a:pt x="3128114" y="329794"/>
                  </a:lnTo>
                  <a:lnTo>
                    <a:pt x="3152744" y="293740"/>
                  </a:lnTo>
                  <a:lnTo>
                    <a:pt x="3177375" y="258161"/>
                  </a:lnTo>
                  <a:lnTo>
                    <a:pt x="3202006" y="223138"/>
                  </a:lnTo>
                  <a:lnTo>
                    <a:pt x="3226637" y="188754"/>
                  </a:lnTo>
                  <a:lnTo>
                    <a:pt x="3251268" y="155088"/>
                  </a:lnTo>
                  <a:lnTo>
                    <a:pt x="3275899" y="122215"/>
                  </a:lnTo>
                  <a:lnTo>
                    <a:pt x="3300529" y="90207"/>
                  </a:lnTo>
                  <a:lnTo>
                    <a:pt x="3325160" y="59130"/>
                  </a:lnTo>
                  <a:lnTo>
                    <a:pt x="3349791" y="29044"/>
                  </a:lnTo>
                  <a:lnTo>
                    <a:pt x="3374422" y="0"/>
                  </a:lnTo>
                  <a:lnTo>
                    <a:pt x="3374422" y="685541"/>
                  </a:lnTo>
                  <a:lnTo>
                    <a:pt x="3349791" y="714922"/>
                  </a:lnTo>
                  <a:lnTo>
                    <a:pt x="3325160" y="744099"/>
                  </a:lnTo>
                  <a:lnTo>
                    <a:pt x="3300529" y="773029"/>
                  </a:lnTo>
                  <a:lnTo>
                    <a:pt x="3275899" y="801672"/>
                  </a:lnTo>
                  <a:lnTo>
                    <a:pt x="3251268" y="829987"/>
                  </a:lnTo>
                  <a:lnTo>
                    <a:pt x="3226637" y="857933"/>
                  </a:lnTo>
                  <a:lnTo>
                    <a:pt x="3202006" y="885470"/>
                  </a:lnTo>
                  <a:lnTo>
                    <a:pt x="3177375" y="912558"/>
                  </a:lnTo>
                  <a:lnTo>
                    <a:pt x="3152744" y="939157"/>
                  </a:lnTo>
                  <a:lnTo>
                    <a:pt x="3128114" y="965232"/>
                  </a:lnTo>
                  <a:lnTo>
                    <a:pt x="3103483" y="990748"/>
                  </a:lnTo>
                  <a:lnTo>
                    <a:pt x="3078852" y="1015670"/>
                  </a:lnTo>
                  <a:lnTo>
                    <a:pt x="3054221" y="1039970"/>
                  </a:lnTo>
                  <a:lnTo>
                    <a:pt x="3029590" y="1063618"/>
                  </a:lnTo>
                  <a:lnTo>
                    <a:pt x="3004959" y="1086592"/>
                  </a:lnTo>
                  <a:lnTo>
                    <a:pt x="2980329" y="1108870"/>
                  </a:lnTo>
                  <a:lnTo>
                    <a:pt x="2955698" y="1130435"/>
                  </a:lnTo>
                  <a:lnTo>
                    <a:pt x="2931067" y="1151271"/>
                  </a:lnTo>
                  <a:lnTo>
                    <a:pt x="2906436" y="1171370"/>
                  </a:lnTo>
                  <a:lnTo>
                    <a:pt x="2881805" y="1190723"/>
                  </a:lnTo>
                  <a:lnTo>
                    <a:pt x="2857175" y="1209327"/>
                  </a:lnTo>
                  <a:lnTo>
                    <a:pt x="2832544" y="1227182"/>
                  </a:lnTo>
                  <a:lnTo>
                    <a:pt x="2807913" y="1244290"/>
                  </a:lnTo>
                  <a:lnTo>
                    <a:pt x="2783282" y="1260657"/>
                  </a:lnTo>
                  <a:lnTo>
                    <a:pt x="2758651" y="1276292"/>
                  </a:lnTo>
                  <a:lnTo>
                    <a:pt x="2734020" y="1291206"/>
                  </a:lnTo>
                  <a:lnTo>
                    <a:pt x="2709390" y="1305411"/>
                  </a:lnTo>
                  <a:lnTo>
                    <a:pt x="2684759" y="1318923"/>
                  </a:lnTo>
                  <a:lnTo>
                    <a:pt x="2660128" y="1331759"/>
                  </a:lnTo>
                  <a:lnTo>
                    <a:pt x="2635497" y="1343936"/>
                  </a:lnTo>
                  <a:lnTo>
                    <a:pt x="2610866" y="1355476"/>
                  </a:lnTo>
                  <a:lnTo>
                    <a:pt x="2586236" y="1366397"/>
                  </a:lnTo>
                  <a:lnTo>
                    <a:pt x="2561605" y="1376722"/>
                  </a:lnTo>
                  <a:lnTo>
                    <a:pt x="2536974" y="1386473"/>
                  </a:lnTo>
                  <a:lnTo>
                    <a:pt x="2512343" y="1395671"/>
                  </a:lnTo>
                  <a:lnTo>
                    <a:pt x="2487712" y="1404340"/>
                  </a:lnTo>
                  <a:lnTo>
                    <a:pt x="2463081" y="1412501"/>
                  </a:lnTo>
                  <a:lnTo>
                    <a:pt x="2438451" y="1420178"/>
                  </a:lnTo>
                  <a:lnTo>
                    <a:pt x="2413820" y="1427392"/>
                  </a:lnTo>
                  <a:lnTo>
                    <a:pt x="2389189" y="1434167"/>
                  </a:lnTo>
                  <a:lnTo>
                    <a:pt x="2364558" y="1440522"/>
                  </a:lnTo>
                  <a:lnTo>
                    <a:pt x="2339927" y="1446480"/>
                  </a:lnTo>
                  <a:lnTo>
                    <a:pt x="2315297" y="1452060"/>
                  </a:lnTo>
                  <a:lnTo>
                    <a:pt x="2290666" y="1457284"/>
                  </a:lnTo>
                  <a:lnTo>
                    <a:pt x="2266035" y="1462169"/>
                  </a:lnTo>
                  <a:lnTo>
                    <a:pt x="2241404" y="1466736"/>
                  </a:lnTo>
                  <a:lnTo>
                    <a:pt x="2216773" y="1471001"/>
                  </a:lnTo>
                  <a:lnTo>
                    <a:pt x="2192142" y="1474982"/>
                  </a:lnTo>
                  <a:lnTo>
                    <a:pt x="2167512" y="1478696"/>
                  </a:lnTo>
                  <a:lnTo>
                    <a:pt x="2142881" y="1482158"/>
                  </a:lnTo>
                  <a:lnTo>
                    <a:pt x="2118250" y="1485384"/>
                  </a:lnTo>
                  <a:lnTo>
                    <a:pt x="2093619" y="1488388"/>
                  </a:lnTo>
                  <a:lnTo>
                    <a:pt x="2068988" y="1491183"/>
                  </a:lnTo>
                  <a:lnTo>
                    <a:pt x="2044358" y="1493783"/>
                  </a:lnTo>
                  <a:lnTo>
                    <a:pt x="2019727" y="1496200"/>
                  </a:lnTo>
                  <a:lnTo>
                    <a:pt x="1995096" y="1498445"/>
                  </a:lnTo>
                  <a:lnTo>
                    <a:pt x="1970465" y="1500530"/>
                  </a:lnTo>
                  <a:lnTo>
                    <a:pt x="1945834" y="1502466"/>
                  </a:lnTo>
                  <a:lnTo>
                    <a:pt x="1921203" y="1504261"/>
                  </a:lnTo>
                  <a:lnTo>
                    <a:pt x="1896573" y="1505926"/>
                  </a:lnTo>
                  <a:lnTo>
                    <a:pt x="1871942" y="1507469"/>
                  </a:lnTo>
                  <a:lnTo>
                    <a:pt x="1847311" y="1508898"/>
                  </a:lnTo>
                  <a:lnTo>
                    <a:pt x="1822680" y="1510222"/>
                  </a:lnTo>
                  <a:lnTo>
                    <a:pt x="1798049" y="1511447"/>
                  </a:lnTo>
                  <a:lnTo>
                    <a:pt x="1773419" y="1512580"/>
                  </a:lnTo>
                  <a:lnTo>
                    <a:pt x="1748788" y="1513629"/>
                  </a:lnTo>
                  <a:lnTo>
                    <a:pt x="1724157" y="1514598"/>
                  </a:lnTo>
                  <a:lnTo>
                    <a:pt x="1699526" y="1515493"/>
                  </a:lnTo>
                  <a:lnTo>
                    <a:pt x="1674895" y="1516320"/>
                  </a:lnTo>
                  <a:lnTo>
                    <a:pt x="1650264" y="1517084"/>
                  </a:lnTo>
                  <a:lnTo>
                    <a:pt x="1625634" y="1517789"/>
                  </a:lnTo>
                  <a:lnTo>
                    <a:pt x="1601003" y="1518439"/>
                  </a:lnTo>
                  <a:lnTo>
                    <a:pt x="1576372" y="1519039"/>
                  </a:lnTo>
                  <a:lnTo>
                    <a:pt x="1551741" y="1519593"/>
                  </a:lnTo>
                  <a:lnTo>
                    <a:pt x="1527110" y="1520103"/>
                  </a:lnTo>
                  <a:lnTo>
                    <a:pt x="1502479" y="1520573"/>
                  </a:lnTo>
                  <a:lnTo>
                    <a:pt x="1477849" y="1521005"/>
                  </a:lnTo>
                  <a:lnTo>
                    <a:pt x="1453218" y="1521404"/>
                  </a:lnTo>
                  <a:lnTo>
                    <a:pt x="1428587" y="1521771"/>
                  </a:lnTo>
                  <a:lnTo>
                    <a:pt x="1403956" y="1522109"/>
                  </a:lnTo>
                  <a:lnTo>
                    <a:pt x="1379325" y="1522420"/>
                  </a:lnTo>
                  <a:lnTo>
                    <a:pt x="1354695" y="1522706"/>
                  </a:lnTo>
                  <a:lnTo>
                    <a:pt x="1330064" y="1522969"/>
                  </a:lnTo>
                  <a:lnTo>
                    <a:pt x="1305433" y="1523211"/>
                  </a:lnTo>
                  <a:lnTo>
                    <a:pt x="1280802" y="1523433"/>
                  </a:lnTo>
                  <a:lnTo>
                    <a:pt x="1256171" y="1523638"/>
                  </a:lnTo>
                  <a:lnTo>
                    <a:pt x="1231540" y="1523826"/>
                  </a:lnTo>
                  <a:lnTo>
                    <a:pt x="1206910" y="1523998"/>
                  </a:lnTo>
                  <a:lnTo>
                    <a:pt x="1182279" y="1524157"/>
                  </a:lnTo>
                  <a:lnTo>
                    <a:pt x="1157648" y="1524302"/>
                  </a:lnTo>
                  <a:lnTo>
                    <a:pt x="1133017" y="1524436"/>
                  </a:lnTo>
                  <a:lnTo>
                    <a:pt x="1108386" y="1524558"/>
                  </a:lnTo>
                  <a:lnTo>
                    <a:pt x="1083756" y="1524671"/>
                  </a:lnTo>
                  <a:lnTo>
                    <a:pt x="1059125" y="1524774"/>
                  </a:lnTo>
                  <a:lnTo>
                    <a:pt x="1034494" y="1524869"/>
                  </a:lnTo>
                  <a:lnTo>
                    <a:pt x="1009863" y="1524956"/>
                  </a:lnTo>
                  <a:lnTo>
                    <a:pt x="985232" y="1525036"/>
                  </a:lnTo>
                  <a:lnTo>
                    <a:pt x="960601" y="1525109"/>
                  </a:lnTo>
                  <a:lnTo>
                    <a:pt x="935971" y="1525176"/>
                  </a:lnTo>
                  <a:lnTo>
                    <a:pt x="911340" y="1525237"/>
                  </a:lnTo>
                  <a:lnTo>
                    <a:pt x="886709" y="1525294"/>
                  </a:lnTo>
                  <a:lnTo>
                    <a:pt x="862078" y="1525345"/>
                  </a:lnTo>
                  <a:lnTo>
                    <a:pt x="837447" y="1525393"/>
                  </a:lnTo>
                  <a:lnTo>
                    <a:pt x="812817" y="1525436"/>
                  </a:lnTo>
                  <a:lnTo>
                    <a:pt x="788186" y="1525476"/>
                  </a:lnTo>
                  <a:lnTo>
                    <a:pt x="763555" y="1525512"/>
                  </a:lnTo>
                  <a:lnTo>
                    <a:pt x="738924" y="1525546"/>
                  </a:lnTo>
                  <a:lnTo>
                    <a:pt x="714293" y="1525576"/>
                  </a:lnTo>
                  <a:lnTo>
                    <a:pt x="689662" y="1525604"/>
                  </a:lnTo>
                  <a:lnTo>
                    <a:pt x="665032" y="1525630"/>
                  </a:lnTo>
                  <a:lnTo>
                    <a:pt x="640401" y="1525653"/>
                  </a:lnTo>
                  <a:lnTo>
                    <a:pt x="615770" y="1525675"/>
                  </a:lnTo>
                  <a:lnTo>
                    <a:pt x="591139" y="1525694"/>
                  </a:lnTo>
                  <a:lnTo>
                    <a:pt x="566508" y="1525712"/>
                  </a:lnTo>
                  <a:lnTo>
                    <a:pt x="541878" y="1525729"/>
                  </a:lnTo>
                  <a:lnTo>
                    <a:pt x="517247" y="1525744"/>
                  </a:lnTo>
                  <a:lnTo>
                    <a:pt x="492616" y="1525758"/>
                  </a:lnTo>
                  <a:lnTo>
                    <a:pt x="467985" y="1525770"/>
                  </a:lnTo>
                  <a:lnTo>
                    <a:pt x="443354" y="1525782"/>
                  </a:lnTo>
                  <a:lnTo>
                    <a:pt x="418723" y="1525793"/>
                  </a:lnTo>
                  <a:lnTo>
                    <a:pt x="394093" y="1525802"/>
                  </a:lnTo>
                  <a:lnTo>
                    <a:pt x="369462" y="1525811"/>
                  </a:lnTo>
                  <a:lnTo>
                    <a:pt x="344831" y="1525819"/>
                  </a:lnTo>
                  <a:lnTo>
                    <a:pt x="320200" y="1525827"/>
                  </a:lnTo>
                  <a:lnTo>
                    <a:pt x="295569" y="1525833"/>
                  </a:lnTo>
                  <a:lnTo>
                    <a:pt x="270939" y="1525840"/>
                  </a:lnTo>
                  <a:lnTo>
                    <a:pt x="246308" y="1525845"/>
                  </a:lnTo>
                  <a:lnTo>
                    <a:pt x="221677" y="1525851"/>
                  </a:lnTo>
                  <a:lnTo>
                    <a:pt x="197046" y="1525855"/>
                  </a:lnTo>
                  <a:lnTo>
                    <a:pt x="172415" y="1525860"/>
                  </a:lnTo>
                  <a:lnTo>
                    <a:pt x="147784" y="1525864"/>
                  </a:lnTo>
                  <a:lnTo>
                    <a:pt x="123154" y="1525867"/>
                  </a:lnTo>
                  <a:lnTo>
                    <a:pt x="98523" y="1525871"/>
                  </a:lnTo>
                  <a:lnTo>
                    <a:pt x="73892" y="1525874"/>
                  </a:lnTo>
                  <a:lnTo>
                    <a:pt x="49261" y="1525876"/>
                  </a:lnTo>
                  <a:lnTo>
                    <a:pt x="24630" y="1525879"/>
                  </a:lnTo>
                  <a:lnTo>
                    <a:pt x="0" y="1525881"/>
                  </a:lnTo>
                  <a:close/>
                </a:path>
              </a:pathLst>
            </a:cu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1" name="pl971"/>
            <p:cNvSpPr/>
            <p:nvPr/>
          </p:nvSpPr>
          <p:spPr>
            <a:xfrm>
              <a:off x="5192936" y="7042745"/>
              <a:ext cx="3374422" cy="1525639"/>
            </a:xfrm>
            <a:custGeom>
              <a:avLst/>
              <a:pathLst>
                <a:path w="3374422" h="1525639">
                  <a:moveTo>
                    <a:pt x="0" y="1525639"/>
                  </a:moveTo>
                  <a:lnTo>
                    <a:pt x="24630" y="1525620"/>
                  </a:lnTo>
                  <a:lnTo>
                    <a:pt x="49261" y="1525600"/>
                  </a:lnTo>
                  <a:lnTo>
                    <a:pt x="73892" y="1525578"/>
                  </a:lnTo>
                  <a:lnTo>
                    <a:pt x="98523" y="1525555"/>
                  </a:lnTo>
                  <a:lnTo>
                    <a:pt x="123154" y="1525530"/>
                  </a:lnTo>
                  <a:lnTo>
                    <a:pt x="147784" y="1525503"/>
                  </a:lnTo>
                  <a:lnTo>
                    <a:pt x="172415" y="1525475"/>
                  </a:lnTo>
                  <a:lnTo>
                    <a:pt x="197046" y="1525444"/>
                  </a:lnTo>
                  <a:lnTo>
                    <a:pt x="221677" y="1525412"/>
                  </a:lnTo>
                  <a:lnTo>
                    <a:pt x="246308" y="1525376"/>
                  </a:lnTo>
                  <a:lnTo>
                    <a:pt x="270939" y="1525339"/>
                  </a:lnTo>
                  <a:lnTo>
                    <a:pt x="295569" y="1525298"/>
                  </a:lnTo>
                  <a:lnTo>
                    <a:pt x="320200" y="1525255"/>
                  </a:lnTo>
                  <a:lnTo>
                    <a:pt x="344831" y="1525209"/>
                  </a:lnTo>
                  <a:lnTo>
                    <a:pt x="369462" y="1525159"/>
                  </a:lnTo>
                  <a:lnTo>
                    <a:pt x="394093" y="1525106"/>
                  </a:lnTo>
                  <a:lnTo>
                    <a:pt x="418723" y="1525049"/>
                  </a:lnTo>
                  <a:lnTo>
                    <a:pt x="443354" y="1524988"/>
                  </a:lnTo>
                  <a:lnTo>
                    <a:pt x="467985" y="1524922"/>
                  </a:lnTo>
                  <a:lnTo>
                    <a:pt x="492616" y="1524851"/>
                  </a:lnTo>
                  <a:lnTo>
                    <a:pt x="517247" y="1524776"/>
                  </a:lnTo>
                  <a:lnTo>
                    <a:pt x="541878" y="1524695"/>
                  </a:lnTo>
                  <a:lnTo>
                    <a:pt x="566508" y="1524608"/>
                  </a:lnTo>
                  <a:lnTo>
                    <a:pt x="591139" y="1524515"/>
                  </a:lnTo>
                  <a:lnTo>
                    <a:pt x="615770" y="1524415"/>
                  </a:lnTo>
                  <a:lnTo>
                    <a:pt x="640401" y="1524308"/>
                  </a:lnTo>
                  <a:lnTo>
                    <a:pt x="665032" y="1524193"/>
                  </a:lnTo>
                  <a:lnTo>
                    <a:pt x="689662" y="1524070"/>
                  </a:lnTo>
                  <a:lnTo>
                    <a:pt x="714293" y="1523938"/>
                  </a:lnTo>
                  <a:lnTo>
                    <a:pt x="738924" y="1523796"/>
                  </a:lnTo>
                  <a:lnTo>
                    <a:pt x="763555" y="1523644"/>
                  </a:lnTo>
                  <a:lnTo>
                    <a:pt x="788186" y="1523480"/>
                  </a:lnTo>
                  <a:lnTo>
                    <a:pt x="812817" y="1523305"/>
                  </a:lnTo>
                  <a:lnTo>
                    <a:pt x="837447" y="1523117"/>
                  </a:lnTo>
                  <a:lnTo>
                    <a:pt x="862078" y="1522914"/>
                  </a:lnTo>
                  <a:lnTo>
                    <a:pt x="886709" y="1522697"/>
                  </a:lnTo>
                  <a:lnTo>
                    <a:pt x="911340" y="1522464"/>
                  </a:lnTo>
                  <a:lnTo>
                    <a:pt x="935971" y="1522214"/>
                  </a:lnTo>
                  <a:lnTo>
                    <a:pt x="960601" y="1521945"/>
                  </a:lnTo>
                  <a:lnTo>
                    <a:pt x="985232" y="1521656"/>
                  </a:lnTo>
                  <a:lnTo>
                    <a:pt x="1009863" y="1521346"/>
                  </a:lnTo>
                  <a:lnTo>
                    <a:pt x="1034494" y="1521013"/>
                  </a:lnTo>
                  <a:lnTo>
                    <a:pt x="1059125" y="1520655"/>
                  </a:lnTo>
                  <a:lnTo>
                    <a:pt x="1083756" y="1520270"/>
                  </a:lnTo>
                  <a:lnTo>
                    <a:pt x="1108386" y="1519857"/>
                  </a:lnTo>
                  <a:lnTo>
                    <a:pt x="1133017" y="1519412"/>
                  </a:lnTo>
                  <a:lnTo>
                    <a:pt x="1157648" y="1518934"/>
                  </a:lnTo>
                  <a:lnTo>
                    <a:pt x="1182279" y="1518421"/>
                  </a:lnTo>
                  <a:lnTo>
                    <a:pt x="1206910" y="1517868"/>
                  </a:lnTo>
                  <a:lnTo>
                    <a:pt x="1231540" y="1517274"/>
                  </a:lnTo>
                  <a:lnTo>
                    <a:pt x="1256171" y="1516635"/>
                  </a:lnTo>
                  <a:lnTo>
                    <a:pt x="1280802" y="1515948"/>
                  </a:lnTo>
                  <a:lnTo>
                    <a:pt x="1305433" y="1515209"/>
                  </a:lnTo>
                  <a:lnTo>
                    <a:pt x="1330064" y="1514413"/>
                  </a:lnTo>
                  <a:lnTo>
                    <a:pt x="1354695" y="1513557"/>
                  </a:lnTo>
                  <a:lnTo>
                    <a:pt x="1379325" y="1512635"/>
                  </a:lnTo>
                  <a:lnTo>
                    <a:pt x="1403956" y="1511643"/>
                  </a:lnTo>
                  <a:lnTo>
                    <a:pt x="1428587" y="1510575"/>
                  </a:lnTo>
                  <a:lnTo>
                    <a:pt x="1453218" y="1509425"/>
                  </a:lnTo>
                  <a:lnTo>
                    <a:pt x="1477849" y="1508187"/>
                  </a:lnTo>
                  <a:lnTo>
                    <a:pt x="1502479" y="1506854"/>
                  </a:lnTo>
                  <a:lnTo>
                    <a:pt x="1527110" y="1505418"/>
                  </a:lnTo>
                  <a:lnTo>
                    <a:pt x="1551741" y="1503871"/>
                  </a:lnTo>
                  <a:lnTo>
                    <a:pt x="1576372" y="1502204"/>
                  </a:lnTo>
                  <a:lnTo>
                    <a:pt x="1601003" y="1500408"/>
                  </a:lnTo>
                  <a:lnTo>
                    <a:pt x="1625634" y="1498474"/>
                  </a:lnTo>
                  <a:lnTo>
                    <a:pt x="1650264" y="1496389"/>
                  </a:lnTo>
                  <a:lnTo>
                    <a:pt x="1674895" y="1494142"/>
                  </a:lnTo>
                  <a:lnTo>
                    <a:pt x="1699526" y="1491721"/>
                  </a:lnTo>
                  <a:lnTo>
                    <a:pt x="1724157" y="1489111"/>
                  </a:lnTo>
                  <a:lnTo>
                    <a:pt x="1748788" y="1486299"/>
                  </a:lnTo>
                  <a:lnTo>
                    <a:pt x="1773419" y="1483268"/>
                  </a:lnTo>
                  <a:lnTo>
                    <a:pt x="1798049" y="1480002"/>
                  </a:lnTo>
                  <a:lnTo>
                    <a:pt x="1822680" y="1476482"/>
                  </a:lnTo>
                  <a:lnTo>
                    <a:pt x="1847311" y="1472689"/>
                  </a:lnTo>
                  <a:lnTo>
                    <a:pt x="1871942" y="1468603"/>
                  </a:lnTo>
                  <a:lnTo>
                    <a:pt x="1896573" y="1464201"/>
                  </a:lnTo>
                  <a:lnTo>
                    <a:pt x="1921203" y="1459460"/>
                  </a:lnTo>
                  <a:lnTo>
                    <a:pt x="1945834" y="1454354"/>
                  </a:lnTo>
                  <a:lnTo>
                    <a:pt x="1970465" y="1448858"/>
                  </a:lnTo>
                  <a:lnTo>
                    <a:pt x="1995096" y="1442943"/>
                  </a:lnTo>
                  <a:lnTo>
                    <a:pt x="2019727" y="1436579"/>
                  </a:lnTo>
                  <a:lnTo>
                    <a:pt x="2044358" y="1429735"/>
                  </a:lnTo>
                  <a:lnTo>
                    <a:pt x="2068988" y="1422378"/>
                  </a:lnTo>
                  <a:lnTo>
                    <a:pt x="2093619" y="1414475"/>
                  </a:lnTo>
                  <a:lnTo>
                    <a:pt x="2118250" y="1405989"/>
                  </a:lnTo>
                  <a:lnTo>
                    <a:pt x="2142881" y="1396883"/>
                  </a:lnTo>
                  <a:lnTo>
                    <a:pt x="2167512" y="1387120"/>
                  </a:lnTo>
                  <a:lnTo>
                    <a:pt x="2192142" y="1376660"/>
                  </a:lnTo>
                  <a:lnTo>
                    <a:pt x="2216773" y="1365463"/>
                  </a:lnTo>
                  <a:lnTo>
                    <a:pt x="2241404" y="1353489"/>
                  </a:lnTo>
                  <a:lnTo>
                    <a:pt x="2266035" y="1340699"/>
                  </a:lnTo>
                  <a:lnTo>
                    <a:pt x="2290666" y="1327051"/>
                  </a:lnTo>
                  <a:lnTo>
                    <a:pt x="2315297" y="1312507"/>
                  </a:lnTo>
                  <a:lnTo>
                    <a:pt x="2339927" y="1297030"/>
                  </a:lnTo>
                  <a:lnTo>
                    <a:pt x="2364558" y="1280582"/>
                  </a:lnTo>
                  <a:lnTo>
                    <a:pt x="2389189" y="1263131"/>
                  </a:lnTo>
                  <a:lnTo>
                    <a:pt x="2413820" y="1244646"/>
                  </a:lnTo>
                  <a:lnTo>
                    <a:pt x="2438451" y="1225101"/>
                  </a:lnTo>
                  <a:lnTo>
                    <a:pt x="2463081" y="1204474"/>
                  </a:lnTo>
                  <a:lnTo>
                    <a:pt x="2487712" y="1182748"/>
                  </a:lnTo>
                  <a:lnTo>
                    <a:pt x="2512343" y="1159913"/>
                  </a:lnTo>
                  <a:lnTo>
                    <a:pt x="2536974" y="1135964"/>
                  </a:lnTo>
                  <a:lnTo>
                    <a:pt x="2561605" y="1110904"/>
                  </a:lnTo>
                  <a:lnTo>
                    <a:pt x="2586236" y="1084743"/>
                  </a:lnTo>
                  <a:lnTo>
                    <a:pt x="2610866" y="1057500"/>
                  </a:lnTo>
                  <a:lnTo>
                    <a:pt x="2635497" y="1029200"/>
                  </a:lnTo>
                  <a:lnTo>
                    <a:pt x="2660128" y="999876"/>
                  </a:lnTo>
                  <a:lnTo>
                    <a:pt x="2684759" y="969570"/>
                  </a:lnTo>
                  <a:lnTo>
                    <a:pt x="2709390" y="938329"/>
                  </a:lnTo>
                  <a:lnTo>
                    <a:pt x="2734020" y="906209"/>
                  </a:lnTo>
                  <a:lnTo>
                    <a:pt x="2758651" y="873268"/>
                  </a:lnTo>
                  <a:lnTo>
                    <a:pt x="2783282" y="839573"/>
                  </a:lnTo>
                  <a:lnTo>
                    <a:pt x="2807913" y="805192"/>
                  </a:lnTo>
                  <a:lnTo>
                    <a:pt x="2832544" y="770195"/>
                  </a:lnTo>
                  <a:lnTo>
                    <a:pt x="2857175" y="734659"/>
                  </a:lnTo>
                  <a:lnTo>
                    <a:pt x="2881805" y="698656"/>
                  </a:lnTo>
                  <a:lnTo>
                    <a:pt x="2906436" y="662263"/>
                  </a:lnTo>
                  <a:lnTo>
                    <a:pt x="2931067" y="625555"/>
                  </a:lnTo>
                  <a:lnTo>
                    <a:pt x="2955698" y="588610"/>
                  </a:lnTo>
                  <a:lnTo>
                    <a:pt x="2980329" y="551503"/>
                  </a:lnTo>
                  <a:lnTo>
                    <a:pt x="3004959" y="514310"/>
                  </a:lnTo>
                  <a:lnTo>
                    <a:pt x="3029590" y="477109"/>
                  </a:lnTo>
                  <a:lnTo>
                    <a:pt x="3054221" y="439977"/>
                  </a:lnTo>
                  <a:lnTo>
                    <a:pt x="3078852" y="402994"/>
                  </a:lnTo>
                  <a:lnTo>
                    <a:pt x="3103483" y="366239"/>
                  </a:lnTo>
                  <a:lnTo>
                    <a:pt x="3128114" y="329794"/>
                  </a:lnTo>
                  <a:lnTo>
                    <a:pt x="3152744" y="293740"/>
                  </a:lnTo>
                  <a:lnTo>
                    <a:pt x="3177375" y="258161"/>
                  </a:lnTo>
                  <a:lnTo>
                    <a:pt x="3202006" y="223138"/>
                  </a:lnTo>
                  <a:lnTo>
                    <a:pt x="3226637" y="188754"/>
                  </a:lnTo>
                  <a:lnTo>
                    <a:pt x="3251268" y="155088"/>
                  </a:lnTo>
                  <a:lnTo>
                    <a:pt x="3275899" y="122215"/>
                  </a:lnTo>
                  <a:lnTo>
                    <a:pt x="3300529" y="90207"/>
                  </a:lnTo>
                  <a:lnTo>
                    <a:pt x="3325160" y="59130"/>
                  </a:lnTo>
                  <a:lnTo>
                    <a:pt x="3349791" y="29044"/>
                  </a:lnTo>
                  <a:lnTo>
                    <a:pt x="3374422" y="0"/>
                  </a:lnTo>
                  <a:lnTo>
                    <a:pt x="337442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2" name="pl972"/>
            <p:cNvSpPr/>
            <p:nvPr/>
          </p:nvSpPr>
          <p:spPr>
            <a:xfrm>
              <a:off x="5192936" y="7728286"/>
              <a:ext cx="3374422" cy="840340"/>
            </a:xfrm>
            <a:custGeom>
              <a:avLst/>
              <a:pathLst>
                <a:path w="3374422" h="840340">
                  <a:moveTo>
                    <a:pt x="3374422" y="0"/>
                  </a:moveTo>
                  <a:lnTo>
                    <a:pt x="3349791" y="29381"/>
                  </a:lnTo>
                  <a:lnTo>
                    <a:pt x="3325160" y="58558"/>
                  </a:lnTo>
                  <a:lnTo>
                    <a:pt x="3300529" y="87488"/>
                  </a:lnTo>
                  <a:lnTo>
                    <a:pt x="3275899" y="116131"/>
                  </a:lnTo>
                  <a:lnTo>
                    <a:pt x="3251268" y="144446"/>
                  </a:lnTo>
                  <a:lnTo>
                    <a:pt x="3226637" y="172392"/>
                  </a:lnTo>
                  <a:lnTo>
                    <a:pt x="3202006" y="199929"/>
                  </a:lnTo>
                  <a:lnTo>
                    <a:pt x="3177375" y="227017"/>
                  </a:lnTo>
                  <a:lnTo>
                    <a:pt x="3152744" y="253616"/>
                  </a:lnTo>
                  <a:lnTo>
                    <a:pt x="3128114" y="279691"/>
                  </a:lnTo>
                  <a:lnTo>
                    <a:pt x="3103483" y="305207"/>
                  </a:lnTo>
                  <a:lnTo>
                    <a:pt x="3078852" y="330129"/>
                  </a:lnTo>
                  <a:lnTo>
                    <a:pt x="3054221" y="354429"/>
                  </a:lnTo>
                  <a:lnTo>
                    <a:pt x="3029590" y="378077"/>
                  </a:lnTo>
                  <a:lnTo>
                    <a:pt x="3004959" y="401051"/>
                  </a:lnTo>
                  <a:lnTo>
                    <a:pt x="2980329" y="423329"/>
                  </a:lnTo>
                  <a:lnTo>
                    <a:pt x="2955698" y="444894"/>
                  </a:lnTo>
                  <a:lnTo>
                    <a:pt x="2931067" y="465730"/>
                  </a:lnTo>
                  <a:lnTo>
                    <a:pt x="2906436" y="485829"/>
                  </a:lnTo>
                  <a:lnTo>
                    <a:pt x="2881805" y="505182"/>
                  </a:lnTo>
                  <a:lnTo>
                    <a:pt x="2857175" y="523786"/>
                  </a:lnTo>
                  <a:lnTo>
                    <a:pt x="2832544" y="541641"/>
                  </a:lnTo>
                  <a:lnTo>
                    <a:pt x="2807913" y="558749"/>
                  </a:lnTo>
                  <a:lnTo>
                    <a:pt x="2783282" y="575116"/>
                  </a:lnTo>
                  <a:lnTo>
                    <a:pt x="2758651" y="590751"/>
                  </a:lnTo>
                  <a:lnTo>
                    <a:pt x="2734020" y="605665"/>
                  </a:lnTo>
                  <a:lnTo>
                    <a:pt x="2709390" y="619870"/>
                  </a:lnTo>
                  <a:lnTo>
                    <a:pt x="2684759" y="633382"/>
                  </a:lnTo>
                  <a:lnTo>
                    <a:pt x="2660128" y="646218"/>
                  </a:lnTo>
                  <a:lnTo>
                    <a:pt x="2635497" y="658395"/>
                  </a:lnTo>
                  <a:lnTo>
                    <a:pt x="2610866" y="669935"/>
                  </a:lnTo>
                  <a:lnTo>
                    <a:pt x="2586236" y="680856"/>
                  </a:lnTo>
                  <a:lnTo>
                    <a:pt x="2561605" y="691181"/>
                  </a:lnTo>
                  <a:lnTo>
                    <a:pt x="2536974" y="700932"/>
                  </a:lnTo>
                  <a:lnTo>
                    <a:pt x="2512343" y="710130"/>
                  </a:lnTo>
                  <a:lnTo>
                    <a:pt x="2487712" y="718799"/>
                  </a:lnTo>
                  <a:lnTo>
                    <a:pt x="2463081" y="726960"/>
                  </a:lnTo>
                  <a:lnTo>
                    <a:pt x="2438451" y="734637"/>
                  </a:lnTo>
                  <a:lnTo>
                    <a:pt x="2413820" y="741851"/>
                  </a:lnTo>
                  <a:lnTo>
                    <a:pt x="2389189" y="748625"/>
                  </a:lnTo>
                  <a:lnTo>
                    <a:pt x="2364558" y="754981"/>
                  </a:lnTo>
                  <a:lnTo>
                    <a:pt x="2339927" y="760939"/>
                  </a:lnTo>
                  <a:lnTo>
                    <a:pt x="2315297" y="766519"/>
                  </a:lnTo>
                  <a:lnTo>
                    <a:pt x="2290666" y="771743"/>
                  </a:lnTo>
                  <a:lnTo>
                    <a:pt x="2266035" y="776628"/>
                  </a:lnTo>
                  <a:lnTo>
                    <a:pt x="2241404" y="781195"/>
                  </a:lnTo>
                  <a:lnTo>
                    <a:pt x="2216773" y="785460"/>
                  </a:lnTo>
                  <a:lnTo>
                    <a:pt x="2192142" y="789441"/>
                  </a:lnTo>
                  <a:lnTo>
                    <a:pt x="2167512" y="793155"/>
                  </a:lnTo>
                  <a:lnTo>
                    <a:pt x="2142881" y="796617"/>
                  </a:lnTo>
                  <a:lnTo>
                    <a:pt x="2118250" y="799843"/>
                  </a:lnTo>
                  <a:lnTo>
                    <a:pt x="2093619" y="802847"/>
                  </a:lnTo>
                  <a:lnTo>
                    <a:pt x="2068988" y="805642"/>
                  </a:lnTo>
                  <a:lnTo>
                    <a:pt x="2044358" y="808242"/>
                  </a:lnTo>
                  <a:lnTo>
                    <a:pt x="2019727" y="810659"/>
                  </a:lnTo>
                  <a:lnTo>
                    <a:pt x="1995096" y="812904"/>
                  </a:lnTo>
                  <a:lnTo>
                    <a:pt x="1970465" y="814989"/>
                  </a:lnTo>
                  <a:lnTo>
                    <a:pt x="1945834" y="816925"/>
                  </a:lnTo>
                  <a:lnTo>
                    <a:pt x="1921203" y="818720"/>
                  </a:lnTo>
                  <a:lnTo>
                    <a:pt x="1896573" y="820385"/>
                  </a:lnTo>
                  <a:lnTo>
                    <a:pt x="1871942" y="821928"/>
                  </a:lnTo>
                  <a:lnTo>
                    <a:pt x="1847311" y="823357"/>
                  </a:lnTo>
                  <a:lnTo>
                    <a:pt x="1822680" y="824681"/>
                  </a:lnTo>
                  <a:lnTo>
                    <a:pt x="1798049" y="825906"/>
                  </a:lnTo>
                  <a:lnTo>
                    <a:pt x="1773419" y="827039"/>
                  </a:lnTo>
                  <a:lnTo>
                    <a:pt x="1748788" y="828088"/>
                  </a:lnTo>
                  <a:lnTo>
                    <a:pt x="1724157" y="829057"/>
                  </a:lnTo>
                  <a:lnTo>
                    <a:pt x="1699526" y="829952"/>
                  </a:lnTo>
                  <a:lnTo>
                    <a:pt x="1674895" y="830779"/>
                  </a:lnTo>
                  <a:lnTo>
                    <a:pt x="1650264" y="831543"/>
                  </a:lnTo>
                  <a:lnTo>
                    <a:pt x="1625634" y="832248"/>
                  </a:lnTo>
                  <a:lnTo>
                    <a:pt x="1601003" y="832898"/>
                  </a:lnTo>
                  <a:lnTo>
                    <a:pt x="1576372" y="833498"/>
                  </a:lnTo>
                  <a:lnTo>
                    <a:pt x="1551741" y="834052"/>
                  </a:lnTo>
                  <a:lnTo>
                    <a:pt x="1527110" y="834562"/>
                  </a:lnTo>
                  <a:lnTo>
                    <a:pt x="1502479" y="835032"/>
                  </a:lnTo>
                  <a:lnTo>
                    <a:pt x="1477849" y="835464"/>
                  </a:lnTo>
                  <a:lnTo>
                    <a:pt x="1453218" y="835863"/>
                  </a:lnTo>
                  <a:lnTo>
                    <a:pt x="1428587" y="836230"/>
                  </a:lnTo>
                  <a:lnTo>
                    <a:pt x="1403956" y="836568"/>
                  </a:lnTo>
                  <a:lnTo>
                    <a:pt x="1379325" y="836879"/>
                  </a:lnTo>
                  <a:lnTo>
                    <a:pt x="1354695" y="837165"/>
                  </a:lnTo>
                  <a:lnTo>
                    <a:pt x="1330064" y="837428"/>
                  </a:lnTo>
                  <a:lnTo>
                    <a:pt x="1305433" y="837670"/>
                  </a:lnTo>
                  <a:lnTo>
                    <a:pt x="1280802" y="837892"/>
                  </a:lnTo>
                  <a:lnTo>
                    <a:pt x="1256171" y="838097"/>
                  </a:lnTo>
                  <a:lnTo>
                    <a:pt x="1231540" y="838285"/>
                  </a:lnTo>
                  <a:lnTo>
                    <a:pt x="1206910" y="838457"/>
                  </a:lnTo>
                  <a:lnTo>
                    <a:pt x="1182279" y="838616"/>
                  </a:lnTo>
                  <a:lnTo>
                    <a:pt x="1157648" y="838761"/>
                  </a:lnTo>
                  <a:lnTo>
                    <a:pt x="1133017" y="838895"/>
                  </a:lnTo>
                  <a:lnTo>
                    <a:pt x="1108386" y="839017"/>
                  </a:lnTo>
                  <a:lnTo>
                    <a:pt x="1083756" y="839130"/>
                  </a:lnTo>
                  <a:lnTo>
                    <a:pt x="1059125" y="839233"/>
                  </a:lnTo>
                  <a:lnTo>
                    <a:pt x="1034494" y="839328"/>
                  </a:lnTo>
                  <a:lnTo>
                    <a:pt x="1009863" y="839415"/>
                  </a:lnTo>
                  <a:lnTo>
                    <a:pt x="985232" y="839495"/>
                  </a:lnTo>
                  <a:lnTo>
                    <a:pt x="960601" y="839568"/>
                  </a:lnTo>
                  <a:lnTo>
                    <a:pt x="935971" y="839635"/>
                  </a:lnTo>
                  <a:lnTo>
                    <a:pt x="911340" y="839696"/>
                  </a:lnTo>
                  <a:lnTo>
                    <a:pt x="886709" y="839753"/>
                  </a:lnTo>
                  <a:lnTo>
                    <a:pt x="862078" y="839804"/>
                  </a:lnTo>
                  <a:lnTo>
                    <a:pt x="837447" y="839852"/>
                  </a:lnTo>
                  <a:lnTo>
                    <a:pt x="812817" y="839895"/>
                  </a:lnTo>
                  <a:lnTo>
                    <a:pt x="788186" y="839935"/>
                  </a:lnTo>
                  <a:lnTo>
                    <a:pt x="763555" y="839971"/>
                  </a:lnTo>
                  <a:lnTo>
                    <a:pt x="738924" y="840005"/>
                  </a:lnTo>
                  <a:lnTo>
                    <a:pt x="714293" y="840035"/>
                  </a:lnTo>
                  <a:lnTo>
                    <a:pt x="689662" y="840063"/>
                  </a:lnTo>
                  <a:lnTo>
                    <a:pt x="665032" y="840089"/>
                  </a:lnTo>
                  <a:lnTo>
                    <a:pt x="640401" y="840112"/>
                  </a:lnTo>
                  <a:lnTo>
                    <a:pt x="615770" y="840134"/>
                  </a:lnTo>
                  <a:lnTo>
                    <a:pt x="591139" y="840153"/>
                  </a:lnTo>
                  <a:lnTo>
                    <a:pt x="566508" y="840171"/>
                  </a:lnTo>
                  <a:lnTo>
                    <a:pt x="541878" y="840188"/>
                  </a:lnTo>
                  <a:lnTo>
                    <a:pt x="517247" y="840203"/>
                  </a:lnTo>
                  <a:lnTo>
                    <a:pt x="492616" y="840217"/>
                  </a:lnTo>
                  <a:lnTo>
                    <a:pt x="467985" y="840229"/>
                  </a:lnTo>
                  <a:lnTo>
                    <a:pt x="443354" y="840241"/>
                  </a:lnTo>
                  <a:lnTo>
                    <a:pt x="418723" y="840252"/>
                  </a:lnTo>
                  <a:lnTo>
                    <a:pt x="394093" y="840261"/>
                  </a:lnTo>
                  <a:lnTo>
                    <a:pt x="369462" y="840270"/>
                  </a:lnTo>
                  <a:lnTo>
                    <a:pt x="344831" y="840278"/>
                  </a:lnTo>
                  <a:lnTo>
                    <a:pt x="320200" y="840286"/>
                  </a:lnTo>
                  <a:lnTo>
                    <a:pt x="295569" y="840292"/>
                  </a:lnTo>
                  <a:lnTo>
                    <a:pt x="270939" y="840299"/>
                  </a:lnTo>
                  <a:lnTo>
                    <a:pt x="246308" y="840304"/>
                  </a:lnTo>
                  <a:lnTo>
                    <a:pt x="221677" y="840310"/>
                  </a:lnTo>
                  <a:lnTo>
                    <a:pt x="197046" y="840314"/>
                  </a:lnTo>
                  <a:lnTo>
                    <a:pt x="172415" y="840319"/>
                  </a:lnTo>
                  <a:lnTo>
                    <a:pt x="147784" y="840323"/>
                  </a:lnTo>
                  <a:lnTo>
                    <a:pt x="123154" y="840326"/>
                  </a:lnTo>
                  <a:lnTo>
                    <a:pt x="98523" y="840330"/>
                  </a:lnTo>
                  <a:lnTo>
                    <a:pt x="73892" y="840333"/>
                  </a:lnTo>
                  <a:lnTo>
                    <a:pt x="49261" y="840335"/>
                  </a:lnTo>
                  <a:lnTo>
                    <a:pt x="24630" y="840338"/>
                  </a:lnTo>
                  <a:lnTo>
                    <a:pt x="0" y="84034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3" name="pl973"/>
            <p:cNvSpPr/>
            <p:nvPr/>
          </p:nvSpPr>
          <p:spPr>
            <a:xfrm>
              <a:off x="5192936" y="7066201"/>
              <a:ext cx="3374422" cy="1502272"/>
            </a:xfrm>
            <a:custGeom>
              <a:avLst/>
              <a:pathLst>
                <a:path w="3374422" h="1502272">
                  <a:moveTo>
                    <a:pt x="0" y="1502272"/>
                  </a:moveTo>
                  <a:lnTo>
                    <a:pt x="24630" y="1502257"/>
                  </a:lnTo>
                  <a:lnTo>
                    <a:pt x="49261" y="1502241"/>
                  </a:lnTo>
                  <a:lnTo>
                    <a:pt x="73892" y="1502224"/>
                  </a:lnTo>
                  <a:lnTo>
                    <a:pt x="98523" y="1502206"/>
                  </a:lnTo>
                  <a:lnTo>
                    <a:pt x="123154" y="1502185"/>
                  </a:lnTo>
                  <a:lnTo>
                    <a:pt x="147784" y="1502164"/>
                  </a:lnTo>
                  <a:lnTo>
                    <a:pt x="172415" y="1502140"/>
                  </a:lnTo>
                  <a:lnTo>
                    <a:pt x="197046" y="1502114"/>
                  </a:lnTo>
                  <a:lnTo>
                    <a:pt x="221677" y="1502087"/>
                  </a:lnTo>
                  <a:lnTo>
                    <a:pt x="246308" y="1502057"/>
                  </a:lnTo>
                  <a:lnTo>
                    <a:pt x="270939" y="1502024"/>
                  </a:lnTo>
                  <a:lnTo>
                    <a:pt x="295569" y="1501989"/>
                  </a:lnTo>
                  <a:lnTo>
                    <a:pt x="320200" y="1501951"/>
                  </a:lnTo>
                  <a:lnTo>
                    <a:pt x="344831" y="1501910"/>
                  </a:lnTo>
                  <a:lnTo>
                    <a:pt x="369462" y="1501866"/>
                  </a:lnTo>
                  <a:lnTo>
                    <a:pt x="394093" y="1501818"/>
                  </a:lnTo>
                  <a:lnTo>
                    <a:pt x="418723" y="1501766"/>
                  </a:lnTo>
                  <a:lnTo>
                    <a:pt x="443354" y="1501709"/>
                  </a:lnTo>
                  <a:lnTo>
                    <a:pt x="467985" y="1501648"/>
                  </a:lnTo>
                  <a:lnTo>
                    <a:pt x="492616" y="1501582"/>
                  </a:lnTo>
                  <a:lnTo>
                    <a:pt x="517247" y="1501511"/>
                  </a:lnTo>
                  <a:lnTo>
                    <a:pt x="541878" y="1501433"/>
                  </a:lnTo>
                  <a:lnTo>
                    <a:pt x="566508" y="1501350"/>
                  </a:lnTo>
                  <a:lnTo>
                    <a:pt x="591139" y="1501259"/>
                  </a:lnTo>
                  <a:lnTo>
                    <a:pt x="615770" y="1501161"/>
                  </a:lnTo>
                  <a:lnTo>
                    <a:pt x="640401" y="1501055"/>
                  </a:lnTo>
                  <a:lnTo>
                    <a:pt x="665032" y="1500940"/>
                  </a:lnTo>
                  <a:lnTo>
                    <a:pt x="689662" y="1500816"/>
                  </a:lnTo>
                  <a:lnTo>
                    <a:pt x="714293" y="1500681"/>
                  </a:lnTo>
                  <a:lnTo>
                    <a:pt x="738924" y="1500535"/>
                  </a:lnTo>
                  <a:lnTo>
                    <a:pt x="763555" y="1500378"/>
                  </a:lnTo>
                  <a:lnTo>
                    <a:pt x="788186" y="1500207"/>
                  </a:lnTo>
                  <a:lnTo>
                    <a:pt x="812817" y="1500023"/>
                  </a:lnTo>
                  <a:lnTo>
                    <a:pt x="837447" y="1499823"/>
                  </a:lnTo>
                  <a:lnTo>
                    <a:pt x="862078" y="1499607"/>
                  </a:lnTo>
                  <a:lnTo>
                    <a:pt x="886709" y="1499373"/>
                  </a:lnTo>
                  <a:lnTo>
                    <a:pt x="911340" y="1499120"/>
                  </a:lnTo>
                  <a:lnTo>
                    <a:pt x="935971" y="1498846"/>
                  </a:lnTo>
                  <a:lnTo>
                    <a:pt x="960601" y="1498550"/>
                  </a:lnTo>
                  <a:lnTo>
                    <a:pt x="985232" y="1498229"/>
                  </a:lnTo>
                  <a:lnTo>
                    <a:pt x="1009863" y="1497883"/>
                  </a:lnTo>
                  <a:lnTo>
                    <a:pt x="1034494" y="1497507"/>
                  </a:lnTo>
                  <a:lnTo>
                    <a:pt x="1059125" y="1497102"/>
                  </a:lnTo>
                  <a:lnTo>
                    <a:pt x="1083756" y="1496662"/>
                  </a:lnTo>
                  <a:lnTo>
                    <a:pt x="1108386" y="1496187"/>
                  </a:lnTo>
                  <a:lnTo>
                    <a:pt x="1133017" y="1495674"/>
                  </a:lnTo>
                  <a:lnTo>
                    <a:pt x="1157648" y="1495118"/>
                  </a:lnTo>
                  <a:lnTo>
                    <a:pt x="1182279" y="1494517"/>
                  </a:lnTo>
                  <a:lnTo>
                    <a:pt x="1206910" y="1493866"/>
                  </a:lnTo>
                  <a:lnTo>
                    <a:pt x="1231540" y="1493163"/>
                  </a:lnTo>
                  <a:lnTo>
                    <a:pt x="1256171" y="1492403"/>
                  </a:lnTo>
                  <a:lnTo>
                    <a:pt x="1280802" y="1491581"/>
                  </a:lnTo>
                  <a:lnTo>
                    <a:pt x="1305433" y="1490692"/>
                  </a:lnTo>
                  <a:lnTo>
                    <a:pt x="1330064" y="1489731"/>
                  </a:lnTo>
                  <a:lnTo>
                    <a:pt x="1354695" y="1488692"/>
                  </a:lnTo>
                  <a:lnTo>
                    <a:pt x="1379325" y="1487570"/>
                  </a:lnTo>
                  <a:lnTo>
                    <a:pt x="1403956" y="1486356"/>
                  </a:lnTo>
                  <a:lnTo>
                    <a:pt x="1428587" y="1485045"/>
                  </a:lnTo>
                  <a:lnTo>
                    <a:pt x="1453218" y="1483628"/>
                  </a:lnTo>
                  <a:lnTo>
                    <a:pt x="1477849" y="1482097"/>
                  </a:lnTo>
                  <a:lnTo>
                    <a:pt x="1502479" y="1480444"/>
                  </a:lnTo>
                  <a:lnTo>
                    <a:pt x="1527110" y="1478659"/>
                  </a:lnTo>
                  <a:lnTo>
                    <a:pt x="1551741" y="1476731"/>
                  </a:lnTo>
                  <a:lnTo>
                    <a:pt x="1576372" y="1474650"/>
                  </a:lnTo>
                  <a:lnTo>
                    <a:pt x="1601003" y="1472404"/>
                  </a:lnTo>
                  <a:lnTo>
                    <a:pt x="1625634" y="1469980"/>
                  </a:lnTo>
                  <a:lnTo>
                    <a:pt x="1650264" y="1467365"/>
                  </a:lnTo>
                  <a:lnTo>
                    <a:pt x="1674895" y="1464545"/>
                  </a:lnTo>
                  <a:lnTo>
                    <a:pt x="1699526" y="1461505"/>
                  </a:lnTo>
                  <a:lnTo>
                    <a:pt x="1724157" y="1458227"/>
                  </a:lnTo>
                  <a:lnTo>
                    <a:pt x="1748788" y="1454696"/>
                  </a:lnTo>
                  <a:lnTo>
                    <a:pt x="1773419" y="1450893"/>
                  </a:lnTo>
                  <a:lnTo>
                    <a:pt x="1798049" y="1446798"/>
                  </a:lnTo>
                  <a:lnTo>
                    <a:pt x="1822680" y="1442391"/>
                  </a:lnTo>
                  <a:lnTo>
                    <a:pt x="1847311" y="1437650"/>
                  </a:lnTo>
                  <a:lnTo>
                    <a:pt x="1871942" y="1432553"/>
                  </a:lnTo>
                  <a:lnTo>
                    <a:pt x="1896573" y="1427075"/>
                  </a:lnTo>
                  <a:lnTo>
                    <a:pt x="1921203" y="1421192"/>
                  </a:lnTo>
                  <a:lnTo>
                    <a:pt x="1945834" y="1414877"/>
                  </a:lnTo>
                  <a:lnTo>
                    <a:pt x="1970465" y="1408103"/>
                  </a:lnTo>
                  <a:lnTo>
                    <a:pt x="1995096" y="1400841"/>
                  </a:lnTo>
                  <a:lnTo>
                    <a:pt x="2019727" y="1393063"/>
                  </a:lnTo>
                  <a:lnTo>
                    <a:pt x="2044358" y="1384738"/>
                  </a:lnTo>
                  <a:lnTo>
                    <a:pt x="2068988" y="1375836"/>
                  </a:lnTo>
                  <a:lnTo>
                    <a:pt x="2093619" y="1366324"/>
                  </a:lnTo>
                  <a:lnTo>
                    <a:pt x="2118250" y="1356172"/>
                  </a:lnTo>
                  <a:lnTo>
                    <a:pt x="2142881" y="1345346"/>
                  </a:lnTo>
                  <a:lnTo>
                    <a:pt x="2167512" y="1333816"/>
                  </a:lnTo>
                  <a:lnTo>
                    <a:pt x="2192142" y="1321549"/>
                  </a:lnTo>
                  <a:lnTo>
                    <a:pt x="2216773" y="1308515"/>
                  </a:lnTo>
                  <a:lnTo>
                    <a:pt x="2241404" y="1294683"/>
                  </a:lnTo>
                  <a:lnTo>
                    <a:pt x="2266035" y="1280026"/>
                  </a:lnTo>
                  <a:lnTo>
                    <a:pt x="2290666" y="1264517"/>
                  </a:lnTo>
                  <a:lnTo>
                    <a:pt x="2315297" y="1248131"/>
                  </a:lnTo>
                  <a:lnTo>
                    <a:pt x="2339927" y="1230846"/>
                  </a:lnTo>
                  <a:lnTo>
                    <a:pt x="2364558" y="1212645"/>
                  </a:lnTo>
                  <a:lnTo>
                    <a:pt x="2389189" y="1193513"/>
                  </a:lnTo>
                  <a:lnTo>
                    <a:pt x="2413820" y="1173438"/>
                  </a:lnTo>
                  <a:lnTo>
                    <a:pt x="2438451" y="1152416"/>
                  </a:lnTo>
                  <a:lnTo>
                    <a:pt x="2463081" y="1130444"/>
                  </a:lnTo>
                  <a:lnTo>
                    <a:pt x="2487712" y="1107527"/>
                  </a:lnTo>
                  <a:lnTo>
                    <a:pt x="2512343" y="1083674"/>
                  </a:lnTo>
                  <a:lnTo>
                    <a:pt x="2536974" y="1058900"/>
                  </a:lnTo>
                  <a:lnTo>
                    <a:pt x="2561605" y="1033227"/>
                  </a:lnTo>
                  <a:lnTo>
                    <a:pt x="2586236" y="1006681"/>
                  </a:lnTo>
                  <a:lnTo>
                    <a:pt x="2610866" y="979294"/>
                  </a:lnTo>
                  <a:lnTo>
                    <a:pt x="2635497" y="951102"/>
                  </a:lnTo>
                  <a:lnTo>
                    <a:pt x="2660128" y="922149"/>
                  </a:lnTo>
                  <a:lnTo>
                    <a:pt x="2684759" y="892479"/>
                  </a:lnTo>
                  <a:lnTo>
                    <a:pt x="2709390" y="862143"/>
                  </a:lnTo>
                  <a:lnTo>
                    <a:pt x="2734020" y="831194"/>
                  </a:lnTo>
                  <a:lnTo>
                    <a:pt x="2758651" y="799687"/>
                  </a:lnTo>
                  <a:lnTo>
                    <a:pt x="2783282" y="767679"/>
                  </a:lnTo>
                  <a:lnTo>
                    <a:pt x="2807913" y="735229"/>
                  </a:lnTo>
                  <a:lnTo>
                    <a:pt x="2832544" y="702394"/>
                  </a:lnTo>
                  <a:lnTo>
                    <a:pt x="2857175" y="669234"/>
                  </a:lnTo>
                  <a:lnTo>
                    <a:pt x="2881805" y="635808"/>
                  </a:lnTo>
                  <a:lnTo>
                    <a:pt x="2906436" y="602174"/>
                  </a:lnTo>
                  <a:lnTo>
                    <a:pt x="2931067" y="568390"/>
                  </a:lnTo>
                  <a:lnTo>
                    <a:pt x="2955698" y="534513"/>
                  </a:lnTo>
                  <a:lnTo>
                    <a:pt x="2980329" y="500600"/>
                  </a:lnTo>
                  <a:lnTo>
                    <a:pt x="3004959" y="466710"/>
                  </a:lnTo>
                  <a:lnTo>
                    <a:pt x="3029590" y="432897"/>
                  </a:lnTo>
                  <a:lnTo>
                    <a:pt x="3054221" y="399221"/>
                  </a:lnTo>
                  <a:lnTo>
                    <a:pt x="3078852" y="365738"/>
                  </a:lnTo>
                  <a:lnTo>
                    <a:pt x="3103483" y="332508"/>
                  </a:lnTo>
                  <a:lnTo>
                    <a:pt x="3128114" y="299588"/>
                  </a:lnTo>
                  <a:lnTo>
                    <a:pt x="3152744" y="267038"/>
                  </a:lnTo>
                  <a:lnTo>
                    <a:pt x="3177375" y="234915"/>
                  </a:lnTo>
                  <a:lnTo>
                    <a:pt x="3202006" y="203280"/>
                  </a:lnTo>
                  <a:lnTo>
                    <a:pt x="3226637" y="172189"/>
                  </a:lnTo>
                  <a:lnTo>
                    <a:pt x="3251268" y="141698"/>
                  </a:lnTo>
                  <a:lnTo>
                    <a:pt x="3275899" y="111860"/>
                  </a:lnTo>
                  <a:lnTo>
                    <a:pt x="3300529" y="82726"/>
                  </a:lnTo>
                  <a:lnTo>
                    <a:pt x="3325160" y="54344"/>
                  </a:lnTo>
                  <a:lnTo>
                    <a:pt x="3349791" y="26755"/>
                  </a:lnTo>
                  <a:lnTo>
                    <a:pt x="3374422" y="0"/>
                  </a:lnTo>
                  <a:lnTo>
                    <a:pt x="3374422" y="0"/>
                  </a:lnTo>
                </a:path>
              </a:pathLst>
            </a:custGeom>
            <a:ln w="13550" cap="flat">
              <a:solidFill>
                <a:srgbClr val="009E7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4"/>
            <p:cNvSpPr/>
            <p:nvPr/>
          </p:nvSpPr>
          <p:spPr>
            <a:xfrm>
              <a:off x="5192936" y="7104937"/>
              <a:ext cx="3374422" cy="1463555"/>
            </a:xfrm>
            <a:custGeom>
              <a:avLst/>
              <a:pathLst>
                <a:path w="3374422" h="1463555">
                  <a:moveTo>
                    <a:pt x="0" y="1463555"/>
                  </a:moveTo>
                  <a:lnTo>
                    <a:pt x="24630" y="1463541"/>
                  </a:lnTo>
                  <a:lnTo>
                    <a:pt x="49261" y="1463527"/>
                  </a:lnTo>
                  <a:lnTo>
                    <a:pt x="73892" y="1463512"/>
                  </a:lnTo>
                  <a:lnTo>
                    <a:pt x="98523" y="1463495"/>
                  </a:lnTo>
                  <a:lnTo>
                    <a:pt x="123154" y="1463477"/>
                  </a:lnTo>
                  <a:lnTo>
                    <a:pt x="147784" y="1463458"/>
                  </a:lnTo>
                  <a:lnTo>
                    <a:pt x="172415" y="1463437"/>
                  </a:lnTo>
                  <a:lnTo>
                    <a:pt x="197046" y="1463414"/>
                  </a:lnTo>
                  <a:lnTo>
                    <a:pt x="221677" y="1463389"/>
                  </a:lnTo>
                  <a:lnTo>
                    <a:pt x="246308" y="1463363"/>
                  </a:lnTo>
                  <a:lnTo>
                    <a:pt x="270939" y="1463334"/>
                  </a:lnTo>
                  <a:lnTo>
                    <a:pt x="295569" y="1463302"/>
                  </a:lnTo>
                  <a:lnTo>
                    <a:pt x="320200" y="1463268"/>
                  </a:lnTo>
                  <a:lnTo>
                    <a:pt x="344831" y="1463232"/>
                  </a:lnTo>
                  <a:lnTo>
                    <a:pt x="369462" y="1463192"/>
                  </a:lnTo>
                  <a:lnTo>
                    <a:pt x="394093" y="1463149"/>
                  </a:lnTo>
                  <a:lnTo>
                    <a:pt x="418723" y="1463103"/>
                  </a:lnTo>
                  <a:lnTo>
                    <a:pt x="443354" y="1463052"/>
                  </a:lnTo>
                  <a:lnTo>
                    <a:pt x="467985" y="1462998"/>
                  </a:lnTo>
                  <a:lnTo>
                    <a:pt x="492616" y="1462939"/>
                  </a:lnTo>
                  <a:lnTo>
                    <a:pt x="517247" y="1462875"/>
                  </a:lnTo>
                  <a:lnTo>
                    <a:pt x="541878" y="1462806"/>
                  </a:lnTo>
                  <a:lnTo>
                    <a:pt x="566508" y="1462731"/>
                  </a:lnTo>
                  <a:lnTo>
                    <a:pt x="591139" y="1462650"/>
                  </a:lnTo>
                  <a:lnTo>
                    <a:pt x="615770" y="1462563"/>
                  </a:lnTo>
                  <a:lnTo>
                    <a:pt x="640401" y="1462468"/>
                  </a:lnTo>
                  <a:lnTo>
                    <a:pt x="665032" y="1462366"/>
                  </a:lnTo>
                  <a:lnTo>
                    <a:pt x="689662" y="1462255"/>
                  </a:lnTo>
                  <a:lnTo>
                    <a:pt x="714293" y="1462135"/>
                  </a:lnTo>
                  <a:lnTo>
                    <a:pt x="738924" y="1462005"/>
                  </a:lnTo>
                  <a:lnTo>
                    <a:pt x="763555" y="1461864"/>
                  </a:lnTo>
                  <a:lnTo>
                    <a:pt x="788186" y="1461712"/>
                  </a:lnTo>
                  <a:lnTo>
                    <a:pt x="812817" y="1461547"/>
                  </a:lnTo>
                  <a:lnTo>
                    <a:pt x="837447" y="1461369"/>
                  </a:lnTo>
                  <a:lnTo>
                    <a:pt x="862078" y="1461176"/>
                  </a:lnTo>
                  <a:lnTo>
                    <a:pt x="886709" y="1460967"/>
                  </a:lnTo>
                  <a:lnTo>
                    <a:pt x="911340" y="1460741"/>
                  </a:lnTo>
                  <a:lnTo>
                    <a:pt x="935971" y="1460497"/>
                  </a:lnTo>
                  <a:lnTo>
                    <a:pt x="960601" y="1460232"/>
                  </a:lnTo>
                  <a:lnTo>
                    <a:pt x="985232" y="1459946"/>
                  </a:lnTo>
                  <a:lnTo>
                    <a:pt x="1009863" y="1459636"/>
                  </a:lnTo>
                  <a:lnTo>
                    <a:pt x="1034494" y="1459301"/>
                  </a:lnTo>
                  <a:lnTo>
                    <a:pt x="1059125" y="1458939"/>
                  </a:lnTo>
                  <a:lnTo>
                    <a:pt x="1083756" y="1458547"/>
                  </a:lnTo>
                  <a:lnTo>
                    <a:pt x="1108386" y="1458122"/>
                  </a:lnTo>
                  <a:lnTo>
                    <a:pt x="1133017" y="1457663"/>
                  </a:lnTo>
                  <a:lnTo>
                    <a:pt x="1157648" y="1457167"/>
                  </a:lnTo>
                  <a:lnTo>
                    <a:pt x="1182279" y="1456630"/>
                  </a:lnTo>
                  <a:lnTo>
                    <a:pt x="1206910" y="1456049"/>
                  </a:lnTo>
                  <a:lnTo>
                    <a:pt x="1231540" y="1455421"/>
                  </a:lnTo>
                  <a:lnTo>
                    <a:pt x="1256171" y="1454741"/>
                  </a:lnTo>
                  <a:lnTo>
                    <a:pt x="1280802" y="1454007"/>
                  </a:lnTo>
                  <a:lnTo>
                    <a:pt x="1305433" y="1453212"/>
                  </a:lnTo>
                  <a:lnTo>
                    <a:pt x="1330064" y="1452353"/>
                  </a:lnTo>
                  <a:lnTo>
                    <a:pt x="1354695" y="1451425"/>
                  </a:lnTo>
                  <a:lnTo>
                    <a:pt x="1379325" y="1450421"/>
                  </a:lnTo>
                  <a:lnTo>
                    <a:pt x="1403956" y="1449335"/>
                  </a:lnTo>
                  <a:lnTo>
                    <a:pt x="1428587" y="1448162"/>
                  </a:lnTo>
                  <a:lnTo>
                    <a:pt x="1453218" y="1446895"/>
                  </a:lnTo>
                  <a:lnTo>
                    <a:pt x="1477849" y="1445525"/>
                  </a:lnTo>
                  <a:lnTo>
                    <a:pt x="1502479" y="1444046"/>
                  </a:lnTo>
                  <a:lnTo>
                    <a:pt x="1527110" y="1442447"/>
                  </a:lnTo>
                  <a:lnTo>
                    <a:pt x="1551741" y="1440721"/>
                  </a:lnTo>
                  <a:lnTo>
                    <a:pt x="1576372" y="1438857"/>
                  </a:lnTo>
                  <a:lnTo>
                    <a:pt x="1601003" y="1436844"/>
                  </a:lnTo>
                  <a:lnTo>
                    <a:pt x="1625634" y="1434672"/>
                  </a:lnTo>
                  <a:lnTo>
                    <a:pt x="1650264" y="1432327"/>
                  </a:lnTo>
                  <a:lnTo>
                    <a:pt x="1674895" y="1429798"/>
                  </a:lnTo>
                  <a:lnTo>
                    <a:pt x="1699526" y="1427070"/>
                  </a:lnTo>
                  <a:lnTo>
                    <a:pt x="1724157" y="1424128"/>
                  </a:lnTo>
                  <a:lnTo>
                    <a:pt x="1748788" y="1420956"/>
                  </a:lnTo>
                  <a:lnTo>
                    <a:pt x="1773419" y="1417538"/>
                  </a:lnTo>
                  <a:lnTo>
                    <a:pt x="1798049" y="1413857"/>
                  </a:lnTo>
                  <a:lnTo>
                    <a:pt x="1822680" y="1409892"/>
                  </a:lnTo>
                  <a:lnTo>
                    <a:pt x="1847311" y="1405624"/>
                  </a:lnTo>
                  <a:lnTo>
                    <a:pt x="1871942" y="1401032"/>
                  </a:lnTo>
                  <a:lnTo>
                    <a:pt x="1896573" y="1396094"/>
                  </a:lnTo>
                  <a:lnTo>
                    <a:pt x="1921203" y="1390786"/>
                  </a:lnTo>
                  <a:lnTo>
                    <a:pt x="1945834" y="1385083"/>
                  </a:lnTo>
                  <a:lnTo>
                    <a:pt x="1970465" y="1378961"/>
                  </a:lnTo>
                  <a:lnTo>
                    <a:pt x="1995096" y="1372391"/>
                  </a:lnTo>
                  <a:lnTo>
                    <a:pt x="2019727" y="1365346"/>
                  </a:lnTo>
                  <a:lnTo>
                    <a:pt x="2044358" y="1357798"/>
                  </a:lnTo>
                  <a:lnTo>
                    <a:pt x="2068988" y="1349717"/>
                  </a:lnTo>
                  <a:lnTo>
                    <a:pt x="2093619" y="1341071"/>
                  </a:lnTo>
                  <a:lnTo>
                    <a:pt x="2118250" y="1331830"/>
                  </a:lnTo>
                  <a:lnTo>
                    <a:pt x="2142881" y="1321962"/>
                  </a:lnTo>
                  <a:lnTo>
                    <a:pt x="2167512" y="1311435"/>
                  </a:lnTo>
                  <a:lnTo>
                    <a:pt x="2192142" y="1300217"/>
                  </a:lnTo>
                  <a:lnTo>
                    <a:pt x="2216773" y="1288277"/>
                  </a:lnTo>
                  <a:lnTo>
                    <a:pt x="2241404" y="1275582"/>
                  </a:lnTo>
                  <a:lnTo>
                    <a:pt x="2266035" y="1262104"/>
                  </a:lnTo>
                  <a:lnTo>
                    <a:pt x="2290666" y="1247811"/>
                  </a:lnTo>
                  <a:lnTo>
                    <a:pt x="2315297" y="1232678"/>
                  </a:lnTo>
                  <a:lnTo>
                    <a:pt x="2339927" y="1216679"/>
                  </a:lnTo>
                  <a:lnTo>
                    <a:pt x="2364558" y="1199790"/>
                  </a:lnTo>
                  <a:lnTo>
                    <a:pt x="2389189" y="1181993"/>
                  </a:lnTo>
                  <a:lnTo>
                    <a:pt x="2413820" y="1163270"/>
                  </a:lnTo>
                  <a:lnTo>
                    <a:pt x="2438451" y="1143609"/>
                  </a:lnTo>
                  <a:lnTo>
                    <a:pt x="2463081" y="1123002"/>
                  </a:lnTo>
                  <a:lnTo>
                    <a:pt x="2487712" y="1101445"/>
                  </a:lnTo>
                  <a:lnTo>
                    <a:pt x="2512343" y="1078941"/>
                  </a:lnTo>
                  <a:lnTo>
                    <a:pt x="2536974" y="1055497"/>
                  </a:lnTo>
                  <a:lnTo>
                    <a:pt x="2561605" y="1031124"/>
                  </a:lnTo>
                  <a:lnTo>
                    <a:pt x="2586236" y="1005842"/>
                  </a:lnTo>
                  <a:lnTo>
                    <a:pt x="2610866" y="979675"/>
                  </a:lnTo>
                  <a:lnTo>
                    <a:pt x="2635497" y="952652"/>
                  </a:lnTo>
                  <a:lnTo>
                    <a:pt x="2660128" y="924807"/>
                  </a:lnTo>
                  <a:lnTo>
                    <a:pt x="2684759" y="896182"/>
                  </a:lnTo>
                  <a:lnTo>
                    <a:pt x="2709390" y="866820"/>
                  </a:lnTo>
                  <a:lnTo>
                    <a:pt x="2734020" y="836770"/>
                  </a:lnTo>
                  <a:lnTo>
                    <a:pt x="2758651" y="806083"/>
                  </a:lnTo>
                  <a:lnTo>
                    <a:pt x="2783282" y="774813"/>
                  </a:lnTo>
                  <a:lnTo>
                    <a:pt x="2807913" y="743017"/>
                  </a:lnTo>
                  <a:lnTo>
                    <a:pt x="2832544" y="710753"/>
                  </a:lnTo>
                  <a:lnTo>
                    <a:pt x="2857175" y="678079"/>
                  </a:lnTo>
                  <a:lnTo>
                    <a:pt x="2881805" y="645055"/>
                  </a:lnTo>
                  <a:lnTo>
                    <a:pt x="2906436" y="611738"/>
                  </a:lnTo>
                  <a:lnTo>
                    <a:pt x="2931067" y="578188"/>
                  </a:lnTo>
                  <a:lnTo>
                    <a:pt x="2955698" y="544462"/>
                  </a:lnTo>
                  <a:lnTo>
                    <a:pt x="2980329" y="510619"/>
                  </a:lnTo>
                  <a:lnTo>
                    <a:pt x="3004959" y="476715"/>
                  </a:lnTo>
                  <a:lnTo>
                    <a:pt x="3029590" y="442808"/>
                  </a:lnTo>
                  <a:lnTo>
                    <a:pt x="3054221" y="408954"/>
                  </a:lnTo>
                  <a:lnTo>
                    <a:pt x="3078852" y="375211"/>
                  </a:lnTo>
                  <a:lnTo>
                    <a:pt x="3103483" y="341637"/>
                  </a:lnTo>
                  <a:lnTo>
                    <a:pt x="3128114" y="308288"/>
                  </a:lnTo>
                  <a:lnTo>
                    <a:pt x="3152744" y="275225"/>
                  </a:lnTo>
                  <a:lnTo>
                    <a:pt x="3177375" y="242506"/>
                  </a:lnTo>
                  <a:lnTo>
                    <a:pt x="3202006" y="210189"/>
                  </a:lnTo>
                  <a:lnTo>
                    <a:pt x="3226637" y="178333"/>
                  </a:lnTo>
                  <a:lnTo>
                    <a:pt x="3251268" y="146997"/>
                  </a:lnTo>
                  <a:lnTo>
                    <a:pt x="3275899" y="116236"/>
                  </a:lnTo>
                  <a:lnTo>
                    <a:pt x="3300529" y="86106"/>
                  </a:lnTo>
                  <a:lnTo>
                    <a:pt x="3325160" y="56658"/>
                  </a:lnTo>
                  <a:lnTo>
                    <a:pt x="3349791" y="27941"/>
                  </a:lnTo>
                  <a:lnTo>
                    <a:pt x="3374422" y="0"/>
                  </a:lnTo>
                  <a:lnTo>
                    <a:pt x="3374422" y="0"/>
                  </a:lnTo>
                </a:path>
              </a:pathLst>
            </a:custGeom>
            <a:ln w="13550" cap="flat">
              <a:solidFill>
                <a:srgbClr val="009F9E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5"/>
            <p:cNvSpPr/>
            <p:nvPr/>
          </p:nvSpPr>
          <p:spPr>
            <a:xfrm>
              <a:off x="5192936" y="7139757"/>
              <a:ext cx="3374422" cy="1428750"/>
            </a:xfrm>
            <a:custGeom>
              <a:avLst/>
              <a:pathLst>
                <a:path w="3374422" h="1428750">
                  <a:moveTo>
                    <a:pt x="0" y="1428750"/>
                  </a:moveTo>
                  <a:lnTo>
                    <a:pt x="24630" y="1428738"/>
                  </a:lnTo>
                  <a:lnTo>
                    <a:pt x="49261" y="1428725"/>
                  </a:lnTo>
                  <a:lnTo>
                    <a:pt x="73892" y="1428711"/>
                  </a:lnTo>
                  <a:lnTo>
                    <a:pt x="98523" y="1428696"/>
                  </a:lnTo>
                  <a:lnTo>
                    <a:pt x="123154" y="1428680"/>
                  </a:lnTo>
                  <a:lnTo>
                    <a:pt x="147784" y="1428662"/>
                  </a:lnTo>
                  <a:lnTo>
                    <a:pt x="172415" y="1428643"/>
                  </a:lnTo>
                  <a:lnTo>
                    <a:pt x="197046" y="1428622"/>
                  </a:lnTo>
                  <a:lnTo>
                    <a:pt x="221677" y="1428600"/>
                  </a:lnTo>
                  <a:lnTo>
                    <a:pt x="246308" y="1428576"/>
                  </a:lnTo>
                  <a:lnTo>
                    <a:pt x="270939" y="1428549"/>
                  </a:lnTo>
                  <a:lnTo>
                    <a:pt x="295569" y="1428521"/>
                  </a:lnTo>
                  <a:lnTo>
                    <a:pt x="320200" y="1428490"/>
                  </a:lnTo>
                  <a:lnTo>
                    <a:pt x="344831" y="1428457"/>
                  </a:lnTo>
                  <a:lnTo>
                    <a:pt x="369462" y="1428421"/>
                  </a:lnTo>
                  <a:lnTo>
                    <a:pt x="394093" y="1428382"/>
                  </a:lnTo>
                  <a:lnTo>
                    <a:pt x="418723" y="1428340"/>
                  </a:lnTo>
                  <a:lnTo>
                    <a:pt x="443354" y="1428295"/>
                  </a:lnTo>
                  <a:lnTo>
                    <a:pt x="467985" y="1428245"/>
                  </a:lnTo>
                  <a:lnTo>
                    <a:pt x="492616" y="1428192"/>
                  </a:lnTo>
                  <a:lnTo>
                    <a:pt x="517247" y="1428134"/>
                  </a:lnTo>
                  <a:lnTo>
                    <a:pt x="541878" y="1428071"/>
                  </a:lnTo>
                  <a:lnTo>
                    <a:pt x="566508" y="1428004"/>
                  </a:lnTo>
                  <a:lnTo>
                    <a:pt x="591139" y="1427930"/>
                  </a:lnTo>
                  <a:lnTo>
                    <a:pt x="615770" y="1427851"/>
                  </a:lnTo>
                  <a:lnTo>
                    <a:pt x="640401" y="1427765"/>
                  </a:lnTo>
                  <a:lnTo>
                    <a:pt x="665032" y="1427672"/>
                  </a:lnTo>
                  <a:lnTo>
                    <a:pt x="689662" y="1427571"/>
                  </a:lnTo>
                  <a:lnTo>
                    <a:pt x="714293" y="1427463"/>
                  </a:lnTo>
                  <a:lnTo>
                    <a:pt x="738924" y="1427345"/>
                  </a:lnTo>
                  <a:lnTo>
                    <a:pt x="763555" y="1427217"/>
                  </a:lnTo>
                  <a:lnTo>
                    <a:pt x="788186" y="1427079"/>
                  </a:lnTo>
                  <a:lnTo>
                    <a:pt x="812817" y="1426930"/>
                  </a:lnTo>
                  <a:lnTo>
                    <a:pt x="837447" y="1426768"/>
                  </a:lnTo>
                  <a:lnTo>
                    <a:pt x="862078" y="1426593"/>
                  </a:lnTo>
                  <a:lnTo>
                    <a:pt x="886709" y="1426404"/>
                  </a:lnTo>
                  <a:lnTo>
                    <a:pt x="911340" y="1426199"/>
                  </a:lnTo>
                  <a:lnTo>
                    <a:pt x="935971" y="1425978"/>
                  </a:lnTo>
                  <a:lnTo>
                    <a:pt x="960601" y="1425738"/>
                  </a:lnTo>
                  <a:lnTo>
                    <a:pt x="985232" y="1425478"/>
                  </a:lnTo>
                  <a:lnTo>
                    <a:pt x="1009863" y="1425198"/>
                  </a:lnTo>
                  <a:lnTo>
                    <a:pt x="1034494" y="1424894"/>
                  </a:lnTo>
                  <a:lnTo>
                    <a:pt x="1059125" y="1424565"/>
                  </a:lnTo>
                  <a:lnTo>
                    <a:pt x="1083756" y="1424209"/>
                  </a:lnTo>
                  <a:lnTo>
                    <a:pt x="1108386" y="1423825"/>
                  </a:lnTo>
                  <a:lnTo>
                    <a:pt x="1133017" y="1423408"/>
                  </a:lnTo>
                  <a:lnTo>
                    <a:pt x="1157648" y="1422958"/>
                  </a:lnTo>
                  <a:lnTo>
                    <a:pt x="1182279" y="1422471"/>
                  </a:lnTo>
                  <a:lnTo>
                    <a:pt x="1206910" y="1421944"/>
                  </a:lnTo>
                  <a:lnTo>
                    <a:pt x="1231540" y="1421374"/>
                  </a:lnTo>
                  <a:lnTo>
                    <a:pt x="1256171" y="1420758"/>
                  </a:lnTo>
                  <a:lnTo>
                    <a:pt x="1280802" y="1420091"/>
                  </a:lnTo>
                  <a:lnTo>
                    <a:pt x="1305433" y="1419370"/>
                  </a:lnTo>
                  <a:lnTo>
                    <a:pt x="1330064" y="1418590"/>
                  </a:lnTo>
                  <a:lnTo>
                    <a:pt x="1354695" y="1417748"/>
                  </a:lnTo>
                  <a:lnTo>
                    <a:pt x="1379325" y="1416836"/>
                  </a:lnTo>
                  <a:lnTo>
                    <a:pt x="1403956" y="1415851"/>
                  </a:lnTo>
                  <a:lnTo>
                    <a:pt x="1428587" y="1414786"/>
                  </a:lnTo>
                  <a:lnTo>
                    <a:pt x="1453218" y="1413635"/>
                  </a:lnTo>
                  <a:lnTo>
                    <a:pt x="1477849" y="1412391"/>
                  </a:lnTo>
                  <a:lnTo>
                    <a:pt x="1502479" y="1411047"/>
                  </a:lnTo>
                  <a:lnTo>
                    <a:pt x="1527110" y="1409594"/>
                  </a:lnTo>
                  <a:lnTo>
                    <a:pt x="1551741" y="1408026"/>
                  </a:lnTo>
                  <a:lnTo>
                    <a:pt x="1576372" y="1406331"/>
                  </a:lnTo>
                  <a:lnTo>
                    <a:pt x="1601003" y="1404501"/>
                  </a:lnTo>
                  <a:lnTo>
                    <a:pt x="1625634" y="1402526"/>
                  </a:lnTo>
                  <a:lnTo>
                    <a:pt x="1650264" y="1400393"/>
                  </a:lnTo>
                  <a:lnTo>
                    <a:pt x="1674895" y="1398091"/>
                  </a:lnTo>
                  <a:lnTo>
                    <a:pt x="1699526" y="1395608"/>
                  </a:lnTo>
                  <a:lnTo>
                    <a:pt x="1724157" y="1392929"/>
                  </a:lnTo>
                  <a:lnTo>
                    <a:pt x="1748788" y="1390040"/>
                  </a:lnTo>
                  <a:lnTo>
                    <a:pt x="1773419" y="1386926"/>
                  </a:lnTo>
                  <a:lnTo>
                    <a:pt x="1798049" y="1383569"/>
                  </a:lnTo>
                  <a:lnTo>
                    <a:pt x="1822680" y="1379953"/>
                  </a:lnTo>
                  <a:lnTo>
                    <a:pt x="1847311" y="1376058"/>
                  </a:lnTo>
                  <a:lnTo>
                    <a:pt x="1871942" y="1371866"/>
                  </a:lnTo>
                  <a:lnTo>
                    <a:pt x="1896573" y="1367354"/>
                  </a:lnTo>
                  <a:lnTo>
                    <a:pt x="1921203" y="1362502"/>
                  </a:lnTo>
                  <a:lnTo>
                    <a:pt x="1945834" y="1357286"/>
                  </a:lnTo>
                  <a:lnTo>
                    <a:pt x="1970465" y="1351681"/>
                  </a:lnTo>
                  <a:lnTo>
                    <a:pt x="1995096" y="1345662"/>
                  </a:lnTo>
                  <a:lnTo>
                    <a:pt x="2019727" y="1339203"/>
                  </a:lnTo>
                  <a:lnTo>
                    <a:pt x="2044358" y="1332276"/>
                  </a:lnTo>
                  <a:lnTo>
                    <a:pt x="2068988" y="1324853"/>
                  </a:lnTo>
                  <a:lnTo>
                    <a:pt x="2093619" y="1316903"/>
                  </a:lnTo>
                  <a:lnTo>
                    <a:pt x="2118250" y="1308396"/>
                  </a:lnTo>
                  <a:lnTo>
                    <a:pt x="2142881" y="1299302"/>
                  </a:lnTo>
                  <a:lnTo>
                    <a:pt x="2167512" y="1289589"/>
                  </a:lnTo>
                  <a:lnTo>
                    <a:pt x="2192142" y="1279224"/>
                  </a:lnTo>
                  <a:lnTo>
                    <a:pt x="2216773" y="1268177"/>
                  </a:lnTo>
                  <a:lnTo>
                    <a:pt x="2241404" y="1256414"/>
                  </a:lnTo>
                  <a:lnTo>
                    <a:pt x="2266035" y="1243905"/>
                  </a:lnTo>
                  <a:lnTo>
                    <a:pt x="2290666" y="1230619"/>
                  </a:lnTo>
                  <a:lnTo>
                    <a:pt x="2315297" y="1216526"/>
                  </a:lnTo>
                  <a:lnTo>
                    <a:pt x="2339927" y="1201599"/>
                  </a:lnTo>
                  <a:lnTo>
                    <a:pt x="2364558" y="1185811"/>
                  </a:lnTo>
                  <a:lnTo>
                    <a:pt x="2389189" y="1169139"/>
                  </a:lnTo>
                  <a:lnTo>
                    <a:pt x="2413820" y="1151563"/>
                  </a:lnTo>
                  <a:lnTo>
                    <a:pt x="2438451" y="1133066"/>
                  </a:lnTo>
                  <a:lnTo>
                    <a:pt x="2463081" y="1113633"/>
                  </a:lnTo>
                  <a:lnTo>
                    <a:pt x="2487712" y="1093255"/>
                  </a:lnTo>
                  <a:lnTo>
                    <a:pt x="2512343" y="1071928"/>
                  </a:lnTo>
                  <a:lnTo>
                    <a:pt x="2536974" y="1049653"/>
                  </a:lnTo>
                  <a:lnTo>
                    <a:pt x="2561605" y="1026435"/>
                  </a:lnTo>
                  <a:lnTo>
                    <a:pt x="2586236" y="1002286"/>
                  </a:lnTo>
                  <a:lnTo>
                    <a:pt x="2610866" y="977222"/>
                  </a:lnTo>
                  <a:lnTo>
                    <a:pt x="2635497" y="951266"/>
                  </a:lnTo>
                  <a:lnTo>
                    <a:pt x="2660128" y="924447"/>
                  </a:lnTo>
                  <a:lnTo>
                    <a:pt x="2684759" y="896798"/>
                  </a:lnTo>
                  <a:lnTo>
                    <a:pt x="2709390" y="868358"/>
                  </a:lnTo>
                  <a:lnTo>
                    <a:pt x="2734020" y="839170"/>
                  </a:lnTo>
                  <a:lnTo>
                    <a:pt x="2758651" y="809281"/>
                  </a:lnTo>
                  <a:lnTo>
                    <a:pt x="2783282" y="778743"/>
                  </a:lnTo>
                  <a:lnTo>
                    <a:pt x="2807913" y="747609"/>
                  </a:lnTo>
                  <a:lnTo>
                    <a:pt x="2832544" y="715936"/>
                  </a:lnTo>
                  <a:lnTo>
                    <a:pt x="2857175" y="683780"/>
                  </a:lnTo>
                  <a:lnTo>
                    <a:pt x="2881805" y="651200"/>
                  </a:lnTo>
                  <a:lnTo>
                    <a:pt x="2906436" y="618254"/>
                  </a:lnTo>
                  <a:lnTo>
                    <a:pt x="2931067" y="585003"/>
                  </a:lnTo>
                  <a:lnTo>
                    <a:pt x="2955698" y="551504"/>
                  </a:lnTo>
                  <a:lnTo>
                    <a:pt x="2980329" y="517815"/>
                  </a:lnTo>
                  <a:lnTo>
                    <a:pt x="3004959" y="483995"/>
                  </a:lnTo>
                  <a:lnTo>
                    <a:pt x="3029590" y="450101"/>
                  </a:lnTo>
                  <a:lnTo>
                    <a:pt x="3054221" y="416189"/>
                  </a:lnTo>
                  <a:lnTo>
                    <a:pt x="3078852" y="382317"/>
                  </a:lnTo>
                  <a:lnTo>
                    <a:pt x="3103483" y="348542"/>
                  </a:lnTo>
                  <a:lnTo>
                    <a:pt x="3128114" y="314922"/>
                  </a:lnTo>
                  <a:lnTo>
                    <a:pt x="3152744" y="281513"/>
                  </a:lnTo>
                  <a:lnTo>
                    <a:pt x="3177375" y="248376"/>
                  </a:lnTo>
                  <a:lnTo>
                    <a:pt x="3202006" y="215568"/>
                  </a:lnTo>
                  <a:lnTo>
                    <a:pt x="3226637" y="183148"/>
                  </a:lnTo>
                  <a:lnTo>
                    <a:pt x="3251268" y="151176"/>
                  </a:lnTo>
                  <a:lnTo>
                    <a:pt x="3275899" y="119708"/>
                  </a:lnTo>
                  <a:lnTo>
                    <a:pt x="3300529" y="88803"/>
                  </a:lnTo>
                  <a:lnTo>
                    <a:pt x="3325160" y="58515"/>
                  </a:lnTo>
                  <a:lnTo>
                    <a:pt x="3349791" y="28898"/>
                  </a:lnTo>
                  <a:lnTo>
                    <a:pt x="3374422" y="0"/>
                  </a:lnTo>
                  <a:lnTo>
                    <a:pt x="3374422" y="0"/>
                  </a:lnTo>
                </a:path>
              </a:pathLst>
            </a:custGeom>
            <a:ln w="13550" cap="flat">
              <a:solidFill>
                <a:srgbClr val="009CBD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6"/>
            <p:cNvSpPr/>
            <p:nvPr/>
          </p:nvSpPr>
          <p:spPr>
            <a:xfrm>
              <a:off x="5192936" y="7207177"/>
              <a:ext cx="3374422" cy="1361354"/>
            </a:xfrm>
            <a:custGeom>
              <a:avLst/>
              <a:pathLst>
                <a:path w="3374422" h="1361354">
                  <a:moveTo>
                    <a:pt x="0" y="1361354"/>
                  </a:moveTo>
                  <a:lnTo>
                    <a:pt x="24630" y="1361344"/>
                  </a:lnTo>
                  <a:lnTo>
                    <a:pt x="49261" y="1361333"/>
                  </a:lnTo>
                  <a:lnTo>
                    <a:pt x="73892" y="1361322"/>
                  </a:lnTo>
                  <a:lnTo>
                    <a:pt x="98523" y="1361309"/>
                  </a:lnTo>
                  <a:lnTo>
                    <a:pt x="123154" y="1361296"/>
                  </a:lnTo>
                  <a:lnTo>
                    <a:pt x="147784" y="1361281"/>
                  </a:lnTo>
                  <a:lnTo>
                    <a:pt x="172415" y="1361265"/>
                  </a:lnTo>
                  <a:lnTo>
                    <a:pt x="197046" y="1361248"/>
                  </a:lnTo>
                  <a:lnTo>
                    <a:pt x="221677" y="1361229"/>
                  </a:lnTo>
                  <a:lnTo>
                    <a:pt x="246308" y="1361209"/>
                  </a:lnTo>
                  <a:lnTo>
                    <a:pt x="270939" y="1361187"/>
                  </a:lnTo>
                  <a:lnTo>
                    <a:pt x="295569" y="1361164"/>
                  </a:lnTo>
                  <a:lnTo>
                    <a:pt x="320200" y="1361138"/>
                  </a:lnTo>
                  <a:lnTo>
                    <a:pt x="344831" y="1361110"/>
                  </a:lnTo>
                  <a:lnTo>
                    <a:pt x="369462" y="1361080"/>
                  </a:lnTo>
                  <a:lnTo>
                    <a:pt x="394093" y="1361048"/>
                  </a:lnTo>
                  <a:lnTo>
                    <a:pt x="418723" y="1361013"/>
                  </a:lnTo>
                  <a:lnTo>
                    <a:pt x="443354" y="1360975"/>
                  </a:lnTo>
                  <a:lnTo>
                    <a:pt x="467985" y="1360933"/>
                  </a:lnTo>
                  <a:lnTo>
                    <a:pt x="492616" y="1360889"/>
                  </a:lnTo>
                  <a:lnTo>
                    <a:pt x="517247" y="1360841"/>
                  </a:lnTo>
                  <a:lnTo>
                    <a:pt x="541878" y="1360788"/>
                  </a:lnTo>
                  <a:lnTo>
                    <a:pt x="566508" y="1360732"/>
                  </a:lnTo>
                  <a:lnTo>
                    <a:pt x="591139" y="1360671"/>
                  </a:lnTo>
                  <a:lnTo>
                    <a:pt x="615770" y="1360605"/>
                  </a:lnTo>
                  <a:lnTo>
                    <a:pt x="640401" y="1360533"/>
                  </a:lnTo>
                  <a:lnTo>
                    <a:pt x="665032" y="1360456"/>
                  </a:lnTo>
                  <a:lnTo>
                    <a:pt x="689662" y="1360372"/>
                  </a:lnTo>
                  <a:lnTo>
                    <a:pt x="714293" y="1360281"/>
                  </a:lnTo>
                  <a:lnTo>
                    <a:pt x="738924" y="1360183"/>
                  </a:lnTo>
                  <a:lnTo>
                    <a:pt x="763555" y="1360076"/>
                  </a:lnTo>
                  <a:lnTo>
                    <a:pt x="788186" y="1359961"/>
                  </a:lnTo>
                  <a:lnTo>
                    <a:pt x="812817" y="1359837"/>
                  </a:lnTo>
                  <a:lnTo>
                    <a:pt x="837447" y="1359702"/>
                  </a:lnTo>
                  <a:lnTo>
                    <a:pt x="862078" y="1359556"/>
                  </a:lnTo>
                  <a:lnTo>
                    <a:pt x="886709" y="1359398"/>
                  </a:lnTo>
                  <a:lnTo>
                    <a:pt x="911340" y="1359227"/>
                  </a:lnTo>
                  <a:lnTo>
                    <a:pt x="935971" y="1359042"/>
                  </a:lnTo>
                  <a:lnTo>
                    <a:pt x="960601" y="1358842"/>
                  </a:lnTo>
                  <a:lnTo>
                    <a:pt x="985232" y="1358626"/>
                  </a:lnTo>
                  <a:lnTo>
                    <a:pt x="1009863" y="1358391"/>
                  </a:lnTo>
                  <a:lnTo>
                    <a:pt x="1034494" y="1358138"/>
                  </a:lnTo>
                  <a:lnTo>
                    <a:pt x="1059125" y="1357864"/>
                  </a:lnTo>
                  <a:lnTo>
                    <a:pt x="1083756" y="1357567"/>
                  </a:lnTo>
                  <a:lnTo>
                    <a:pt x="1108386" y="1357246"/>
                  </a:lnTo>
                  <a:lnTo>
                    <a:pt x="1133017" y="1356898"/>
                  </a:lnTo>
                  <a:lnTo>
                    <a:pt x="1157648" y="1356522"/>
                  </a:lnTo>
                  <a:lnTo>
                    <a:pt x="1182279" y="1356116"/>
                  </a:lnTo>
                  <a:lnTo>
                    <a:pt x="1206910" y="1355676"/>
                  </a:lnTo>
                  <a:lnTo>
                    <a:pt x="1231540" y="1355200"/>
                  </a:lnTo>
                  <a:lnTo>
                    <a:pt x="1256171" y="1354685"/>
                  </a:lnTo>
                  <a:lnTo>
                    <a:pt x="1280802" y="1354128"/>
                  </a:lnTo>
                  <a:lnTo>
                    <a:pt x="1305433" y="1353526"/>
                  </a:lnTo>
                  <a:lnTo>
                    <a:pt x="1330064" y="1352874"/>
                  </a:lnTo>
                  <a:lnTo>
                    <a:pt x="1354695" y="1352170"/>
                  </a:lnTo>
                  <a:lnTo>
                    <a:pt x="1379325" y="1351408"/>
                  </a:lnTo>
                  <a:lnTo>
                    <a:pt x="1403956" y="1350585"/>
                  </a:lnTo>
                  <a:lnTo>
                    <a:pt x="1428587" y="1349694"/>
                  </a:lnTo>
                  <a:lnTo>
                    <a:pt x="1453218" y="1348731"/>
                  </a:lnTo>
                  <a:lnTo>
                    <a:pt x="1477849" y="1347691"/>
                  </a:lnTo>
                  <a:lnTo>
                    <a:pt x="1502479" y="1346566"/>
                  </a:lnTo>
                  <a:lnTo>
                    <a:pt x="1527110" y="1345350"/>
                  </a:lnTo>
                  <a:lnTo>
                    <a:pt x="1551741" y="1344036"/>
                  </a:lnTo>
                  <a:lnTo>
                    <a:pt x="1576372" y="1342617"/>
                  </a:lnTo>
                  <a:lnTo>
                    <a:pt x="1601003" y="1341083"/>
                  </a:lnTo>
                  <a:lnTo>
                    <a:pt x="1625634" y="1339427"/>
                  </a:lnTo>
                  <a:lnTo>
                    <a:pt x="1650264" y="1337638"/>
                  </a:lnTo>
                  <a:lnTo>
                    <a:pt x="1674895" y="1335707"/>
                  </a:lnTo>
                  <a:lnTo>
                    <a:pt x="1699526" y="1333622"/>
                  </a:lnTo>
                  <a:lnTo>
                    <a:pt x="1724157" y="1331372"/>
                  </a:lnTo>
                  <a:lnTo>
                    <a:pt x="1748788" y="1328944"/>
                  </a:lnTo>
                  <a:lnTo>
                    <a:pt x="1773419" y="1326324"/>
                  </a:lnTo>
                  <a:lnTo>
                    <a:pt x="1798049" y="1323499"/>
                  </a:lnTo>
                  <a:lnTo>
                    <a:pt x="1822680" y="1320453"/>
                  </a:lnTo>
                  <a:lnTo>
                    <a:pt x="1847311" y="1317170"/>
                  </a:lnTo>
                  <a:lnTo>
                    <a:pt x="1871942" y="1313633"/>
                  </a:lnTo>
                  <a:lnTo>
                    <a:pt x="1896573" y="1309823"/>
                  </a:lnTo>
                  <a:lnTo>
                    <a:pt x="1921203" y="1305720"/>
                  </a:lnTo>
                  <a:lnTo>
                    <a:pt x="1945834" y="1301306"/>
                  </a:lnTo>
                  <a:lnTo>
                    <a:pt x="1970465" y="1296557"/>
                  </a:lnTo>
                  <a:lnTo>
                    <a:pt x="1995096" y="1291451"/>
                  </a:lnTo>
                  <a:lnTo>
                    <a:pt x="2019727" y="1285963"/>
                  </a:lnTo>
                  <a:lnTo>
                    <a:pt x="2044358" y="1280070"/>
                  </a:lnTo>
                  <a:lnTo>
                    <a:pt x="2068988" y="1273744"/>
                  </a:lnTo>
                  <a:lnTo>
                    <a:pt x="2093619" y="1266959"/>
                  </a:lnTo>
                  <a:lnTo>
                    <a:pt x="2118250" y="1259685"/>
                  </a:lnTo>
                  <a:lnTo>
                    <a:pt x="2142881" y="1251895"/>
                  </a:lnTo>
                  <a:lnTo>
                    <a:pt x="2167512" y="1243556"/>
                  </a:lnTo>
                  <a:lnTo>
                    <a:pt x="2192142" y="1234639"/>
                  </a:lnTo>
                  <a:lnTo>
                    <a:pt x="2216773" y="1225113"/>
                  </a:lnTo>
                  <a:lnTo>
                    <a:pt x="2241404" y="1214945"/>
                  </a:lnTo>
                  <a:lnTo>
                    <a:pt x="2266035" y="1204103"/>
                  </a:lnTo>
                  <a:lnTo>
                    <a:pt x="2290666" y="1192555"/>
                  </a:lnTo>
                  <a:lnTo>
                    <a:pt x="2315297" y="1180270"/>
                  </a:lnTo>
                  <a:lnTo>
                    <a:pt x="2339927" y="1167217"/>
                  </a:lnTo>
                  <a:lnTo>
                    <a:pt x="2364558" y="1153366"/>
                  </a:lnTo>
                  <a:lnTo>
                    <a:pt x="2389189" y="1138689"/>
                  </a:lnTo>
                  <a:lnTo>
                    <a:pt x="2413820" y="1123159"/>
                  </a:lnTo>
                  <a:lnTo>
                    <a:pt x="2438451" y="1106751"/>
                  </a:lnTo>
                  <a:lnTo>
                    <a:pt x="2463081" y="1089445"/>
                  </a:lnTo>
                  <a:lnTo>
                    <a:pt x="2487712" y="1071222"/>
                  </a:lnTo>
                  <a:lnTo>
                    <a:pt x="2512343" y="1052067"/>
                  </a:lnTo>
                  <a:lnTo>
                    <a:pt x="2536974" y="1031970"/>
                  </a:lnTo>
                  <a:lnTo>
                    <a:pt x="2561605" y="1010925"/>
                  </a:lnTo>
                  <a:lnTo>
                    <a:pt x="2586236" y="988930"/>
                  </a:lnTo>
                  <a:lnTo>
                    <a:pt x="2610866" y="965990"/>
                  </a:lnTo>
                  <a:lnTo>
                    <a:pt x="2635497" y="942115"/>
                  </a:lnTo>
                  <a:lnTo>
                    <a:pt x="2660128" y="917320"/>
                  </a:lnTo>
                  <a:lnTo>
                    <a:pt x="2684759" y="891626"/>
                  </a:lnTo>
                  <a:lnTo>
                    <a:pt x="2709390" y="865059"/>
                  </a:lnTo>
                  <a:lnTo>
                    <a:pt x="2734020" y="837652"/>
                  </a:lnTo>
                  <a:lnTo>
                    <a:pt x="2758651" y="809442"/>
                  </a:lnTo>
                  <a:lnTo>
                    <a:pt x="2783282" y="780471"/>
                  </a:lnTo>
                  <a:lnTo>
                    <a:pt x="2807913" y="750784"/>
                  </a:lnTo>
                  <a:lnTo>
                    <a:pt x="2832544" y="720433"/>
                  </a:lnTo>
                  <a:lnTo>
                    <a:pt x="2857175" y="689470"/>
                  </a:lnTo>
                  <a:lnTo>
                    <a:pt x="2881805" y="657951"/>
                  </a:lnTo>
                  <a:lnTo>
                    <a:pt x="2906436" y="625931"/>
                  </a:lnTo>
                  <a:lnTo>
                    <a:pt x="2931067" y="593471"/>
                  </a:lnTo>
                  <a:lnTo>
                    <a:pt x="2955698" y="560628"/>
                  </a:lnTo>
                  <a:lnTo>
                    <a:pt x="2980329" y="527461"/>
                  </a:lnTo>
                  <a:lnTo>
                    <a:pt x="3004959" y="494029"/>
                  </a:lnTo>
                  <a:lnTo>
                    <a:pt x="3029590" y="460391"/>
                  </a:lnTo>
                  <a:lnTo>
                    <a:pt x="3054221" y="426603"/>
                  </a:lnTo>
                  <a:lnTo>
                    <a:pt x="3078852" y="392725"/>
                  </a:lnTo>
                  <a:lnTo>
                    <a:pt x="3103483" y="358812"/>
                  </a:lnTo>
                  <a:lnTo>
                    <a:pt x="3128114" y="324923"/>
                  </a:lnTo>
                  <a:lnTo>
                    <a:pt x="3152744" y="291113"/>
                  </a:lnTo>
                  <a:lnTo>
                    <a:pt x="3177375" y="257441"/>
                  </a:lnTo>
                  <a:lnTo>
                    <a:pt x="3202006" y="223964"/>
                  </a:lnTo>
                  <a:lnTo>
                    <a:pt x="3226637" y="190740"/>
                  </a:lnTo>
                  <a:lnTo>
                    <a:pt x="3251268" y="157828"/>
                  </a:lnTo>
                  <a:lnTo>
                    <a:pt x="3275899" y="125287"/>
                  </a:lnTo>
                  <a:lnTo>
                    <a:pt x="3300529" y="93176"/>
                  </a:lnTo>
                  <a:lnTo>
                    <a:pt x="3325160" y="61553"/>
                  </a:lnTo>
                  <a:lnTo>
                    <a:pt x="3349791" y="30476"/>
                  </a:lnTo>
                  <a:lnTo>
                    <a:pt x="3374422" y="0"/>
                  </a:lnTo>
                  <a:lnTo>
                    <a:pt x="3374422" y="0"/>
                  </a:lnTo>
                </a:path>
              </a:pathLst>
            </a:custGeom>
            <a:ln w="13550" cap="flat">
              <a:solidFill>
                <a:srgbClr val="0094D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7"/>
            <p:cNvSpPr/>
            <p:nvPr/>
          </p:nvSpPr>
          <p:spPr>
            <a:xfrm>
              <a:off x="5192936" y="7363841"/>
              <a:ext cx="3374422" cy="1204728"/>
            </a:xfrm>
            <a:custGeom>
              <a:avLst/>
              <a:pathLst>
                <a:path w="3374422" h="1204728">
                  <a:moveTo>
                    <a:pt x="0" y="1204728"/>
                  </a:moveTo>
                  <a:lnTo>
                    <a:pt x="24630" y="1204722"/>
                  </a:lnTo>
                  <a:lnTo>
                    <a:pt x="49261" y="1204714"/>
                  </a:lnTo>
                  <a:lnTo>
                    <a:pt x="73892" y="1204707"/>
                  </a:lnTo>
                  <a:lnTo>
                    <a:pt x="98523" y="1204698"/>
                  </a:lnTo>
                  <a:lnTo>
                    <a:pt x="123154" y="1204689"/>
                  </a:lnTo>
                  <a:lnTo>
                    <a:pt x="147784" y="1204679"/>
                  </a:lnTo>
                  <a:lnTo>
                    <a:pt x="172415" y="1204668"/>
                  </a:lnTo>
                  <a:lnTo>
                    <a:pt x="197046" y="1204657"/>
                  </a:lnTo>
                  <a:lnTo>
                    <a:pt x="221677" y="1204644"/>
                  </a:lnTo>
                  <a:lnTo>
                    <a:pt x="246308" y="1204630"/>
                  </a:lnTo>
                  <a:lnTo>
                    <a:pt x="270939" y="1204616"/>
                  </a:lnTo>
                  <a:lnTo>
                    <a:pt x="295569" y="1204600"/>
                  </a:lnTo>
                  <a:lnTo>
                    <a:pt x="320200" y="1204582"/>
                  </a:lnTo>
                  <a:lnTo>
                    <a:pt x="344831" y="1204564"/>
                  </a:lnTo>
                  <a:lnTo>
                    <a:pt x="369462" y="1204543"/>
                  </a:lnTo>
                  <a:lnTo>
                    <a:pt x="394093" y="1204522"/>
                  </a:lnTo>
                  <a:lnTo>
                    <a:pt x="418723" y="1204498"/>
                  </a:lnTo>
                  <a:lnTo>
                    <a:pt x="443354" y="1204472"/>
                  </a:lnTo>
                  <a:lnTo>
                    <a:pt x="467985" y="1204444"/>
                  </a:lnTo>
                  <a:lnTo>
                    <a:pt x="492616" y="1204414"/>
                  </a:lnTo>
                  <a:lnTo>
                    <a:pt x="517247" y="1204382"/>
                  </a:lnTo>
                  <a:lnTo>
                    <a:pt x="541878" y="1204346"/>
                  </a:lnTo>
                  <a:lnTo>
                    <a:pt x="566508" y="1204308"/>
                  </a:lnTo>
                  <a:lnTo>
                    <a:pt x="591139" y="1204267"/>
                  </a:lnTo>
                  <a:lnTo>
                    <a:pt x="615770" y="1204222"/>
                  </a:lnTo>
                  <a:lnTo>
                    <a:pt x="640401" y="1204174"/>
                  </a:lnTo>
                  <a:lnTo>
                    <a:pt x="665032" y="1204122"/>
                  </a:lnTo>
                  <a:lnTo>
                    <a:pt x="689662" y="1204065"/>
                  </a:lnTo>
                  <a:lnTo>
                    <a:pt x="714293" y="1204004"/>
                  </a:lnTo>
                  <a:lnTo>
                    <a:pt x="738924" y="1203937"/>
                  </a:lnTo>
                  <a:lnTo>
                    <a:pt x="763555" y="1203866"/>
                  </a:lnTo>
                  <a:lnTo>
                    <a:pt x="788186" y="1203788"/>
                  </a:lnTo>
                  <a:lnTo>
                    <a:pt x="812817" y="1203704"/>
                  </a:lnTo>
                  <a:lnTo>
                    <a:pt x="837447" y="1203613"/>
                  </a:lnTo>
                  <a:lnTo>
                    <a:pt x="862078" y="1203514"/>
                  </a:lnTo>
                  <a:lnTo>
                    <a:pt x="886709" y="1203407"/>
                  </a:lnTo>
                  <a:lnTo>
                    <a:pt x="911340" y="1203292"/>
                  </a:lnTo>
                  <a:lnTo>
                    <a:pt x="935971" y="1203167"/>
                  </a:lnTo>
                  <a:lnTo>
                    <a:pt x="960601" y="1203032"/>
                  </a:lnTo>
                  <a:lnTo>
                    <a:pt x="985232" y="1202886"/>
                  </a:lnTo>
                  <a:lnTo>
                    <a:pt x="1009863" y="1202727"/>
                  </a:lnTo>
                  <a:lnTo>
                    <a:pt x="1034494" y="1202556"/>
                  </a:lnTo>
                  <a:lnTo>
                    <a:pt x="1059125" y="1202370"/>
                  </a:lnTo>
                  <a:lnTo>
                    <a:pt x="1083756" y="1202170"/>
                  </a:lnTo>
                  <a:lnTo>
                    <a:pt x="1108386" y="1201953"/>
                  </a:lnTo>
                  <a:lnTo>
                    <a:pt x="1133017" y="1201718"/>
                  </a:lnTo>
                  <a:lnTo>
                    <a:pt x="1157648" y="1201464"/>
                  </a:lnTo>
                  <a:lnTo>
                    <a:pt x="1182279" y="1201188"/>
                  </a:lnTo>
                  <a:lnTo>
                    <a:pt x="1206910" y="1200891"/>
                  </a:lnTo>
                  <a:lnTo>
                    <a:pt x="1231540" y="1200569"/>
                  </a:lnTo>
                  <a:lnTo>
                    <a:pt x="1256171" y="1200220"/>
                  </a:lnTo>
                  <a:lnTo>
                    <a:pt x="1280802" y="1199843"/>
                  </a:lnTo>
                  <a:lnTo>
                    <a:pt x="1305433" y="1199436"/>
                  </a:lnTo>
                  <a:lnTo>
                    <a:pt x="1330064" y="1198994"/>
                  </a:lnTo>
                  <a:lnTo>
                    <a:pt x="1354695" y="1198517"/>
                  </a:lnTo>
                  <a:lnTo>
                    <a:pt x="1379325" y="1198001"/>
                  </a:lnTo>
                  <a:lnTo>
                    <a:pt x="1403956" y="1197443"/>
                  </a:lnTo>
                  <a:lnTo>
                    <a:pt x="1428587" y="1196839"/>
                  </a:lnTo>
                  <a:lnTo>
                    <a:pt x="1453218" y="1196185"/>
                  </a:lnTo>
                  <a:lnTo>
                    <a:pt x="1477849" y="1195479"/>
                  </a:lnTo>
                  <a:lnTo>
                    <a:pt x="1502479" y="1194715"/>
                  </a:lnTo>
                  <a:lnTo>
                    <a:pt x="1527110" y="1193889"/>
                  </a:lnTo>
                  <a:lnTo>
                    <a:pt x="1551741" y="1192996"/>
                  </a:lnTo>
                  <a:lnTo>
                    <a:pt x="1576372" y="1192031"/>
                  </a:lnTo>
                  <a:lnTo>
                    <a:pt x="1601003" y="1190987"/>
                  </a:lnTo>
                  <a:lnTo>
                    <a:pt x="1625634" y="1189859"/>
                  </a:lnTo>
                  <a:lnTo>
                    <a:pt x="1650264" y="1188640"/>
                  </a:lnTo>
                  <a:lnTo>
                    <a:pt x="1674895" y="1187323"/>
                  </a:lnTo>
                  <a:lnTo>
                    <a:pt x="1699526" y="1185899"/>
                  </a:lnTo>
                  <a:lnTo>
                    <a:pt x="1724157" y="1184362"/>
                  </a:lnTo>
                  <a:lnTo>
                    <a:pt x="1748788" y="1182701"/>
                  </a:lnTo>
                  <a:lnTo>
                    <a:pt x="1773419" y="1180907"/>
                  </a:lnTo>
                  <a:lnTo>
                    <a:pt x="1798049" y="1178971"/>
                  </a:lnTo>
                  <a:lnTo>
                    <a:pt x="1822680" y="1176880"/>
                  </a:lnTo>
                  <a:lnTo>
                    <a:pt x="1847311" y="1174624"/>
                  </a:lnTo>
                  <a:lnTo>
                    <a:pt x="1871942" y="1172189"/>
                  </a:lnTo>
                  <a:lnTo>
                    <a:pt x="1896573" y="1169562"/>
                  </a:lnTo>
                  <a:lnTo>
                    <a:pt x="1921203" y="1166730"/>
                  </a:lnTo>
                  <a:lnTo>
                    <a:pt x="1945834" y="1163676"/>
                  </a:lnTo>
                  <a:lnTo>
                    <a:pt x="1970465" y="1160384"/>
                  </a:lnTo>
                  <a:lnTo>
                    <a:pt x="1995096" y="1156837"/>
                  </a:lnTo>
                  <a:lnTo>
                    <a:pt x="2019727" y="1153017"/>
                  </a:lnTo>
                  <a:lnTo>
                    <a:pt x="2044358" y="1148904"/>
                  </a:lnTo>
                  <a:lnTo>
                    <a:pt x="2068988" y="1144478"/>
                  </a:lnTo>
                  <a:lnTo>
                    <a:pt x="2093619" y="1139716"/>
                  </a:lnTo>
                  <a:lnTo>
                    <a:pt x="2118250" y="1134597"/>
                  </a:lnTo>
                  <a:lnTo>
                    <a:pt x="2142881" y="1129096"/>
                  </a:lnTo>
                  <a:lnTo>
                    <a:pt x="2167512" y="1123188"/>
                  </a:lnTo>
                  <a:lnTo>
                    <a:pt x="2192142" y="1116846"/>
                  </a:lnTo>
                  <a:lnTo>
                    <a:pt x="2216773" y="1110044"/>
                  </a:lnTo>
                  <a:lnTo>
                    <a:pt x="2241404" y="1102753"/>
                  </a:lnTo>
                  <a:lnTo>
                    <a:pt x="2266035" y="1094943"/>
                  </a:lnTo>
                  <a:lnTo>
                    <a:pt x="2290666" y="1086584"/>
                  </a:lnTo>
                  <a:lnTo>
                    <a:pt x="2315297" y="1077647"/>
                  </a:lnTo>
                  <a:lnTo>
                    <a:pt x="2339927" y="1068098"/>
                  </a:lnTo>
                  <a:lnTo>
                    <a:pt x="2364558" y="1057906"/>
                  </a:lnTo>
                  <a:lnTo>
                    <a:pt x="2389189" y="1047039"/>
                  </a:lnTo>
                  <a:lnTo>
                    <a:pt x="2413820" y="1035466"/>
                  </a:lnTo>
                  <a:lnTo>
                    <a:pt x="2438451" y="1023154"/>
                  </a:lnTo>
                  <a:lnTo>
                    <a:pt x="2463081" y="1010074"/>
                  </a:lnTo>
                  <a:lnTo>
                    <a:pt x="2487712" y="996194"/>
                  </a:lnTo>
                  <a:lnTo>
                    <a:pt x="2512343" y="981487"/>
                  </a:lnTo>
                  <a:lnTo>
                    <a:pt x="2536974" y="965926"/>
                  </a:lnTo>
                  <a:lnTo>
                    <a:pt x="2561605" y="949487"/>
                  </a:lnTo>
                  <a:lnTo>
                    <a:pt x="2586236" y="932148"/>
                  </a:lnTo>
                  <a:lnTo>
                    <a:pt x="2610866" y="913892"/>
                  </a:lnTo>
                  <a:lnTo>
                    <a:pt x="2635497" y="894704"/>
                  </a:lnTo>
                  <a:lnTo>
                    <a:pt x="2660128" y="874573"/>
                  </a:lnTo>
                  <a:lnTo>
                    <a:pt x="2684759" y="853494"/>
                  </a:lnTo>
                  <a:lnTo>
                    <a:pt x="2709390" y="831466"/>
                  </a:lnTo>
                  <a:lnTo>
                    <a:pt x="2734020" y="808493"/>
                  </a:lnTo>
                  <a:lnTo>
                    <a:pt x="2758651" y="784584"/>
                  </a:lnTo>
                  <a:lnTo>
                    <a:pt x="2783282" y="759757"/>
                  </a:lnTo>
                  <a:lnTo>
                    <a:pt x="2807913" y="734031"/>
                  </a:lnTo>
                  <a:lnTo>
                    <a:pt x="2832544" y="707434"/>
                  </a:lnTo>
                  <a:lnTo>
                    <a:pt x="2857175" y="679998"/>
                  </a:lnTo>
                  <a:lnTo>
                    <a:pt x="2881805" y="651760"/>
                  </a:lnTo>
                  <a:lnTo>
                    <a:pt x="2906436" y="622762"/>
                  </a:lnTo>
                  <a:lnTo>
                    <a:pt x="2931067" y="593052"/>
                  </a:lnTo>
                  <a:lnTo>
                    <a:pt x="2955698" y="562678"/>
                  </a:lnTo>
                  <a:lnTo>
                    <a:pt x="2980329" y="531694"/>
                  </a:lnTo>
                  <a:lnTo>
                    <a:pt x="3004959" y="500155"/>
                  </a:lnTo>
                  <a:lnTo>
                    <a:pt x="3029590" y="468120"/>
                  </a:lnTo>
                  <a:lnTo>
                    <a:pt x="3054221" y="435644"/>
                  </a:lnTo>
                  <a:lnTo>
                    <a:pt x="3078852" y="402789"/>
                  </a:lnTo>
                  <a:lnTo>
                    <a:pt x="3103483" y="369611"/>
                  </a:lnTo>
                  <a:lnTo>
                    <a:pt x="3128114" y="336171"/>
                  </a:lnTo>
                  <a:lnTo>
                    <a:pt x="3152744" y="302527"/>
                  </a:lnTo>
                  <a:lnTo>
                    <a:pt x="3177375" y="268735"/>
                  </a:lnTo>
                  <a:lnTo>
                    <a:pt x="3202006" y="234855"/>
                  </a:lnTo>
                  <a:lnTo>
                    <a:pt x="3226637" y="200942"/>
                  </a:lnTo>
                  <a:lnTo>
                    <a:pt x="3251268" y="167054"/>
                  </a:lnTo>
                  <a:lnTo>
                    <a:pt x="3275899" y="133248"/>
                  </a:lnTo>
                  <a:lnTo>
                    <a:pt x="3300529" y="99582"/>
                  </a:lnTo>
                  <a:lnTo>
                    <a:pt x="3325160" y="66113"/>
                  </a:lnTo>
                  <a:lnTo>
                    <a:pt x="3349791" y="32899"/>
                  </a:lnTo>
                  <a:lnTo>
                    <a:pt x="3374422" y="0"/>
                  </a:lnTo>
                  <a:lnTo>
                    <a:pt x="3374422" y="0"/>
                  </a:lnTo>
                </a:path>
              </a:pathLst>
            </a:custGeom>
            <a:ln w="13550" cap="flat">
              <a:solidFill>
                <a:srgbClr val="0087E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g978"/>
            <p:cNvSpPr/>
            <p:nvPr/>
          </p:nvSpPr>
          <p:spPr>
            <a:xfrm>
              <a:off x="5156527" y="8532243"/>
              <a:ext cx="72817" cy="36408"/>
            </a:xfrm>
            <a:custGeom>
              <a:avLst/>
              <a:pathLst>
                <a:path w="72817" h="36408">
                  <a:moveTo>
                    <a:pt x="72817" y="36408"/>
                  </a:moveTo>
                  <a:lnTo>
                    <a:pt x="728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4D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79" name="pg979"/>
            <p:cNvSpPr/>
            <p:nvPr/>
          </p:nvSpPr>
          <p:spPr>
            <a:xfrm>
              <a:off x="5332948" y="8536247"/>
              <a:ext cx="64807" cy="32403"/>
            </a:xfrm>
            <a:custGeom>
              <a:avLst/>
              <a:pathLst>
                <a:path w="64807" h="32403">
                  <a:moveTo>
                    <a:pt x="64807" y="32403"/>
                  </a:moveTo>
                  <a:lnTo>
                    <a:pt x="648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4D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0" name="pg980"/>
            <p:cNvSpPr/>
            <p:nvPr/>
          </p:nvSpPr>
          <p:spPr>
            <a:xfrm>
              <a:off x="5500230" y="8531114"/>
              <a:ext cx="75074" cy="37537"/>
            </a:xfrm>
            <a:custGeom>
              <a:avLst/>
              <a:pathLst>
                <a:path w="75074" h="37537">
                  <a:moveTo>
                    <a:pt x="75074" y="37537"/>
                  </a:moveTo>
                  <a:lnTo>
                    <a:pt x="750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4D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1" name="pg981"/>
            <p:cNvSpPr/>
            <p:nvPr/>
          </p:nvSpPr>
          <p:spPr>
            <a:xfrm>
              <a:off x="5671831" y="8530299"/>
              <a:ext cx="76704" cy="38352"/>
            </a:xfrm>
            <a:custGeom>
              <a:avLst/>
              <a:pathLst>
                <a:path w="76704" h="38352">
                  <a:moveTo>
                    <a:pt x="76704" y="38352"/>
                  </a:moveTo>
                  <a:lnTo>
                    <a:pt x="767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4D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2" name="pg982"/>
            <p:cNvSpPr/>
            <p:nvPr/>
          </p:nvSpPr>
          <p:spPr>
            <a:xfrm>
              <a:off x="5846408" y="8514017"/>
              <a:ext cx="72380" cy="54634"/>
            </a:xfrm>
            <a:custGeom>
              <a:avLst/>
              <a:pathLst>
                <a:path w="72380" h="54634">
                  <a:moveTo>
                    <a:pt x="72380" y="54634"/>
                  </a:moveTo>
                  <a:lnTo>
                    <a:pt x="723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4D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3" name="pg983"/>
            <p:cNvSpPr/>
            <p:nvPr/>
          </p:nvSpPr>
          <p:spPr>
            <a:xfrm>
              <a:off x="6016824" y="8530461"/>
              <a:ext cx="76380" cy="38190"/>
            </a:xfrm>
            <a:custGeom>
              <a:avLst/>
              <a:pathLst>
                <a:path w="76380" h="38190">
                  <a:moveTo>
                    <a:pt x="76380" y="38190"/>
                  </a:moveTo>
                  <a:lnTo>
                    <a:pt x="763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4D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4" name="pg984"/>
            <p:cNvSpPr/>
            <p:nvPr/>
          </p:nvSpPr>
          <p:spPr>
            <a:xfrm>
              <a:off x="6188371" y="8521711"/>
              <a:ext cx="78118" cy="46940"/>
            </a:xfrm>
            <a:custGeom>
              <a:avLst/>
              <a:pathLst>
                <a:path w="78118" h="46940">
                  <a:moveTo>
                    <a:pt x="78118" y="46940"/>
                  </a:moveTo>
                  <a:lnTo>
                    <a:pt x="781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4D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5" name="pg985"/>
            <p:cNvSpPr/>
            <p:nvPr/>
          </p:nvSpPr>
          <p:spPr>
            <a:xfrm>
              <a:off x="6359423" y="8528229"/>
              <a:ext cx="80845" cy="40422"/>
            </a:xfrm>
            <a:custGeom>
              <a:avLst/>
              <a:pathLst>
                <a:path w="80845" h="40422">
                  <a:moveTo>
                    <a:pt x="80845" y="40422"/>
                  </a:moveTo>
                  <a:lnTo>
                    <a:pt x="808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4D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6" name="pg986"/>
            <p:cNvSpPr/>
            <p:nvPr/>
          </p:nvSpPr>
          <p:spPr>
            <a:xfrm>
              <a:off x="6530428" y="8521941"/>
              <a:ext cx="83667" cy="46710"/>
            </a:xfrm>
            <a:custGeom>
              <a:avLst/>
              <a:pathLst>
                <a:path w="83667" h="46710">
                  <a:moveTo>
                    <a:pt x="83667" y="46710"/>
                  </a:moveTo>
                  <a:lnTo>
                    <a:pt x="836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4D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7" name="pg987"/>
            <p:cNvSpPr/>
            <p:nvPr/>
          </p:nvSpPr>
          <p:spPr>
            <a:xfrm>
              <a:off x="6701980" y="8520294"/>
              <a:ext cx="85393" cy="48356"/>
            </a:xfrm>
            <a:custGeom>
              <a:avLst/>
              <a:pathLst>
                <a:path w="85393" h="48356">
                  <a:moveTo>
                    <a:pt x="85393" y="48356"/>
                  </a:moveTo>
                  <a:lnTo>
                    <a:pt x="85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4D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8" name="pg988"/>
            <p:cNvSpPr/>
            <p:nvPr/>
          </p:nvSpPr>
          <p:spPr>
            <a:xfrm>
              <a:off x="6874715" y="8502458"/>
              <a:ext cx="84757" cy="66193"/>
            </a:xfrm>
            <a:custGeom>
              <a:avLst/>
              <a:pathLst>
                <a:path w="84757" h="66193">
                  <a:moveTo>
                    <a:pt x="84757" y="66193"/>
                  </a:moveTo>
                  <a:lnTo>
                    <a:pt x="84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4D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9" name="pg989"/>
            <p:cNvSpPr/>
            <p:nvPr/>
          </p:nvSpPr>
          <p:spPr>
            <a:xfrm>
              <a:off x="7047023" y="8502756"/>
              <a:ext cx="84972" cy="65895"/>
            </a:xfrm>
            <a:custGeom>
              <a:avLst/>
              <a:pathLst>
                <a:path w="84972" h="65895">
                  <a:moveTo>
                    <a:pt x="84972" y="65895"/>
                  </a:moveTo>
                  <a:lnTo>
                    <a:pt x="849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4D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0" name="pg990"/>
            <p:cNvSpPr/>
            <p:nvPr/>
          </p:nvSpPr>
          <p:spPr>
            <a:xfrm>
              <a:off x="7219392" y="8463668"/>
              <a:ext cx="85064" cy="85064"/>
            </a:xfrm>
            <a:custGeom>
              <a:avLst/>
              <a:pathLst>
                <a:path w="85064" h="85064">
                  <a:moveTo>
                    <a:pt x="0" y="85064"/>
                  </a:moveTo>
                  <a:lnTo>
                    <a:pt x="85064" y="85064"/>
                  </a:lnTo>
                  <a:lnTo>
                    <a:pt x="850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4D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1" name="pg991"/>
            <p:cNvSpPr/>
            <p:nvPr/>
          </p:nvSpPr>
          <p:spPr>
            <a:xfrm>
              <a:off x="7391125" y="8388430"/>
              <a:ext cx="86430" cy="86430"/>
            </a:xfrm>
            <a:custGeom>
              <a:avLst/>
              <a:pathLst>
                <a:path w="86430" h="86430">
                  <a:moveTo>
                    <a:pt x="0" y="86430"/>
                  </a:moveTo>
                  <a:lnTo>
                    <a:pt x="86430" y="86430"/>
                  </a:lnTo>
                  <a:lnTo>
                    <a:pt x="864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4D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2" name="pg992"/>
            <p:cNvSpPr/>
            <p:nvPr/>
          </p:nvSpPr>
          <p:spPr>
            <a:xfrm>
              <a:off x="7564733" y="8258678"/>
              <a:ext cx="84045" cy="84045"/>
            </a:xfrm>
            <a:custGeom>
              <a:avLst/>
              <a:pathLst>
                <a:path w="84045" h="84045">
                  <a:moveTo>
                    <a:pt x="0" y="84045"/>
                  </a:moveTo>
                  <a:lnTo>
                    <a:pt x="84045" y="84045"/>
                  </a:lnTo>
                  <a:lnTo>
                    <a:pt x="840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4D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3" name="pg993"/>
            <p:cNvSpPr/>
            <p:nvPr/>
          </p:nvSpPr>
          <p:spPr>
            <a:xfrm>
              <a:off x="7740860" y="8110557"/>
              <a:ext cx="76623" cy="76623"/>
            </a:xfrm>
            <a:custGeom>
              <a:avLst/>
              <a:pathLst>
                <a:path w="76623" h="76623">
                  <a:moveTo>
                    <a:pt x="0" y="76623"/>
                  </a:moveTo>
                  <a:lnTo>
                    <a:pt x="76623" y="76623"/>
                  </a:lnTo>
                  <a:lnTo>
                    <a:pt x="766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4D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4" name="pg994"/>
            <p:cNvSpPr/>
            <p:nvPr/>
          </p:nvSpPr>
          <p:spPr>
            <a:xfrm>
              <a:off x="5159917" y="8535632"/>
              <a:ext cx="66038" cy="33019"/>
            </a:xfrm>
            <a:custGeom>
              <a:avLst/>
              <a:pathLst>
                <a:path w="66038" h="33019">
                  <a:moveTo>
                    <a:pt x="66038" y="33019"/>
                  </a:moveTo>
                  <a:lnTo>
                    <a:pt x="660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5" name="pg995"/>
            <p:cNvSpPr/>
            <p:nvPr/>
          </p:nvSpPr>
          <p:spPr>
            <a:xfrm>
              <a:off x="5337006" y="8540306"/>
              <a:ext cx="56689" cy="28344"/>
            </a:xfrm>
            <a:custGeom>
              <a:avLst/>
              <a:pathLst>
                <a:path w="56689" h="28344">
                  <a:moveTo>
                    <a:pt x="56689" y="28344"/>
                  </a:moveTo>
                  <a:lnTo>
                    <a:pt x="566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6" name="pg996"/>
            <p:cNvSpPr/>
            <p:nvPr/>
          </p:nvSpPr>
          <p:spPr>
            <a:xfrm>
              <a:off x="5505298" y="8536182"/>
              <a:ext cx="64937" cy="32468"/>
            </a:xfrm>
            <a:custGeom>
              <a:avLst/>
              <a:pathLst>
                <a:path w="64937" h="32468">
                  <a:moveTo>
                    <a:pt x="64937" y="32468"/>
                  </a:moveTo>
                  <a:lnTo>
                    <a:pt x="649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7" name="pg997"/>
            <p:cNvSpPr/>
            <p:nvPr/>
          </p:nvSpPr>
          <p:spPr>
            <a:xfrm>
              <a:off x="5676194" y="8534663"/>
              <a:ext cx="67977" cy="33988"/>
            </a:xfrm>
            <a:custGeom>
              <a:avLst/>
              <a:pathLst>
                <a:path w="67977" h="33988">
                  <a:moveTo>
                    <a:pt x="67977" y="33988"/>
                  </a:moveTo>
                  <a:lnTo>
                    <a:pt x="679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8" name="pg998"/>
            <p:cNvSpPr/>
            <p:nvPr/>
          </p:nvSpPr>
          <p:spPr>
            <a:xfrm>
              <a:off x="5848013" y="8534066"/>
              <a:ext cx="69170" cy="34585"/>
            </a:xfrm>
            <a:custGeom>
              <a:avLst/>
              <a:pathLst>
                <a:path w="69170" h="34585">
                  <a:moveTo>
                    <a:pt x="69170" y="34585"/>
                  </a:moveTo>
                  <a:lnTo>
                    <a:pt x="691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9" name="pg999"/>
            <p:cNvSpPr/>
            <p:nvPr/>
          </p:nvSpPr>
          <p:spPr>
            <a:xfrm>
              <a:off x="6020063" y="8533700"/>
              <a:ext cx="69902" cy="34951"/>
            </a:xfrm>
            <a:custGeom>
              <a:avLst/>
              <a:pathLst>
                <a:path w="69902" h="34951">
                  <a:moveTo>
                    <a:pt x="69902" y="34951"/>
                  </a:moveTo>
                  <a:lnTo>
                    <a:pt x="699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g1000"/>
            <p:cNvSpPr/>
            <p:nvPr/>
          </p:nvSpPr>
          <p:spPr>
            <a:xfrm>
              <a:off x="6192187" y="8533408"/>
              <a:ext cx="70487" cy="35243"/>
            </a:xfrm>
            <a:custGeom>
              <a:avLst/>
              <a:pathLst>
                <a:path w="70487" h="35243">
                  <a:moveTo>
                    <a:pt x="70487" y="35243"/>
                  </a:moveTo>
                  <a:lnTo>
                    <a:pt x="704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g1001"/>
            <p:cNvSpPr/>
            <p:nvPr/>
          </p:nvSpPr>
          <p:spPr>
            <a:xfrm>
              <a:off x="6363734" y="8532539"/>
              <a:ext cx="72224" cy="36112"/>
            </a:xfrm>
            <a:custGeom>
              <a:avLst/>
              <a:pathLst>
                <a:path w="72224" h="36112">
                  <a:moveTo>
                    <a:pt x="72224" y="36112"/>
                  </a:moveTo>
                  <a:lnTo>
                    <a:pt x="722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g1002"/>
            <p:cNvSpPr/>
            <p:nvPr/>
          </p:nvSpPr>
          <p:spPr>
            <a:xfrm>
              <a:off x="6535632" y="8532021"/>
              <a:ext cx="73260" cy="36630"/>
            </a:xfrm>
            <a:custGeom>
              <a:avLst/>
              <a:pathLst>
                <a:path w="73260" h="36630">
                  <a:moveTo>
                    <a:pt x="73260" y="36630"/>
                  </a:moveTo>
                  <a:lnTo>
                    <a:pt x="732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g1003"/>
            <p:cNvSpPr/>
            <p:nvPr/>
          </p:nvSpPr>
          <p:spPr>
            <a:xfrm>
              <a:off x="6706058" y="8530032"/>
              <a:ext cx="77237" cy="38618"/>
            </a:xfrm>
            <a:custGeom>
              <a:avLst/>
              <a:pathLst>
                <a:path w="77237" h="38618">
                  <a:moveTo>
                    <a:pt x="77237" y="38618"/>
                  </a:moveTo>
                  <a:lnTo>
                    <a:pt x="772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g1004"/>
            <p:cNvSpPr/>
            <p:nvPr/>
          </p:nvSpPr>
          <p:spPr>
            <a:xfrm>
              <a:off x="6879946" y="8501188"/>
              <a:ext cx="74294" cy="67463"/>
            </a:xfrm>
            <a:custGeom>
              <a:avLst/>
              <a:pathLst>
                <a:path w="74294" h="67463">
                  <a:moveTo>
                    <a:pt x="74294" y="67463"/>
                  </a:moveTo>
                  <a:lnTo>
                    <a:pt x="742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g1005"/>
            <p:cNvSpPr/>
            <p:nvPr/>
          </p:nvSpPr>
          <p:spPr>
            <a:xfrm>
              <a:off x="7050813" y="8470950"/>
              <a:ext cx="77391" cy="77391"/>
            </a:xfrm>
            <a:custGeom>
              <a:avLst/>
              <a:pathLst>
                <a:path w="77391" h="77391">
                  <a:moveTo>
                    <a:pt x="0" y="77391"/>
                  </a:moveTo>
                  <a:lnTo>
                    <a:pt x="77391" y="77391"/>
                  </a:lnTo>
                  <a:lnTo>
                    <a:pt x="773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g1006"/>
            <p:cNvSpPr/>
            <p:nvPr/>
          </p:nvSpPr>
          <p:spPr>
            <a:xfrm>
              <a:off x="7222342" y="8466954"/>
              <a:ext cx="79165" cy="79165"/>
            </a:xfrm>
            <a:custGeom>
              <a:avLst/>
              <a:pathLst>
                <a:path w="79165" h="79165">
                  <a:moveTo>
                    <a:pt x="0" y="79165"/>
                  </a:moveTo>
                  <a:lnTo>
                    <a:pt x="79165" y="79165"/>
                  </a:lnTo>
                  <a:lnTo>
                    <a:pt x="791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g1007"/>
            <p:cNvSpPr/>
            <p:nvPr/>
          </p:nvSpPr>
          <p:spPr>
            <a:xfrm>
              <a:off x="7397607" y="8441255"/>
              <a:ext cx="73465" cy="73465"/>
            </a:xfrm>
            <a:custGeom>
              <a:avLst/>
              <a:pathLst>
                <a:path w="73465" h="73465">
                  <a:moveTo>
                    <a:pt x="0" y="73465"/>
                  </a:moveTo>
                  <a:lnTo>
                    <a:pt x="73465" y="73465"/>
                  </a:lnTo>
                  <a:lnTo>
                    <a:pt x="734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g1008"/>
            <p:cNvSpPr/>
            <p:nvPr/>
          </p:nvSpPr>
          <p:spPr>
            <a:xfrm>
              <a:off x="7570251" y="8316196"/>
              <a:ext cx="73009" cy="73009"/>
            </a:xfrm>
            <a:custGeom>
              <a:avLst/>
              <a:pathLst>
                <a:path w="73009" h="73009">
                  <a:moveTo>
                    <a:pt x="0" y="73009"/>
                  </a:moveTo>
                  <a:lnTo>
                    <a:pt x="73009" y="73009"/>
                  </a:lnTo>
                  <a:lnTo>
                    <a:pt x="730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g1009"/>
            <p:cNvSpPr/>
            <p:nvPr/>
          </p:nvSpPr>
          <p:spPr>
            <a:xfrm>
              <a:off x="7746000" y="8260743"/>
              <a:ext cx="66342" cy="66342"/>
            </a:xfrm>
            <a:custGeom>
              <a:avLst/>
              <a:pathLst>
                <a:path w="66342" h="66342">
                  <a:moveTo>
                    <a:pt x="0" y="66342"/>
                  </a:moveTo>
                  <a:lnTo>
                    <a:pt x="66342" y="66342"/>
                  </a:lnTo>
                  <a:lnTo>
                    <a:pt x="663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g1010"/>
            <p:cNvSpPr/>
            <p:nvPr/>
          </p:nvSpPr>
          <p:spPr>
            <a:xfrm>
              <a:off x="5161491" y="8537207"/>
              <a:ext cx="62889" cy="31444"/>
            </a:xfrm>
            <a:custGeom>
              <a:avLst/>
              <a:pathLst>
                <a:path w="62889" h="31444">
                  <a:moveTo>
                    <a:pt x="62889" y="31444"/>
                  </a:moveTo>
                  <a:lnTo>
                    <a:pt x="62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7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g1011"/>
            <p:cNvSpPr/>
            <p:nvPr/>
          </p:nvSpPr>
          <p:spPr>
            <a:xfrm>
              <a:off x="5337944" y="8541244"/>
              <a:ext cx="54815" cy="27407"/>
            </a:xfrm>
            <a:custGeom>
              <a:avLst/>
              <a:pathLst>
                <a:path w="54815" h="27407">
                  <a:moveTo>
                    <a:pt x="54815" y="27407"/>
                  </a:moveTo>
                  <a:lnTo>
                    <a:pt x="548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7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g1012"/>
            <p:cNvSpPr/>
            <p:nvPr/>
          </p:nvSpPr>
          <p:spPr>
            <a:xfrm>
              <a:off x="5505385" y="8536269"/>
              <a:ext cx="64764" cy="32382"/>
            </a:xfrm>
            <a:custGeom>
              <a:avLst/>
              <a:pathLst>
                <a:path w="64764" h="32382">
                  <a:moveTo>
                    <a:pt x="64764" y="32382"/>
                  </a:moveTo>
                  <a:lnTo>
                    <a:pt x="64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7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g1013"/>
            <p:cNvSpPr/>
            <p:nvPr/>
          </p:nvSpPr>
          <p:spPr>
            <a:xfrm>
              <a:off x="5677011" y="8535480"/>
              <a:ext cx="66342" cy="33171"/>
            </a:xfrm>
            <a:custGeom>
              <a:avLst/>
              <a:pathLst>
                <a:path w="66342" h="33171">
                  <a:moveTo>
                    <a:pt x="66342" y="33171"/>
                  </a:moveTo>
                  <a:lnTo>
                    <a:pt x="663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7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g1014"/>
            <p:cNvSpPr/>
            <p:nvPr/>
          </p:nvSpPr>
          <p:spPr>
            <a:xfrm>
              <a:off x="5847927" y="8533980"/>
              <a:ext cx="69343" cy="34671"/>
            </a:xfrm>
            <a:custGeom>
              <a:avLst/>
              <a:pathLst>
                <a:path w="69343" h="34671">
                  <a:moveTo>
                    <a:pt x="69343" y="34671"/>
                  </a:moveTo>
                  <a:lnTo>
                    <a:pt x="693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7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g1015"/>
            <p:cNvSpPr/>
            <p:nvPr/>
          </p:nvSpPr>
          <p:spPr>
            <a:xfrm>
              <a:off x="6021307" y="8534944"/>
              <a:ext cx="67413" cy="33706"/>
            </a:xfrm>
            <a:custGeom>
              <a:avLst/>
              <a:pathLst>
                <a:path w="67413" h="33706">
                  <a:moveTo>
                    <a:pt x="67413" y="33706"/>
                  </a:moveTo>
                  <a:lnTo>
                    <a:pt x="674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7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g1016"/>
            <p:cNvSpPr/>
            <p:nvPr/>
          </p:nvSpPr>
          <p:spPr>
            <a:xfrm>
              <a:off x="6195204" y="8536425"/>
              <a:ext cx="64452" cy="32226"/>
            </a:xfrm>
            <a:custGeom>
              <a:avLst/>
              <a:pathLst>
                <a:path w="64452" h="32226">
                  <a:moveTo>
                    <a:pt x="64452" y="32226"/>
                  </a:moveTo>
                  <a:lnTo>
                    <a:pt x="64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7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g1017"/>
            <p:cNvSpPr/>
            <p:nvPr/>
          </p:nvSpPr>
          <p:spPr>
            <a:xfrm>
              <a:off x="6370986" y="8447067"/>
              <a:ext cx="57720" cy="57720"/>
            </a:xfrm>
            <a:custGeom>
              <a:avLst/>
              <a:pathLst>
                <a:path w="57720" h="57720">
                  <a:moveTo>
                    <a:pt x="0" y="57720"/>
                  </a:moveTo>
                  <a:lnTo>
                    <a:pt x="57720" y="57720"/>
                  </a:lnTo>
                  <a:lnTo>
                    <a:pt x="577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7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g1018"/>
            <p:cNvSpPr/>
            <p:nvPr/>
          </p:nvSpPr>
          <p:spPr>
            <a:xfrm>
              <a:off x="6541820" y="8405068"/>
              <a:ext cx="60883" cy="60883"/>
            </a:xfrm>
            <a:custGeom>
              <a:avLst/>
              <a:pathLst>
                <a:path w="60883" h="60883">
                  <a:moveTo>
                    <a:pt x="0" y="60883"/>
                  </a:moveTo>
                  <a:lnTo>
                    <a:pt x="60883" y="60883"/>
                  </a:lnTo>
                  <a:lnTo>
                    <a:pt x="608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7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g1019"/>
            <p:cNvSpPr/>
            <p:nvPr/>
          </p:nvSpPr>
          <p:spPr>
            <a:xfrm>
              <a:off x="6709512" y="8464482"/>
              <a:ext cx="70330" cy="70330"/>
            </a:xfrm>
            <a:custGeom>
              <a:avLst/>
              <a:pathLst>
                <a:path w="70330" h="70330">
                  <a:moveTo>
                    <a:pt x="0" y="70330"/>
                  </a:moveTo>
                  <a:lnTo>
                    <a:pt x="70330" y="70330"/>
                  </a:lnTo>
                  <a:lnTo>
                    <a:pt x="70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7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g1020"/>
            <p:cNvSpPr/>
            <p:nvPr/>
          </p:nvSpPr>
          <p:spPr>
            <a:xfrm>
              <a:off x="6881696" y="8434895"/>
              <a:ext cx="70794" cy="70794"/>
            </a:xfrm>
            <a:custGeom>
              <a:avLst/>
              <a:pathLst>
                <a:path w="70794" h="70794">
                  <a:moveTo>
                    <a:pt x="0" y="70794"/>
                  </a:moveTo>
                  <a:lnTo>
                    <a:pt x="70794" y="70794"/>
                  </a:lnTo>
                  <a:lnTo>
                    <a:pt x="707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7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g1021"/>
            <p:cNvSpPr/>
            <p:nvPr/>
          </p:nvSpPr>
          <p:spPr>
            <a:xfrm>
              <a:off x="7055408" y="8483267"/>
              <a:ext cx="68200" cy="68200"/>
            </a:xfrm>
            <a:custGeom>
              <a:avLst/>
              <a:pathLst>
                <a:path w="68200" h="68200">
                  <a:moveTo>
                    <a:pt x="0" y="68200"/>
                  </a:moveTo>
                  <a:lnTo>
                    <a:pt x="68200" y="68200"/>
                  </a:lnTo>
                  <a:lnTo>
                    <a:pt x="68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7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g1022"/>
            <p:cNvSpPr/>
            <p:nvPr/>
          </p:nvSpPr>
          <p:spPr>
            <a:xfrm>
              <a:off x="7228235" y="8494592"/>
              <a:ext cx="67379" cy="67379"/>
            </a:xfrm>
            <a:custGeom>
              <a:avLst/>
              <a:pathLst>
                <a:path w="67379" h="67379">
                  <a:moveTo>
                    <a:pt x="0" y="67379"/>
                  </a:moveTo>
                  <a:lnTo>
                    <a:pt x="67379" y="67379"/>
                  </a:lnTo>
                  <a:lnTo>
                    <a:pt x="673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7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g1023"/>
            <p:cNvSpPr/>
            <p:nvPr/>
          </p:nvSpPr>
          <p:spPr>
            <a:xfrm>
              <a:off x="7399444" y="8503229"/>
              <a:ext cx="69792" cy="65422"/>
            </a:xfrm>
            <a:custGeom>
              <a:avLst/>
              <a:pathLst>
                <a:path w="69792" h="65422">
                  <a:moveTo>
                    <a:pt x="69792" y="65422"/>
                  </a:moveTo>
                  <a:lnTo>
                    <a:pt x="697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7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g1024"/>
            <p:cNvSpPr/>
            <p:nvPr/>
          </p:nvSpPr>
          <p:spPr>
            <a:xfrm>
              <a:off x="7571410" y="8400694"/>
              <a:ext cx="70693" cy="70693"/>
            </a:xfrm>
            <a:custGeom>
              <a:avLst/>
              <a:pathLst>
                <a:path w="70693" h="70693">
                  <a:moveTo>
                    <a:pt x="0" y="70693"/>
                  </a:moveTo>
                  <a:lnTo>
                    <a:pt x="70693" y="70693"/>
                  </a:lnTo>
                  <a:lnTo>
                    <a:pt x="706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7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g1025"/>
            <p:cNvSpPr/>
            <p:nvPr/>
          </p:nvSpPr>
          <p:spPr>
            <a:xfrm>
              <a:off x="7747419" y="8391837"/>
              <a:ext cx="63505" cy="63505"/>
            </a:xfrm>
            <a:custGeom>
              <a:avLst/>
              <a:pathLst>
                <a:path w="63505" h="63505">
                  <a:moveTo>
                    <a:pt x="0" y="63505"/>
                  </a:moveTo>
                  <a:lnTo>
                    <a:pt x="63505" y="63505"/>
                  </a:lnTo>
                  <a:lnTo>
                    <a:pt x="635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7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g1026"/>
            <p:cNvSpPr/>
            <p:nvPr/>
          </p:nvSpPr>
          <p:spPr>
            <a:xfrm>
              <a:off x="5162873" y="8538589"/>
              <a:ext cx="60125" cy="30062"/>
            </a:xfrm>
            <a:custGeom>
              <a:avLst/>
              <a:pathLst>
                <a:path w="60125" h="30062">
                  <a:moveTo>
                    <a:pt x="60125" y="30062"/>
                  </a:moveTo>
                  <a:lnTo>
                    <a:pt x="601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CB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g1027"/>
            <p:cNvSpPr/>
            <p:nvPr/>
          </p:nvSpPr>
          <p:spPr>
            <a:xfrm>
              <a:off x="5337873" y="8541173"/>
              <a:ext cx="54956" cy="27478"/>
            </a:xfrm>
            <a:custGeom>
              <a:avLst/>
              <a:pathLst>
                <a:path w="54956" h="27478">
                  <a:moveTo>
                    <a:pt x="54956" y="27478"/>
                  </a:moveTo>
                  <a:lnTo>
                    <a:pt x="549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CB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g1028"/>
            <p:cNvSpPr/>
            <p:nvPr/>
          </p:nvSpPr>
          <p:spPr>
            <a:xfrm>
              <a:off x="5506484" y="8537368"/>
              <a:ext cx="62565" cy="31282"/>
            </a:xfrm>
            <a:custGeom>
              <a:avLst/>
              <a:pathLst>
                <a:path w="62565" h="31282">
                  <a:moveTo>
                    <a:pt x="62565" y="31282"/>
                  </a:moveTo>
                  <a:lnTo>
                    <a:pt x="625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CB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g1029"/>
            <p:cNvSpPr/>
            <p:nvPr/>
          </p:nvSpPr>
          <p:spPr>
            <a:xfrm>
              <a:off x="5677587" y="8536055"/>
              <a:ext cx="65192" cy="32596"/>
            </a:xfrm>
            <a:custGeom>
              <a:avLst/>
              <a:pathLst>
                <a:path w="65192" h="32596">
                  <a:moveTo>
                    <a:pt x="65192" y="32596"/>
                  </a:moveTo>
                  <a:lnTo>
                    <a:pt x="651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CB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g1030"/>
            <p:cNvSpPr/>
            <p:nvPr/>
          </p:nvSpPr>
          <p:spPr>
            <a:xfrm>
              <a:off x="5851207" y="8537260"/>
              <a:ext cx="62782" cy="31391"/>
            </a:xfrm>
            <a:custGeom>
              <a:avLst/>
              <a:pathLst>
                <a:path w="62782" h="31391">
                  <a:moveTo>
                    <a:pt x="62782" y="31391"/>
                  </a:moveTo>
                  <a:lnTo>
                    <a:pt x="627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CB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g1031"/>
            <p:cNvSpPr/>
            <p:nvPr/>
          </p:nvSpPr>
          <p:spPr>
            <a:xfrm>
              <a:off x="6023262" y="8536898"/>
              <a:ext cx="63505" cy="31752"/>
            </a:xfrm>
            <a:custGeom>
              <a:avLst/>
              <a:pathLst>
                <a:path w="63505" h="31752">
                  <a:moveTo>
                    <a:pt x="63505" y="31752"/>
                  </a:moveTo>
                  <a:lnTo>
                    <a:pt x="635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CB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g1032"/>
            <p:cNvSpPr/>
            <p:nvPr/>
          </p:nvSpPr>
          <p:spPr>
            <a:xfrm>
              <a:off x="6195159" y="8536380"/>
              <a:ext cx="64542" cy="32271"/>
            </a:xfrm>
            <a:custGeom>
              <a:avLst/>
              <a:pathLst>
                <a:path w="64542" h="32271">
                  <a:moveTo>
                    <a:pt x="64542" y="32271"/>
                  </a:moveTo>
                  <a:lnTo>
                    <a:pt x="645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CB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g1033"/>
            <p:cNvSpPr/>
            <p:nvPr/>
          </p:nvSpPr>
          <p:spPr>
            <a:xfrm>
              <a:off x="6365809" y="8534615"/>
              <a:ext cx="68073" cy="34036"/>
            </a:xfrm>
            <a:custGeom>
              <a:avLst/>
              <a:pathLst>
                <a:path w="68073" h="34036">
                  <a:moveTo>
                    <a:pt x="68073" y="34036"/>
                  </a:moveTo>
                  <a:lnTo>
                    <a:pt x="680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CB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g1034"/>
            <p:cNvSpPr/>
            <p:nvPr/>
          </p:nvSpPr>
          <p:spPr>
            <a:xfrm>
              <a:off x="6538623" y="8535013"/>
              <a:ext cx="67277" cy="33638"/>
            </a:xfrm>
            <a:custGeom>
              <a:avLst/>
              <a:pathLst>
                <a:path w="67277" h="33638">
                  <a:moveTo>
                    <a:pt x="67277" y="33638"/>
                  </a:moveTo>
                  <a:lnTo>
                    <a:pt x="672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CB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g1035"/>
            <p:cNvSpPr/>
            <p:nvPr/>
          </p:nvSpPr>
          <p:spPr>
            <a:xfrm>
              <a:off x="6708829" y="8517930"/>
              <a:ext cx="71695" cy="50720"/>
            </a:xfrm>
            <a:custGeom>
              <a:avLst/>
              <a:pathLst>
                <a:path w="71695" h="50720">
                  <a:moveTo>
                    <a:pt x="71695" y="50720"/>
                  </a:moveTo>
                  <a:lnTo>
                    <a:pt x="716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CB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g1036"/>
            <p:cNvSpPr/>
            <p:nvPr/>
          </p:nvSpPr>
          <p:spPr>
            <a:xfrm>
              <a:off x="6882101" y="8467922"/>
              <a:ext cx="69983" cy="69983"/>
            </a:xfrm>
            <a:custGeom>
              <a:avLst/>
              <a:pathLst>
                <a:path w="69983" h="69983">
                  <a:moveTo>
                    <a:pt x="0" y="69983"/>
                  </a:moveTo>
                  <a:lnTo>
                    <a:pt x="69983" y="69983"/>
                  </a:lnTo>
                  <a:lnTo>
                    <a:pt x="69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CB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g1037"/>
            <p:cNvSpPr/>
            <p:nvPr/>
          </p:nvSpPr>
          <p:spPr>
            <a:xfrm>
              <a:off x="7052973" y="8502079"/>
              <a:ext cx="73072" cy="66572"/>
            </a:xfrm>
            <a:custGeom>
              <a:avLst/>
              <a:pathLst>
                <a:path w="73072" h="66572">
                  <a:moveTo>
                    <a:pt x="73072" y="66572"/>
                  </a:moveTo>
                  <a:lnTo>
                    <a:pt x="730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CB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g1038"/>
            <p:cNvSpPr/>
            <p:nvPr/>
          </p:nvSpPr>
          <p:spPr>
            <a:xfrm>
              <a:off x="7223925" y="8412030"/>
              <a:ext cx="75998" cy="75998"/>
            </a:xfrm>
            <a:custGeom>
              <a:avLst/>
              <a:pathLst>
                <a:path w="75998" h="75998">
                  <a:moveTo>
                    <a:pt x="0" y="75998"/>
                  </a:moveTo>
                  <a:lnTo>
                    <a:pt x="75998" y="75998"/>
                  </a:lnTo>
                  <a:lnTo>
                    <a:pt x="759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CB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g1039"/>
            <p:cNvSpPr/>
            <p:nvPr/>
          </p:nvSpPr>
          <p:spPr>
            <a:xfrm>
              <a:off x="7396324" y="8313331"/>
              <a:ext cx="76032" cy="76032"/>
            </a:xfrm>
            <a:custGeom>
              <a:avLst/>
              <a:pathLst>
                <a:path w="76032" h="76032">
                  <a:moveTo>
                    <a:pt x="0" y="76032"/>
                  </a:moveTo>
                  <a:lnTo>
                    <a:pt x="76032" y="76032"/>
                  </a:lnTo>
                  <a:lnTo>
                    <a:pt x="760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CB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g1040"/>
            <p:cNvSpPr/>
            <p:nvPr/>
          </p:nvSpPr>
          <p:spPr>
            <a:xfrm>
              <a:off x="7569085" y="8267915"/>
              <a:ext cx="75342" cy="75342"/>
            </a:xfrm>
            <a:custGeom>
              <a:avLst/>
              <a:pathLst>
                <a:path w="75342" h="75342">
                  <a:moveTo>
                    <a:pt x="0" y="75342"/>
                  </a:moveTo>
                  <a:lnTo>
                    <a:pt x="75342" y="75342"/>
                  </a:lnTo>
                  <a:lnTo>
                    <a:pt x="753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CB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g1041"/>
            <p:cNvSpPr/>
            <p:nvPr/>
          </p:nvSpPr>
          <p:spPr>
            <a:xfrm>
              <a:off x="7744275" y="8106386"/>
              <a:ext cx="69792" cy="69792"/>
            </a:xfrm>
            <a:custGeom>
              <a:avLst/>
              <a:pathLst>
                <a:path w="69792" h="69792">
                  <a:moveTo>
                    <a:pt x="0" y="69792"/>
                  </a:moveTo>
                  <a:lnTo>
                    <a:pt x="69792" y="69792"/>
                  </a:lnTo>
                  <a:lnTo>
                    <a:pt x="697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CB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g1042"/>
            <p:cNvSpPr/>
            <p:nvPr/>
          </p:nvSpPr>
          <p:spPr>
            <a:xfrm>
              <a:off x="5161208" y="8536923"/>
              <a:ext cx="63455" cy="31727"/>
            </a:xfrm>
            <a:custGeom>
              <a:avLst/>
              <a:pathLst>
                <a:path w="63455" h="31727">
                  <a:moveTo>
                    <a:pt x="63455" y="31727"/>
                  </a:moveTo>
                  <a:lnTo>
                    <a:pt x="634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9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g1043"/>
            <p:cNvSpPr/>
            <p:nvPr/>
          </p:nvSpPr>
          <p:spPr>
            <a:xfrm>
              <a:off x="5337604" y="8540904"/>
              <a:ext cx="55495" cy="27747"/>
            </a:xfrm>
            <a:custGeom>
              <a:avLst/>
              <a:pathLst>
                <a:path w="55495" h="27747">
                  <a:moveTo>
                    <a:pt x="55495" y="27747"/>
                  </a:moveTo>
                  <a:lnTo>
                    <a:pt x="554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9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g1044"/>
            <p:cNvSpPr/>
            <p:nvPr/>
          </p:nvSpPr>
          <p:spPr>
            <a:xfrm>
              <a:off x="5505451" y="8536335"/>
              <a:ext cx="64631" cy="32315"/>
            </a:xfrm>
            <a:custGeom>
              <a:avLst/>
              <a:pathLst>
                <a:path w="64631" h="32315">
                  <a:moveTo>
                    <a:pt x="64631" y="32315"/>
                  </a:moveTo>
                  <a:lnTo>
                    <a:pt x="646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9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g1045"/>
            <p:cNvSpPr/>
            <p:nvPr/>
          </p:nvSpPr>
          <p:spPr>
            <a:xfrm>
              <a:off x="5677693" y="8536161"/>
              <a:ext cx="64980" cy="32490"/>
            </a:xfrm>
            <a:custGeom>
              <a:avLst/>
              <a:pathLst>
                <a:path w="64980" h="32490">
                  <a:moveTo>
                    <a:pt x="64980" y="32490"/>
                  </a:moveTo>
                  <a:lnTo>
                    <a:pt x="649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9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g1046"/>
            <p:cNvSpPr/>
            <p:nvPr/>
          </p:nvSpPr>
          <p:spPr>
            <a:xfrm>
              <a:off x="5850463" y="8536516"/>
              <a:ext cx="64270" cy="32135"/>
            </a:xfrm>
            <a:custGeom>
              <a:avLst/>
              <a:pathLst>
                <a:path w="64270" h="32135">
                  <a:moveTo>
                    <a:pt x="64270" y="32135"/>
                  </a:moveTo>
                  <a:lnTo>
                    <a:pt x="64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9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g1047"/>
            <p:cNvSpPr/>
            <p:nvPr/>
          </p:nvSpPr>
          <p:spPr>
            <a:xfrm>
              <a:off x="6020758" y="8534395"/>
              <a:ext cx="68512" cy="34256"/>
            </a:xfrm>
            <a:custGeom>
              <a:avLst/>
              <a:pathLst>
                <a:path w="68512" h="34256">
                  <a:moveTo>
                    <a:pt x="68512" y="34256"/>
                  </a:moveTo>
                  <a:lnTo>
                    <a:pt x="685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9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g1048"/>
            <p:cNvSpPr/>
            <p:nvPr/>
          </p:nvSpPr>
          <p:spPr>
            <a:xfrm>
              <a:off x="6194334" y="8535556"/>
              <a:ext cx="66191" cy="33095"/>
            </a:xfrm>
            <a:custGeom>
              <a:avLst/>
              <a:pathLst>
                <a:path w="66191" h="33095">
                  <a:moveTo>
                    <a:pt x="66191" y="33095"/>
                  </a:moveTo>
                  <a:lnTo>
                    <a:pt x="661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9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g1049"/>
            <p:cNvSpPr/>
            <p:nvPr/>
          </p:nvSpPr>
          <p:spPr>
            <a:xfrm>
              <a:off x="6366277" y="8535082"/>
              <a:ext cx="67138" cy="33569"/>
            </a:xfrm>
            <a:custGeom>
              <a:avLst/>
              <a:pathLst>
                <a:path w="67138" h="33569">
                  <a:moveTo>
                    <a:pt x="67138" y="33569"/>
                  </a:moveTo>
                  <a:lnTo>
                    <a:pt x="671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9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g1050"/>
            <p:cNvSpPr/>
            <p:nvPr/>
          </p:nvSpPr>
          <p:spPr>
            <a:xfrm>
              <a:off x="6534661" y="8527587"/>
              <a:ext cx="75200" cy="41064"/>
            </a:xfrm>
            <a:custGeom>
              <a:avLst/>
              <a:pathLst>
                <a:path w="75200" h="41064">
                  <a:moveTo>
                    <a:pt x="75200" y="41064"/>
                  </a:moveTo>
                  <a:lnTo>
                    <a:pt x="75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9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g1051"/>
            <p:cNvSpPr/>
            <p:nvPr/>
          </p:nvSpPr>
          <p:spPr>
            <a:xfrm>
              <a:off x="6706670" y="8508238"/>
              <a:ext cx="76015" cy="60413"/>
            </a:xfrm>
            <a:custGeom>
              <a:avLst/>
              <a:pathLst>
                <a:path w="76015" h="60413">
                  <a:moveTo>
                    <a:pt x="76015" y="60413"/>
                  </a:moveTo>
                  <a:lnTo>
                    <a:pt x="760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9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g1052"/>
            <p:cNvSpPr/>
            <p:nvPr/>
          </p:nvSpPr>
          <p:spPr>
            <a:xfrm>
              <a:off x="6879565" y="8499501"/>
              <a:ext cx="75056" cy="69150"/>
            </a:xfrm>
            <a:custGeom>
              <a:avLst/>
              <a:pathLst>
                <a:path w="75056" h="69150">
                  <a:moveTo>
                    <a:pt x="75056" y="69150"/>
                  </a:moveTo>
                  <a:lnTo>
                    <a:pt x="750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9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g1053"/>
            <p:cNvSpPr/>
            <p:nvPr/>
          </p:nvSpPr>
          <p:spPr>
            <a:xfrm>
              <a:off x="7052099" y="8441327"/>
              <a:ext cx="74819" cy="74819"/>
            </a:xfrm>
            <a:custGeom>
              <a:avLst/>
              <a:pathLst>
                <a:path w="74819" h="74819">
                  <a:moveTo>
                    <a:pt x="0" y="74819"/>
                  </a:moveTo>
                  <a:lnTo>
                    <a:pt x="74819" y="74819"/>
                  </a:lnTo>
                  <a:lnTo>
                    <a:pt x="748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9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g1054"/>
            <p:cNvSpPr/>
            <p:nvPr/>
          </p:nvSpPr>
          <p:spPr>
            <a:xfrm>
              <a:off x="7224271" y="8417865"/>
              <a:ext cx="75307" cy="75307"/>
            </a:xfrm>
            <a:custGeom>
              <a:avLst/>
              <a:pathLst>
                <a:path w="75307" h="75307">
                  <a:moveTo>
                    <a:pt x="0" y="75307"/>
                  </a:moveTo>
                  <a:lnTo>
                    <a:pt x="75307" y="75307"/>
                  </a:lnTo>
                  <a:lnTo>
                    <a:pt x="753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9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g1055"/>
            <p:cNvSpPr/>
            <p:nvPr/>
          </p:nvSpPr>
          <p:spPr>
            <a:xfrm>
              <a:off x="7397145" y="8309998"/>
              <a:ext cx="74390" cy="74390"/>
            </a:xfrm>
            <a:custGeom>
              <a:avLst/>
              <a:pathLst>
                <a:path w="74390" h="74390">
                  <a:moveTo>
                    <a:pt x="0" y="74390"/>
                  </a:moveTo>
                  <a:lnTo>
                    <a:pt x="74390" y="74390"/>
                  </a:lnTo>
                  <a:lnTo>
                    <a:pt x="74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9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g1056"/>
            <p:cNvSpPr/>
            <p:nvPr/>
          </p:nvSpPr>
          <p:spPr>
            <a:xfrm>
              <a:off x="7569147" y="8216343"/>
              <a:ext cx="75218" cy="75218"/>
            </a:xfrm>
            <a:custGeom>
              <a:avLst/>
              <a:pathLst>
                <a:path w="75218" h="75218">
                  <a:moveTo>
                    <a:pt x="0" y="75218"/>
                  </a:moveTo>
                  <a:lnTo>
                    <a:pt x="75218" y="75218"/>
                  </a:lnTo>
                  <a:lnTo>
                    <a:pt x="752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9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g1057"/>
            <p:cNvSpPr/>
            <p:nvPr/>
          </p:nvSpPr>
          <p:spPr>
            <a:xfrm>
              <a:off x="7744689" y="8111725"/>
              <a:ext cx="68965" cy="68965"/>
            </a:xfrm>
            <a:custGeom>
              <a:avLst/>
              <a:pathLst>
                <a:path w="68965" h="68965">
                  <a:moveTo>
                    <a:pt x="0" y="68965"/>
                  </a:moveTo>
                  <a:lnTo>
                    <a:pt x="68965" y="68965"/>
                  </a:lnTo>
                  <a:lnTo>
                    <a:pt x="689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9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8" name="rc1058"/>
            <p:cNvSpPr/>
            <p:nvPr/>
          </p:nvSpPr>
          <p:spPr>
            <a:xfrm>
              <a:off x="4848104" y="6345850"/>
              <a:ext cx="3719253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9" name="tx1059"/>
            <p:cNvSpPr/>
            <p:nvPr/>
          </p:nvSpPr>
          <p:spPr>
            <a:xfrm>
              <a:off x="6460438" y="6423131"/>
              <a:ext cx="4945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060" name="rc1060"/>
            <p:cNvSpPr/>
            <p:nvPr/>
          </p:nvSpPr>
          <p:spPr>
            <a:xfrm>
              <a:off x="4848104" y="4053460"/>
              <a:ext cx="3719253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1" name="tx1061"/>
            <p:cNvSpPr/>
            <p:nvPr/>
          </p:nvSpPr>
          <p:spPr>
            <a:xfrm>
              <a:off x="6392632" y="4129193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Switzerland</a:t>
              </a:r>
            </a:p>
          </p:txBody>
        </p:sp>
        <p:sp>
          <p:nvSpPr>
            <p:cNvPr id="1062" name="rc1062"/>
            <p:cNvSpPr/>
            <p:nvPr/>
          </p:nvSpPr>
          <p:spPr>
            <a:xfrm>
              <a:off x="4848104" y="1761070"/>
              <a:ext cx="3719253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3" name="tx1063"/>
            <p:cNvSpPr/>
            <p:nvPr/>
          </p:nvSpPr>
          <p:spPr>
            <a:xfrm>
              <a:off x="6623048" y="1838292"/>
              <a:ext cx="169366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1064" name="pl1064"/>
            <p:cNvSpPr/>
            <p:nvPr/>
          </p:nvSpPr>
          <p:spPr>
            <a:xfrm>
              <a:off x="4848104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5"/>
            <p:cNvSpPr/>
            <p:nvPr/>
          </p:nvSpPr>
          <p:spPr>
            <a:xfrm>
              <a:off x="5611660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6"/>
            <p:cNvSpPr/>
            <p:nvPr/>
          </p:nvSpPr>
          <p:spPr>
            <a:xfrm>
              <a:off x="6350584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7"/>
            <p:cNvSpPr/>
            <p:nvPr/>
          </p:nvSpPr>
          <p:spPr>
            <a:xfrm>
              <a:off x="7114140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8"/>
            <p:cNvSpPr/>
            <p:nvPr/>
          </p:nvSpPr>
          <p:spPr>
            <a:xfrm>
              <a:off x="7877695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9"/>
            <p:cNvSpPr/>
            <p:nvPr/>
          </p:nvSpPr>
          <p:spPr>
            <a:xfrm>
              <a:off x="8567358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tx1070"/>
            <p:cNvSpPr/>
            <p:nvPr/>
          </p:nvSpPr>
          <p:spPr>
            <a:xfrm>
              <a:off x="4753271" y="8628245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1071" name="tx1071"/>
            <p:cNvSpPr/>
            <p:nvPr/>
          </p:nvSpPr>
          <p:spPr>
            <a:xfrm>
              <a:off x="5503253" y="8629853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072" name="tx1072"/>
            <p:cNvSpPr/>
            <p:nvPr/>
          </p:nvSpPr>
          <p:spPr>
            <a:xfrm>
              <a:off x="6242178" y="8629853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073" name="tx1073"/>
            <p:cNvSpPr/>
            <p:nvPr/>
          </p:nvSpPr>
          <p:spPr>
            <a:xfrm>
              <a:off x="7015854" y="8629793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074" name="tx1074"/>
            <p:cNvSpPr/>
            <p:nvPr/>
          </p:nvSpPr>
          <p:spPr>
            <a:xfrm>
              <a:off x="7772652" y="8629853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075" name="tx1075"/>
            <p:cNvSpPr/>
            <p:nvPr/>
          </p:nvSpPr>
          <p:spPr>
            <a:xfrm>
              <a:off x="8462375" y="8629853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076" name="tx1076"/>
            <p:cNvSpPr/>
            <p:nvPr/>
          </p:nvSpPr>
          <p:spPr>
            <a:xfrm>
              <a:off x="4717668" y="3938389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77" name="tx1077"/>
            <p:cNvSpPr/>
            <p:nvPr/>
          </p:nvSpPr>
          <p:spPr>
            <a:xfrm>
              <a:off x="4649862" y="344386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078" name="tx1078"/>
            <p:cNvSpPr/>
            <p:nvPr/>
          </p:nvSpPr>
          <p:spPr>
            <a:xfrm>
              <a:off x="4649862" y="294933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79" name="tx1079"/>
            <p:cNvSpPr/>
            <p:nvPr/>
          </p:nvSpPr>
          <p:spPr>
            <a:xfrm>
              <a:off x="4649862" y="2456296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080" name="tx1080"/>
            <p:cNvSpPr/>
            <p:nvPr/>
          </p:nvSpPr>
          <p:spPr>
            <a:xfrm>
              <a:off x="4582056" y="1960281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081" name="pl1081"/>
            <p:cNvSpPr/>
            <p:nvPr/>
          </p:nvSpPr>
          <p:spPr>
            <a:xfrm>
              <a:off x="4813310" y="3983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2"/>
            <p:cNvSpPr/>
            <p:nvPr/>
          </p:nvSpPr>
          <p:spPr>
            <a:xfrm>
              <a:off x="4813310" y="34893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3"/>
            <p:cNvSpPr/>
            <p:nvPr/>
          </p:nvSpPr>
          <p:spPr>
            <a:xfrm>
              <a:off x="4813310" y="29948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4"/>
            <p:cNvSpPr/>
            <p:nvPr/>
          </p:nvSpPr>
          <p:spPr>
            <a:xfrm>
              <a:off x="4813310" y="25002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5"/>
            <p:cNvSpPr/>
            <p:nvPr/>
          </p:nvSpPr>
          <p:spPr>
            <a:xfrm>
              <a:off x="4813310" y="20057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tx1086"/>
            <p:cNvSpPr/>
            <p:nvPr/>
          </p:nvSpPr>
          <p:spPr>
            <a:xfrm>
              <a:off x="4717668" y="6230779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87" name="tx1087"/>
            <p:cNvSpPr/>
            <p:nvPr/>
          </p:nvSpPr>
          <p:spPr>
            <a:xfrm>
              <a:off x="4649862" y="573625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088" name="tx1088"/>
            <p:cNvSpPr/>
            <p:nvPr/>
          </p:nvSpPr>
          <p:spPr>
            <a:xfrm>
              <a:off x="4649862" y="524172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89" name="tx1089"/>
            <p:cNvSpPr/>
            <p:nvPr/>
          </p:nvSpPr>
          <p:spPr>
            <a:xfrm>
              <a:off x="4649862" y="4748686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090" name="tx1090"/>
            <p:cNvSpPr/>
            <p:nvPr/>
          </p:nvSpPr>
          <p:spPr>
            <a:xfrm>
              <a:off x="4582056" y="4252671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091" name="pl1091"/>
            <p:cNvSpPr/>
            <p:nvPr/>
          </p:nvSpPr>
          <p:spPr>
            <a:xfrm>
              <a:off x="4813310" y="62762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2"/>
            <p:cNvSpPr/>
            <p:nvPr/>
          </p:nvSpPr>
          <p:spPr>
            <a:xfrm>
              <a:off x="4813310" y="57817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3"/>
            <p:cNvSpPr/>
            <p:nvPr/>
          </p:nvSpPr>
          <p:spPr>
            <a:xfrm>
              <a:off x="4813310" y="52872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4"/>
            <p:cNvSpPr/>
            <p:nvPr/>
          </p:nvSpPr>
          <p:spPr>
            <a:xfrm>
              <a:off x="4813310" y="47926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5"/>
            <p:cNvSpPr/>
            <p:nvPr/>
          </p:nvSpPr>
          <p:spPr>
            <a:xfrm>
              <a:off x="4813310" y="4298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tx1096"/>
            <p:cNvSpPr/>
            <p:nvPr/>
          </p:nvSpPr>
          <p:spPr>
            <a:xfrm>
              <a:off x="4717668" y="8523169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97" name="tx1097"/>
            <p:cNvSpPr/>
            <p:nvPr/>
          </p:nvSpPr>
          <p:spPr>
            <a:xfrm>
              <a:off x="4649862" y="802864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098" name="tx1098"/>
            <p:cNvSpPr/>
            <p:nvPr/>
          </p:nvSpPr>
          <p:spPr>
            <a:xfrm>
              <a:off x="4649862" y="753411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99" name="tx1099"/>
            <p:cNvSpPr/>
            <p:nvPr/>
          </p:nvSpPr>
          <p:spPr>
            <a:xfrm>
              <a:off x="4649862" y="7041076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100" name="tx1100"/>
            <p:cNvSpPr/>
            <p:nvPr/>
          </p:nvSpPr>
          <p:spPr>
            <a:xfrm>
              <a:off x="4582056" y="6545061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01" name="pl1101"/>
            <p:cNvSpPr/>
            <p:nvPr/>
          </p:nvSpPr>
          <p:spPr>
            <a:xfrm>
              <a:off x="4813310" y="8568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2"/>
            <p:cNvSpPr/>
            <p:nvPr/>
          </p:nvSpPr>
          <p:spPr>
            <a:xfrm>
              <a:off x="4813310" y="80741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3"/>
            <p:cNvSpPr/>
            <p:nvPr/>
          </p:nvSpPr>
          <p:spPr>
            <a:xfrm>
              <a:off x="4813310" y="75795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4"/>
            <p:cNvSpPr/>
            <p:nvPr/>
          </p:nvSpPr>
          <p:spPr>
            <a:xfrm>
              <a:off x="4813310" y="70850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5"/>
            <p:cNvSpPr/>
            <p:nvPr/>
          </p:nvSpPr>
          <p:spPr>
            <a:xfrm>
              <a:off x="4813310" y="65905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tx1106"/>
            <p:cNvSpPr/>
            <p:nvPr/>
          </p:nvSpPr>
          <p:spPr>
            <a:xfrm>
              <a:off x="6203650" y="8795705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1107" name="tx1107"/>
            <p:cNvSpPr/>
            <p:nvPr/>
          </p:nvSpPr>
          <p:spPr>
            <a:xfrm rot="-5400000">
              <a:off x="3289932" y="5215695"/>
              <a:ext cx="23212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B.1.1.7 (%)</a:t>
              </a:r>
            </a:p>
          </p:txBody>
        </p:sp>
        <p:sp>
          <p:nvSpPr>
            <p:cNvPr id="1108" name="rc1108"/>
            <p:cNvSpPr/>
            <p:nvPr/>
          </p:nvSpPr>
          <p:spPr>
            <a:xfrm>
              <a:off x="8706536" y="2182773"/>
              <a:ext cx="1072724" cy="10258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9" name="tx1109"/>
            <p:cNvSpPr/>
            <p:nvPr/>
          </p:nvSpPr>
          <p:spPr>
            <a:xfrm>
              <a:off x="8776125" y="2244399"/>
              <a:ext cx="499764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1110" name="rc1110"/>
            <p:cNvSpPr/>
            <p:nvPr/>
          </p:nvSpPr>
          <p:spPr>
            <a:xfrm>
              <a:off x="8776125" y="248067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8861027" y="2565579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12" name="rc1112"/>
            <p:cNvSpPr/>
            <p:nvPr/>
          </p:nvSpPr>
          <p:spPr>
            <a:xfrm>
              <a:off x="8776125" y="270013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13" name="pg1113"/>
            <p:cNvSpPr/>
            <p:nvPr/>
          </p:nvSpPr>
          <p:spPr>
            <a:xfrm>
              <a:off x="8852418" y="277125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14" name="rc1114"/>
            <p:cNvSpPr/>
            <p:nvPr/>
          </p:nvSpPr>
          <p:spPr>
            <a:xfrm>
              <a:off x="8776125" y="291958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15" name="pg1115"/>
            <p:cNvSpPr/>
            <p:nvPr/>
          </p:nvSpPr>
          <p:spPr>
            <a:xfrm>
              <a:off x="8861027" y="3004491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16" name="tx1116"/>
            <p:cNvSpPr/>
            <p:nvPr/>
          </p:nvSpPr>
          <p:spPr>
            <a:xfrm>
              <a:off x="9071496" y="2545280"/>
              <a:ext cx="169366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1117" name="tx1117"/>
            <p:cNvSpPr/>
            <p:nvPr/>
          </p:nvSpPr>
          <p:spPr>
            <a:xfrm>
              <a:off x="9071496" y="2763248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Switzerland</a:t>
              </a:r>
            </a:p>
          </p:txBody>
        </p:sp>
        <p:sp>
          <p:nvSpPr>
            <p:cNvPr id="1118" name="tx1118"/>
            <p:cNvSpPr/>
            <p:nvPr/>
          </p:nvSpPr>
          <p:spPr>
            <a:xfrm>
              <a:off x="9071496" y="2984252"/>
              <a:ext cx="4945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119" name="rc1119"/>
            <p:cNvSpPr/>
            <p:nvPr/>
          </p:nvSpPr>
          <p:spPr>
            <a:xfrm>
              <a:off x="8706536" y="3347812"/>
              <a:ext cx="1968074" cy="38787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0" name="tx1120"/>
            <p:cNvSpPr/>
            <p:nvPr/>
          </p:nvSpPr>
          <p:spPr>
            <a:xfrm>
              <a:off x="8776125" y="3406983"/>
              <a:ext cx="423639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region</a:t>
              </a:r>
            </a:p>
          </p:txBody>
        </p:sp>
        <p:sp>
          <p:nvSpPr>
            <p:cNvPr id="1121" name="rc1121"/>
            <p:cNvSpPr/>
            <p:nvPr/>
          </p:nvSpPr>
          <p:spPr>
            <a:xfrm>
              <a:off x="8776125" y="364571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22" name="rc1122"/>
            <p:cNvSpPr/>
            <p:nvPr/>
          </p:nvSpPr>
          <p:spPr>
            <a:xfrm>
              <a:off x="8785125" y="3654717"/>
              <a:ext cx="201455" cy="201455"/>
            </a:xfrm>
            <a:prstGeom prst="rect">
              <a:avLst/>
            </a:prstGeom>
            <a:solidFill>
              <a:srgbClr val="DF2A67">
                <a:alpha val="29803"/>
              </a:srgbClr>
            </a:solidFill>
            <a:ln w="13550" cap="sq">
              <a:solidFill>
                <a:srgbClr val="DF2A6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3" name="pl1123"/>
            <p:cNvSpPr/>
            <p:nvPr/>
          </p:nvSpPr>
          <p:spPr>
            <a:xfrm>
              <a:off x="8798071" y="375544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F2A6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8861027" y="3730619"/>
              <a:ext cx="49651" cy="4965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rc1125"/>
            <p:cNvSpPr/>
            <p:nvPr/>
          </p:nvSpPr>
          <p:spPr>
            <a:xfrm>
              <a:off x="8776125" y="386517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26" name="rc1126"/>
            <p:cNvSpPr/>
            <p:nvPr/>
          </p:nvSpPr>
          <p:spPr>
            <a:xfrm>
              <a:off x="8785125" y="3874173"/>
              <a:ext cx="201455" cy="201456"/>
            </a:xfrm>
            <a:prstGeom prst="rect">
              <a:avLst/>
            </a:prstGeom>
            <a:solidFill>
              <a:srgbClr val="D5442C">
                <a:alpha val="29803"/>
              </a:srgbClr>
            </a:solidFill>
            <a:ln w="13550" cap="sq">
              <a:solidFill>
                <a:srgbClr val="D5442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7" name="pl1127"/>
            <p:cNvSpPr/>
            <p:nvPr/>
          </p:nvSpPr>
          <p:spPr>
            <a:xfrm>
              <a:off x="8798071" y="397490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5442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8861027" y="3950075"/>
              <a:ext cx="49651" cy="49651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  <a:ln w="9000" cap="rnd">
              <a:solidFill>
                <a:srgbClr val="D5442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rc1129"/>
            <p:cNvSpPr/>
            <p:nvPr/>
          </p:nvSpPr>
          <p:spPr>
            <a:xfrm>
              <a:off x="8776125" y="408462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30" name="rc1130"/>
            <p:cNvSpPr/>
            <p:nvPr/>
          </p:nvSpPr>
          <p:spPr>
            <a:xfrm>
              <a:off x="8785125" y="4093629"/>
              <a:ext cx="201455" cy="201455"/>
            </a:xfrm>
            <a:prstGeom prst="rect">
              <a:avLst/>
            </a:prstGeom>
            <a:solidFill>
              <a:srgbClr val="C75600">
                <a:alpha val="29803"/>
              </a:srgbClr>
            </a:solidFill>
            <a:ln w="13550" cap="sq">
              <a:solidFill>
                <a:srgbClr val="C756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1" name="pl1131"/>
            <p:cNvSpPr/>
            <p:nvPr/>
          </p:nvSpPr>
          <p:spPr>
            <a:xfrm>
              <a:off x="8798071" y="419435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756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8861027" y="4169531"/>
              <a:ext cx="49651" cy="49651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  <a:ln w="9000" cap="rnd">
              <a:solidFill>
                <a:srgbClr val="C7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rc1133"/>
            <p:cNvSpPr/>
            <p:nvPr/>
          </p:nvSpPr>
          <p:spPr>
            <a:xfrm>
              <a:off x="8776125" y="430408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34" name="rc1134"/>
            <p:cNvSpPr/>
            <p:nvPr/>
          </p:nvSpPr>
          <p:spPr>
            <a:xfrm>
              <a:off x="8785125" y="4313085"/>
              <a:ext cx="201455" cy="201455"/>
            </a:xfrm>
            <a:prstGeom prst="rect">
              <a:avLst/>
            </a:prstGeom>
            <a:solidFill>
              <a:srgbClr val="B66500">
                <a:alpha val="29803"/>
              </a:srgbClr>
            </a:solidFill>
            <a:ln w="13550" cap="sq">
              <a:solidFill>
                <a:srgbClr val="B665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5" name="pl1135"/>
            <p:cNvSpPr/>
            <p:nvPr/>
          </p:nvSpPr>
          <p:spPr>
            <a:xfrm>
              <a:off x="8798071" y="44138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665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8861027" y="4388987"/>
              <a:ext cx="49651" cy="49651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  <a:ln w="9000" cap="rnd">
              <a:solidFill>
                <a:srgbClr val="B66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rc1137"/>
            <p:cNvSpPr/>
            <p:nvPr/>
          </p:nvSpPr>
          <p:spPr>
            <a:xfrm>
              <a:off x="8776125" y="452354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38" name="rc1138"/>
            <p:cNvSpPr/>
            <p:nvPr/>
          </p:nvSpPr>
          <p:spPr>
            <a:xfrm>
              <a:off x="8785125" y="4532541"/>
              <a:ext cx="201455" cy="201456"/>
            </a:xfrm>
            <a:prstGeom prst="rect">
              <a:avLst/>
            </a:prstGeom>
            <a:solidFill>
              <a:srgbClr val="A27100">
                <a:alpha val="29803"/>
              </a:srgbClr>
            </a:solidFill>
            <a:ln w="13550" cap="sq">
              <a:solidFill>
                <a:srgbClr val="A27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9" name="pl1139"/>
            <p:cNvSpPr/>
            <p:nvPr/>
          </p:nvSpPr>
          <p:spPr>
            <a:xfrm>
              <a:off x="8798071" y="46332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A27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8861027" y="4608443"/>
              <a:ext cx="49651" cy="49651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  <a:ln w="9000" cap="rnd">
              <a:solidFill>
                <a:srgbClr val="A27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rc1141"/>
            <p:cNvSpPr/>
            <p:nvPr/>
          </p:nvSpPr>
          <p:spPr>
            <a:xfrm>
              <a:off x="8776125" y="474299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42" name="rc1142"/>
            <p:cNvSpPr/>
            <p:nvPr/>
          </p:nvSpPr>
          <p:spPr>
            <a:xfrm>
              <a:off x="8785125" y="4751997"/>
              <a:ext cx="201455" cy="201455"/>
            </a:xfrm>
            <a:prstGeom prst="rect">
              <a:avLst/>
            </a:prstGeom>
            <a:solidFill>
              <a:srgbClr val="897B00">
                <a:alpha val="29803"/>
              </a:srgbClr>
            </a:solidFill>
            <a:ln w="13550" cap="sq">
              <a:solidFill>
                <a:srgbClr val="897B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3" name="pl1143"/>
            <p:cNvSpPr/>
            <p:nvPr/>
          </p:nvSpPr>
          <p:spPr>
            <a:xfrm>
              <a:off x="8798071" y="48527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897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8861027" y="4827899"/>
              <a:ext cx="49651" cy="49651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  <a:ln w="9000" cap="rnd">
              <a:solidFill>
                <a:srgbClr val="897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rc1145"/>
            <p:cNvSpPr/>
            <p:nvPr/>
          </p:nvSpPr>
          <p:spPr>
            <a:xfrm>
              <a:off x="8776125" y="496245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46" name="rc1146"/>
            <p:cNvSpPr/>
            <p:nvPr/>
          </p:nvSpPr>
          <p:spPr>
            <a:xfrm>
              <a:off x="8785125" y="4971453"/>
              <a:ext cx="201455" cy="201456"/>
            </a:xfrm>
            <a:prstGeom prst="rect">
              <a:avLst/>
            </a:prstGeom>
            <a:solidFill>
              <a:srgbClr val="698400">
                <a:alpha val="29803"/>
              </a:srgbClr>
            </a:solidFill>
            <a:ln w="13550" cap="sq">
              <a:solidFill>
                <a:srgbClr val="6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7" name="pl1147"/>
            <p:cNvSpPr/>
            <p:nvPr/>
          </p:nvSpPr>
          <p:spPr>
            <a:xfrm>
              <a:off x="8798071" y="50721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98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8861027" y="5047355"/>
              <a:ext cx="49651" cy="49651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  <a:ln w="9000" cap="rnd">
              <a:solidFill>
                <a:srgbClr val="698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rc1149"/>
            <p:cNvSpPr/>
            <p:nvPr/>
          </p:nvSpPr>
          <p:spPr>
            <a:xfrm>
              <a:off x="8776125" y="518190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50" name="rc1150"/>
            <p:cNvSpPr/>
            <p:nvPr/>
          </p:nvSpPr>
          <p:spPr>
            <a:xfrm>
              <a:off x="8785125" y="5190909"/>
              <a:ext cx="201455" cy="201456"/>
            </a:xfrm>
            <a:prstGeom prst="rect">
              <a:avLst/>
            </a:prstGeom>
            <a:solidFill>
              <a:srgbClr val="308C00">
                <a:alpha val="29803"/>
              </a:srgbClr>
            </a:solidFill>
            <a:ln w="13550" cap="sq">
              <a:solidFill>
                <a:srgbClr val="308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1" name="pl1151"/>
            <p:cNvSpPr/>
            <p:nvPr/>
          </p:nvSpPr>
          <p:spPr>
            <a:xfrm>
              <a:off x="8798071" y="52916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08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8861027" y="5266811"/>
              <a:ext cx="49651" cy="49651"/>
            </a:xfrm>
            <a:prstGeom prst="ellipse">
              <a:avLst/>
            </a:prstGeom>
            <a:solidFill>
              <a:srgbClr val="308C00">
                <a:alpha val="50196"/>
              </a:srgbClr>
            </a:solidFill>
            <a:ln w="9000" cap="rnd">
              <a:solidFill>
                <a:srgbClr val="30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rc1153"/>
            <p:cNvSpPr/>
            <p:nvPr/>
          </p:nvSpPr>
          <p:spPr>
            <a:xfrm>
              <a:off x="8776125" y="54013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54" name="rc1154"/>
            <p:cNvSpPr/>
            <p:nvPr/>
          </p:nvSpPr>
          <p:spPr>
            <a:xfrm>
              <a:off x="8785125" y="5410365"/>
              <a:ext cx="201455" cy="201455"/>
            </a:xfrm>
            <a:prstGeom prst="rect">
              <a:avLst/>
            </a:prstGeom>
            <a:solidFill>
              <a:srgbClr val="009200">
                <a:alpha val="29803"/>
              </a:srgbClr>
            </a:solidFill>
            <a:ln w="13550" cap="sq">
              <a:solidFill>
                <a:srgbClr val="0092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5" name="pl1155"/>
            <p:cNvSpPr/>
            <p:nvPr/>
          </p:nvSpPr>
          <p:spPr>
            <a:xfrm>
              <a:off x="8798071" y="5511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2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8861027" y="5486267"/>
              <a:ext cx="49651" cy="49651"/>
            </a:xfrm>
            <a:prstGeom prst="ellipse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rc1157"/>
            <p:cNvSpPr/>
            <p:nvPr/>
          </p:nvSpPr>
          <p:spPr>
            <a:xfrm>
              <a:off x="8776125" y="562082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58" name="rc1158"/>
            <p:cNvSpPr/>
            <p:nvPr/>
          </p:nvSpPr>
          <p:spPr>
            <a:xfrm>
              <a:off x="8785125" y="5629821"/>
              <a:ext cx="201455" cy="201455"/>
            </a:xfrm>
            <a:prstGeom prst="rect">
              <a:avLst/>
            </a:prstGeom>
            <a:solidFill>
              <a:srgbClr val="009800">
                <a:alpha val="29803"/>
              </a:srgbClr>
            </a:solidFill>
            <a:ln w="13550" cap="sq">
              <a:solidFill>
                <a:srgbClr val="0098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9" name="pl1159"/>
            <p:cNvSpPr/>
            <p:nvPr/>
          </p:nvSpPr>
          <p:spPr>
            <a:xfrm>
              <a:off x="8798071" y="5730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8861027" y="5705723"/>
              <a:ext cx="49651" cy="49651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rc1161"/>
            <p:cNvSpPr/>
            <p:nvPr/>
          </p:nvSpPr>
          <p:spPr>
            <a:xfrm>
              <a:off x="8776125" y="584027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62" name="rc1162"/>
            <p:cNvSpPr/>
            <p:nvPr/>
          </p:nvSpPr>
          <p:spPr>
            <a:xfrm>
              <a:off x="8785125" y="5849277"/>
              <a:ext cx="201455" cy="201456"/>
            </a:xfrm>
            <a:prstGeom prst="rect">
              <a:avLst/>
            </a:prstGeom>
            <a:solidFill>
              <a:srgbClr val="009C51">
                <a:alpha val="29803"/>
              </a:srgbClr>
            </a:solidFill>
            <a:ln w="13550" cap="sq">
              <a:solidFill>
                <a:srgbClr val="009C51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3" name="pl1163"/>
            <p:cNvSpPr/>
            <p:nvPr/>
          </p:nvSpPr>
          <p:spPr>
            <a:xfrm>
              <a:off x="8798071" y="59500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C5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8861027" y="5925179"/>
              <a:ext cx="49651" cy="49651"/>
            </a:xfrm>
            <a:prstGeom prst="ellipse">
              <a:avLst/>
            </a:prstGeom>
            <a:solidFill>
              <a:srgbClr val="009C51">
                <a:alpha val="50196"/>
              </a:srgbClr>
            </a:solidFill>
            <a:ln w="9000" cap="rnd">
              <a:solidFill>
                <a:srgbClr val="009C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rc1165"/>
            <p:cNvSpPr/>
            <p:nvPr/>
          </p:nvSpPr>
          <p:spPr>
            <a:xfrm>
              <a:off x="8776125" y="605973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66" name="rc1166"/>
            <p:cNvSpPr/>
            <p:nvPr/>
          </p:nvSpPr>
          <p:spPr>
            <a:xfrm>
              <a:off x="8785125" y="6068733"/>
              <a:ext cx="201455" cy="201455"/>
            </a:xfrm>
            <a:prstGeom prst="rect">
              <a:avLst/>
            </a:prstGeom>
            <a:solidFill>
              <a:srgbClr val="009E7B">
                <a:alpha val="29803"/>
              </a:srgbClr>
            </a:solidFill>
            <a:ln w="13550" cap="sq">
              <a:solidFill>
                <a:srgbClr val="009E7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7" name="pl1167"/>
            <p:cNvSpPr/>
            <p:nvPr/>
          </p:nvSpPr>
          <p:spPr>
            <a:xfrm>
              <a:off x="8798071" y="616946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7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8861027" y="6144635"/>
              <a:ext cx="49651" cy="49651"/>
            </a:xfrm>
            <a:prstGeom prst="ellipse">
              <a:avLst/>
            </a:prstGeom>
            <a:solidFill>
              <a:srgbClr val="009E7B">
                <a:alpha val="50196"/>
              </a:srgbClr>
            </a:solidFill>
            <a:ln w="9000" cap="rnd">
              <a:solidFill>
                <a:srgbClr val="009E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rc1169"/>
            <p:cNvSpPr/>
            <p:nvPr/>
          </p:nvSpPr>
          <p:spPr>
            <a:xfrm>
              <a:off x="8776125" y="627918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70" name="rc1170"/>
            <p:cNvSpPr/>
            <p:nvPr/>
          </p:nvSpPr>
          <p:spPr>
            <a:xfrm>
              <a:off x="8785125" y="6288189"/>
              <a:ext cx="201455" cy="201455"/>
            </a:xfrm>
            <a:prstGeom prst="rect">
              <a:avLst/>
            </a:prstGeom>
            <a:solidFill>
              <a:srgbClr val="009F9E">
                <a:alpha val="29803"/>
              </a:srgbClr>
            </a:solidFill>
            <a:ln w="13550" cap="sq">
              <a:solidFill>
                <a:srgbClr val="009F9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1" name="pl1171"/>
            <p:cNvSpPr/>
            <p:nvPr/>
          </p:nvSpPr>
          <p:spPr>
            <a:xfrm>
              <a:off x="8798071" y="638891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F9E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8861027" y="6364091"/>
              <a:ext cx="49651" cy="49651"/>
            </a:xfrm>
            <a:prstGeom prst="ellipse">
              <a:avLst/>
            </a:prstGeom>
            <a:solidFill>
              <a:srgbClr val="009F9E">
                <a:alpha val="50196"/>
              </a:srgbClr>
            </a:solidFill>
            <a:ln w="9000" cap="rnd">
              <a:solidFill>
                <a:srgbClr val="009F9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rc1173"/>
            <p:cNvSpPr/>
            <p:nvPr/>
          </p:nvSpPr>
          <p:spPr>
            <a:xfrm>
              <a:off x="8776125" y="64986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74" name="rc1174"/>
            <p:cNvSpPr/>
            <p:nvPr/>
          </p:nvSpPr>
          <p:spPr>
            <a:xfrm>
              <a:off x="8785125" y="6507645"/>
              <a:ext cx="201455" cy="201455"/>
            </a:xfrm>
            <a:prstGeom prst="rect">
              <a:avLst/>
            </a:prstGeom>
            <a:solidFill>
              <a:srgbClr val="009CBD">
                <a:alpha val="29803"/>
              </a:srgbClr>
            </a:solidFill>
            <a:ln w="13550" cap="sq">
              <a:solidFill>
                <a:srgbClr val="009CB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5" name="pl1175"/>
            <p:cNvSpPr/>
            <p:nvPr/>
          </p:nvSpPr>
          <p:spPr>
            <a:xfrm>
              <a:off x="8798071" y="66083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CBD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8861027" y="6583547"/>
              <a:ext cx="49651" cy="49651"/>
            </a:xfrm>
            <a:prstGeom prst="ellipse">
              <a:avLst/>
            </a:prstGeom>
            <a:solidFill>
              <a:srgbClr val="009CBD">
                <a:alpha val="50196"/>
              </a:srgbClr>
            </a:solidFill>
            <a:ln w="9000" cap="rnd">
              <a:solidFill>
                <a:srgbClr val="009CB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rc1177"/>
            <p:cNvSpPr/>
            <p:nvPr/>
          </p:nvSpPr>
          <p:spPr>
            <a:xfrm>
              <a:off x="8776125" y="671810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78" name="rc1178"/>
            <p:cNvSpPr/>
            <p:nvPr/>
          </p:nvSpPr>
          <p:spPr>
            <a:xfrm>
              <a:off x="8785125" y="6727101"/>
              <a:ext cx="201455" cy="201455"/>
            </a:xfrm>
            <a:prstGeom prst="rect">
              <a:avLst/>
            </a:prstGeom>
            <a:solidFill>
              <a:srgbClr val="0094D7">
                <a:alpha val="29803"/>
              </a:srgbClr>
            </a:solidFill>
            <a:ln w="13550" cap="sq">
              <a:solidFill>
                <a:srgbClr val="0094D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9" name="pl1179"/>
            <p:cNvSpPr/>
            <p:nvPr/>
          </p:nvSpPr>
          <p:spPr>
            <a:xfrm>
              <a:off x="8798071" y="682782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4D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8861027" y="6803003"/>
              <a:ext cx="49651" cy="49651"/>
            </a:xfrm>
            <a:prstGeom prst="ellipse">
              <a:avLst/>
            </a:prstGeom>
            <a:solidFill>
              <a:srgbClr val="0094D7">
                <a:alpha val="50196"/>
              </a:srgbClr>
            </a:solidFill>
            <a:ln w="9000" cap="rnd">
              <a:solidFill>
                <a:srgbClr val="0094D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rc1181"/>
            <p:cNvSpPr/>
            <p:nvPr/>
          </p:nvSpPr>
          <p:spPr>
            <a:xfrm>
              <a:off x="8776125" y="693755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82" name="rc1182"/>
            <p:cNvSpPr/>
            <p:nvPr/>
          </p:nvSpPr>
          <p:spPr>
            <a:xfrm>
              <a:off x="8785125" y="6946557"/>
              <a:ext cx="201455" cy="201455"/>
            </a:xfrm>
            <a:prstGeom prst="rect">
              <a:avLst/>
            </a:prstGeom>
            <a:solidFill>
              <a:srgbClr val="0087EC">
                <a:alpha val="29803"/>
              </a:srgbClr>
            </a:solidFill>
            <a:ln w="13550" cap="sq">
              <a:solidFill>
                <a:srgbClr val="0087E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3" name="pl1183"/>
            <p:cNvSpPr/>
            <p:nvPr/>
          </p:nvSpPr>
          <p:spPr>
            <a:xfrm>
              <a:off x="8798071" y="704728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87E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8861027" y="7022459"/>
              <a:ext cx="49651" cy="49651"/>
            </a:xfrm>
            <a:prstGeom prst="ellipse">
              <a:avLst/>
            </a:pr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tx1185"/>
            <p:cNvSpPr/>
            <p:nvPr/>
          </p:nvSpPr>
          <p:spPr>
            <a:xfrm>
              <a:off x="9071496" y="3708832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1186" name="tx1186"/>
            <p:cNvSpPr/>
            <p:nvPr/>
          </p:nvSpPr>
          <p:spPr>
            <a:xfrm>
              <a:off x="9071496" y="3929835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1187" name="tx1187"/>
            <p:cNvSpPr/>
            <p:nvPr/>
          </p:nvSpPr>
          <p:spPr>
            <a:xfrm>
              <a:off x="9071496" y="4123574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1188" name="tx1188"/>
            <p:cNvSpPr/>
            <p:nvPr/>
          </p:nvSpPr>
          <p:spPr>
            <a:xfrm>
              <a:off x="9071496" y="4367200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1189" name="tx1189"/>
            <p:cNvSpPr/>
            <p:nvPr/>
          </p:nvSpPr>
          <p:spPr>
            <a:xfrm>
              <a:off x="9071496" y="4588203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1190" name="tx1190"/>
            <p:cNvSpPr/>
            <p:nvPr/>
          </p:nvSpPr>
          <p:spPr>
            <a:xfrm>
              <a:off x="9071496" y="4807659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1191" name="tx1191"/>
            <p:cNvSpPr/>
            <p:nvPr/>
          </p:nvSpPr>
          <p:spPr>
            <a:xfrm>
              <a:off x="9071496" y="5027115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1192" name="tx1192"/>
            <p:cNvSpPr/>
            <p:nvPr/>
          </p:nvSpPr>
          <p:spPr>
            <a:xfrm>
              <a:off x="9071496" y="5220854"/>
              <a:ext cx="153138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Geneva University Hospitals</a:t>
              </a:r>
            </a:p>
          </p:txBody>
        </p:sp>
        <p:sp>
          <p:nvSpPr>
            <p:cNvPr id="1193" name="tx1193"/>
            <p:cNvSpPr/>
            <p:nvPr/>
          </p:nvSpPr>
          <p:spPr>
            <a:xfrm>
              <a:off x="9071496" y="5441262"/>
              <a:ext cx="1382137" cy="1134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Hospital Zürich</a:t>
              </a:r>
            </a:p>
          </p:txBody>
        </p:sp>
        <p:sp>
          <p:nvSpPr>
            <p:cNvPr id="1194" name="tx1194"/>
            <p:cNvSpPr/>
            <p:nvPr/>
          </p:nvSpPr>
          <p:spPr>
            <a:xfrm>
              <a:off x="9071496" y="5685483"/>
              <a:ext cx="562451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Viollier lab</a:t>
              </a:r>
            </a:p>
          </p:txBody>
        </p:sp>
        <p:sp>
          <p:nvSpPr>
            <p:cNvPr id="1195" name="tx1195"/>
            <p:cNvSpPr/>
            <p:nvPr/>
          </p:nvSpPr>
          <p:spPr>
            <a:xfrm>
              <a:off x="9071496" y="5904939"/>
              <a:ext cx="501431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Risch lab</a:t>
              </a:r>
            </a:p>
          </p:txBody>
        </p:sp>
        <p:sp>
          <p:nvSpPr>
            <p:cNvPr id="1196" name="tx1196"/>
            <p:cNvSpPr/>
            <p:nvPr/>
          </p:nvSpPr>
          <p:spPr>
            <a:xfrm>
              <a:off x="9071496" y="6100166"/>
              <a:ext cx="609897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Nordjylland</a:t>
              </a:r>
            </a:p>
          </p:txBody>
        </p:sp>
        <p:sp>
          <p:nvSpPr>
            <p:cNvPr id="1197" name="tx1197"/>
            <p:cNvSpPr/>
            <p:nvPr/>
          </p:nvSpPr>
          <p:spPr>
            <a:xfrm>
              <a:off x="9071496" y="6318134"/>
              <a:ext cx="684430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Syddanmark</a:t>
              </a:r>
            </a:p>
          </p:txBody>
        </p:sp>
        <p:sp>
          <p:nvSpPr>
            <p:cNvPr id="1198" name="tx1198"/>
            <p:cNvSpPr/>
            <p:nvPr/>
          </p:nvSpPr>
          <p:spPr>
            <a:xfrm>
              <a:off x="9071496" y="6537590"/>
              <a:ext cx="474404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Sjælland</a:t>
              </a:r>
            </a:p>
          </p:txBody>
        </p:sp>
        <p:sp>
          <p:nvSpPr>
            <p:cNvPr id="1199" name="tx1199"/>
            <p:cNvSpPr/>
            <p:nvPr/>
          </p:nvSpPr>
          <p:spPr>
            <a:xfrm>
              <a:off x="9071496" y="6782763"/>
              <a:ext cx="71848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Hovedstaden</a:t>
              </a:r>
            </a:p>
          </p:txBody>
        </p:sp>
        <p:sp>
          <p:nvSpPr>
            <p:cNvPr id="1200" name="tx1200"/>
            <p:cNvSpPr/>
            <p:nvPr/>
          </p:nvSpPr>
          <p:spPr>
            <a:xfrm>
              <a:off x="9071496" y="6977990"/>
              <a:ext cx="575964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Midtjylland</a:t>
              </a:r>
            </a:p>
          </p:txBody>
        </p:sp>
        <p:sp>
          <p:nvSpPr>
            <p:cNvPr id="1201" name="rc1201"/>
            <p:cNvSpPr/>
            <p:nvPr/>
          </p:nvSpPr>
          <p:spPr>
            <a:xfrm>
              <a:off x="8706536" y="7365780"/>
              <a:ext cx="767924" cy="10258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2" name="tx1202"/>
            <p:cNvSpPr/>
            <p:nvPr/>
          </p:nvSpPr>
          <p:spPr>
            <a:xfrm>
              <a:off x="8776125" y="7455237"/>
              <a:ext cx="415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</a:t>
              </a:r>
            </a:p>
          </p:txBody>
        </p:sp>
        <p:sp>
          <p:nvSpPr>
            <p:cNvPr id="1203" name="rc1203"/>
            <p:cNvSpPr/>
            <p:nvPr/>
          </p:nvSpPr>
          <p:spPr>
            <a:xfrm>
              <a:off x="8776125" y="766368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8855545" y="7743104"/>
              <a:ext cx="60615" cy="60615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rc1205"/>
            <p:cNvSpPr/>
            <p:nvPr/>
          </p:nvSpPr>
          <p:spPr>
            <a:xfrm>
              <a:off x="8776125" y="788314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8845193" y="7952208"/>
              <a:ext cx="81319" cy="81319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rc1207"/>
            <p:cNvSpPr/>
            <p:nvPr/>
          </p:nvSpPr>
          <p:spPr>
            <a:xfrm>
              <a:off x="8776125" y="810259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8827151" y="8153622"/>
              <a:ext cx="117405" cy="117405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tx1209"/>
            <p:cNvSpPr/>
            <p:nvPr/>
          </p:nvSpPr>
          <p:spPr>
            <a:xfrm>
              <a:off x="9071496" y="7727930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210" name="tx1210"/>
            <p:cNvSpPr/>
            <p:nvPr/>
          </p:nvSpPr>
          <p:spPr>
            <a:xfrm>
              <a:off x="9071496" y="7947386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211" name="tx1211"/>
            <p:cNvSpPr/>
            <p:nvPr/>
          </p:nvSpPr>
          <p:spPr>
            <a:xfrm>
              <a:off x="9071496" y="8166842"/>
              <a:ext cx="339030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2021-02-11T09:50:44Z</dcterms:modified>
</cp:coreProperties>
</file>