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1691481"/>
            <a:ext cx="6400800" cy="7315200"/>
            <a:chOff x="4343400" y="1691481"/>
            <a:chExt cx="6400800" cy="7315200"/>
          </a:xfrm>
        </p:grpSpPr>
        <p:sp>
          <p:nvSpPr>
            <p:cNvPr id="3" name="rc3"/>
            <p:cNvSpPr/>
            <p:nvPr/>
          </p:nvSpPr>
          <p:spPr>
            <a:xfrm>
              <a:off x="4343400" y="1691481"/>
              <a:ext cx="64008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1691481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22518" y="4426423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22518" y="321355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22518" y="321355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2518" y="200068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22518" y="3197785"/>
              <a:ext cx="5852092" cy="796538"/>
            </a:xfrm>
            <a:custGeom>
              <a:avLst/>
              <a:pathLst>
                <a:path w="5852092" h="796538">
                  <a:moveTo>
                    <a:pt x="0" y="0"/>
                  </a:moveTo>
                  <a:lnTo>
                    <a:pt x="167202" y="2368"/>
                  </a:lnTo>
                  <a:lnTo>
                    <a:pt x="334405" y="9352"/>
                  </a:lnTo>
                  <a:lnTo>
                    <a:pt x="501607" y="20914"/>
                  </a:lnTo>
                  <a:lnTo>
                    <a:pt x="668810" y="36956"/>
                  </a:lnTo>
                  <a:lnTo>
                    <a:pt x="836013" y="57231"/>
                  </a:lnTo>
                  <a:lnTo>
                    <a:pt x="1003215" y="81058"/>
                  </a:lnTo>
                  <a:lnTo>
                    <a:pt x="1170418" y="106305"/>
                  </a:lnTo>
                  <a:lnTo>
                    <a:pt x="1337621" y="125936"/>
                  </a:lnTo>
                  <a:lnTo>
                    <a:pt x="1504823" y="133654"/>
                  </a:lnTo>
                  <a:lnTo>
                    <a:pt x="1672026" y="141483"/>
                  </a:lnTo>
                  <a:lnTo>
                    <a:pt x="1839229" y="157225"/>
                  </a:lnTo>
                  <a:lnTo>
                    <a:pt x="2006431" y="183310"/>
                  </a:lnTo>
                  <a:lnTo>
                    <a:pt x="2173634" y="220412"/>
                  </a:lnTo>
                  <a:lnTo>
                    <a:pt x="2340837" y="268262"/>
                  </a:lnTo>
                  <a:lnTo>
                    <a:pt x="2508039" y="324753"/>
                  </a:lnTo>
                  <a:lnTo>
                    <a:pt x="2675242" y="382258"/>
                  </a:lnTo>
                  <a:lnTo>
                    <a:pt x="2842445" y="424065"/>
                  </a:lnTo>
                  <a:lnTo>
                    <a:pt x="3009647" y="451805"/>
                  </a:lnTo>
                  <a:lnTo>
                    <a:pt x="3176850" y="472541"/>
                  </a:lnTo>
                  <a:lnTo>
                    <a:pt x="3344053" y="488578"/>
                  </a:lnTo>
                  <a:lnTo>
                    <a:pt x="3511255" y="500706"/>
                  </a:lnTo>
                  <a:lnTo>
                    <a:pt x="3678458" y="509233"/>
                  </a:lnTo>
                  <a:lnTo>
                    <a:pt x="3845660" y="514295"/>
                  </a:lnTo>
                  <a:lnTo>
                    <a:pt x="4012863" y="515950"/>
                  </a:lnTo>
                  <a:lnTo>
                    <a:pt x="4180066" y="515950"/>
                  </a:lnTo>
                  <a:lnTo>
                    <a:pt x="4347268" y="515950"/>
                  </a:lnTo>
                  <a:lnTo>
                    <a:pt x="4514471" y="515950"/>
                  </a:lnTo>
                  <a:lnTo>
                    <a:pt x="4681674" y="515950"/>
                  </a:lnTo>
                  <a:lnTo>
                    <a:pt x="4848876" y="515950"/>
                  </a:lnTo>
                  <a:lnTo>
                    <a:pt x="5016079" y="515950"/>
                  </a:lnTo>
                  <a:lnTo>
                    <a:pt x="5183282" y="515950"/>
                  </a:lnTo>
                  <a:lnTo>
                    <a:pt x="5350484" y="515950"/>
                  </a:lnTo>
                  <a:lnTo>
                    <a:pt x="5517687" y="515950"/>
                  </a:lnTo>
                  <a:lnTo>
                    <a:pt x="5684890" y="515950"/>
                  </a:lnTo>
                  <a:lnTo>
                    <a:pt x="5852092" y="515950"/>
                  </a:lnTo>
                  <a:lnTo>
                    <a:pt x="5852092" y="796538"/>
                  </a:lnTo>
                  <a:lnTo>
                    <a:pt x="5684890" y="796538"/>
                  </a:lnTo>
                  <a:lnTo>
                    <a:pt x="5517687" y="796538"/>
                  </a:lnTo>
                  <a:lnTo>
                    <a:pt x="5350484" y="796538"/>
                  </a:lnTo>
                  <a:lnTo>
                    <a:pt x="5183282" y="796538"/>
                  </a:lnTo>
                  <a:lnTo>
                    <a:pt x="5016079" y="796538"/>
                  </a:lnTo>
                  <a:lnTo>
                    <a:pt x="4848876" y="796538"/>
                  </a:lnTo>
                  <a:lnTo>
                    <a:pt x="4681674" y="796538"/>
                  </a:lnTo>
                  <a:lnTo>
                    <a:pt x="4514471" y="796538"/>
                  </a:lnTo>
                  <a:lnTo>
                    <a:pt x="4347268" y="796538"/>
                  </a:lnTo>
                  <a:lnTo>
                    <a:pt x="4180066" y="796538"/>
                  </a:lnTo>
                  <a:lnTo>
                    <a:pt x="4012863" y="796538"/>
                  </a:lnTo>
                  <a:lnTo>
                    <a:pt x="3845660" y="790939"/>
                  </a:lnTo>
                  <a:lnTo>
                    <a:pt x="3678458" y="773931"/>
                  </a:lnTo>
                  <a:lnTo>
                    <a:pt x="3511255" y="745714"/>
                  </a:lnTo>
                  <a:lnTo>
                    <a:pt x="3344053" y="706653"/>
                  </a:lnTo>
                  <a:lnTo>
                    <a:pt x="3176850" y="657377"/>
                  </a:lnTo>
                  <a:lnTo>
                    <a:pt x="3009647" y="599070"/>
                  </a:lnTo>
                  <a:lnTo>
                    <a:pt x="2842445" y="534504"/>
                  </a:lnTo>
                  <a:lnTo>
                    <a:pt x="2675242" y="471268"/>
                  </a:lnTo>
                  <a:lnTo>
                    <a:pt x="2508039" y="423579"/>
                  </a:lnTo>
                  <a:lnTo>
                    <a:pt x="2340837" y="387105"/>
                  </a:lnTo>
                  <a:lnTo>
                    <a:pt x="2173634" y="353691"/>
                  </a:lnTo>
                  <a:lnTo>
                    <a:pt x="2006431" y="320834"/>
                  </a:lnTo>
                  <a:lnTo>
                    <a:pt x="1839229" y="287983"/>
                  </a:lnTo>
                  <a:lnTo>
                    <a:pt x="1672026" y="255639"/>
                  </a:lnTo>
                  <a:lnTo>
                    <a:pt x="1504823" y="226168"/>
                  </a:lnTo>
                  <a:lnTo>
                    <a:pt x="1337621" y="207398"/>
                  </a:lnTo>
                  <a:lnTo>
                    <a:pt x="1170418" y="207573"/>
                  </a:lnTo>
                  <a:lnTo>
                    <a:pt x="1003215" y="216253"/>
                  </a:lnTo>
                  <a:lnTo>
                    <a:pt x="836013" y="226273"/>
                  </a:lnTo>
                  <a:lnTo>
                    <a:pt x="668810" y="235391"/>
                  </a:lnTo>
                  <a:lnTo>
                    <a:pt x="501607" y="242840"/>
                  </a:lnTo>
                  <a:lnTo>
                    <a:pt x="334405" y="248304"/>
                  </a:lnTo>
                  <a:lnTo>
                    <a:pt x="167202" y="251636"/>
                  </a:lnTo>
                  <a:lnTo>
                    <a:pt x="0" y="252771"/>
                  </a:lnTo>
                  <a:close/>
                </a:path>
              </a:pathLst>
            </a:custGeom>
            <a:solidFill>
              <a:srgbClr val="4682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22518" y="3197785"/>
              <a:ext cx="5852092" cy="515950"/>
            </a:xfrm>
            <a:custGeom>
              <a:avLst/>
              <a:pathLst>
                <a:path w="5852092" h="515950">
                  <a:moveTo>
                    <a:pt x="0" y="0"/>
                  </a:moveTo>
                  <a:lnTo>
                    <a:pt x="167202" y="2368"/>
                  </a:lnTo>
                  <a:lnTo>
                    <a:pt x="334405" y="9352"/>
                  </a:lnTo>
                  <a:lnTo>
                    <a:pt x="501607" y="20914"/>
                  </a:lnTo>
                  <a:lnTo>
                    <a:pt x="668810" y="36956"/>
                  </a:lnTo>
                  <a:lnTo>
                    <a:pt x="836013" y="57231"/>
                  </a:lnTo>
                  <a:lnTo>
                    <a:pt x="1003215" y="81058"/>
                  </a:lnTo>
                  <a:lnTo>
                    <a:pt x="1170418" y="106305"/>
                  </a:lnTo>
                  <a:lnTo>
                    <a:pt x="1337621" y="125936"/>
                  </a:lnTo>
                  <a:lnTo>
                    <a:pt x="1504823" y="133654"/>
                  </a:lnTo>
                  <a:lnTo>
                    <a:pt x="1672026" y="141483"/>
                  </a:lnTo>
                  <a:lnTo>
                    <a:pt x="1839229" y="157225"/>
                  </a:lnTo>
                  <a:lnTo>
                    <a:pt x="2006431" y="183310"/>
                  </a:lnTo>
                  <a:lnTo>
                    <a:pt x="2173634" y="220412"/>
                  </a:lnTo>
                  <a:lnTo>
                    <a:pt x="2340837" y="268262"/>
                  </a:lnTo>
                  <a:lnTo>
                    <a:pt x="2508039" y="324753"/>
                  </a:lnTo>
                  <a:lnTo>
                    <a:pt x="2675242" y="382258"/>
                  </a:lnTo>
                  <a:lnTo>
                    <a:pt x="2842445" y="424065"/>
                  </a:lnTo>
                  <a:lnTo>
                    <a:pt x="3009647" y="451805"/>
                  </a:lnTo>
                  <a:lnTo>
                    <a:pt x="3176850" y="472541"/>
                  </a:lnTo>
                  <a:lnTo>
                    <a:pt x="3344053" y="488578"/>
                  </a:lnTo>
                  <a:lnTo>
                    <a:pt x="3511255" y="500706"/>
                  </a:lnTo>
                  <a:lnTo>
                    <a:pt x="3678458" y="509233"/>
                  </a:lnTo>
                  <a:lnTo>
                    <a:pt x="3845660" y="514295"/>
                  </a:lnTo>
                  <a:lnTo>
                    <a:pt x="4012863" y="515950"/>
                  </a:lnTo>
                  <a:lnTo>
                    <a:pt x="4180066" y="515950"/>
                  </a:lnTo>
                  <a:lnTo>
                    <a:pt x="4347268" y="515950"/>
                  </a:lnTo>
                  <a:lnTo>
                    <a:pt x="4514471" y="515950"/>
                  </a:lnTo>
                  <a:lnTo>
                    <a:pt x="4681674" y="515950"/>
                  </a:lnTo>
                  <a:lnTo>
                    <a:pt x="4848876" y="515950"/>
                  </a:lnTo>
                  <a:lnTo>
                    <a:pt x="5016079" y="515950"/>
                  </a:lnTo>
                  <a:lnTo>
                    <a:pt x="5183282" y="515950"/>
                  </a:lnTo>
                  <a:lnTo>
                    <a:pt x="5350484" y="515950"/>
                  </a:lnTo>
                  <a:lnTo>
                    <a:pt x="5517687" y="515950"/>
                  </a:lnTo>
                  <a:lnTo>
                    <a:pt x="5684890" y="515950"/>
                  </a:lnTo>
                  <a:lnTo>
                    <a:pt x="5852092" y="515950"/>
                  </a:lnTo>
                  <a:lnTo>
                    <a:pt x="5852092" y="5159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2518" y="3405184"/>
              <a:ext cx="5852092" cy="589140"/>
            </a:xfrm>
            <a:custGeom>
              <a:avLst/>
              <a:pathLst>
                <a:path w="5852092" h="589140">
                  <a:moveTo>
                    <a:pt x="5852092" y="589140"/>
                  </a:moveTo>
                  <a:lnTo>
                    <a:pt x="5684890" y="589140"/>
                  </a:lnTo>
                  <a:lnTo>
                    <a:pt x="5517687" y="589140"/>
                  </a:lnTo>
                  <a:lnTo>
                    <a:pt x="5350484" y="589140"/>
                  </a:lnTo>
                  <a:lnTo>
                    <a:pt x="5183282" y="589140"/>
                  </a:lnTo>
                  <a:lnTo>
                    <a:pt x="5016079" y="589140"/>
                  </a:lnTo>
                  <a:lnTo>
                    <a:pt x="4848876" y="589140"/>
                  </a:lnTo>
                  <a:lnTo>
                    <a:pt x="4681674" y="589140"/>
                  </a:lnTo>
                  <a:lnTo>
                    <a:pt x="4514471" y="589140"/>
                  </a:lnTo>
                  <a:lnTo>
                    <a:pt x="4347268" y="589140"/>
                  </a:lnTo>
                  <a:lnTo>
                    <a:pt x="4180066" y="589140"/>
                  </a:lnTo>
                  <a:lnTo>
                    <a:pt x="4012863" y="589140"/>
                  </a:lnTo>
                  <a:lnTo>
                    <a:pt x="3845660" y="583540"/>
                  </a:lnTo>
                  <a:lnTo>
                    <a:pt x="3678458" y="566533"/>
                  </a:lnTo>
                  <a:lnTo>
                    <a:pt x="3511255" y="538315"/>
                  </a:lnTo>
                  <a:lnTo>
                    <a:pt x="3344053" y="499254"/>
                  </a:lnTo>
                  <a:lnTo>
                    <a:pt x="3176850" y="449978"/>
                  </a:lnTo>
                  <a:lnTo>
                    <a:pt x="3009647" y="391671"/>
                  </a:lnTo>
                  <a:lnTo>
                    <a:pt x="2842445" y="327105"/>
                  </a:lnTo>
                  <a:lnTo>
                    <a:pt x="2675242" y="263869"/>
                  </a:lnTo>
                  <a:lnTo>
                    <a:pt x="2508039" y="216180"/>
                  </a:lnTo>
                  <a:lnTo>
                    <a:pt x="2340837" y="179706"/>
                  </a:lnTo>
                  <a:lnTo>
                    <a:pt x="2173634" y="146292"/>
                  </a:lnTo>
                  <a:lnTo>
                    <a:pt x="2006431" y="113436"/>
                  </a:lnTo>
                  <a:lnTo>
                    <a:pt x="1839229" y="80584"/>
                  </a:lnTo>
                  <a:lnTo>
                    <a:pt x="1672026" y="48241"/>
                  </a:lnTo>
                  <a:lnTo>
                    <a:pt x="1504823" y="18769"/>
                  </a:lnTo>
                  <a:lnTo>
                    <a:pt x="1337621" y="0"/>
                  </a:lnTo>
                  <a:lnTo>
                    <a:pt x="1170418" y="174"/>
                  </a:lnTo>
                  <a:lnTo>
                    <a:pt x="1003215" y="8854"/>
                  </a:lnTo>
                  <a:lnTo>
                    <a:pt x="836013" y="18874"/>
                  </a:lnTo>
                  <a:lnTo>
                    <a:pt x="668810" y="27993"/>
                  </a:lnTo>
                  <a:lnTo>
                    <a:pt x="501607" y="35442"/>
                  </a:lnTo>
                  <a:lnTo>
                    <a:pt x="334405" y="40905"/>
                  </a:lnTo>
                  <a:lnTo>
                    <a:pt x="167202" y="44238"/>
                  </a:lnTo>
                  <a:lnTo>
                    <a:pt x="0" y="45373"/>
                  </a:lnTo>
                  <a:lnTo>
                    <a:pt x="0" y="4537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822518" y="2344232"/>
              <a:ext cx="5852092" cy="1299398"/>
            </a:xfrm>
            <a:custGeom>
              <a:avLst/>
              <a:pathLst>
                <a:path w="5852092" h="1299398">
                  <a:moveTo>
                    <a:pt x="0" y="0"/>
                  </a:moveTo>
                  <a:lnTo>
                    <a:pt x="167202" y="6045"/>
                  </a:lnTo>
                  <a:lnTo>
                    <a:pt x="334405" y="23924"/>
                  </a:lnTo>
                  <a:lnTo>
                    <a:pt x="501607" y="53707"/>
                  </a:lnTo>
                  <a:lnTo>
                    <a:pt x="668810" y="95478"/>
                  </a:lnTo>
                  <a:lnTo>
                    <a:pt x="836013" y="149229"/>
                  </a:lnTo>
                  <a:lnTo>
                    <a:pt x="1003215" y="214558"/>
                  </a:lnTo>
                  <a:lnTo>
                    <a:pt x="1170418" y="289536"/>
                  </a:lnTo>
                  <a:lnTo>
                    <a:pt x="1337621" y="366554"/>
                  </a:lnTo>
                  <a:lnTo>
                    <a:pt x="1504823" y="427854"/>
                  </a:lnTo>
                  <a:lnTo>
                    <a:pt x="1672026" y="478483"/>
                  </a:lnTo>
                  <a:lnTo>
                    <a:pt x="1839229" y="529675"/>
                  </a:lnTo>
                  <a:lnTo>
                    <a:pt x="2006431" y="585368"/>
                  </a:lnTo>
                  <a:lnTo>
                    <a:pt x="2173634" y="646760"/>
                  </a:lnTo>
                  <a:lnTo>
                    <a:pt x="2340837" y="713749"/>
                  </a:lnTo>
                  <a:lnTo>
                    <a:pt x="2508039" y="784203"/>
                  </a:lnTo>
                  <a:lnTo>
                    <a:pt x="2675242" y="849500"/>
                  </a:lnTo>
                  <a:lnTo>
                    <a:pt x="2842445" y="891039"/>
                  </a:lnTo>
                  <a:lnTo>
                    <a:pt x="3009647" y="913918"/>
                  </a:lnTo>
                  <a:lnTo>
                    <a:pt x="3176850" y="928880"/>
                  </a:lnTo>
                  <a:lnTo>
                    <a:pt x="3344053" y="939649"/>
                  </a:lnTo>
                  <a:lnTo>
                    <a:pt x="3511255" y="947481"/>
                  </a:lnTo>
                  <a:lnTo>
                    <a:pt x="3678458" y="952870"/>
                  </a:lnTo>
                  <a:lnTo>
                    <a:pt x="3845660" y="956031"/>
                  </a:lnTo>
                  <a:lnTo>
                    <a:pt x="4012863" y="957059"/>
                  </a:lnTo>
                  <a:lnTo>
                    <a:pt x="4180066" y="957059"/>
                  </a:lnTo>
                  <a:lnTo>
                    <a:pt x="4347268" y="957059"/>
                  </a:lnTo>
                  <a:lnTo>
                    <a:pt x="4514471" y="957059"/>
                  </a:lnTo>
                  <a:lnTo>
                    <a:pt x="4681674" y="957059"/>
                  </a:lnTo>
                  <a:lnTo>
                    <a:pt x="4848876" y="957059"/>
                  </a:lnTo>
                  <a:lnTo>
                    <a:pt x="5016079" y="957059"/>
                  </a:lnTo>
                  <a:lnTo>
                    <a:pt x="5183282" y="957059"/>
                  </a:lnTo>
                  <a:lnTo>
                    <a:pt x="5350484" y="957059"/>
                  </a:lnTo>
                  <a:lnTo>
                    <a:pt x="5517687" y="957059"/>
                  </a:lnTo>
                  <a:lnTo>
                    <a:pt x="5684890" y="957059"/>
                  </a:lnTo>
                  <a:lnTo>
                    <a:pt x="5852092" y="957059"/>
                  </a:lnTo>
                  <a:lnTo>
                    <a:pt x="5852092" y="1299398"/>
                  </a:lnTo>
                  <a:lnTo>
                    <a:pt x="5684890" y="1299398"/>
                  </a:lnTo>
                  <a:lnTo>
                    <a:pt x="5517687" y="1299398"/>
                  </a:lnTo>
                  <a:lnTo>
                    <a:pt x="5350484" y="1299398"/>
                  </a:lnTo>
                  <a:lnTo>
                    <a:pt x="5183282" y="1299398"/>
                  </a:lnTo>
                  <a:lnTo>
                    <a:pt x="5016079" y="1299398"/>
                  </a:lnTo>
                  <a:lnTo>
                    <a:pt x="4848876" y="1299398"/>
                  </a:lnTo>
                  <a:lnTo>
                    <a:pt x="4681674" y="1299398"/>
                  </a:lnTo>
                  <a:lnTo>
                    <a:pt x="4514471" y="1299398"/>
                  </a:lnTo>
                  <a:lnTo>
                    <a:pt x="4347268" y="1299398"/>
                  </a:lnTo>
                  <a:lnTo>
                    <a:pt x="4180066" y="1299398"/>
                  </a:lnTo>
                  <a:lnTo>
                    <a:pt x="4012863" y="1299398"/>
                  </a:lnTo>
                  <a:lnTo>
                    <a:pt x="3845660" y="1293354"/>
                  </a:lnTo>
                  <a:lnTo>
                    <a:pt x="3678458" y="1275005"/>
                  </a:lnTo>
                  <a:lnTo>
                    <a:pt x="3511255" y="1244603"/>
                  </a:lnTo>
                  <a:lnTo>
                    <a:pt x="3344053" y="1202622"/>
                  </a:lnTo>
                  <a:lnTo>
                    <a:pt x="3176850" y="1149911"/>
                  </a:lnTo>
                  <a:lnTo>
                    <a:pt x="3009647" y="1088161"/>
                  </a:lnTo>
                  <a:lnTo>
                    <a:pt x="2842445" y="1021614"/>
                  </a:lnTo>
                  <a:lnTo>
                    <a:pt x="2675242" y="961586"/>
                  </a:lnTo>
                  <a:lnTo>
                    <a:pt x="2508039" y="917733"/>
                  </a:lnTo>
                  <a:lnTo>
                    <a:pt x="2340837" y="875618"/>
                  </a:lnTo>
                  <a:lnTo>
                    <a:pt x="2173634" y="826472"/>
                  </a:lnTo>
                  <a:lnTo>
                    <a:pt x="2006431" y="768165"/>
                  </a:lnTo>
                  <a:lnTo>
                    <a:pt x="1839229" y="700724"/>
                  </a:lnTo>
                  <a:lnTo>
                    <a:pt x="1672026" y="625591"/>
                  </a:lnTo>
                  <a:lnTo>
                    <a:pt x="1504823" y="547046"/>
                  </a:lnTo>
                  <a:lnTo>
                    <a:pt x="1337621" y="476749"/>
                  </a:lnTo>
                  <a:lnTo>
                    <a:pt x="1170418" y="430278"/>
                  </a:lnTo>
                  <a:lnTo>
                    <a:pt x="1003215" y="399971"/>
                  </a:lnTo>
                  <a:lnTo>
                    <a:pt x="836013" y="377420"/>
                  </a:lnTo>
                  <a:lnTo>
                    <a:pt x="668810" y="360057"/>
                  </a:lnTo>
                  <a:lnTo>
                    <a:pt x="501607" y="346974"/>
                  </a:lnTo>
                  <a:lnTo>
                    <a:pt x="334405" y="337787"/>
                  </a:lnTo>
                  <a:lnTo>
                    <a:pt x="167202" y="332313"/>
                  </a:lnTo>
                  <a:lnTo>
                    <a:pt x="0" y="330468"/>
                  </a:lnTo>
                  <a:close/>
                </a:path>
              </a:pathLst>
            </a:cu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22518" y="2344232"/>
              <a:ext cx="5852092" cy="957059"/>
            </a:xfrm>
            <a:custGeom>
              <a:avLst/>
              <a:pathLst>
                <a:path w="5852092" h="957059">
                  <a:moveTo>
                    <a:pt x="0" y="0"/>
                  </a:moveTo>
                  <a:lnTo>
                    <a:pt x="167202" y="6045"/>
                  </a:lnTo>
                  <a:lnTo>
                    <a:pt x="334405" y="23924"/>
                  </a:lnTo>
                  <a:lnTo>
                    <a:pt x="501607" y="53707"/>
                  </a:lnTo>
                  <a:lnTo>
                    <a:pt x="668810" y="95478"/>
                  </a:lnTo>
                  <a:lnTo>
                    <a:pt x="836013" y="149229"/>
                  </a:lnTo>
                  <a:lnTo>
                    <a:pt x="1003215" y="214558"/>
                  </a:lnTo>
                  <a:lnTo>
                    <a:pt x="1170418" y="289536"/>
                  </a:lnTo>
                  <a:lnTo>
                    <a:pt x="1337621" y="366554"/>
                  </a:lnTo>
                  <a:lnTo>
                    <a:pt x="1504823" y="427854"/>
                  </a:lnTo>
                  <a:lnTo>
                    <a:pt x="1672026" y="478483"/>
                  </a:lnTo>
                  <a:lnTo>
                    <a:pt x="1839229" y="529675"/>
                  </a:lnTo>
                  <a:lnTo>
                    <a:pt x="2006431" y="585368"/>
                  </a:lnTo>
                  <a:lnTo>
                    <a:pt x="2173634" y="646760"/>
                  </a:lnTo>
                  <a:lnTo>
                    <a:pt x="2340837" y="713749"/>
                  </a:lnTo>
                  <a:lnTo>
                    <a:pt x="2508039" y="784203"/>
                  </a:lnTo>
                  <a:lnTo>
                    <a:pt x="2675242" y="849500"/>
                  </a:lnTo>
                  <a:lnTo>
                    <a:pt x="2842445" y="891039"/>
                  </a:lnTo>
                  <a:lnTo>
                    <a:pt x="3009647" y="913918"/>
                  </a:lnTo>
                  <a:lnTo>
                    <a:pt x="3176850" y="928880"/>
                  </a:lnTo>
                  <a:lnTo>
                    <a:pt x="3344053" y="939649"/>
                  </a:lnTo>
                  <a:lnTo>
                    <a:pt x="3511255" y="947481"/>
                  </a:lnTo>
                  <a:lnTo>
                    <a:pt x="3678458" y="952870"/>
                  </a:lnTo>
                  <a:lnTo>
                    <a:pt x="3845660" y="956031"/>
                  </a:lnTo>
                  <a:lnTo>
                    <a:pt x="4012863" y="957059"/>
                  </a:lnTo>
                  <a:lnTo>
                    <a:pt x="4180066" y="957059"/>
                  </a:lnTo>
                  <a:lnTo>
                    <a:pt x="4347268" y="957059"/>
                  </a:lnTo>
                  <a:lnTo>
                    <a:pt x="4514471" y="957059"/>
                  </a:lnTo>
                  <a:lnTo>
                    <a:pt x="4681674" y="957059"/>
                  </a:lnTo>
                  <a:lnTo>
                    <a:pt x="4848876" y="957059"/>
                  </a:lnTo>
                  <a:lnTo>
                    <a:pt x="5016079" y="957059"/>
                  </a:lnTo>
                  <a:lnTo>
                    <a:pt x="5183282" y="957059"/>
                  </a:lnTo>
                  <a:lnTo>
                    <a:pt x="5350484" y="957059"/>
                  </a:lnTo>
                  <a:lnTo>
                    <a:pt x="5517687" y="957059"/>
                  </a:lnTo>
                  <a:lnTo>
                    <a:pt x="5684890" y="957059"/>
                  </a:lnTo>
                  <a:lnTo>
                    <a:pt x="5852092" y="957059"/>
                  </a:lnTo>
                  <a:lnTo>
                    <a:pt x="5852092" y="95705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22518" y="2674701"/>
              <a:ext cx="5852092" cy="968929"/>
            </a:xfrm>
            <a:custGeom>
              <a:avLst/>
              <a:pathLst>
                <a:path w="5852092" h="968929">
                  <a:moveTo>
                    <a:pt x="5852092" y="968929"/>
                  </a:moveTo>
                  <a:lnTo>
                    <a:pt x="5684890" y="968929"/>
                  </a:lnTo>
                  <a:lnTo>
                    <a:pt x="5517687" y="968929"/>
                  </a:lnTo>
                  <a:lnTo>
                    <a:pt x="5350484" y="968929"/>
                  </a:lnTo>
                  <a:lnTo>
                    <a:pt x="5183282" y="968929"/>
                  </a:lnTo>
                  <a:lnTo>
                    <a:pt x="5016079" y="968929"/>
                  </a:lnTo>
                  <a:lnTo>
                    <a:pt x="4848876" y="968929"/>
                  </a:lnTo>
                  <a:lnTo>
                    <a:pt x="4681674" y="968929"/>
                  </a:lnTo>
                  <a:lnTo>
                    <a:pt x="4514471" y="968929"/>
                  </a:lnTo>
                  <a:lnTo>
                    <a:pt x="4347268" y="968929"/>
                  </a:lnTo>
                  <a:lnTo>
                    <a:pt x="4180066" y="968929"/>
                  </a:lnTo>
                  <a:lnTo>
                    <a:pt x="4012863" y="968929"/>
                  </a:lnTo>
                  <a:lnTo>
                    <a:pt x="3845660" y="962885"/>
                  </a:lnTo>
                  <a:lnTo>
                    <a:pt x="3678458" y="944536"/>
                  </a:lnTo>
                  <a:lnTo>
                    <a:pt x="3511255" y="914134"/>
                  </a:lnTo>
                  <a:lnTo>
                    <a:pt x="3344053" y="872154"/>
                  </a:lnTo>
                  <a:lnTo>
                    <a:pt x="3176850" y="819442"/>
                  </a:lnTo>
                  <a:lnTo>
                    <a:pt x="3009647" y="757692"/>
                  </a:lnTo>
                  <a:lnTo>
                    <a:pt x="2842445" y="691145"/>
                  </a:lnTo>
                  <a:lnTo>
                    <a:pt x="2675242" y="631118"/>
                  </a:lnTo>
                  <a:lnTo>
                    <a:pt x="2508039" y="587264"/>
                  </a:lnTo>
                  <a:lnTo>
                    <a:pt x="2340837" y="545149"/>
                  </a:lnTo>
                  <a:lnTo>
                    <a:pt x="2173634" y="496003"/>
                  </a:lnTo>
                  <a:lnTo>
                    <a:pt x="2006431" y="437696"/>
                  </a:lnTo>
                  <a:lnTo>
                    <a:pt x="1839229" y="370255"/>
                  </a:lnTo>
                  <a:lnTo>
                    <a:pt x="1672026" y="295122"/>
                  </a:lnTo>
                  <a:lnTo>
                    <a:pt x="1504823" y="216577"/>
                  </a:lnTo>
                  <a:lnTo>
                    <a:pt x="1337621" y="146280"/>
                  </a:lnTo>
                  <a:lnTo>
                    <a:pt x="1170418" y="99809"/>
                  </a:lnTo>
                  <a:lnTo>
                    <a:pt x="1003215" y="69502"/>
                  </a:lnTo>
                  <a:lnTo>
                    <a:pt x="836013" y="46951"/>
                  </a:lnTo>
                  <a:lnTo>
                    <a:pt x="668810" y="29588"/>
                  </a:lnTo>
                  <a:lnTo>
                    <a:pt x="501607" y="16505"/>
                  </a:lnTo>
                  <a:lnTo>
                    <a:pt x="334405" y="7318"/>
                  </a:lnTo>
                  <a:lnTo>
                    <a:pt x="167202" y="184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22518" y="3322434"/>
              <a:ext cx="5852092" cy="529455"/>
            </a:xfrm>
            <a:custGeom>
              <a:avLst/>
              <a:pathLst>
                <a:path w="5852092" h="529455">
                  <a:moveTo>
                    <a:pt x="0" y="0"/>
                  </a:moveTo>
                  <a:lnTo>
                    <a:pt x="167202" y="664"/>
                  </a:lnTo>
                  <a:lnTo>
                    <a:pt x="334405" y="2627"/>
                  </a:lnTo>
                  <a:lnTo>
                    <a:pt x="501607" y="5889"/>
                  </a:lnTo>
                  <a:lnTo>
                    <a:pt x="668810" y="10455"/>
                  </a:lnTo>
                  <a:lnTo>
                    <a:pt x="836013" y="16327"/>
                  </a:lnTo>
                  <a:lnTo>
                    <a:pt x="1003215" y="23510"/>
                  </a:lnTo>
                  <a:lnTo>
                    <a:pt x="1170418" y="32011"/>
                  </a:lnTo>
                  <a:lnTo>
                    <a:pt x="1337621" y="41838"/>
                  </a:lnTo>
                  <a:lnTo>
                    <a:pt x="1504823" y="55029"/>
                  </a:lnTo>
                  <a:lnTo>
                    <a:pt x="1672026" y="73559"/>
                  </a:lnTo>
                  <a:lnTo>
                    <a:pt x="1839229" y="97490"/>
                  </a:lnTo>
                  <a:lnTo>
                    <a:pt x="2006431" y="126909"/>
                  </a:lnTo>
                  <a:lnTo>
                    <a:pt x="2173634" y="161920"/>
                  </a:lnTo>
                  <a:lnTo>
                    <a:pt x="2340837" y="202651"/>
                  </a:lnTo>
                  <a:lnTo>
                    <a:pt x="2508039" y="249252"/>
                  </a:lnTo>
                  <a:lnTo>
                    <a:pt x="2675242" y="301899"/>
                  </a:lnTo>
                  <a:lnTo>
                    <a:pt x="2842445" y="354304"/>
                  </a:lnTo>
                  <a:lnTo>
                    <a:pt x="3009647" y="400199"/>
                  </a:lnTo>
                  <a:lnTo>
                    <a:pt x="3176850" y="439381"/>
                  </a:lnTo>
                  <a:lnTo>
                    <a:pt x="3344053" y="471674"/>
                  </a:lnTo>
                  <a:lnTo>
                    <a:pt x="3511255" y="496929"/>
                  </a:lnTo>
                  <a:lnTo>
                    <a:pt x="3678458" y="515028"/>
                  </a:lnTo>
                  <a:lnTo>
                    <a:pt x="3845660" y="525888"/>
                  </a:lnTo>
                  <a:lnTo>
                    <a:pt x="4012863" y="529455"/>
                  </a:lnTo>
                  <a:lnTo>
                    <a:pt x="4180066" y="529455"/>
                  </a:lnTo>
                  <a:lnTo>
                    <a:pt x="4347268" y="529455"/>
                  </a:lnTo>
                  <a:lnTo>
                    <a:pt x="4514471" y="529455"/>
                  </a:lnTo>
                  <a:lnTo>
                    <a:pt x="4681674" y="529455"/>
                  </a:lnTo>
                  <a:lnTo>
                    <a:pt x="4848876" y="529455"/>
                  </a:lnTo>
                  <a:lnTo>
                    <a:pt x="5016079" y="529455"/>
                  </a:lnTo>
                  <a:lnTo>
                    <a:pt x="5183282" y="529455"/>
                  </a:lnTo>
                  <a:lnTo>
                    <a:pt x="5350484" y="529455"/>
                  </a:lnTo>
                  <a:lnTo>
                    <a:pt x="5517687" y="529455"/>
                  </a:lnTo>
                  <a:lnTo>
                    <a:pt x="5684890" y="529455"/>
                  </a:lnTo>
                  <a:lnTo>
                    <a:pt x="5852092" y="529455"/>
                  </a:lnTo>
                  <a:lnTo>
                    <a:pt x="5852092" y="529455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2518" y="2506497"/>
              <a:ext cx="5852092" cy="962777"/>
            </a:xfrm>
            <a:custGeom>
              <a:avLst/>
              <a:pathLst>
                <a:path w="5852092" h="962777">
                  <a:moveTo>
                    <a:pt x="0" y="0"/>
                  </a:moveTo>
                  <a:lnTo>
                    <a:pt x="167202" y="4019"/>
                  </a:lnTo>
                  <a:lnTo>
                    <a:pt x="334405" y="15912"/>
                  </a:lnTo>
                  <a:lnTo>
                    <a:pt x="501607" y="35737"/>
                  </a:lnTo>
                  <a:lnTo>
                    <a:pt x="668810" y="63599"/>
                  </a:lnTo>
                  <a:lnTo>
                    <a:pt x="836013" y="99644"/>
                  </a:lnTo>
                  <a:lnTo>
                    <a:pt x="1003215" y="144065"/>
                  </a:lnTo>
                  <a:lnTo>
                    <a:pt x="1170418" y="197104"/>
                  </a:lnTo>
                  <a:lnTo>
                    <a:pt x="1337621" y="259056"/>
                  </a:lnTo>
                  <a:lnTo>
                    <a:pt x="1504823" y="324799"/>
                  </a:lnTo>
                  <a:lnTo>
                    <a:pt x="1672026" y="389184"/>
                  </a:lnTo>
                  <a:lnTo>
                    <a:pt x="1839229" y="452139"/>
                  </a:lnTo>
                  <a:lnTo>
                    <a:pt x="2006431" y="513593"/>
                  </a:lnTo>
                  <a:lnTo>
                    <a:pt x="2173634" y="573473"/>
                  </a:lnTo>
                  <a:lnTo>
                    <a:pt x="2340837" y="631706"/>
                  </a:lnTo>
                  <a:lnTo>
                    <a:pt x="2508039" y="688218"/>
                  </a:lnTo>
                  <a:lnTo>
                    <a:pt x="2675242" y="742937"/>
                  </a:lnTo>
                  <a:lnTo>
                    <a:pt x="2842445" y="793598"/>
                  </a:lnTo>
                  <a:lnTo>
                    <a:pt x="3009647" y="837949"/>
                  </a:lnTo>
                  <a:lnTo>
                    <a:pt x="3176850" y="875802"/>
                  </a:lnTo>
                  <a:lnTo>
                    <a:pt x="3344053" y="906990"/>
                  </a:lnTo>
                  <a:lnTo>
                    <a:pt x="3511255" y="931376"/>
                  </a:lnTo>
                  <a:lnTo>
                    <a:pt x="3678458" y="948851"/>
                  </a:lnTo>
                  <a:lnTo>
                    <a:pt x="3845660" y="959333"/>
                  </a:lnTo>
                  <a:lnTo>
                    <a:pt x="4012863" y="962777"/>
                  </a:lnTo>
                  <a:lnTo>
                    <a:pt x="4180066" y="962777"/>
                  </a:lnTo>
                  <a:lnTo>
                    <a:pt x="4347268" y="962777"/>
                  </a:lnTo>
                  <a:lnTo>
                    <a:pt x="4514471" y="962777"/>
                  </a:lnTo>
                  <a:lnTo>
                    <a:pt x="4681674" y="962777"/>
                  </a:lnTo>
                  <a:lnTo>
                    <a:pt x="4848876" y="962777"/>
                  </a:lnTo>
                  <a:lnTo>
                    <a:pt x="5016079" y="962777"/>
                  </a:lnTo>
                  <a:lnTo>
                    <a:pt x="5183282" y="962777"/>
                  </a:lnTo>
                  <a:lnTo>
                    <a:pt x="5350484" y="962777"/>
                  </a:lnTo>
                  <a:lnTo>
                    <a:pt x="5517687" y="962777"/>
                  </a:lnTo>
                  <a:lnTo>
                    <a:pt x="5684890" y="962777"/>
                  </a:lnTo>
                  <a:lnTo>
                    <a:pt x="5852092" y="962777"/>
                  </a:lnTo>
                  <a:lnTo>
                    <a:pt x="5852092" y="962777"/>
                  </a:lnTo>
                </a:path>
              </a:pathLst>
            </a:custGeom>
            <a:ln w="13550" cap="flat">
              <a:solidFill>
                <a:srgbClr val="F08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22518" y="3213554"/>
              <a:ext cx="5852092" cy="0"/>
            </a:xfrm>
            <a:custGeom>
              <a:avLst/>
              <a:pathLst>
                <a:path w="5852092" h="0">
                  <a:moveTo>
                    <a:pt x="0" y="0"/>
                  </a:moveTo>
                  <a:lnTo>
                    <a:pt x="5852092" y="0"/>
                  </a:lnTo>
                  <a:lnTo>
                    <a:pt x="5852092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590402" y="438094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92081" y="316956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92081" y="316956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92081" y="195669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4787723" y="4426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787723" y="3213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87723" y="3213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787723" y="2000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491328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661747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832165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002584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173003" y="44264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5308299" y="448720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478718" y="4487208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642380" y="448720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812798" y="448720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9983217" y="4487208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4369233" y="3158115"/>
              <a:ext cx="1948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6190533" y="4920858"/>
              <a:ext cx="311606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336037" y="499044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345037" y="4999447"/>
              <a:ext cx="201456" cy="201455"/>
            </a:xfrm>
            <a:prstGeom prst="rect">
              <a:avLst/>
            </a:prstGeom>
            <a:solidFill>
              <a:srgbClr val="4682B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68612" y="499044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877612" y="4999447"/>
              <a:ext cx="201455" cy="201455"/>
            </a:xfrm>
            <a:prstGeom prst="rect">
              <a:avLst/>
            </a:pr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31409" y="5029392"/>
              <a:ext cx="111799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 (wild type)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163983" y="5029392"/>
              <a:ext cx="1030128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(B.1.1.7)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22518" y="1720351"/>
              <a:ext cx="4269551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Effective reproduction nr. Re of B.1.1.7 and wild type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4343400" y="5349081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788644" y="8581835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788644" y="7821054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788644" y="7060272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88644" y="6299490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788644" y="5658290"/>
              <a:ext cx="5885966" cy="2788503"/>
            </a:xfrm>
            <a:custGeom>
              <a:avLst/>
              <a:pathLst>
                <a:path w="5885966" h="2788503">
                  <a:moveTo>
                    <a:pt x="0" y="0"/>
                  </a:moveTo>
                  <a:lnTo>
                    <a:pt x="168170" y="27991"/>
                  </a:lnTo>
                  <a:lnTo>
                    <a:pt x="336340" y="109759"/>
                  </a:lnTo>
                  <a:lnTo>
                    <a:pt x="504511" y="242645"/>
                  </a:lnTo>
                  <a:lnTo>
                    <a:pt x="672681" y="422173"/>
                  </a:lnTo>
                  <a:lnTo>
                    <a:pt x="840852" y="641760"/>
                  </a:lnTo>
                  <a:lnTo>
                    <a:pt x="1009022" y="891539"/>
                  </a:lnTo>
                  <a:lnTo>
                    <a:pt x="1177193" y="1153669"/>
                  </a:lnTo>
                  <a:lnTo>
                    <a:pt x="1345363" y="1385629"/>
                  </a:lnTo>
                  <a:lnTo>
                    <a:pt x="1513534" y="1516954"/>
                  </a:lnTo>
                  <a:lnTo>
                    <a:pt x="1681704" y="1588619"/>
                  </a:lnTo>
                  <a:lnTo>
                    <a:pt x="1849875" y="1651971"/>
                  </a:lnTo>
                  <a:lnTo>
                    <a:pt x="2018045" y="1722713"/>
                  </a:lnTo>
                  <a:lnTo>
                    <a:pt x="2186215" y="1804176"/>
                  </a:lnTo>
                  <a:lnTo>
                    <a:pt x="2354386" y="1893937"/>
                  </a:lnTo>
                  <a:lnTo>
                    <a:pt x="2522556" y="1981419"/>
                  </a:lnTo>
                  <a:lnTo>
                    <a:pt x="2690727" y="2032399"/>
                  </a:lnTo>
                  <a:lnTo>
                    <a:pt x="2858897" y="2000422"/>
                  </a:lnTo>
                  <a:lnTo>
                    <a:pt x="3027068" y="1925206"/>
                  </a:lnTo>
                  <a:lnTo>
                    <a:pt x="3195238" y="1844498"/>
                  </a:lnTo>
                  <a:lnTo>
                    <a:pt x="3363409" y="1771793"/>
                  </a:lnTo>
                  <a:lnTo>
                    <a:pt x="3531579" y="1712322"/>
                  </a:lnTo>
                  <a:lnTo>
                    <a:pt x="3699750" y="1668600"/>
                  </a:lnTo>
                  <a:lnTo>
                    <a:pt x="3867920" y="1641987"/>
                  </a:lnTo>
                  <a:lnTo>
                    <a:pt x="4036091" y="1633186"/>
                  </a:lnTo>
                  <a:lnTo>
                    <a:pt x="4204261" y="1633186"/>
                  </a:lnTo>
                  <a:lnTo>
                    <a:pt x="4372431" y="1633186"/>
                  </a:lnTo>
                  <a:lnTo>
                    <a:pt x="4540602" y="1633186"/>
                  </a:lnTo>
                  <a:lnTo>
                    <a:pt x="4708772" y="1633186"/>
                  </a:lnTo>
                  <a:lnTo>
                    <a:pt x="4876943" y="1633186"/>
                  </a:lnTo>
                  <a:lnTo>
                    <a:pt x="5045113" y="1633186"/>
                  </a:lnTo>
                  <a:lnTo>
                    <a:pt x="5213284" y="1633186"/>
                  </a:lnTo>
                  <a:lnTo>
                    <a:pt x="5381454" y="1633186"/>
                  </a:lnTo>
                  <a:lnTo>
                    <a:pt x="5549625" y="1633186"/>
                  </a:lnTo>
                  <a:lnTo>
                    <a:pt x="5717795" y="1633186"/>
                  </a:lnTo>
                  <a:lnTo>
                    <a:pt x="5885966" y="1633186"/>
                  </a:lnTo>
                  <a:lnTo>
                    <a:pt x="5885966" y="2788503"/>
                  </a:lnTo>
                  <a:lnTo>
                    <a:pt x="5717795" y="2788503"/>
                  </a:lnTo>
                  <a:lnTo>
                    <a:pt x="5549625" y="2788503"/>
                  </a:lnTo>
                  <a:lnTo>
                    <a:pt x="5381454" y="2788503"/>
                  </a:lnTo>
                  <a:lnTo>
                    <a:pt x="5213284" y="2788503"/>
                  </a:lnTo>
                  <a:lnTo>
                    <a:pt x="5045113" y="2788503"/>
                  </a:lnTo>
                  <a:lnTo>
                    <a:pt x="4876943" y="2788503"/>
                  </a:lnTo>
                  <a:lnTo>
                    <a:pt x="4708772" y="2788503"/>
                  </a:lnTo>
                  <a:lnTo>
                    <a:pt x="4540602" y="2788503"/>
                  </a:lnTo>
                  <a:lnTo>
                    <a:pt x="4372431" y="2788503"/>
                  </a:lnTo>
                  <a:lnTo>
                    <a:pt x="4204261" y="2788503"/>
                  </a:lnTo>
                  <a:lnTo>
                    <a:pt x="4036091" y="2788503"/>
                  </a:lnTo>
                  <a:lnTo>
                    <a:pt x="3867920" y="2781480"/>
                  </a:lnTo>
                  <a:lnTo>
                    <a:pt x="3699750" y="2760055"/>
                  </a:lnTo>
                  <a:lnTo>
                    <a:pt x="3531579" y="2724222"/>
                  </a:lnTo>
                  <a:lnTo>
                    <a:pt x="3363409" y="2674157"/>
                  </a:lnTo>
                  <a:lnTo>
                    <a:pt x="3195238" y="2610713"/>
                  </a:lnTo>
                  <a:lnTo>
                    <a:pt x="3027068" y="2536983"/>
                  </a:lnTo>
                  <a:lnTo>
                    <a:pt x="2858897" y="2463840"/>
                  </a:lnTo>
                  <a:lnTo>
                    <a:pt x="2690727" y="2425919"/>
                  </a:lnTo>
                  <a:lnTo>
                    <a:pt x="2522556" y="2446374"/>
                  </a:lnTo>
                  <a:lnTo>
                    <a:pt x="2354386" y="2467353"/>
                  </a:lnTo>
                  <a:lnTo>
                    <a:pt x="2186215" y="2458268"/>
                  </a:lnTo>
                  <a:lnTo>
                    <a:pt x="2018045" y="2409984"/>
                  </a:lnTo>
                  <a:lnTo>
                    <a:pt x="1849875" y="2319308"/>
                  </a:lnTo>
                  <a:lnTo>
                    <a:pt x="1681704" y="2186415"/>
                  </a:lnTo>
                  <a:lnTo>
                    <a:pt x="1513534" y="2021173"/>
                  </a:lnTo>
                  <a:lnTo>
                    <a:pt x="1345363" y="1865938"/>
                  </a:lnTo>
                  <a:lnTo>
                    <a:pt x="1177193" y="1790145"/>
                  </a:lnTo>
                  <a:lnTo>
                    <a:pt x="1009022" y="1766417"/>
                  </a:lnTo>
                  <a:lnTo>
                    <a:pt x="840852" y="1759525"/>
                  </a:lnTo>
                  <a:lnTo>
                    <a:pt x="672681" y="1758435"/>
                  </a:lnTo>
                  <a:lnTo>
                    <a:pt x="504511" y="1759320"/>
                  </a:lnTo>
                  <a:lnTo>
                    <a:pt x="336340" y="1760616"/>
                  </a:lnTo>
                  <a:lnTo>
                    <a:pt x="168170" y="1761607"/>
                  </a:lnTo>
                  <a:lnTo>
                    <a:pt x="0" y="1761975"/>
                  </a:lnTo>
                  <a:close/>
                </a:path>
              </a:pathLst>
            </a:custGeom>
            <a:solidFill>
              <a:srgbClr val="F0808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788644" y="5658290"/>
              <a:ext cx="5885966" cy="2032399"/>
            </a:xfrm>
            <a:custGeom>
              <a:avLst/>
              <a:pathLst>
                <a:path w="5885966" h="2032399">
                  <a:moveTo>
                    <a:pt x="0" y="0"/>
                  </a:moveTo>
                  <a:lnTo>
                    <a:pt x="0" y="0"/>
                  </a:lnTo>
                  <a:lnTo>
                    <a:pt x="168170" y="27991"/>
                  </a:lnTo>
                  <a:lnTo>
                    <a:pt x="336340" y="109759"/>
                  </a:lnTo>
                  <a:lnTo>
                    <a:pt x="504511" y="242645"/>
                  </a:lnTo>
                  <a:lnTo>
                    <a:pt x="672681" y="422173"/>
                  </a:lnTo>
                  <a:lnTo>
                    <a:pt x="840852" y="641760"/>
                  </a:lnTo>
                  <a:lnTo>
                    <a:pt x="1009022" y="891539"/>
                  </a:lnTo>
                  <a:lnTo>
                    <a:pt x="1177193" y="1153669"/>
                  </a:lnTo>
                  <a:lnTo>
                    <a:pt x="1345363" y="1385629"/>
                  </a:lnTo>
                  <a:lnTo>
                    <a:pt x="1513534" y="1516954"/>
                  </a:lnTo>
                  <a:lnTo>
                    <a:pt x="1681704" y="1588619"/>
                  </a:lnTo>
                  <a:lnTo>
                    <a:pt x="1849875" y="1651971"/>
                  </a:lnTo>
                  <a:lnTo>
                    <a:pt x="2018045" y="1722713"/>
                  </a:lnTo>
                  <a:lnTo>
                    <a:pt x="2186215" y="1804176"/>
                  </a:lnTo>
                  <a:lnTo>
                    <a:pt x="2354386" y="1893937"/>
                  </a:lnTo>
                  <a:lnTo>
                    <a:pt x="2522556" y="1981419"/>
                  </a:lnTo>
                  <a:lnTo>
                    <a:pt x="2690727" y="2032399"/>
                  </a:lnTo>
                  <a:lnTo>
                    <a:pt x="2858897" y="2000422"/>
                  </a:lnTo>
                  <a:lnTo>
                    <a:pt x="3027068" y="1925206"/>
                  </a:lnTo>
                  <a:lnTo>
                    <a:pt x="3195238" y="1844498"/>
                  </a:lnTo>
                  <a:lnTo>
                    <a:pt x="3363409" y="1771793"/>
                  </a:lnTo>
                  <a:lnTo>
                    <a:pt x="3531579" y="1712322"/>
                  </a:lnTo>
                  <a:lnTo>
                    <a:pt x="3699750" y="1668600"/>
                  </a:lnTo>
                  <a:lnTo>
                    <a:pt x="3867920" y="1641987"/>
                  </a:lnTo>
                  <a:lnTo>
                    <a:pt x="4036091" y="1633186"/>
                  </a:lnTo>
                  <a:lnTo>
                    <a:pt x="4204261" y="1633186"/>
                  </a:lnTo>
                  <a:lnTo>
                    <a:pt x="4372431" y="1633186"/>
                  </a:lnTo>
                  <a:lnTo>
                    <a:pt x="4540602" y="1633186"/>
                  </a:lnTo>
                  <a:lnTo>
                    <a:pt x="4708772" y="1633186"/>
                  </a:lnTo>
                  <a:lnTo>
                    <a:pt x="4876943" y="1633186"/>
                  </a:lnTo>
                  <a:lnTo>
                    <a:pt x="5045113" y="1633186"/>
                  </a:lnTo>
                  <a:lnTo>
                    <a:pt x="5213284" y="1633186"/>
                  </a:lnTo>
                  <a:lnTo>
                    <a:pt x="5381454" y="1633186"/>
                  </a:lnTo>
                  <a:lnTo>
                    <a:pt x="5549625" y="1633186"/>
                  </a:lnTo>
                  <a:lnTo>
                    <a:pt x="5717795" y="1633186"/>
                  </a:lnTo>
                  <a:lnTo>
                    <a:pt x="5885966" y="1633186"/>
                  </a:lnTo>
                  <a:lnTo>
                    <a:pt x="5885966" y="16331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788644" y="7416725"/>
              <a:ext cx="5885966" cy="1030068"/>
            </a:xfrm>
            <a:custGeom>
              <a:avLst/>
              <a:pathLst>
                <a:path w="5885966" h="1030068">
                  <a:moveTo>
                    <a:pt x="5885966" y="1030068"/>
                  </a:moveTo>
                  <a:lnTo>
                    <a:pt x="5717795" y="1030068"/>
                  </a:lnTo>
                  <a:lnTo>
                    <a:pt x="5549625" y="1030068"/>
                  </a:lnTo>
                  <a:lnTo>
                    <a:pt x="5381454" y="1030068"/>
                  </a:lnTo>
                  <a:lnTo>
                    <a:pt x="5213284" y="1030068"/>
                  </a:lnTo>
                  <a:lnTo>
                    <a:pt x="5045113" y="1030068"/>
                  </a:lnTo>
                  <a:lnTo>
                    <a:pt x="4876943" y="1030068"/>
                  </a:lnTo>
                  <a:lnTo>
                    <a:pt x="4708772" y="1030068"/>
                  </a:lnTo>
                  <a:lnTo>
                    <a:pt x="4540602" y="1030068"/>
                  </a:lnTo>
                  <a:lnTo>
                    <a:pt x="4372431" y="1030068"/>
                  </a:lnTo>
                  <a:lnTo>
                    <a:pt x="4204261" y="1030068"/>
                  </a:lnTo>
                  <a:lnTo>
                    <a:pt x="4036091" y="1030068"/>
                  </a:lnTo>
                  <a:lnTo>
                    <a:pt x="3867920" y="1023045"/>
                  </a:lnTo>
                  <a:lnTo>
                    <a:pt x="3699750" y="1001620"/>
                  </a:lnTo>
                  <a:lnTo>
                    <a:pt x="3531579" y="965787"/>
                  </a:lnTo>
                  <a:lnTo>
                    <a:pt x="3363409" y="915722"/>
                  </a:lnTo>
                  <a:lnTo>
                    <a:pt x="3195238" y="852278"/>
                  </a:lnTo>
                  <a:lnTo>
                    <a:pt x="3027068" y="778548"/>
                  </a:lnTo>
                  <a:lnTo>
                    <a:pt x="2858897" y="705405"/>
                  </a:lnTo>
                  <a:lnTo>
                    <a:pt x="2690727" y="667484"/>
                  </a:lnTo>
                  <a:lnTo>
                    <a:pt x="2522556" y="687939"/>
                  </a:lnTo>
                  <a:lnTo>
                    <a:pt x="2354386" y="708918"/>
                  </a:lnTo>
                  <a:lnTo>
                    <a:pt x="2186215" y="699833"/>
                  </a:lnTo>
                  <a:lnTo>
                    <a:pt x="2018045" y="651549"/>
                  </a:lnTo>
                  <a:lnTo>
                    <a:pt x="1849875" y="560873"/>
                  </a:lnTo>
                  <a:lnTo>
                    <a:pt x="1681704" y="427980"/>
                  </a:lnTo>
                  <a:lnTo>
                    <a:pt x="1513534" y="262738"/>
                  </a:lnTo>
                  <a:lnTo>
                    <a:pt x="1345363" y="107503"/>
                  </a:lnTo>
                  <a:lnTo>
                    <a:pt x="1177193" y="31710"/>
                  </a:lnTo>
                  <a:lnTo>
                    <a:pt x="1009022" y="7982"/>
                  </a:lnTo>
                  <a:lnTo>
                    <a:pt x="840852" y="1090"/>
                  </a:lnTo>
                  <a:lnTo>
                    <a:pt x="672681" y="0"/>
                  </a:lnTo>
                  <a:lnTo>
                    <a:pt x="504511" y="885"/>
                  </a:lnTo>
                  <a:lnTo>
                    <a:pt x="336340" y="2180"/>
                  </a:lnTo>
                  <a:lnTo>
                    <a:pt x="168170" y="3172"/>
                  </a:lnTo>
                  <a:lnTo>
                    <a:pt x="0" y="3539"/>
                  </a:lnTo>
                  <a:lnTo>
                    <a:pt x="0" y="353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788644" y="6616165"/>
              <a:ext cx="5885966" cy="1297658"/>
            </a:xfrm>
            <a:custGeom>
              <a:avLst/>
              <a:pathLst>
                <a:path w="5885966" h="1297658">
                  <a:moveTo>
                    <a:pt x="0" y="0"/>
                  </a:moveTo>
                  <a:lnTo>
                    <a:pt x="0" y="0"/>
                  </a:lnTo>
                  <a:lnTo>
                    <a:pt x="168170" y="11544"/>
                  </a:lnTo>
                  <a:lnTo>
                    <a:pt x="336340" y="45481"/>
                  </a:lnTo>
                  <a:lnTo>
                    <a:pt x="504511" y="101354"/>
                  </a:lnTo>
                  <a:lnTo>
                    <a:pt x="672681" y="178417"/>
                  </a:lnTo>
                  <a:lnTo>
                    <a:pt x="840852" y="275649"/>
                  </a:lnTo>
                  <a:lnTo>
                    <a:pt x="1009022" y="391780"/>
                  </a:lnTo>
                  <a:lnTo>
                    <a:pt x="1177193" y="525312"/>
                  </a:lnTo>
                  <a:lnTo>
                    <a:pt x="1345363" y="674557"/>
                  </a:lnTo>
                  <a:lnTo>
                    <a:pt x="1513534" y="818766"/>
                  </a:lnTo>
                  <a:lnTo>
                    <a:pt x="1681704" y="940607"/>
                  </a:lnTo>
                  <a:lnTo>
                    <a:pt x="1849875" y="1041772"/>
                  </a:lnTo>
                  <a:lnTo>
                    <a:pt x="2018045" y="1123641"/>
                  </a:lnTo>
                  <a:lnTo>
                    <a:pt x="2186215" y="1187316"/>
                  </a:lnTo>
                  <a:lnTo>
                    <a:pt x="2354386" y="1233642"/>
                  </a:lnTo>
                  <a:lnTo>
                    <a:pt x="2522556" y="1263229"/>
                  </a:lnTo>
                  <a:lnTo>
                    <a:pt x="2690727" y="1276467"/>
                  </a:lnTo>
                  <a:lnTo>
                    <a:pt x="2858897" y="1281451"/>
                  </a:lnTo>
                  <a:lnTo>
                    <a:pt x="3027068" y="1285765"/>
                  </a:lnTo>
                  <a:lnTo>
                    <a:pt x="3195238" y="1289409"/>
                  </a:lnTo>
                  <a:lnTo>
                    <a:pt x="3363409" y="1292387"/>
                  </a:lnTo>
                  <a:lnTo>
                    <a:pt x="3531579" y="1294700"/>
                  </a:lnTo>
                  <a:lnTo>
                    <a:pt x="3699750" y="1296349"/>
                  </a:lnTo>
                  <a:lnTo>
                    <a:pt x="3867920" y="1297335"/>
                  </a:lnTo>
                  <a:lnTo>
                    <a:pt x="4036091" y="1297658"/>
                  </a:lnTo>
                  <a:lnTo>
                    <a:pt x="4204261" y="1297658"/>
                  </a:lnTo>
                  <a:lnTo>
                    <a:pt x="4372431" y="1297658"/>
                  </a:lnTo>
                  <a:lnTo>
                    <a:pt x="4540602" y="1297658"/>
                  </a:lnTo>
                  <a:lnTo>
                    <a:pt x="4708772" y="1297658"/>
                  </a:lnTo>
                  <a:lnTo>
                    <a:pt x="4876943" y="1297658"/>
                  </a:lnTo>
                  <a:lnTo>
                    <a:pt x="5045113" y="1297658"/>
                  </a:lnTo>
                  <a:lnTo>
                    <a:pt x="5213284" y="1297658"/>
                  </a:lnTo>
                  <a:lnTo>
                    <a:pt x="5381454" y="1297658"/>
                  </a:lnTo>
                  <a:lnTo>
                    <a:pt x="5549625" y="1297658"/>
                  </a:lnTo>
                  <a:lnTo>
                    <a:pt x="5717795" y="1297658"/>
                  </a:lnTo>
                  <a:lnTo>
                    <a:pt x="5885966" y="1297658"/>
                  </a:lnTo>
                  <a:lnTo>
                    <a:pt x="5885966" y="1297658"/>
                  </a:lnTo>
                </a:path>
              </a:pathLst>
            </a:custGeom>
            <a:ln w="13550" cap="flat">
              <a:solidFill>
                <a:srgbClr val="F08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788644" y="8581835"/>
              <a:ext cx="5885966" cy="0"/>
            </a:xfrm>
            <a:custGeom>
              <a:avLst/>
              <a:pathLst>
                <a:path w="5885966" h="0">
                  <a:moveTo>
                    <a:pt x="0" y="0"/>
                  </a:moveTo>
                  <a:lnTo>
                    <a:pt x="5885966" y="0"/>
                  </a:lnTo>
                  <a:lnTo>
                    <a:pt x="5885966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4658208" y="853635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90402" y="777557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90402" y="701479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90402" y="6255496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753850" y="8581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53850" y="782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753850" y="70602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753850" y="6299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61326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638519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815713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992906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0170099" y="858183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5278297" y="864262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455491" y="8642620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625927" y="864262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803120" y="864262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980313" y="8642620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3480729" y="7048548"/>
              <a:ext cx="193967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Transmission advantage (%)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88644" y="5377951"/>
              <a:ext cx="3994963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Transmission advantage of B.1.1.7 over wild type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2021-02-18T13:17:18Z</dcterms:modified>
</cp:coreProperties>
</file>