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268050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400805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606136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2811468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1944223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108176"/>
              <a:ext cx="4739262" cy="0"/>
            </a:xfrm>
            <a:custGeom>
              <a:avLst/>
              <a:pathLst>
                <a:path w="4739262" h="0">
                  <a:moveTo>
                    <a:pt x="0" y="0"/>
                  </a:moveTo>
                  <a:lnTo>
                    <a:pt x="4739262" y="0"/>
                  </a:lnTo>
                  <a:lnTo>
                    <a:pt x="473926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105101" y="2065828"/>
              <a:ext cx="2867613" cy="4038269"/>
            </a:xfrm>
            <a:custGeom>
              <a:avLst/>
              <a:pathLst>
                <a:path w="2867613" h="4038269">
                  <a:moveTo>
                    <a:pt x="0" y="4038269"/>
                  </a:moveTo>
                  <a:lnTo>
                    <a:pt x="11501" y="4024854"/>
                  </a:lnTo>
                  <a:lnTo>
                    <a:pt x="42887" y="3988239"/>
                  </a:lnTo>
                  <a:lnTo>
                    <a:pt x="74273" y="3951614"/>
                  </a:lnTo>
                  <a:lnTo>
                    <a:pt x="105659" y="3914977"/>
                  </a:lnTo>
                  <a:lnTo>
                    <a:pt x="137044" y="3878329"/>
                  </a:lnTo>
                  <a:lnTo>
                    <a:pt x="168430" y="3841669"/>
                  </a:lnTo>
                  <a:lnTo>
                    <a:pt x="199816" y="3804995"/>
                  </a:lnTo>
                  <a:lnTo>
                    <a:pt x="231202" y="3768306"/>
                  </a:lnTo>
                  <a:lnTo>
                    <a:pt x="262588" y="3731602"/>
                  </a:lnTo>
                  <a:lnTo>
                    <a:pt x="293974" y="3694882"/>
                  </a:lnTo>
                  <a:lnTo>
                    <a:pt x="325359" y="3658144"/>
                  </a:lnTo>
                  <a:lnTo>
                    <a:pt x="356745" y="3621387"/>
                  </a:lnTo>
                  <a:lnTo>
                    <a:pt x="388131" y="3584609"/>
                  </a:lnTo>
                  <a:lnTo>
                    <a:pt x="419517" y="3547809"/>
                  </a:lnTo>
                  <a:lnTo>
                    <a:pt x="450903" y="3510984"/>
                  </a:lnTo>
                  <a:lnTo>
                    <a:pt x="482289" y="3474133"/>
                  </a:lnTo>
                  <a:lnTo>
                    <a:pt x="513675" y="3437253"/>
                  </a:lnTo>
                  <a:lnTo>
                    <a:pt x="545060" y="3400341"/>
                  </a:lnTo>
                  <a:lnTo>
                    <a:pt x="576446" y="3363395"/>
                  </a:lnTo>
                  <a:lnTo>
                    <a:pt x="607832" y="3326410"/>
                  </a:lnTo>
                  <a:lnTo>
                    <a:pt x="639218" y="3289383"/>
                  </a:lnTo>
                  <a:lnTo>
                    <a:pt x="670604" y="3252309"/>
                  </a:lnTo>
                  <a:lnTo>
                    <a:pt x="701990" y="3215184"/>
                  </a:lnTo>
                  <a:lnTo>
                    <a:pt x="733375" y="3178000"/>
                  </a:lnTo>
                  <a:lnTo>
                    <a:pt x="764761" y="3140752"/>
                  </a:lnTo>
                  <a:lnTo>
                    <a:pt x="796147" y="3103431"/>
                  </a:lnTo>
                  <a:lnTo>
                    <a:pt x="827533" y="3066029"/>
                  </a:lnTo>
                  <a:lnTo>
                    <a:pt x="858919" y="3028533"/>
                  </a:lnTo>
                  <a:lnTo>
                    <a:pt x="890305" y="2990933"/>
                  </a:lnTo>
                  <a:lnTo>
                    <a:pt x="921691" y="2953213"/>
                  </a:lnTo>
                  <a:lnTo>
                    <a:pt x="953076" y="2915356"/>
                  </a:lnTo>
                  <a:lnTo>
                    <a:pt x="984462" y="2877342"/>
                  </a:lnTo>
                  <a:lnTo>
                    <a:pt x="1015848" y="2839148"/>
                  </a:lnTo>
                  <a:lnTo>
                    <a:pt x="1047234" y="2800746"/>
                  </a:lnTo>
                  <a:lnTo>
                    <a:pt x="1078620" y="2762104"/>
                  </a:lnTo>
                  <a:lnTo>
                    <a:pt x="1110006" y="2723185"/>
                  </a:lnTo>
                  <a:lnTo>
                    <a:pt x="1141391" y="2683946"/>
                  </a:lnTo>
                  <a:lnTo>
                    <a:pt x="1172777" y="2644340"/>
                  </a:lnTo>
                  <a:lnTo>
                    <a:pt x="1204163" y="2604313"/>
                  </a:lnTo>
                  <a:lnTo>
                    <a:pt x="1235549" y="2563808"/>
                  </a:lnTo>
                  <a:lnTo>
                    <a:pt x="1266935" y="2522767"/>
                  </a:lnTo>
                  <a:lnTo>
                    <a:pt x="1298321" y="2481131"/>
                  </a:lnTo>
                  <a:lnTo>
                    <a:pt x="1329706" y="2438851"/>
                  </a:lnTo>
                  <a:lnTo>
                    <a:pt x="1361092" y="2395887"/>
                  </a:lnTo>
                  <a:lnTo>
                    <a:pt x="1392478" y="2352219"/>
                  </a:lnTo>
                  <a:lnTo>
                    <a:pt x="1423864" y="2307846"/>
                  </a:lnTo>
                  <a:lnTo>
                    <a:pt x="1455250" y="2262793"/>
                  </a:lnTo>
                  <a:lnTo>
                    <a:pt x="1486636" y="2217107"/>
                  </a:lnTo>
                  <a:lnTo>
                    <a:pt x="1518022" y="2170854"/>
                  </a:lnTo>
                  <a:lnTo>
                    <a:pt x="1549407" y="2124116"/>
                  </a:lnTo>
                  <a:lnTo>
                    <a:pt x="1580793" y="2076981"/>
                  </a:lnTo>
                  <a:lnTo>
                    <a:pt x="1612179" y="2029537"/>
                  </a:lnTo>
                  <a:lnTo>
                    <a:pt x="1643565" y="1981872"/>
                  </a:lnTo>
                  <a:lnTo>
                    <a:pt x="1674951" y="1934063"/>
                  </a:lnTo>
                  <a:lnTo>
                    <a:pt x="1706337" y="1886177"/>
                  </a:lnTo>
                  <a:lnTo>
                    <a:pt x="1737722" y="1838266"/>
                  </a:lnTo>
                  <a:lnTo>
                    <a:pt x="1769108" y="1790367"/>
                  </a:lnTo>
                  <a:lnTo>
                    <a:pt x="1800494" y="1742500"/>
                  </a:lnTo>
                  <a:lnTo>
                    <a:pt x="1831880" y="1694667"/>
                  </a:lnTo>
                  <a:lnTo>
                    <a:pt x="1863266" y="1646854"/>
                  </a:lnTo>
                  <a:lnTo>
                    <a:pt x="1894652" y="1599031"/>
                  </a:lnTo>
                  <a:lnTo>
                    <a:pt x="1926037" y="1551157"/>
                  </a:lnTo>
                  <a:lnTo>
                    <a:pt x="1957423" y="1503179"/>
                  </a:lnTo>
                  <a:lnTo>
                    <a:pt x="1988809" y="1455044"/>
                  </a:lnTo>
                  <a:lnTo>
                    <a:pt x="2020195" y="1406697"/>
                  </a:lnTo>
                  <a:lnTo>
                    <a:pt x="2051581" y="1358086"/>
                  </a:lnTo>
                  <a:lnTo>
                    <a:pt x="2082967" y="1309171"/>
                  </a:lnTo>
                  <a:lnTo>
                    <a:pt x="2114353" y="1259918"/>
                  </a:lnTo>
                  <a:lnTo>
                    <a:pt x="2145738" y="1210306"/>
                  </a:lnTo>
                  <a:lnTo>
                    <a:pt x="2177124" y="1160325"/>
                  </a:lnTo>
                  <a:lnTo>
                    <a:pt x="2208510" y="1109974"/>
                  </a:lnTo>
                  <a:lnTo>
                    <a:pt x="2239896" y="1059262"/>
                  </a:lnTo>
                  <a:lnTo>
                    <a:pt x="2271282" y="1008203"/>
                  </a:lnTo>
                  <a:lnTo>
                    <a:pt x="2302668" y="956817"/>
                  </a:lnTo>
                  <a:lnTo>
                    <a:pt x="2334053" y="905126"/>
                  </a:lnTo>
                  <a:lnTo>
                    <a:pt x="2365439" y="853154"/>
                  </a:lnTo>
                  <a:lnTo>
                    <a:pt x="2396825" y="800927"/>
                  </a:lnTo>
                  <a:lnTo>
                    <a:pt x="2428211" y="748468"/>
                  </a:lnTo>
                  <a:lnTo>
                    <a:pt x="2459597" y="695802"/>
                  </a:lnTo>
                  <a:lnTo>
                    <a:pt x="2490983" y="642949"/>
                  </a:lnTo>
                  <a:lnTo>
                    <a:pt x="2522368" y="589931"/>
                  </a:lnTo>
                  <a:lnTo>
                    <a:pt x="2553754" y="536767"/>
                  </a:lnTo>
                  <a:lnTo>
                    <a:pt x="2585140" y="483472"/>
                  </a:lnTo>
                  <a:lnTo>
                    <a:pt x="2616526" y="430063"/>
                  </a:lnTo>
                  <a:lnTo>
                    <a:pt x="2647912" y="376552"/>
                  </a:lnTo>
                  <a:lnTo>
                    <a:pt x="2679298" y="322952"/>
                  </a:lnTo>
                  <a:lnTo>
                    <a:pt x="2710684" y="269274"/>
                  </a:lnTo>
                  <a:lnTo>
                    <a:pt x="2742069" y="215527"/>
                  </a:lnTo>
                  <a:lnTo>
                    <a:pt x="2773455" y="161719"/>
                  </a:lnTo>
                  <a:lnTo>
                    <a:pt x="2804841" y="107858"/>
                  </a:lnTo>
                  <a:lnTo>
                    <a:pt x="2836227" y="53949"/>
                  </a:lnTo>
                  <a:lnTo>
                    <a:pt x="2867613" y="0"/>
                  </a:lnTo>
                  <a:lnTo>
                    <a:pt x="2867613" y="850440"/>
                  </a:lnTo>
                  <a:lnTo>
                    <a:pt x="2836227" y="885785"/>
                  </a:lnTo>
                  <a:lnTo>
                    <a:pt x="2804841" y="921028"/>
                  </a:lnTo>
                  <a:lnTo>
                    <a:pt x="2773455" y="956162"/>
                  </a:lnTo>
                  <a:lnTo>
                    <a:pt x="2742069" y="991182"/>
                  </a:lnTo>
                  <a:lnTo>
                    <a:pt x="2710684" y="1026081"/>
                  </a:lnTo>
                  <a:lnTo>
                    <a:pt x="2679298" y="1060854"/>
                  </a:lnTo>
                  <a:lnTo>
                    <a:pt x="2647912" y="1095497"/>
                  </a:lnTo>
                  <a:lnTo>
                    <a:pt x="2616526" y="1130007"/>
                  </a:lnTo>
                  <a:lnTo>
                    <a:pt x="2585140" y="1164381"/>
                  </a:lnTo>
                  <a:lnTo>
                    <a:pt x="2553754" y="1198621"/>
                  </a:lnTo>
                  <a:lnTo>
                    <a:pt x="2522368" y="1232729"/>
                  </a:lnTo>
                  <a:lnTo>
                    <a:pt x="2490983" y="1266709"/>
                  </a:lnTo>
                  <a:lnTo>
                    <a:pt x="2459597" y="1300568"/>
                  </a:lnTo>
                  <a:lnTo>
                    <a:pt x="2428211" y="1334316"/>
                  </a:lnTo>
                  <a:lnTo>
                    <a:pt x="2396825" y="1367967"/>
                  </a:lnTo>
                  <a:lnTo>
                    <a:pt x="2365439" y="1401537"/>
                  </a:lnTo>
                  <a:lnTo>
                    <a:pt x="2334053" y="1435044"/>
                  </a:lnTo>
                  <a:lnTo>
                    <a:pt x="2302668" y="1468510"/>
                  </a:lnTo>
                  <a:lnTo>
                    <a:pt x="2271282" y="1501959"/>
                  </a:lnTo>
                  <a:lnTo>
                    <a:pt x="2239896" y="1535416"/>
                  </a:lnTo>
                  <a:lnTo>
                    <a:pt x="2208510" y="1568908"/>
                  </a:lnTo>
                  <a:lnTo>
                    <a:pt x="2177124" y="1602462"/>
                  </a:lnTo>
                  <a:lnTo>
                    <a:pt x="2145738" y="1636108"/>
                  </a:lnTo>
                  <a:lnTo>
                    <a:pt x="2114353" y="1669870"/>
                  </a:lnTo>
                  <a:lnTo>
                    <a:pt x="2082967" y="1703778"/>
                  </a:lnTo>
                  <a:lnTo>
                    <a:pt x="2051581" y="1737855"/>
                  </a:lnTo>
                  <a:lnTo>
                    <a:pt x="2020195" y="1772126"/>
                  </a:lnTo>
                  <a:lnTo>
                    <a:pt x="1988809" y="1806613"/>
                  </a:lnTo>
                  <a:lnTo>
                    <a:pt x="1957423" y="1841339"/>
                  </a:lnTo>
                  <a:lnTo>
                    <a:pt x="1926037" y="1876324"/>
                  </a:lnTo>
                  <a:lnTo>
                    <a:pt x="1894652" y="1911587"/>
                  </a:lnTo>
                  <a:lnTo>
                    <a:pt x="1863266" y="1947150"/>
                  </a:lnTo>
                  <a:lnTo>
                    <a:pt x="1831880" y="1983034"/>
                  </a:lnTo>
                  <a:lnTo>
                    <a:pt x="1800494" y="2019262"/>
                  </a:lnTo>
                  <a:lnTo>
                    <a:pt x="1769108" y="2055858"/>
                  </a:lnTo>
                  <a:lnTo>
                    <a:pt x="1737722" y="2092853"/>
                  </a:lnTo>
                  <a:lnTo>
                    <a:pt x="1706337" y="2130280"/>
                  </a:lnTo>
                  <a:lnTo>
                    <a:pt x="1674951" y="2168177"/>
                  </a:lnTo>
                  <a:lnTo>
                    <a:pt x="1643565" y="2206589"/>
                  </a:lnTo>
                  <a:lnTo>
                    <a:pt x="1612179" y="2245566"/>
                  </a:lnTo>
                  <a:lnTo>
                    <a:pt x="1580793" y="2285166"/>
                  </a:lnTo>
                  <a:lnTo>
                    <a:pt x="1549407" y="2325448"/>
                  </a:lnTo>
                  <a:lnTo>
                    <a:pt x="1518022" y="2366474"/>
                  </a:lnTo>
                  <a:lnTo>
                    <a:pt x="1486636" y="2408305"/>
                  </a:lnTo>
                  <a:lnTo>
                    <a:pt x="1455250" y="2450991"/>
                  </a:lnTo>
                  <a:lnTo>
                    <a:pt x="1423864" y="2494573"/>
                  </a:lnTo>
                  <a:lnTo>
                    <a:pt x="1392478" y="2539072"/>
                  </a:lnTo>
                  <a:lnTo>
                    <a:pt x="1361092" y="2584487"/>
                  </a:lnTo>
                  <a:lnTo>
                    <a:pt x="1329706" y="2630796"/>
                  </a:lnTo>
                  <a:lnTo>
                    <a:pt x="1298321" y="2677957"/>
                  </a:lnTo>
                  <a:lnTo>
                    <a:pt x="1266935" y="2725913"/>
                  </a:lnTo>
                  <a:lnTo>
                    <a:pt x="1235549" y="2774595"/>
                  </a:lnTo>
                  <a:lnTo>
                    <a:pt x="1204163" y="2823933"/>
                  </a:lnTo>
                  <a:lnTo>
                    <a:pt x="1172777" y="2873852"/>
                  </a:lnTo>
                  <a:lnTo>
                    <a:pt x="1141391" y="2924285"/>
                  </a:lnTo>
                  <a:lnTo>
                    <a:pt x="1110006" y="2975167"/>
                  </a:lnTo>
                  <a:lnTo>
                    <a:pt x="1078620" y="3026441"/>
                  </a:lnTo>
                  <a:lnTo>
                    <a:pt x="1047234" y="3078056"/>
                  </a:lnTo>
                  <a:lnTo>
                    <a:pt x="1015848" y="3129967"/>
                  </a:lnTo>
                  <a:lnTo>
                    <a:pt x="984462" y="3182136"/>
                  </a:lnTo>
                  <a:lnTo>
                    <a:pt x="953076" y="3234529"/>
                  </a:lnTo>
                  <a:lnTo>
                    <a:pt x="921691" y="3287118"/>
                  </a:lnTo>
                  <a:lnTo>
                    <a:pt x="890305" y="3339878"/>
                  </a:lnTo>
                  <a:lnTo>
                    <a:pt x="858919" y="3392788"/>
                  </a:lnTo>
                  <a:lnTo>
                    <a:pt x="827533" y="3445830"/>
                  </a:lnTo>
                  <a:lnTo>
                    <a:pt x="796147" y="3498988"/>
                  </a:lnTo>
                  <a:lnTo>
                    <a:pt x="764761" y="3552250"/>
                  </a:lnTo>
                  <a:lnTo>
                    <a:pt x="733375" y="3605602"/>
                  </a:lnTo>
                  <a:lnTo>
                    <a:pt x="701990" y="3659036"/>
                  </a:lnTo>
                  <a:lnTo>
                    <a:pt x="670604" y="3712542"/>
                  </a:lnTo>
                  <a:lnTo>
                    <a:pt x="639218" y="3766113"/>
                  </a:lnTo>
                  <a:lnTo>
                    <a:pt x="607832" y="3819743"/>
                  </a:lnTo>
                  <a:lnTo>
                    <a:pt x="576446" y="3873424"/>
                  </a:lnTo>
                  <a:lnTo>
                    <a:pt x="545060" y="3927153"/>
                  </a:lnTo>
                  <a:lnTo>
                    <a:pt x="513675" y="3980925"/>
                  </a:lnTo>
                  <a:lnTo>
                    <a:pt x="482289" y="4034736"/>
                  </a:lnTo>
                  <a:lnTo>
                    <a:pt x="480229" y="4038269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05101" y="2065828"/>
              <a:ext cx="2867613" cy="4038269"/>
            </a:xfrm>
            <a:custGeom>
              <a:avLst/>
              <a:pathLst>
                <a:path w="2867613" h="4038269">
                  <a:moveTo>
                    <a:pt x="0" y="4038269"/>
                  </a:moveTo>
                  <a:lnTo>
                    <a:pt x="11501" y="4024854"/>
                  </a:lnTo>
                  <a:lnTo>
                    <a:pt x="42887" y="3988239"/>
                  </a:lnTo>
                  <a:lnTo>
                    <a:pt x="74273" y="3951614"/>
                  </a:lnTo>
                  <a:lnTo>
                    <a:pt x="105659" y="3914977"/>
                  </a:lnTo>
                  <a:lnTo>
                    <a:pt x="137044" y="3878329"/>
                  </a:lnTo>
                  <a:lnTo>
                    <a:pt x="168430" y="3841669"/>
                  </a:lnTo>
                  <a:lnTo>
                    <a:pt x="199816" y="3804995"/>
                  </a:lnTo>
                  <a:lnTo>
                    <a:pt x="231202" y="3768306"/>
                  </a:lnTo>
                  <a:lnTo>
                    <a:pt x="262588" y="3731602"/>
                  </a:lnTo>
                  <a:lnTo>
                    <a:pt x="293974" y="3694882"/>
                  </a:lnTo>
                  <a:lnTo>
                    <a:pt x="325359" y="3658144"/>
                  </a:lnTo>
                  <a:lnTo>
                    <a:pt x="356745" y="3621387"/>
                  </a:lnTo>
                  <a:lnTo>
                    <a:pt x="388131" y="3584609"/>
                  </a:lnTo>
                  <a:lnTo>
                    <a:pt x="419517" y="3547809"/>
                  </a:lnTo>
                  <a:lnTo>
                    <a:pt x="450903" y="3510984"/>
                  </a:lnTo>
                  <a:lnTo>
                    <a:pt x="482289" y="3474133"/>
                  </a:lnTo>
                  <a:lnTo>
                    <a:pt x="513675" y="3437253"/>
                  </a:lnTo>
                  <a:lnTo>
                    <a:pt x="545060" y="3400341"/>
                  </a:lnTo>
                  <a:lnTo>
                    <a:pt x="576446" y="3363395"/>
                  </a:lnTo>
                  <a:lnTo>
                    <a:pt x="607832" y="3326410"/>
                  </a:lnTo>
                  <a:lnTo>
                    <a:pt x="639218" y="3289383"/>
                  </a:lnTo>
                  <a:lnTo>
                    <a:pt x="670604" y="3252309"/>
                  </a:lnTo>
                  <a:lnTo>
                    <a:pt x="701990" y="3215184"/>
                  </a:lnTo>
                  <a:lnTo>
                    <a:pt x="733375" y="3178000"/>
                  </a:lnTo>
                  <a:lnTo>
                    <a:pt x="764761" y="3140752"/>
                  </a:lnTo>
                  <a:lnTo>
                    <a:pt x="796147" y="3103431"/>
                  </a:lnTo>
                  <a:lnTo>
                    <a:pt x="827533" y="3066029"/>
                  </a:lnTo>
                  <a:lnTo>
                    <a:pt x="858919" y="3028533"/>
                  </a:lnTo>
                  <a:lnTo>
                    <a:pt x="890305" y="2990933"/>
                  </a:lnTo>
                  <a:lnTo>
                    <a:pt x="921691" y="2953213"/>
                  </a:lnTo>
                  <a:lnTo>
                    <a:pt x="953076" y="2915356"/>
                  </a:lnTo>
                  <a:lnTo>
                    <a:pt x="984462" y="2877342"/>
                  </a:lnTo>
                  <a:lnTo>
                    <a:pt x="1015848" y="2839148"/>
                  </a:lnTo>
                  <a:lnTo>
                    <a:pt x="1047234" y="2800746"/>
                  </a:lnTo>
                  <a:lnTo>
                    <a:pt x="1078620" y="2762104"/>
                  </a:lnTo>
                  <a:lnTo>
                    <a:pt x="1110006" y="2723185"/>
                  </a:lnTo>
                  <a:lnTo>
                    <a:pt x="1141391" y="2683946"/>
                  </a:lnTo>
                  <a:lnTo>
                    <a:pt x="1172777" y="2644340"/>
                  </a:lnTo>
                  <a:lnTo>
                    <a:pt x="1204163" y="2604313"/>
                  </a:lnTo>
                  <a:lnTo>
                    <a:pt x="1235549" y="2563808"/>
                  </a:lnTo>
                  <a:lnTo>
                    <a:pt x="1266935" y="2522767"/>
                  </a:lnTo>
                  <a:lnTo>
                    <a:pt x="1298321" y="2481131"/>
                  </a:lnTo>
                  <a:lnTo>
                    <a:pt x="1329706" y="2438851"/>
                  </a:lnTo>
                  <a:lnTo>
                    <a:pt x="1361092" y="2395887"/>
                  </a:lnTo>
                  <a:lnTo>
                    <a:pt x="1392478" y="2352219"/>
                  </a:lnTo>
                  <a:lnTo>
                    <a:pt x="1423864" y="2307846"/>
                  </a:lnTo>
                  <a:lnTo>
                    <a:pt x="1455250" y="2262793"/>
                  </a:lnTo>
                  <a:lnTo>
                    <a:pt x="1486636" y="2217107"/>
                  </a:lnTo>
                  <a:lnTo>
                    <a:pt x="1518022" y="2170854"/>
                  </a:lnTo>
                  <a:lnTo>
                    <a:pt x="1549407" y="2124116"/>
                  </a:lnTo>
                  <a:lnTo>
                    <a:pt x="1580793" y="2076981"/>
                  </a:lnTo>
                  <a:lnTo>
                    <a:pt x="1612179" y="2029537"/>
                  </a:lnTo>
                  <a:lnTo>
                    <a:pt x="1643565" y="1981872"/>
                  </a:lnTo>
                  <a:lnTo>
                    <a:pt x="1674951" y="1934063"/>
                  </a:lnTo>
                  <a:lnTo>
                    <a:pt x="1706337" y="1886177"/>
                  </a:lnTo>
                  <a:lnTo>
                    <a:pt x="1737722" y="1838266"/>
                  </a:lnTo>
                  <a:lnTo>
                    <a:pt x="1769108" y="1790367"/>
                  </a:lnTo>
                  <a:lnTo>
                    <a:pt x="1800494" y="1742500"/>
                  </a:lnTo>
                  <a:lnTo>
                    <a:pt x="1831880" y="1694667"/>
                  </a:lnTo>
                  <a:lnTo>
                    <a:pt x="1863266" y="1646854"/>
                  </a:lnTo>
                  <a:lnTo>
                    <a:pt x="1894652" y="1599031"/>
                  </a:lnTo>
                  <a:lnTo>
                    <a:pt x="1926037" y="1551157"/>
                  </a:lnTo>
                  <a:lnTo>
                    <a:pt x="1957423" y="1503179"/>
                  </a:lnTo>
                  <a:lnTo>
                    <a:pt x="1988809" y="1455044"/>
                  </a:lnTo>
                  <a:lnTo>
                    <a:pt x="2020195" y="1406697"/>
                  </a:lnTo>
                  <a:lnTo>
                    <a:pt x="2051581" y="1358086"/>
                  </a:lnTo>
                  <a:lnTo>
                    <a:pt x="2082967" y="1309171"/>
                  </a:lnTo>
                  <a:lnTo>
                    <a:pt x="2114353" y="1259918"/>
                  </a:lnTo>
                  <a:lnTo>
                    <a:pt x="2145738" y="1210306"/>
                  </a:lnTo>
                  <a:lnTo>
                    <a:pt x="2177124" y="1160325"/>
                  </a:lnTo>
                  <a:lnTo>
                    <a:pt x="2208510" y="1109974"/>
                  </a:lnTo>
                  <a:lnTo>
                    <a:pt x="2239896" y="1059262"/>
                  </a:lnTo>
                  <a:lnTo>
                    <a:pt x="2271282" y="1008203"/>
                  </a:lnTo>
                  <a:lnTo>
                    <a:pt x="2302668" y="956817"/>
                  </a:lnTo>
                  <a:lnTo>
                    <a:pt x="2334053" y="905126"/>
                  </a:lnTo>
                  <a:lnTo>
                    <a:pt x="2365439" y="853154"/>
                  </a:lnTo>
                  <a:lnTo>
                    <a:pt x="2396825" y="800927"/>
                  </a:lnTo>
                  <a:lnTo>
                    <a:pt x="2428211" y="748468"/>
                  </a:lnTo>
                  <a:lnTo>
                    <a:pt x="2459597" y="695802"/>
                  </a:lnTo>
                  <a:lnTo>
                    <a:pt x="2490983" y="642949"/>
                  </a:lnTo>
                  <a:lnTo>
                    <a:pt x="2522368" y="589931"/>
                  </a:lnTo>
                  <a:lnTo>
                    <a:pt x="2553754" y="536767"/>
                  </a:lnTo>
                  <a:lnTo>
                    <a:pt x="2585140" y="483472"/>
                  </a:lnTo>
                  <a:lnTo>
                    <a:pt x="2616526" y="430063"/>
                  </a:lnTo>
                  <a:lnTo>
                    <a:pt x="2647912" y="376552"/>
                  </a:lnTo>
                  <a:lnTo>
                    <a:pt x="2679298" y="322952"/>
                  </a:lnTo>
                  <a:lnTo>
                    <a:pt x="2710684" y="269274"/>
                  </a:lnTo>
                  <a:lnTo>
                    <a:pt x="2742069" y="215527"/>
                  </a:lnTo>
                  <a:lnTo>
                    <a:pt x="2773455" y="161719"/>
                  </a:lnTo>
                  <a:lnTo>
                    <a:pt x="2804841" y="107858"/>
                  </a:lnTo>
                  <a:lnTo>
                    <a:pt x="2836227" y="53949"/>
                  </a:lnTo>
                  <a:lnTo>
                    <a:pt x="2867613" y="0"/>
                  </a:lnTo>
                  <a:lnTo>
                    <a:pt x="28676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85331" y="2916268"/>
              <a:ext cx="2387383" cy="3187828"/>
            </a:xfrm>
            <a:custGeom>
              <a:avLst/>
              <a:pathLst>
                <a:path w="2387383" h="3187828">
                  <a:moveTo>
                    <a:pt x="2387383" y="0"/>
                  </a:moveTo>
                  <a:lnTo>
                    <a:pt x="2355997" y="35344"/>
                  </a:lnTo>
                  <a:lnTo>
                    <a:pt x="2324611" y="70587"/>
                  </a:lnTo>
                  <a:lnTo>
                    <a:pt x="2293225" y="105722"/>
                  </a:lnTo>
                  <a:lnTo>
                    <a:pt x="2261839" y="140741"/>
                  </a:lnTo>
                  <a:lnTo>
                    <a:pt x="2230454" y="175640"/>
                  </a:lnTo>
                  <a:lnTo>
                    <a:pt x="2199068" y="210413"/>
                  </a:lnTo>
                  <a:lnTo>
                    <a:pt x="2167682" y="245056"/>
                  </a:lnTo>
                  <a:lnTo>
                    <a:pt x="2136296" y="279566"/>
                  </a:lnTo>
                  <a:lnTo>
                    <a:pt x="2104910" y="313941"/>
                  </a:lnTo>
                  <a:lnTo>
                    <a:pt x="2073524" y="348181"/>
                  </a:lnTo>
                  <a:lnTo>
                    <a:pt x="2042139" y="382288"/>
                  </a:lnTo>
                  <a:lnTo>
                    <a:pt x="2010753" y="416268"/>
                  </a:lnTo>
                  <a:lnTo>
                    <a:pt x="1979367" y="450127"/>
                  </a:lnTo>
                  <a:lnTo>
                    <a:pt x="1947981" y="483876"/>
                  </a:lnTo>
                  <a:lnTo>
                    <a:pt x="1916595" y="517527"/>
                  </a:lnTo>
                  <a:lnTo>
                    <a:pt x="1885209" y="551097"/>
                  </a:lnTo>
                  <a:lnTo>
                    <a:pt x="1853824" y="584604"/>
                  </a:lnTo>
                  <a:lnTo>
                    <a:pt x="1822438" y="618070"/>
                  </a:lnTo>
                  <a:lnTo>
                    <a:pt x="1791052" y="651518"/>
                  </a:lnTo>
                  <a:lnTo>
                    <a:pt x="1759666" y="684975"/>
                  </a:lnTo>
                  <a:lnTo>
                    <a:pt x="1728280" y="718467"/>
                  </a:lnTo>
                  <a:lnTo>
                    <a:pt x="1696894" y="752022"/>
                  </a:lnTo>
                  <a:lnTo>
                    <a:pt x="1665508" y="785667"/>
                  </a:lnTo>
                  <a:lnTo>
                    <a:pt x="1634123" y="819430"/>
                  </a:lnTo>
                  <a:lnTo>
                    <a:pt x="1602737" y="853337"/>
                  </a:lnTo>
                  <a:lnTo>
                    <a:pt x="1571351" y="887414"/>
                  </a:lnTo>
                  <a:lnTo>
                    <a:pt x="1539965" y="921685"/>
                  </a:lnTo>
                  <a:lnTo>
                    <a:pt x="1508579" y="956173"/>
                  </a:lnTo>
                  <a:lnTo>
                    <a:pt x="1477193" y="990898"/>
                  </a:lnTo>
                  <a:lnTo>
                    <a:pt x="1445808" y="1025883"/>
                  </a:lnTo>
                  <a:lnTo>
                    <a:pt x="1414422" y="1061147"/>
                  </a:lnTo>
                  <a:lnTo>
                    <a:pt x="1383036" y="1096710"/>
                  </a:lnTo>
                  <a:lnTo>
                    <a:pt x="1351650" y="1132594"/>
                  </a:lnTo>
                  <a:lnTo>
                    <a:pt x="1320264" y="1168821"/>
                  </a:lnTo>
                  <a:lnTo>
                    <a:pt x="1288878" y="1205418"/>
                  </a:lnTo>
                  <a:lnTo>
                    <a:pt x="1257493" y="1242413"/>
                  </a:lnTo>
                  <a:lnTo>
                    <a:pt x="1226107" y="1279839"/>
                  </a:lnTo>
                  <a:lnTo>
                    <a:pt x="1194721" y="1317736"/>
                  </a:lnTo>
                  <a:lnTo>
                    <a:pt x="1163335" y="1356148"/>
                  </a:lnTo>
                  <a:lnTo>
                    <a:pt x="1131949" y="1395126"/>
                  </a:lnTo>
                  <a:lnTo>
                    <a:pt x="1100563" y="1434725"/>
                  </a:lnTo>
                  <a:lnTo>
                    <a:pt x="1069177" y="1475007"/>
                  </a:lnTo>
                  <a:lnTo>
                    <a:pt x="1037792" y="1516034"/>
                  </a:lnTo>
                  <a:lnTo>
                    <a:pt x="1006406" y="1557864"/>
                  </a:lnTo>
                  <a:lnTo>
                    <a:pt x="975020" y="1600551"/>
                  </a:lnTo>
                  <a:lnTo>
                    <a:pt x="943634" y="1644133"/>
                  </a:lnTo>
                  <a:lnTo>
                    <a:pt x="912248" y="1688631"/>
                  </a:lnTo>
                  <a:lnTo>
                    <a:pt x="880862" y="1734046"/>
                  </a:lnTo>
                  <a:lnTo>
                    <a:pt x="849477" y="1780355"/>
                  </a:lnTo>
                  <a:lnTo>
                    <a:pt x="818091" y="1827516"/>
                  </a:lnTo>
                  <a:lnTo>
                    <a:pt x="786705" y="1875472"/>
                  </a:lnTo>
                  <a:lnTo>
                    <a:pt x="755319" y="1924155"/>
                  </a:lnTo>
                  <a:lnTo>
                    <a:pt x="723933" y="1973492"/>
                  </a:lnTo>
                  <a:lnTo>
                    <a:pt x="692547" y="2023412"/>
                  </a:lnTo>
                  <a:lnTo>
                    <a:pt x="661162" y="2073845"/>
                  </a:lnTo>
                  <a:lnTo>
                    <a:pt x="629776" y="2124727"/>
                  </a:lnTo>
                  <a:lnTo>
                    <a:pt x="598390" y="2176001"/>
                  </a:lnTo>
                  <a:lnTo>
                    <a:pt x="567004" y="2227615"/>
                  </a:lnTo>
                  <a:lnTo>
                    <a:pt x="535618" y="2279526"/>
                  </a:lnTo>
                  <a:lnTo>
                    <a:pt x="504232" y="2331695"/>
                  </a:lnTo>
                  <a:lnTo>
                    <a:pt x="472846" y="2384088"/>
                  </a:lnTo>
                  <a:lnTo>
                    <a:pt x="441461" y="2436677"/>
                  </a:lnTo>
                  <a:lnTo>
                    <a:pt x="410075" y="2489437"/>
                  </a:lnTo>
                  <a:lnTo>
                    <a:pt x="378689" y="2542347"/>
                  </a:lnTo>
                  <a:lnTo>
                    <a:pt x="347303" y="2595389"/>
                  </a:lnTo>
                  <a:lnTo>
                    <a:pt x="315917" y="2648548"/>
                  </a:lnTo>
                  <a:lnTo>
                    <a:pt x="284531" y="2701809"/>
                  </a:lnTo>
                  <a:lnTo>
                    <a:pt x="253146" y="2755162"/>
                  </a:lnTo>
                  <a:lnTo>
                    <a:pt x="221760" y="2808595"/>
                  </a:lnTo>
                  <a:lnTo>
                    <a:pt x="190374" y="2862102"/>
                  </a:lnTo>
                  <a:lnTo>
                    <a:pt x="158988" y="2915673"/>
                  </a:lnTo>
                  <a:lnTo>
                    <a:pt x="127602" y="2969302"/>
                  </a:lnTo>
                  <a:lnTo>
                    <a:pt x="96216" y="3022984"/>
                  </a:lnTo>
                  <a:lnTo>
                    <a:pt x="64831" y="3076713"/>
                  </a:lnTo>
                  <a:lnTo>
                    <a:pt x="33445" y="3130485"/>
                  </a:lnTo>
                  <a:lnTo>
                    <a:pt x="2059" y="3184295"/>
                  </a:lnTo>
                  <a:lnTo>
                    <a:pt x="0" y="31878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53723" y="2129979"/>
              <a:ext cx="2818991" cy="3974117"/>
            </a:xfrm>
            <a:custGeom>
              <a:avLst/>
              <a:pathLst>
                <a:path w="2818991" h="3974117">
                  <a:moveTo>
                    <a:pt x="0" y="3974117"/>
                  </a:moveTo>
                  <a:lnTo>
                    <a:pt x="25651" y="3944176"/>
                  </a:lnTo>
                  <a:lnTo>
                    <a:pt x="57036" y="3907530"/>
                  </a:lnTo>
                  <a:lnTo>
                    <a:pt x="88422" y="3870871"/>
                  </a:lnTo>
                  <a:lnTo>
                    <a:pt x="119808" y="3834199"/>
                  </a:lnTo>
                  <a:lnTo>
                    <a:pt x="151194" y="3797514"/>
                  </a:lnTo>
                  <a:lnTo>
                    <a:pt x="182580" y="3760814"/>
                  </a:lnTo>
                  <a:lnTo>
                    <a:pt x="213966" y="3724098"/>
                  </a:lnTo>
                  <a:lnTo>
                    <a:pt x="245351" y="3687365"/>
                  </a:lnTo>
                  <a:lnTo>
                    <a:pt x="276737" y="3650613"/>
                  </a:lnTo>
                  <a:lnTo>
                    <a:pt x="308123" y="3613842"/>
                  </a:lnTo>
                  <a:lnTo>
                    <a:pt x="339509" y="3577049"/>
                  </a:lnTo>
                  <a:lnTo>
                    <a:pt x="370895" y="3540233"/>
                  </a:lnTo>
                  <a:lnTo>
                    <a:pt x="402281" y="3503393"/>
                  </a:lnTo>
                  <a:lnTo>
                    <a:pt x="433667" y="3466525"/>
                  </a:lnTo>
                  <a:lnTo>
                    <a:pt x="465052" y="3429627"/>
                  </a:lnTo>
                  <a:lnTo>
                    <a:pt x="496438" y="3392697"/>
                  </a:lnTo>
                  <a:lnTo>
                    <a:pt x="527824" y="3355731"/>
                  </a:lnTo>
                  <a:lnTo>
                    <a:pt x="559210" y="3318726"/>
                  </a:lnTo>
                  <a:lnTo>
                    <a:pt x="590596" y="3281678"/>
                  </a:lnTo>
                  <a:lnTo>
                    <a:pt x="621982" y="3244583"/>
                  </a:lnTo>
                  <a:lnTo>
                    <a:pt x="653367" y="3207435"/>
                  </a:lnTo>
                  <a:lnTo>
                    <a:pt x="684753" y="3170229"/>
                  </a:lnTo>
                  <a:lnTo>
                    <a:pt x="716139" y="3132957"/>
                  </a:lnTo>
                  <a:lnTo>
                    <a:pt x="747525" y="3095613"/>
                  </a:lnTo>
                  <a:lnTo>
                    <a:pt x="778911" y="3058186"/>
                  </a:lnTo>
                  <a:lnTo>
                    <a:pt x="810297" y="3020667"/>
                  </a:lnTo>
                  <a:lnTo>
                    <a:pt x="841682" y="2983043"/>
                  </a:lnTo>
                  <a:lnTo>
                    <a:pt x="873068" y="2945301"/>
                  </a:lnTo>
                  <a:lnTo>
                    <a:pt x="904454" y="2907424"/>
                  </a:lnTo>
                  <a:lnTo>
                    <a:pt x="935840" y="2869392"/>
                  </a:lnTo>
                  <a:lnTo>
                    <a:pt x="967226" y="2831185"/>
                  </a:lnTo>
                  <a:lnTo>
                    <a:pt x="998612" y="2792774"/>
                  </a:lnTo>
                  <a:lnTo>
                    <a:pt x="1029998" y="2754132"/>
                  </a:lnTo>
                  <a:lnTo>
                    <a:pt x="1061383" y="2715222"/>
                  </a:lnTo>
                  <a:lnTo>
                    <a:pt x="1092769" y="2676005"/>
                  </a:lnTo>
                  <a:lnTo>
                    <a:pt x="1124155" y="2636436"/>
                  </a:lnTo>
                  <a:lnTo>
                    <a:pt x="1155541" y="2596464"/>
                  </a:lnTo>
                  <a:lnTo>
                    <a:pt x="1186927" y="2556037"/>
                  </a:lnTo>
                  <a:lnTo>
                    <a:pt x="1218313" y="2515098"/>
                  </a:lnTo>
                  <a:lnTo>
                    <a:pt x="1249698" y="2473590"/>
                  </a:lnTo>
                  <a:lnTo>
                    <a:pt x="1281084" y="2431464"/>
                  </a:lnTo>
                  <a:lnTo>
                    <a:pt x="1312470" y="2388675"/>
                  </a:lnTo>
                  <a:lnTo>
                    <a:pt x="1343856" y="2345198"/>
                  </a:lnTo>
                  <a:lnTo>
                    <a:pt x="1375242" y="2301022"/>
                  </a:lnTo>
                  <a:lnTo>
                    <a:pt x="1406628" y="2256162"/>
                  </a:lnTo>
                  <a:lnTo>
                    <a:pt x="1438013" y="2210650"/>
                  </a:lnTo>
                  <a:lnTo>
                    <a:pt x="1469399" y="2164544"/>
                  </a:lnTo>
                  <a:lnTo>
                    <a:pt x="1500785" y="2117914"/>
                  </a:lnTo>
                  <a:lnTo>
                    <a:pt x="1532171" y="2070841"/>
                  </a:lnTo>
                  <a:lnTo>
                    <a:pt x="1563557" y="2023412"/>
                  </a:lnTo>
                  <a:lnTo>
                    <a:pt x="1594943" y="1975714"/>
                  </a:lnTo>
                  <a:lnTo>
                    <a:pt x="1626329" y="1927827"/>
                  </a:lnTo>
                  <a:lnTo>
                    <a:pt x="1657714" y="1879827"/>
                  </a:lnTo>
                  <a:lnTo>
                    <a:pt x="1689100" y="1831775"/>
                  </a:lnTo>
                  <a:lnTo>
                    <a:pt x="1720486" y="1783721"/>
                  </a:lnTo>
                  <a:lnTo>
                    <a:pt x="1751872" y="1735700"/>
                  </a:lnTo>
                  <a:lnTo>
                    <a:pt x="1783258" y="1687730"/>
                  </a:lnTo>
                  <a:lnTo>
                    <a:pt x="1814644" y="1639814"/>
                  </a:lnTo>
                  <a:lnTo>
                    <a:pt x="1846029" y="1591936"/>
                  </a:lnTo>
                  <a:lnTo>
                    <a:pt x="1877415" y="1544067"/>
                  </a:lnTo>
                  <a:lnTo>
                    <a:pt x="1908801" y="1496164"/>
                  </a:lnTo>
                  <a:lnTo>
                    <a:pt x="1940187" y="1448177"/>
                  </a:lnTo>
                  <a:lnTo>
                    <a:pt x="1971573" y="1400049"/>
                  </a:lnTo>
                  <a:lnTo>
                    <a:pt x="2002959" y="1351724"/>
                  </a:lnTo>
                  <a:lnTo>
                    <a:pt x="2034344" y="1303150"/>
                  </a:lnTo>
                  <a:lnTo>
                    <a:pt x="2065730" y="1254281"/>
                  </a:lnTo>
                  <a:lnTo>
                    <a:pt x="2097116" y="1205083"/>
                  </a:lnTo>
                  <a:lnTo>
                    <a:pt x="2128502" y="1155532"/>
                  </a:lnTo>
                  <a:lnTo>
                    <a:pt x="2159888" y="1105615"/>
                  </a:lnTo>
                  <a:lnTo>
                    <a:pt x="2191274" y="1055329"/>
                  </a:lnTo>
                  <a:lnTo>
                    <a:pt x="2222660" y="1004681"/>
                  </a:lnTo>
                  <a:lnTo>
                    <a:pt x="2254045" y="953684"/>
                  </a:lnTo>
                  <a:lnTo>
                    <a:pt x="2285431" y="902357"/>
                  </a:lnTo>
                  <a:lnTo>
                    <a:pt x="2316817" y="850722"/>
                  </a:lnTo>
                  <a:lnTo>
                    <a:pt x="2348203" y="798802"/>
                  </a:lnTo>
                  <a:lnTo>
                    <a:pt x="2379589" y="746623"/>
                  </a:lnTo>
                  <a:lnTo>
                    <a:pt x="2410975" y="694208"/>
                  </a:lnTo>
                  <a:lnTo>
                    <a:pt x="2442360" y="641582"/>
                  </a:lnTo>
                  <a:lnTo>
                    <a:pt x="2473746" y="588766"/>
                  </a:lnTo>
                  <a:lnTo>
                    <a:pt x="2505132" y="535781"/>
                  </a:lnTo>
                  <a:lnTo>
                    <a:pt x="2536518" y="482646"/>
                  </a:lnTo>
                  <a:lnTo>
                    <a:pt x="2567904" y="429378"/>
                  </a:lnTo>
                  <a:lnTo>
                    <a:pt x="2599290" y="375994"/>
                  </a:lnTo>
                  <a:lnTo>
                    <a:pt x="2630675" y="322505"/>
                  </a:lnTo>
                  <a:lnTo>
                    <a:pt x="2662061" y="268926"/>
                  </a:lnTo>
                  <a:lnTo>
                    <a:pt x="2693447" y="215266"/>
                  </a:lnTo>
                  <a:lnTo>
                    <a:pt x="2724833" y="161535"/>
                  </a:lnTo>
                  <a:lnTo>
                    <a:pt x="2756219" y="107743"/>
                  </a:lnTo>
                  <a:lnTo>
                    <a:pt x="2787605" y="53895"/>
                  </a:lnTo>
                  <a:lnTo>
                    <a:pt x="2818991" y="0"/>
                  </a:lnTo>
                  <a:lnTo>
                    <a:pt x="2818991" y="842139"/>
                  </a:lnTo>
                  <a:lnTo>
                    <a:pt x="2787605" y="877320"/>
                  </a:lnTo>
                  <a:lnTo>
                    <a:pt x="2756219" y="912389"/>
                  </a:lnTo>
                  <a:lnTo>
                    <a:pt x="2724833" y="947338"/>
                  </a:lnTo>
                  <a:lnTo>
                    <a:pt x="2693447" y="982164"/>
                  </a:lnTo>
                  <a:lnTo>
                    <a:pt x="2662061" y="1016861"/>
                  </a:lnTo>
                  <a:lnTo>
                    <a:pt x="2630675" y="1051425"/>
                  </a:lnTo>
                  <a:lnTo>
                    <a:pt x="2599290" y="1085855"/>
                  </a:lnTo>
                  <a:lnTo>
                    <a:pt x="2567904" y="1120149"/>
                  </a:lnTo>
                  <a:lnTo>
                    <a:pt x="2536518" y="1154308"/>
                  </a:lnTo>
                  <a:lnTo>
                    <a:pt x="2505132" y="1188337"/>
                  </a:lnTo>
                  <a:lnTo>
                    <a:pt x="2473746" y="1222241"/>
                  </a:lnTo>
                  <a:lnTo>
                    <a:pt x="2442360" y="1256030"/>
                  </a:lnTo>
                  <a:lnTo>
                    <a:pt x="2410975" y="1289713"/>
                  </a:lnTo>
                  <a:lnTo>
                    <a:pt x="2379589" y="1323308"/>
                  </a:lnTo>
                  <a:lnTo>
                    <a:pt x="2348203" y="1356830"/>
                  </a:lnTo>
                  <a:lnTo>
                    <a:pt x="2316817" y="1390300"/>
                  </a:lnTo>
                  <a:lnTo>
                    <a:pt x="2285431" y="1423741"/>
                  </a:lnTo>
                  <a:lnTo>
                    <a:pt x="2254045" y="1457177"/>
                  </a:lnTo>
                  <a:lnTo>
                    <a:pt x="2222660" y="1490635"/>
                  </a:lnTo>
                  <a:lnTo>
                    <a:pt x="2191274" y="1524140"/>
                  </a:lnTo>
                  <a:lnTo>
                    <a:pt x="2159888" y="1557721"/>
                  </a:lnTo>
                  <a:lnTo>
                    <a:pt x="2128502" y="1591405"/>
                  </a:lnTo>
                  <a:lnTo>
                    <a:pt x="2097116" y="1625218"/>
                  </a:lnTo>
                  <a:lnTo>
                    <a:pt x="2065730" y="1659184"/>
                  </a:lnTo>
                  <a:lnTo>
                    <a:pt x="2034344" y="1693328"/>
                  </a:lnTo>
                  <a:lnTo>
                    <a:pt x="2002959" y="1727671"/>
                  </a:lnTo>
                  <a:lnTo>
                    <a:pt x="1971573" y="1762235"/>
                  </a:lnTo>
                  <a:lnTo>
                    <a:pt x="1940187" y="1797038"/>
                  </a:lnTo>
                  <a:lnTo>
                    <a:pt x="1908801" y="1832099"/>
                  </a:lnTo>
                  <a:lnTo>
                    <a:pt x="1877415" y="1867435"/>
                  </a:lnTo>
                  <a:lnTo>
                    <a:pt x="1846029" y="1903065"/>
                  </a:lnTo>
                  <a:lnTo>
                    <a:pt x="1814644" y="1939007"/>
                  </a:lnTo>
                  <a:lnTo>
                    <a:pt x="1783258" y="1975281"/>
                  </a:lnTo>
                  <a:lnTo>
                    <a:pt x="1751872" y="2011909"/>
                  </a:lnTo>
                  <a:lnTo>
                    <a:pt x="1720486" y="2048917"/>
                  </a:lnTo>
                  <a:lnTo>
                    <a:pt x="1689100" y="2086335"/>
                  </a:lnTo>
                  <a:lnTo>
                    <a:pt x="1657714" y="2124196"/>
                  </a:lnTo>
                  <a:lnTo>
                    <a:pt x="1626329" y="2162542"/>
                  </a:lnTo>
                  <a:lnTo>
                    <a:pt x="1594943" y="2201417"/>
                  </a:lnTo>
                  <a:lnTo>
                    <a:pt x="1563557" y="2240874"/>
                  </a:lnTo>
                  <a:lnTo>
                    <a:pt x="1532171" y="2280966"/>
                  </a:lnTo>
                  <a:lnTo>
                    <a:pt x="1500785" y="2321754"/>
                  </a:lnTo>
                  <a:lnTo>
                    <a:pt x="1469399" y="2363294"/>
                  </a:lnTo>
                  <a:lnTo>
                    <a:pt x="1438013" y="2405641"/>
                  </a:lnTo>
                  <a:lnTo>
                    <a:pt x="1406628" y="2448838"/>
                  </a:lnTo>
                  <a:lnTo>
                    <a:pt x="1375242" y="2492915"/>
                  </a:lnTo>
                  <a:lnTo>
                    <a:pt x="1343856" y="2537882"/>
                  </a:lnTo>
                  <a:lnTo>
                    <a:pt x="1312470" y="2583731"/>
                  </a:lnTo>
                  <a:lnTo>
                    <a:pt x="1281084" y="2630433"/>
                  </a:lnTo>
                  <a:lnTo>
                    <a:pt x="1249698" y="2677941"/>
                  </a:lnTo>
                  <a:lnTo>
                    <a:pt x="1218313" y="2726197"/>
                  </a:lnTo>
                  <a:lnTo>
                    <a:pt x="1186927" y="2775135"/>
                  </a:lnTo>
                  <a:lnTo>
                    <a:pt x="1155541" y="2824685"/>
                  </a:lnTo>
                  <a:lnTo>
                    <a:pt x="1124155" y="2874781"/>
                  </a:lnTo>
                  <a:lnTo>
                    <a:pt x="1092769" y="2925358"/>
                  </a:lnTo>
                  <a:lnTo>
                    <a:pt x="1061383" y="2976356"/>
                  </a:lnTo>
                  <a:lnTo>
                    <a:pt x="1029998" y="3027723"/>
                  </a:lnTo>
                  <a:lnTo>
                    <a:pt x="998612" y="3079412"/>
                  </a:lnTo>
                  <a:lnTo>
                    <a:pt x="967226" y="3131381"/>
                  </a:lnTo>
                  <a:lnTo>
                    <a:pt x="935840" y="3183594"/>
                  </a:lnTo>
                  <a:lnTo>
                    <a:pt x="904454" y="3236022"/>
                  </a:lnTo>
                  <a:lnTo>
                    <a:pt x="873068" y="3288636"/>
                  </a:lnTo>
                  <a:lnTo>
                    <a:pt x="841682" y="3341415"/>
                  </a:lnTo>
                  <a:lnTo>
                    <a:pt x="810297" y="3394337"/>
                  </a:lnTo>
                  <a:lnTo>
                    <a:pt x="778911" y="3447388"/>
                  </a:lnTo>
                  <a:lnTo>
                    <a:pt x="747525" y="3500550"/>
                  </a:lnTo>
                  <a:lnTo>
                    <a:pt x="716139" y="3553813"/>
                  </a:lnTo>
                  <a:lnTo>
                    <a:pt x="684753" y="3607165"/>
                  </a:lnTo>
                  <a:lnTo>
                    <a:pt x="653367" y="3660595"/>
                  </a:lnTo>
                  <a:lnTo>
                    <a:pt x="621982" y="3714097"/>
                  </a:lnTo>
                  <a:lnTo>
                    <a:pt x="590596" y="3767662"/>
                  </a:lnTo>
                  <a:lnTo>
                    <a:pt x="559210" y="3821285"/>
                  </a:lnTo>
                  <a:lnTo>
                    <a:pt x="527824" y="3874959"/>
                  </a:lnTo>
                  <a:lnTo>
                    <a:pt x="496438" y="3928680"/>
                  </a:lnTo>
                  <a:lnTo>
                    <a:pt x="469913" y="3974117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53723" y="2129979"/>
              <a:ext cx="2818991" cy="3974117"/>
            </a:xfrm>
            <a:custGeom>
              <a:avLst/>
              <a:pathLst>
                <a:path w="2818991" h="3974117">
                  <a:moveTo>
                    <a:pt x="0" y="3974117"/>
                  </a:moveTo>
                  <a:lnTo>
                    <a:pt x="25651" y="3944176"/>
                  </a:lnTo>
                  <a:lnTo>
                    <a:pt x="57036" y="3907530"/>
                  </a:lnTo>
                  <a:lnTo>
                    <a:pt x="88422" y="3870871"/>
                  </a:lnTo>
                  <a:lnTo>
                    <a:pt x="119808" y="3834199"/>
                  </a:lnTo>
                  <a:lnTo>
                    <a:pt x="151194" y="3797514"/>
                  </a:lnTo>
                  <a:lnTo>
                    <a:pt x="182580" y="3760814"/>
                  </a:lnTo>
                  <a:lnTo>
                    <a:pt x="213966" y="3724098"/>
                  </a:lnTo>
                  <a:lnTo>
                    <a:pt x="245351" y="3687365"/>
                  </a:lnTo>
                  <a:lnTo>
                    <a:pt x="276737" y="3650613"/>
                  </a:lnTo>
                  <a:lnTo>
                    <a:pt x="308123" y="3613842"/>
                  </a:lnTo>
                  <a:lnTo>
                    <a:pt x="339509" y="3577049"/>
                  </a:lnTo>
                  <a:lnTo>
                    <a:pt x="370895" y="3540233"/>
                  </a:lnTo>
                  <a:lnTo>
                    <a:pt x="402281" y="3503393"/>
                  </a:lnTo>
                  <a:lnTo>
                    <a:pt x="433667" y="3466525"/>
                  </a:lnTo>
                  <a:lnTo>
                    <a:pt x="465052" y="3429627"/>
                  </a:lnTo>
                  <a:lnTo>
                    <a:pt x="496438" y="3392697"/>
                  </a:lnTo>
                  <a:lnTo>
                    <a:pt x="527824" y="3355731"/>
                  </a:lnTo>
                  <a:lnTo>
                    <a:pt x="559210" y="3318726"/>
                  </a:lnTo>
                  <a:lnTo>
                    <a:pt x="590596" y="3281678"/>
                  </a:lnTo>
                  <a:lnTo>
                    <a:pt x="621982" y="3244583"/>
                  </a:lnTo>
                  <a:lnTo>
                    <a:pt x="653367" y="3207435"/>
                  </a:lnTo>
                  <a:lnTo>
                    <a:pt x="684753" y="3170229"/>
                  </a:lnTo>
                  <a:lnTo>
                    <a:pt x="716139" y="3132957"/>
                  </a:lnTo>
                  <a:lnTo>
                    <a:pt x="747525" y="3095613"/>
                  </a:lnTo>
                  <a:lnTo>
                    <a:pt x="778911" y="3058186"/>
                  </a:lnTo>
                  <a:lnTo>
                    <a:pt x="810297" y="3020667"/>
                  </a:lnTo>
                  <a:lnTo>
                    <a:pt x="841682" y="2983043"/>
                  </a:lnTo>
                  <a:lnTo>
                    <a:pt x="873068" y="2945301"/>
                  </a:lnTo>
                  <a:lnTo>
                    <a:pt x="904454" y="2907424"/>
                  </a:lnTo>
                  <a:lnTo>
                    <a:pt x="935840" y="2869392"/>
                  </a:lnTo>
                  <a:lnTo>
                    <a:pt x="967226" y="2831185"/>
                  </a:lnTo>
                  <a:lnTo>
                    <a:pt x="998612" y="2792774"/>
                  </a:lnTo>
                  <a:lnTo>
                    <a:pt x="1029998" y="2754132"/>
                  </a:lnTo>
                  <a:lnTo>
                    <a:pt x="1061383" y="2715222"/>
                  </a:lnTo>
                  <a:lnTo>
                    <a:pt x="1092769" y="2676005"/>
                  </a:lnTo>
                  <a:lnTo>
                    <a:pt x="1124155" y="2636436"/>
                  </a:lnTo>
                  <a:lnTo>
                    <a:pt x="1155541" y="2596464"/>
                  </a:lnTo>
                  <a:lnTo>
                    <a:pt x="1186927" y="2556037"/>
                  </a:lnTo>
                  <a:lnTo>
                    <a:pt x="1218313" y="2515098"/>
                  </a:lnTo>
                  <a:lnTo>
                    <a:pt x="1249698" y="2473590"/>
                  </a:lnTo>
                  <a:lnTo>
                    <a:pt x="1281084" y="2431464"/>
                  </a:lnTo>
                  <a:lnTo>
                    <a:pt x="1312470" y="2388675"/>
                  </a:lnTo>
                  <a:lnTo>
                    <a:pt x="1343856" y="2345198"/>
                  </a:lnTo>
                  <a:lnTo>
                    <a:pt x="1375242" y="2301022"/>
                  </a:lnTo>
                  <a:lnTo>
                    <a:pt x="1406628" y="2256162"/>
                  </a:lnTo>
                  <a:lnTo>
                    <a:pt x="1438013" y="2210650"/>
                  </a:lnTo>
                  <a:lnTo>
                    <a:pt x="1469399" y="2164544"/>
                  </a:lnTo>
                  <a:lnTo>
                    <a:pt x="1500785" y="2117914"/>
                  </a:lnTo>
                  <a:lnTo>
                    <a:pt x="1532171" y="2070841"/>
                  </a:lnTo>
                  <a:lnTo>
                    <a:pt x="1563557" y="2023412"/>
                  </a:lnTo>
                  <a:lnTo>
                    <a:pt x="1594943" y="1975714"/>
                  </a:lnTo>
                  <a:lnTo>
                    <a:pt x="1626329" y="1927827"/>
                  </a:lnTo>
                  <a:lnTo>
                    <a:pt x="1657714" y="1879827"/>
                  </a:lnTo>
                  <a:lnTo>
                    <a:pt x="1689100" y="1831775"/>
                  </a:lnTo>
                  <a:lnTo>
                    <a:pt x="1720486" y="1783721"/>
                  </a:lnTo>
                  <a:lnTo>
                    <a:pt x="1751872" y="1735700"/>
                  </a:lnTo>
                  <a:lnTo>
                    <a:pt x="1783258" y="1687730"/>
                  </a:lnTo>
                  <a:lnTo>
                    <a:pt x="1814644" y="1639814"/>
                  </a:lnTo>
                  <a:lnTo>
                    <a:pt x="1846029" y="1591936"/>
                  </a:lnTo>
                  <a:lnTo>
                    <a:pt x="1877415" y="1544067"/>
                  </a:lnTo>
                  <a:lnTo>
                    <a:pt x="1908801" y="1496164"/>
                  </a:lnTo>
                  <a:lnTo>
                    <a:pt x="1940187" y="1448177"/>
                  </a:lnTo>
                  <a:lnTo>
                    <a:pt x="1971573" y="1400049"/>
                  </a:lnTo>
                  <a:lnTo>
                    <a:pt x="2002959" y="1351724"/>
                  </a:lnTo>
                  <a:lnTo>
                    <a:pt x="2034344" y="1303150"/>
                  </a:lnTo>
                  <a:lnTo>
                    <a:pt x="2065730" y="1254281"/>
                  </a:lnTo>
                  <a:lnTo>
                    <a:pt x="2097116" y="1205083"/>
                  </a:lnTo>
                  <a:lnTo>
                    <a:pt x="2128502" y="1155532"/>
                  </a:lnTo>
                  <a:lnTo>
                    <a:pt x="2159888" y="1105615"/>
                  </a:lnTo>
                  <a:lnTo>
                    <a:pt x="2191274" y="1055329"/>
                  </a:lnTo>
                  <a:lnTo>
                    <a:pt x="2222660" y="1004681"/>
                  </a:lnTo>
                  <a:lnTo>
                    <a:pt x="2254045" y="953684"/>
                  </a:lnTo>
                  <a:lnTo>
                    <a:pt x="2285431" y="902357"/>
                  </a:lnTo>
                  <a:lnTo>
                    <a:pt x="2316817" y="850722"/>
                  </a:lnTo>
                  <a:lnTo>
                    <a:pt x="2348203" y="798802"/>
                  </a:lnTo>
                  <a:lnTo>
                    <a:pt x="2379589" y="746623"/>
                  </a:lnTo>
                  <a:lnTo>
                    <a:pt x="2410975" y="694208"/>
                  </a:lnTo>
                  <a:lnTo>
                    <a:pt x="2442360" y="641582"/>
                  </a:lnTo>
                  <a:lnTo>
                    <a:pt x="2473746" y="588766"/>
                  </a:lnTo>
                  <a:lnTo>
                    <a:pt x="2505132" y="535781"/>
                  </a:lnTo>
                  <a:lnTo>
                    <a:pt x="2536518" y="482646"/>
                  </a:lnTo>
                  <a:lnTo>
                    <a:pt x="2567904" y="429378"/>
                  </a:lnTo>
                  <a:lnTo>
                    <a:pt x="2599290" y="375994"/>
                  </a:lnTo>
                  <a:lnTo>
                    <a:pt x="2630675" y="322505"/>
                  </a:lnTo>
                  <a:lnTo>
                    <a:pt x="2662061" y="268926"/>
                  </a:lnTo>
                  <a:lnTo>
                    <a:pt x="2693447" y="215266"/>
                  </a:lnTo>
                  <a:lnTo>
                    <a:pt x="2724833" y="161535"/>
                  </a:lnTo>
                  <a:lnTo>
                    <a:pt x="2756219" y="107743"/>
                  </a:lnTo>
                  <a:lnTo>
                    <a:pt x="2787605" y="53895"/>
                  </a:lnTo>
                  <a:lnTo>
                    <a:pt x="2818991" y="0"/>
                  </a:lnTo>
                  <a:lnTo>
                    <a:pt x="28189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23637" y="2972119"/>
              <a:ext cx="2349077" cy="3131978"/>
            </a:xfrm>
            <a:custGeom>
              <a:avLst/>
              <a:pathLst>
                <a:path w="2349077" h="3131978">
                  <a:moveTo>
                    <a:pt x="2349077" y="0"/>
                  </a:moveTo>
                  <a:lnTo>
                    <a:pt x="2317691" y="35180"/>
                  </a:lnTo>
                  <a:lnTo>
                    <a:pt x="2286305" y="70249"/>
                  </a:lnTo>
                  <a:lnTo>
                    <a:pt x="2254920" y="105199"/>
                  </a:lnTo>
                  <a:lnTo>
                    <a:pt x="2223534" y="140024"/>
                  </a:lnTo>
                  <a:lnTo>
                    <a:pt x="2192148" y="174721"/>
                  </a:lnTo>
                  <a:lnTo>
                    <a:pt x="2160762" y="209286"/>
                  </a:lnTo>
                  <a:lnTo>
                    <a:pt x="2129376" y="243715"/>
                  </a:lnTo>
                  <a:lnTo>
                    <a:pt x="2097990" y="278009"/>
                  </a:lnTo>
                  <a:lnTo>
                    <a:pt x="2066604" y="312169"/>
                  </a:lnTo>
                  <a:lnTo>
                    <a:pt x="2035219" y="346198"/>
                  </a:lnTo>
                  <a:lnTo>
                    <a:pt x="2003833" y="380102"/>
                  </a:lnTo>
                  <a:lnTo>
                    <a:pt x="1972447" y="413890"/>
                  </a:lnTo>
                  <a:lnTo>
                    <a:pt x="1941061" y="447574"/>
                  </a:lnTo>
                  <a:lnTo>
                    <a:pt x="1909675" y="481168"/>
                  </a:lnTo>
                  <a:lnTo>
                    <a:pt x="1878289" y="514690"/>
                  </a:lnTo>
                  <a:lnTo>
                    <a:pt x="1846904" y="548160"/>
                  </a:lnTo>
                  <a:lnTo>
                    <a:pt x="1815518" y="581601"/>
                  </a:lnTo>
                  <a:lnTo>
                    <a:pt x="1784132" y="615037"/>
                  </a:lnTo>
                  <a:lnTo>
                    <a:pt x="1752746" y="648495"/>
                  </a:lnTo>
                  <a:lnTo>
                    <a:pt x="1721360" y="682000"/>
                  </a:lnTo>
                  <a:lnTo>
                    <a:pt x="1689974" y="715582"/>
                  </a:lnTo>
                  <a:lnTo>
                    <a:pt x="1658589" y="749265"/>
                  </a:lnTo>
                  <a:lnTo>
                    <a:pt x="1627203" y="783078"/>
                  </a:lnTo>
                  <a:lnTo>
                    <a:pt x="1595817" y="817044"/>
                  </a:lnTo>
                  <a:lnTo>
                    <a:pt x="1564431" y="851188"/>
                  </a:lnTo>
                  <a:lnTo>
                    <a:pt x="1533045" y="885531"/>
                  </a:lnTo>
                  <a:lnTo>
                    <a:pt x="1501659" y="920095"/>
                  </a:lnTo>
                  <a:lnTo>
                    <a:pt x="1470273" y="954898"/>
                  </a:lnTo>
                  <a:lnTo>
                    <a:pt x="1438888" y="989959"/>
                  </a:lnTo>
                  <a:lnTo>
                    <a:pt x="1407502" y="1025296"/>
                  </a:lnTo>
                  <a:lnTo>
                    <a:pt x="1376116" y="1060926"/>
                  </a:lnTo>
                  <a:lnTo>
                    <a:pt x="1344730" y="1096867"/>
                  </a:lnTo>
                  <a:lnTo>
                    <a:pt x="1313344" y="1133141"/>
                  </a:lnTo>
                  <a:lnTo>
                    <a:pt x="1281958" y="1169769"/>
                  </a:lnTo>
                  <a:lnTo>
                    <a:pt x="1250573" y="1206777"/>
                  </a:lnTo>
                  <a:lnTo>
                    <a:pt x="1219187" y="1244195"/>
                  </a:lnTo>
                  <a:lnTo>
                    <a:pt x="1187801" y="1282057"/>
                  </a:lnTo>
                  <a:lnTo>
                    <a:pt x="1156415" y="1320402"/>
                  </a:lnTo>
                  <a:lnTo>
                    <a:pt x="1125029" y="1359278"/>
                  </a:lnTo>
                  <a:lnTo>
                    <a:pt x="1093643" y="1398734"/>
                  </a:lnTo>
                  <a:lnTo>
                    <a:pt x="1062258" y="1438826"/>
                  </a:lnTo>
                  <a:lnTo>
                    <a:pt x="1030872" y="1479614"/>
                  </a:lnTo>
                  <a:lnTo>
                    <a:pt x="999486" y="1521154"/>
                  </a:lnTo>
                  <a:lnTo>
                    <a:pt x="968100" y="1563501"/>
                  </a:lnTo>
                  <a:lnTo>
                    <a:pt x="936714" y="1606698"/>
                  </a:lnTo>
                  <a:lnTo>
                    <a:pt x="905328" y="1650775"/>
                  </a:lnTo>
                  <a:lnTo>
                    <a:pt x="873942" y="1695742"/>
                  </a:lnTo>
                  <a:lnTo>
                    <a:pt x="842557" y="1741592"/>
                  </a:lnTo>
                  <a:lnTo>
                    <a:pt x="811171" y="1788293"/>
                  </a:lnTo>
                  <a:lnTo>
                    <a:pt x="779785" y="1835801"/>
                  </a:lnTo>
                  <a:lnTo>
                    <a:pt x="748399" y="1884057"/>
                  </a:lnTo>
                  <a:lnTo>
                    <a:pt x="717013" y="1932995"/>
                  </a:lnTo>
                  <a:lnTo>
                    <a:pt x="685627" y="1982546"/>
                  </a:lnTo>
                  <a:lnTo>
                    <a:pt x="654242" y="2032641"/>
                  </a:lnTo>
                  <a:lnTo>
                    <a:pt x="622856" y="2083218"/>
                  </a:lnTo>
                  <a:lnTo>
                    <a:pt x="591470" y="2134216"/>
                  </a:lnTo>
                  <a:lnTo>
                    <a:pt x="560084" y="2185583"/>
                  </a:lnTo>
                  <a:lnTo>
                    <a:pt x="528698" y="2237272"/>
                  </a:lnTo>
                  <a:lnTo>
                    <a:pt x="497312" y="2289241"/>
                  </a:lnTo>
                  <a:lnTo>
                    <a:pt x="465926" y="2341454"/>
                  </a:lnTo>
                  <a:lnTo>
                    <a:pt x="434541" y="2393882"/>
                  </a:lnTo>
                  <a:lnTo>
                    <a:pt x="403155" y="2446496"/>
                  </a:lnTo>
                  <a:lnTo>
                    <a:pt x="371769" y="2499275"/>
                  </a:lnTo>
                  <a:lnTo>
                    <a:pt x="340383" y="2552198"/>
                  </a:lnTo>
                  <a:lnTo>
                    <a:pt x="308997" y="2605248"/>
                  </a:lnTo>
                  <a:lnTo>
                    <a:pt x="277611" y="2658411"/>
                  </a:lnTo>
                  <a:lnTo>
                    <a:pt x="246226" y="2711673"/>
                  </a:lnTo>
                  <a:lnTo>
                    <a:pt x="214840" y="2765025"/>
                  </a:lnTo>
                  <a:lnTo>
                    <a:pt x="183454" y="2818456"/>
                  </a:lnTo>
                  <a:lnTo>
                    <a:pt x="152068" y="2871957"/>
                  </a:lnTo>
                  <a:lnTo>
                    <a:pt x="120682" y="2925523"/>
                  </a:lnTo>
                  <a:lnTo>
                    <a:pt x="89296" y="2979145"/>
                  </a:lnTo>
                  <a:lnTo>
                    <a:pt x="57911" y="3032819"/>
                  </a:lnTo>
                  <a:lnTo>
                    <a:pt x="26525" y="3086540"/>
                  </a:lnTo>
                  <a:lnTo>
                    <a:pt x="0" y="3131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169300" y="2164749"/>
              <a:ext cx="2803414" cy="3939348"/>
            </a:xfrm>
            <a:custGeom>
              <a:avLst/>
              <a:pathLst>
                <a:path w="2803414" h="3939348">
                  <a:moveTo>
                    <a:pt x="0" y="3939348"/>
                  </a:moveTo>
                  <a:lnTo>
                    <a:pt x="10074" y="3927563"/>
                  </a:lnTo>
                  <a:lnTo>
                    <a:pt x="41460" y="3890833"/>
                  </a:lnTo>
                  <a:lnTo>
                    <a:pt x="72846" y="3854088"/>
                  </a:lnTo>
                  <a:lnTo>
                    <a:pt x="104232" y="3817327"/>
                  </a:lnTo>
                  <a:lnTo>
                    <a:pt x="135617" y="3780548"/>
                  </a:lnTo>
                  <a:lnTo>
                    <a:pt x="167003" y="3743751"/>
                  </a:lnTo>
                  <a:lnTo>
                    <a:pt x="198389" y="3706934"/>
                  </a:lnTo>
                  <a:lnTo>
                    <a:pt x="229775" y="3670095"/>
                  </a:lnTo>
                  <a:lnTo>
                    <a:pt x="261161" y="3633233"/>
                  </a:lnTo>
                  <a:lnTo>
                    <a:pt x="292547" y="3596347"/>
                  </a:lnTo>
                  <a:lnTo>
                    <a:pt x="323932" y="3559435"/>
                  </a:lnTo>
                  <a:lnTo>
                    <a:pt x="355318" y="3522493"/>
                  </a:lnTo>
                  <a:lnTo>
                    <a:pt x="386704" y="3485522"/>
                  </a:lnTo>
                  <a:lnTo>
                    <a:pt x="418090" y="3448517"/>
                  </a:lnTo>
                  <a:lnTo>
                    <a:pt x="449476" y="3411475"/>
                  </a:lnTo>
                  <a:lnTo>
                    <a:pt x="480862" y="3374395"/>
                  </a:lnTo>
                  <a:lnTo>
                    <a:pt x="512247" y="3337272"/>
                  </a:lnTo>
                  <a:lnTo>
                    <a:pt x="543633" y="3300103"/>
                  </a:lnTo>
                  <a:lnTo>
                    <a:pt x="575019" y="3262883"/>
                  </a:lnTo>
                  <a:lnTo>
                    <a:pt x="606405" y="3225607"/>
                  </a:lnTo>
                  <a:lnTo>
                    <a:pt x="637791" y="3188270"/>
                  </a:lnTo>
                  <a:lnTo>
                    <a:pt x="669177" y="3150866"/>
                  </a:lnTo>
                  <a:lnTo>
                    <a:pt x="700563" y="3113388"/>
                  </a:lnTo>
                  <a:lnTo>
                    <a:pt x="731948" y="3075828"/>
                  </a:lnTo>
                  <a:lnTo>
                    <a:pt x="763334" y="3038177"/>
                  </a:lnTo>
                  <a:lnTo>
                    <a:pt x="794720" y="3000424"/>
                  </a:lnTo>
                  <a:lnTo>
                    <a:pt x="826106" y="2962559"/>
                  </a:lnTo>
                  <a:lnTo>
                    <a:pt x="857492" y="2924568"/>
                  </a:lnTo>
                  <a:lnTo>
                    <a:pt x="888878" y="2886436"/>
                  </a:lnTo>
                  <a:lnTo>
                    <a:pt x="920263" y="2848145"/>
                  </a:lnTo>
                  <a:lnTo>
                    <a:pt x="951649" y="2809677"/>
                  </a:lnTo>
                  <a:lnTo>
                    <a:pt x="983035" y="2771010"/>
                  </a:lnTo>
                  <a:lnTo>
                    <a:pt x="1014421" y="2732118"/>
                  </a:lnTo>
                  <a:lnTo>
                    <a:pt x="1045807" y="2692973"/>
                  </a:lnTo>
                  <a:lnTo>
                    <a:pt x="1077193" y="2653545"/>
                  </a:lnTo>
                  <a:lnTo>
                    <a:pt x="1108578" y="2613800"/>
                  </a:lnTo>
                  <a:lnTo>
                    <a:pt x="1139964" y="2573700"/>
                  </a:lnTo>
                  <a:lnTo>
                    <a:pt x="1171350" y="2533207"/>
                  </a:lnTo>
                  <a:lnTo>
                    <a:pt x="1202736" y="2492282"/>
                  </a:lnTo>
                  <a:lnTo>
                    <a:pt x="1234122" y="2450884"/>
                  </a:lnTo>
                  <a:lnTo>
                    <a:pt x="1265508" y="2408977"/>
                  </a:lnTo>
                  <a:lnTo>
                    <a:pt x="1296894" y="2366531"/>
                  </a:lnTo>
                  <a:lnTo>
                    <a:pt x="1328279" y="2323523"/>
                  </a:lnTo>
                  <a:lnTo>
                    <a:pt x="1359665" y="2279939"/>
                  </a:lnTo>
                  <a:lnTo>
                    <a:pt x="1391051" y="2235782"/>
                  </a:lnTo>
                  <a:lnTo>
                    <a:pt x="1422437" y="2191067"/>
                  </a:lnTo>
                  <a:lnTo>
                    <a:pt x="1453823" y="2145823"/>
                  </a:lnTo>
                  <a:lnTo>
                    <a:pt x="1485209" y="2100093"/>
                  </a:lnTo>
                  <a:lnTo>
                    <a:pt x="1516594" y="2053932"/>
                  </a:lnTo>
                  <a:lnTo>
                    <a:pt x="1547980" y="2007402"/>
                  </a:lnTo>
                  <a:lnTo>
                    <a:pt x="1579366" y="1960568"/>
                  </a:lnTo>
                  <a:lnTo>
                    <a:pt x="1610752" y="1913500"/>
                  </a:lnTo>
                  <a:lnTo>
                    <a:pt x="1642138" y="1866260"/>
                  </a:lnTo>
                  <a:lnTo>
                    <a:pt x="1673524" y="1818909"/>
                  </a:lnTo>
                  <a:lnTo>
                    <a:pt x="1704909" y="1771497"/>
                  </a:lnTo>
                  <a:lnTo>
                    <a:pt x="1736295" y="1724062"/>
                  </a:lnTo>
                  <a:lnTo>
                    <a:pt x="1767681" y="1676631"/>
                  </a:lnTo>
                  <a:lnTo>
                    <a:pt x="1799067" y="1629215"/>
                  </a:lnTo>
                  <a:lnTo>
                    <a:pt x="1830453" y="1581808"/>
                  </a:lnTo>
                  <a:lnTo>
                    <a:pt x="1861839" y="1534393"/>
                  </a:lnTo>
                  <a:lnTo>
                    <a:pt x="1893225" y="1486936"/>
                  </a:lnTo>
                  <a:lnTo>
                    <a:pt x="1924610" y="1439393"/>
                  </a:lnTo>
                  <a:lnTo>
                    <a:pt x="1955996" y="1391715"/>
                  </a:lnTo>
                  <a:lnTo>
                    <a:pt x="1987382" y="1343847"/>
                  </a:lnTo>
                  <a:lnTo>
                    <a:pt x="2018768" y="1295738"/>
                  </a:lnTo>
                  <a:lnTo>
                    <a:pt x="2050154" y="1247341"/>
                  </a:lnTo>
                  <a:lnTo>
                    <a:pt x="2081540" y="1198616"/>
                  </a:lnTo>
                  <a:lnTo>
                    <a:pt x="2112925" y="1149537"/>
                  </a:lnTo>
                  <a:lnTo>
                    <a:pt x="2144311" y="1100084"/>
                  </a:lnTo>
                  <a:lnTo>
                    <a:pt x="2175697" y="1050251"/>
                  </a:lnTo>
                  <a:lnTo>
                    <a:pt x="2207083" y="1000040"/>
                  </a:lnTo>
                  <a:lnTo>
                    <a:pt x="2238469" y="949461"/>
                  </a:lnTo>
                  <a:lnTo>
                    <a:pt x="2269855" y="898531"/>
                  </a:lnTo>
                  <a:lnTo>
                    <a:pt x="2301240" y="847270"/>
                  </a:lnTo>
                  <a:lnTo>
                    <a:pt x="2332626" y="795701"/>
                  </a:lnTo>
                  <a:lnTo>
                    <a:pt x="2364012" y="743850"/>
                  </a:lnTo>
                  <a:lnTo>
                    <a:pt x="2395398" y="691741"/>
                  </a:lnTo>
                  <a:lnTo>
                    <a:pt x="2426784" y="639398"/>
                  </a:lnTo>
                  <a:lnTo>
                    <a:pt x="2458170" y="586845"/>
                  </a:lnTo>
                  <a:lnTo>
                    <a:pt x="2489556" y="534105"/>
                  </a:lnTo>
                  <a:lnTo>
                    <a:pt x="2520941" y="481196"/>
                  </a:lnTo>
                  <a:lnTo>
                    <a:pt x="2552327" y="428139"/>
                  </a:lnTo>
                  <a:lnTo>
                    <a:pt x="2583713" y="374950"/>
                  </a:lnTo>
                  <a:lnTo>
                    <a:pt x="2615099" y="321643"/>
                  </a:lnTo>
                  <a:lnTo>
                    <a:pt x="2646485" y="268232"/>
                  </a:lnTo>
                  <a:lnTo>
                    <a:pt x="2677871" y="214730"/>
                  </a:lnTo>
                  <a:lnTo>
                    <a:pt x="2709256" y="161147"/>
                  </a:lnTo>
                  <a:lnTo>
                    <a:pt x="2740642" y="107492"/>
                  </a:lnTo>
                  <a:lnTo>
                    <a:pt x="2772028" y="53774"/>
                  </a:lnTo>
                  <a:lnTo>
                    <a:pt x="2803414" y="0"/>
                  </a:lnTo>
                  <a:lnTo>
                    <a:pt x="2803414" y="832984"/>
                  </a:lnTo>
                  <a:lnTo>
                    <a:pt x="2772028" y="868170"/>
                  </a:lnTo>
                  <a:lnTo>
                    <a:pt x="2740642" y="903242"/>
                  </a:lnTo>
                  <a:lnTo>
                    <a:pt x="2709256" y="938195"/>
                  </a:lnTo>
                  <a:lnTo>
                    <a:pt x="2677871" y="973024"/>
                  </a:lnTo>
                  <a:lnTo>
                    <a:pt x="2646485" y="1007724"/>
                  </a:lnTo>
                  <a:lnTo>
                    <a:pt x="2615099" y="1042294"/>
                  </a:lnTo>
                  <a:lnTo>
                    <a:pt x="2583713" y="1076732"/>
                  </a:lnTo>
                  <a:lnTo>
                    <a:pt x="2552327" y="1111039"/>
                  </a:lnTo>
                  <a:lnTo>
                    <a:pt x="2520941" y="1145219"/>
                  </a:lnTo>
                  <a:lnTo>
                    <a:pt x="2489556" y="1179277"/>
                  </a:lnTo>
                  <a:lnTo>
                    <a:pt x="2458170" y="1213222"/>
                  </a:lnTo>
                  <a:lnTo>
                    <a:pt x="2426784" y="1247066"/>
                  </a:lnTo>
                  <a:lnTo>
                    <a:pt x="2395398" y="1280822"/>
                  </a:lnTo>
                  <a:lnTo>
                    <a:pt x="2364012" y="1314509"/>
                  </a:lnTo>
                  <a:lnTo>
                    <a:pt x="2332626" y="1348146"/>
                  </a:lnTo>
                  <a:lnTo>
                    <a:pt x="2301240" y="1381757"/>
                  </a:lnTo>
                  <a:lnTo>
                    <a:pt x="2269855" y="1415366"/>
                  </a:lnTo>
                  <a:lnTo>
                    <a:pt x="2238469" y="1449002"/>
                  </a:lnTo>
                  <a:lnTo>
                    <a:pt x="2207083" y="1482691"/>
                  </a:lnTo>
                  <a:lnTo>
                    <a:pt x="2175697" y="1516461"/>
                  </a:lnTo>
                  <a:lnTo>
                    <a:pt x="2144311" y="1550343"/>
                  </a:lnTo>
                  <a:lnTo>
                    <a:pt x="2112925" y="1584363"/>
                  </a:lnTo>
                  <a:lnTo>
                    <a:pt x="2081540" y="1618548"/>
                  </a:lnTo>
                  <a:lnTo>
                    <a:pt x="2050154" y="1652925"/>
                  </a:lnTo>
                  <a:lnTo>
                    <a:pt x="2018768" y="1687517"/>
                  </a:lnTo>
                  <a:lnTo>
                    <a:pt x="1987382" y="1722346"/>
                  </a:lnTo>
                  <a:lnTo>
                    <a:pt x="1955996" y="1757434"/>
                  </a:lnTo>
                  <a:lnTo>
                    <a:pt x="1924610" y="1792802"/>
                  </a:lnTo>
                  <a:lnTo>
                    <a:pt x="1893225" y="1828467"/>
                  </a:lnTo>
                  <a:lnTo>
                    <a:pt x="1861839" y="1864451"/>
                  </a:lnTo>
                  <a:lnTo>
                    <a:pt x="1830453" y="1900771"/>
                  </a:lnTo>
                  <a:lnTo>
                    <a:pt x="1799067" y="1937449"/>
                  </a:lnTo>
                  <a:lnTo>
                    <a:pt x="1767681" y="1974507"/>
                  </a:lnTo>
                  <a:lnTo>
                    <a:pt x="1736295" y="2011969"/>
                  </a:lnTo>
                  <a:lnTo>
                    <a:pt x="1704909" y="2049861"/>
                  </a:lnTo>
                  <a:lnTo>
                    <a:pt x="1673524" y="2088214"/>
                  </a:lnTo>
                  <a:lnTo>
                    <a:pt x="1642138" y="2127061"/>
                  </a:lnTo>
                  <a:lnTo>
                    <a:pt x="1610752" y="2166438"/>
                  </a:lnTo>
                  <a:lnTo>
                    <a:pt x="1579366" y="2206385"/>
                  </a:lnTo>
                  <a:lnTo>
                    <a:pt x="1547980" y="2246941"/>
                  </a:lnTo>
                  <a:lnTo>
                    <a:pt x="1516594" y="2288147"/>
                  </a:lnTo>
                  <a:lnTo>
                    <a:pt x="1485209" y="2330042"/>
                  </a:lnTo>
                  <a:lnTo>
                    <a:pt x="1453823" y="2372660"/>
                  </a:lnTo>
                  <a:lnTo>
                    <a:pt x="1422437" y="2416028"/>
                  </a:lnTo>
                  <a:lnTo>
                    <a:pt x="1391051" y="2460163"/>
                  </a:lnTo>
                  <a:lnTo>
                    <a:pt x="1359665" y="2505070"/>
                  </a:lnTo>
                  <a:lnTo>
                    <a:pt x="1328279" y="2550742"/>
                  </a:lnTo>
                  <a:lnTo>
                    <a:pt x="1296894" y="2597159"/>
                  </a:lnTo>
                  <a:lnTo>
                    <a:pt x="1265508" y="2644291"/>
                  </a:lnTo>
                  <a:lnTo>
                    <a:pt x="1234122" y="2692097"/>
                  </a:lnTo>
                  <a:lnTo>
                    <a:pt x="1202736" y="2740531"/>
                  </a:lnTo>
                  <a:lnTo>
                    <a:pt x="1171350" y="2789543"/>
                  </a:lnTo>
                  <a:lnTo>
                    <a:pt x="1139964" y="2839081"/>
                  </a:lnTo>
                  <a:lnTo>
                    <a:pt x="1108578" y="2889095"/>
                  </a:lnTo>
                  <a:lnTo>
                    <a:pt x="1077193" y="2939537"/>
                  </a:lnTo>
                  <a:lnTo>
                    <a:pt x="1045807" y="2990360"/>
                  </a:lnTo>
                  <a:lnTo>
                    <a:pt x="1014421" y="3041525"/>
                  </a:lnTo>
                  <a:lnTo>
                    <a:pt x="983035" y="3092992"/>
                  </a:lnTo>
                  <a:lnTo>
                    <a:pt x="951649" y="3144728"/>
                  </a:lnTo>
                  <a:lnTo>
                    <a:pt x="920263" y="3196703"/>
                  </a:lnTo>
                  <a:lnTo>
                    <a:pt x="888878" y="3248890"/>
                  </a:lnTo>
                  <a:lnTo>
                    <a:pt x="857492" y="3301266"/>
                  </a:lnTo>
                  <a:lnTo>
                    <a:pt x="826106" y="3353811"/>
                  </a:lnTo>
                  <a:lnTo>
                    <a:pt x="794720" y="3406505"/>
                  </a:lnTo>
                  <a:lnTo>
                    <a:pt x="763334" y="3459333"/>
                  </a:lnTo>
                  <a:lnTo>
                    <a:pt x="731948" y="3512282"/>
                  </a:lnTo>
                  <a:lnTo>
                    <a:pt x="700563" y="3565338"/>
                  </a:lnTo>
                  <a:lnTo>
                    <a:pt x="669177" y="3618491"/>
                  </a:lnTo>
                  <a:lnTo>
                    <a:pt x="637791" y="3671731"/>
                  </a:lnTo>
                  <a:lnTo>
                    <a:pt x="606405" y="3725050"/>
                  </a:lnTo>
                  <a:lnTo>
                    <a:pt x="575019" y="3778440"/>
                  </a:lnTo>
                  <a:lnTo>
                    <a:pt x="543633" y="3831896"/>
                  </a:lnTo>
                  <a:lnTo>
                    <a:pt x="512247" y="3885410"/>
                  </a:lnTo>
                  <a:lnTo>
                    <a:pt x="480862" y="3938977"/>
                  </a:lnTo>
                  <a:lnTo>
                    <a:pt x="480645" y="3939348"/>
                  </a:lnTo>
                  <a:close/>
                </a:path>
              </a:pathLst>
            </a:custGeom>
            <a:solidFill>
              <a:srgbClr val="00B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69300" y="2164749"/>
              <a:ext cx="2803414" cy="3939348"/>
            </a:xfrm>
            <a:custGeom>
              <a:avLst/>
              <a:pathLst>
                <a:path w="2803414" h="3939348">
                  <a:moveTo>
                    <a:pt x="0" y="3939348"/>
                  </a:moveTo>
                  <a:lnTo>
                    <a:pt x="10074" y="3927563"/>
                  </a:lnTo>
                  <a:lnTo>
                    <a:pt x="41460" y="3890833"/>
                  </a:lnTo>
                  <a:lnTo>
                    <a:pt x="72846" y="3854088"/>
                  </a:lnTo>
                  <a:lnTo>
                    <a:pt x="104232" y="3817327"/>
                  </a:lnTo>
                  <a:lnTo>
                    <a:pt x="135617" y="3780548"/>
                  </a:lnTo>
                  <a:lnTo>
                    <a:pt x="167003" y="3743751"/>
                  </a:lnTo>
                  <a:lnTo>
                    <a:pt x="198389" y="3706934"/>
                  </a:lnTo>
                  <a:lnTo>
                    <a:pt x="229775" y="3670095"/>
                  </a:lnTo>
                  <a:lnTo>
                    <a:pt x="261161" y="3633233"/>
                  </a:lnTo>
                  <a:lnTo>
                    <a:pt x="292547" y="3596347"/>
                  </a:lnTo>
                  <a:lnTo>
                    <a:pt x="323932" y="3559435"/>
                  </a:lnTo>
                  <a:lnTo>
                    <a:pt x="355318" y="3522493"/>
                  </a:lnTo>
                  <a:lnTo>
                    <a:pt x="386704" y="3485522"/>
                  </a:lnTo>
                  <a:lnTo>
                    <a:pt x="418090" y="3448517"/>
                  </a:lnTo>
                  <a:lnTo>
                    <a:pt x="449476" y="3411475"/>
                  </a:lnTo>
                  <a:lnTo>
                    <a:pt x="480862" y="3374395"/>
                  </a:lnTo>
                  <a:lnTo>
                    <a:pt x="512247" y="3337272"/>
                  </a:lnTo>
                  <a:lnTo>
                    <a:pt x="543633" y="3300103"/>
                  </a:lnTo>
                  <a:lnTo>
                    <a:pt x="575019" y="3262883"/>
                  </a:lnTo>
                  <a:lnTo>
                    <a:pt x="606405" y="3225607"/>
                  </a:lnTo>
                  <a:lnTo>
                    <a:pt x="637791" y="3188270"/>
                  </a:lnTo>
                  <a:lnTo>
                    <a:pt x="669177" y="3150866"/>
                  </a:lnTo>
                  <a:lnTo>
                    <a:pt x="700563" y="3113388"/>
                  </a:lnTo>
                  <a:lnTo>
                    <a:pt x="731948" y="3075828"/>
                  </a:lnTo>
                  <a:lnTo>
                    <a:pt x="763334" y="3038177"/>
                  </a:lnTo>
                  <a:lnTo>
                    <a:pt x="794720" y="3000424"/>
                  </a:lnTo>
                  <a:lnTo>
                    <a:pt x="826106" y="2962559"/>
                  </a:lnTo>
                  <a:lnTo>
                    <a:pt x="857492" y="2924568"/>
                  </a:lnTo>
                  <a:lnTo>
                    <a:pt x="888878" y="2886436"/>
                  </a:lnTo>
                  <a:lnTo>
                    <a:pt x="920263" y="2848145"/>
                  </a:lnTo>
                  <a:lnTo>
                    <a:pt x="951649" y="2809677"/>
                  </a:lnTo>
                  <a:lnTo>
                    <a:pt x="983035" y="2771010"/>
                  </a:lnTo>
                  <a:lnTo>
                    <a:pt x="1014421" y="2732118"/>
                  </a:lnTo>
                  <a:lnTo>
                    <a:pt x="1045807" y="2692973"/>
                  </a:lnTo>
                  <a:lnTo>
                    <a:pt x="1077193" y="2653545"/>
                  </a:lnTo>
                  <a:lnTo>
                    <a:pt x="1108578" y="2613800"/>
                  </a:lnTo>
                  <a:lnTo>
                    <a:pt x="1139964" y="2573700"/>
                  </a:lnTo>
                  <a:lnTo>
                    <a:pt x="1171350" y="2533207"/>
                  </a:lnTo>
                  <a:lnTo>
                    <a:pt x="1202736" y="2492282"/>
                  </a:lnTo>
                  <a:lnTo>
                    <a:pt x="1234122" y="2450884"/>
                  </a:lnTo>
                  <a:lnTo>
                    <a:pt x="1265508" y="2408977"/>
                  </a:lnTo>
                  <a:lnTo>
                    <a:pt x="1296894" y="2366531"/>
                  </a:lnTo>
                  <a:lnTo>
                    <a:pt x="1328279" y="2323523"/>
                  </a:lnTo>
                  <a:lnTo>
                    <a:pt x="1359665" y="2279939"/>
                  </a:lnTo>
                  <a:lnTo>
                    <a:pt x="1391051" y="2235782"/>
                  </a:lnTo>
                  <a:lnTo>
                    <a:pt x="1422437" y="2191067"/>
                  </a:lnTo>
                  <a:lnTo>
                    <a:pt x="1453823" y="2145823"/>
                  </a:lnTo>
                  <a:lnTo>
                    <a:pt x="1485209" y="2100093"/>
                  </a:lnTo>
                  <a:lnTo>
                    <a:pt x="1516594" y="2053932"/>
                  </a:lnTo>
                  <a:lnTo>
                    <a:pt x="1547980" y="2007402"/>
                  </a:lnTo>
                  <a:lnTo>
                    <a:pt x="1579366" y="1960568"/>
                  </a:lnTo>
                  <a:lnTo>
                    <a:pt x="1610752" y="1913500"/>
                  </a:lnTo>
                  <a:lnTo>
                    <a:pt x="1642138" y="1866260"/>
                  </a:lnTo>
                  <a:lnTo>
                    <a:pt x="1673524" y="1818909"/>
                  </a:lnTo>
                  <a:lnTo>
                    <a:pt x="1704909" y="1771497"/>
                  </a:lnTo>
                  <a:lnTo>
                    <a:pt x="1736295" y="1724062"/>
                  </a:lnTo>
                  <a:lnTo>
                    <a:pt x="1767681" y="1676631"/>
                  </a:lnTo>
                  <a:lnTo>
                    <a:pt x="1799067" y="1629215"/>
                  </a:lnTo>
                  <a:lnTo>
                    <a:pt x="1830453" y="1581808"/>
                  </a:lnTo>
                  <a:lnTo>
                    <a:pt x="1861839" y="1534393"/>
                  </a:lnTo>
                  <a:lnTo>
                    <a:pt x="1893225" y="1486936"/>
                  </a:lnTo>
                  <a:lnTo>
                    <a:pt x="1924610" y="1439393"/>
                  </a:lnTo>
                  <a:lnTo>
                    <a:pt x="1955996" y="1391715"/>
                  </a:lnTo>
                  <a:lnTo>
                    <a:pt x="1987382" y="1343847"/>
                  </a:lnTo>
                  <a:lnTo>
                    <a:pt x="2018768" y="1295738"/>
                  </a:lnTo>
                  <a:lnTo>
                    <a:pt x="2050154" y="1247341"/>
                  </a:lnTo>
                  <a:lnTo>
                    <a:pt x="2081540" y="1198616"/>
                  </a:lnTo>
                  <a:lnTo>
                    <a:pt x="2112925" y="1149537"/>
                  </a:lnTo>
                  <a:lnTo>
                    <a:pt x="2144311" y="1100084"/>
                  </a:lnTo>
                  <a:lnTo>
                    <a:pt x="2175697" y="1050251"/>
                  </a:lnTo>
                  <a:lnTo>
                    <a:pt x="2207083" y="1000040"/>
                  </a:lnTo>
                  <a:lnTo>
                    <a:pt x="2238469" y="949461"/>
                  </a:lnTo>
                  <a:lnTo>
                    <a:pt x="2269855" y="898531"/>
                  </a:lnTo>
                  <a:lnTo>
                    <a:pt x="2301240" y="847270"/>
                  </a:lnTo>
                  <a:lnTo>
                    <a:pt x="2332626" y="795701"/>
                  </a:lnTo>
                  <a:lnTo>
                    <a:pt x="2364012" y="743850"/>
                  </a:lnTo>
                  <a:lnTo>
                    <a:pt x="2395398" y="691741"/>
                  </a:lnTo>
                  <a:lnTo>
                    <a:pt x="2426784" y="639398"/>
                  </a:lnTo>
                  <a:lnTo>
                    <a:pt x="2458170" y="586845"/>
                  </a:lnTo>
                  <a:lnTo>
                    <a:pt x="2489556" y="534105"/>
                  </a:lnTo>
                  <a:lnTo>
                    <a:pt x="2520941" y="481196"/>
                  </a:lnTo>
                  <a:lnTo>
                    <a:pt x="2552327" y="428139"/>
                  </a:lnTo>
                  <a:lnTo>
                    <a:pt x="2583713" y="374950"/>
                  </a:lnTo>
                  <a:lnTo>
                    <a:pt x="2615099" y="321643"/>
                  </a:lnTo>
                  <a:lnTo>
                    <a:pt x="2646485" y="268232"/>
                  </a:lnTo>
                  <a:lnTo>
                    <a:pt x="2677871" y="214730"/>
                  </a:lnTo>
                  <a:lnTo>
                    <a:pt x="2709256" y="161147"/>
                  </a:lnTo>
                  <a:lnTo>
                    <a:pt x="2740642" y="107492"/>
                  </a:lnTo>
                  <a:lnTo>
                    <a:pt x="2772028" y="53774"/>
                  </a:lnTo>
                  <a:lnTo>
                    <a:pt x="28034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9945" y="2997733"/>
              <a:ext cx="2322769" cy="3106363"/>
            </a:xfrm>
            <a:custGeom>
              <a:avLst/>
              <a:pathLst>
                <a:path w="2322769" h="3106363">
                  <a:moveTo>
                    <a:pt x="2322769" y="0"/>
                  </a:moveTo>
                  <a:lnTo>
                    <a:pt x="2291383" y="35186"/>
                  </a:lnTo>
                  <a:lnTo>
                    <a:pt x="2259997" y="70258"/>
                  </a:lnTo>
                  <a:lnTo>
                    <a:pt x="2228611" y="105211"/>
                  </a:lnTo>
                  <a:lnTo>
                    <a:pt x="2197225" y="140040"/>
                  </a:lnTo>
                  <a:lnTo>
                    <a:pt x="2165840" y="174740"/>
                  </a:lnTo>
                  <a:lnTo>
                    <a:pt x="2134454" y="209309"/>
                  </a:lnTo>
                  <a:lnTo>
                    <a:pt x="2103068" y="243747"/>
                  </a:lnTo>
                  <a:lnTo>
                    <a:pt x="2071682" y="278055"/>
                  </a:lnTo>
                  <a:lnTo>
                    <a:pt x="2040296" y="312235"/>
                  </a:lnTo>
                  <a:lnTo>
                    <a:pt x="2008910" y="346293"/>
                  </a:lnTo>
                  <a:lnTo>
                    <a:pt x="1977524" y="380238"/>
                  </a:lnTo>
                  <a:lnTo>
                    <a:pt x="1946139" y="414082"/>
                  </a:lnTo>
                  <a:lnTo>
                    <a:pt x="1914753" y="447838"/>
                  </a:lnTo>
                  <a:lnTo>
                    <a:pt x="1883367" y="481524"/>
                  </a:lnTo>
                  <a:lnTo>
                    <a:pt x="1851981" y="515162"/>
                  </a:lnTo>
                  <a:lnTo>
                    <a:pt x="1820595" y="548773"/>
                  </a:lnTo>
                  <a:lnTo>
                    <a:pt x="1789209" y="582382"/>
                  </a:lnTo>
                  <a:lnTo>
                    <a:pt x="1757824" y="616017"/>
                  </a:lnTo>
                  <a:lnTo>
                    <a:pt x="1726438" y="649706"/>
                  </a:lnTo>
                  <a:lnTo>
                    <a:pt x="1695052" y="683477"/>
                  </a:lnTo>
                  <a:lnTo>
                    <a:pt x="1663666" y="717359"/>
                  </a:lnTo>
                  <a:lnTo>
                    <a:pt x="1632280" y="751379"/>
                  </a:lnTo>
                  <a:lnTo>
                    <a:pt x="1600894" y="785564"/>
                  </a:lnTo>
                  <a:lnTo>
                    <a:pt x="1569508" y="819941"/>
                  </a:lnTo>
                  <a:lnTo>
                    <a:pt x="1538123" y="854532"/>
                  </a:lnTo>
                  <a:lnTo>
                    <a:pt x="1506737" y="889362"/>
                  </a:lnTo>
                  <a:lnTo>
                    <a:pt x="1475351" y="924450"/>
                  </a:lnTo>
                  <a:lnTo>
                    <a:pt x="1443965" y="959817"/>
                  </a:lnTo>
                  <a:lnTo>
                    <a:pt x="1412579" y="995483"/>
                  </a:lnTo>
                  <a:lnTo>
                    <a:pt x="1381193" y="1031466"/>
                  </a:lnTo>
                  <a:lnTo>
                    <a:pt x="1349808" y="1067787"/>
                  </a:lnTo>
                  <a:lnTo>
                    <a:pt x="1318422" y="1104465"/>
                  </a:lnTo>
                  <a:lnTo>
                    <a:pt x="1287036" y="1141523"/>
                  </a:lnTo>
                  <a:lnTo>
                    <a:pt x="1255650" y="1178984"/>
                  </a:lnTo>
                  <a:lnTo>
                    <a:pt x="1224264" y="1216877"/>
                  </a:lnTo>
                  <a:lnTo>
                    <a:pt x="1192878" y="1255230"/>
                  </a:lnTo>
                  <a:lnTo>
                    <a:pt x="1161493" y="1294077"/>
                  </a:lnTo>
                  <a:lnTo>
                    <a:pt x="1130107" y="1333454"/>
                  </a:lnTo>
                  <a:lnTo>
                    <a:pt x="1098721" y="1373400"/>
                  </a:lnTo>
                  <a:lnTo>
                    <a:pt x="1067335" y="1413956"/>
                  </a:lnTo>
                  <a:lnTo>
                    <a:pt x="1035949" y="1455163"/>
                  </a:lnTo>
                  <a:lnTo>
                    <a:pt x="1004563" y="1497058"/>
                  </a:lnTo>
                  <a:lnTo>
                    <a:pt x="973177" y="1539676"/>
                  </a:lnTo>
                  <a:lnTo>
                    <a:pt x="941792" y="1583044"/>
                  </a:lnTo>
                  <a:lnTo>
                    <a:pt x="910406" y="1627179"/>
                  </a:lnTo>
                  <a:lnTo>
                    <a:pt x="879020" y="1672086"/>
                  </a:lnTo>
                  <a:lnTo>
                    <a:pt x="847634" y="1717758"/>
                  </a:lnTo>
                  <a:lnTo>
                    <a:pt x="816248" y="1764175"/>
                  </a:lnTo>
                  <a:lnTo>
                    <a:pt x="784862" y="1811307"/>
                  </a:lnTo>
                  <a:lnTo>
                    <a:pt x="753477" y="1859113"/>
                  </a:lnTo>
                  <a:lnTo>
                    <a:pt x="722091" y="1907546"/>
                  </a:lnTo>
                  <a:lnTo>
                    <a:pt x="690705" y="1956558"/>
                  </a:lnTo>
                  <a:lnTo>
                    <a:pt x="659319" y="2006097"/>
                  </a:lnTo>
                  <a:lnTo>
                    <a:pt x="627933" y="2056111"/>
                  </a:lnTo>
                  <a:lnTo>
                    <a:pt x="596547" y="2106552"/>
                  </a:lnTo>
                  <a:lnTo>
                    <a:pt x="565162" y="2157376"/>
                  </a:lnTo>
                  <a:lnTo>
                    <a:pt x="533776" y="2208540"/>
                  </a:lnTo>
                  <a:lnTo>
                    <a:pt x="502390" y="2260007"/>
                  </a:lnTo>
                  <a:lnTo>
                    <a:pt x="471004" y="2311743"/>
                  </a:lnTo>
                  <a:lnTo>
                    <a:pt x="439618" y="2363718"/>
                  </a:lnTo>
                  <a:lnTo>
                    <a:pt x="408232" y="2415906"/>
                  </a:lnTo>
                  <a:lnTo>
                    <a:pt x="376846" y="2468282"/>
                  </a:lnTo>
                  <a:lnTo>
                    <a:pt x="345461" y="2520826"/>
                  </a:lnTo>
                  <a:lnTo>
                    <a:pt x="314075" y="2573521"/>
                  </a:lnTo>
                  <a:lnTo>
                    <a:pt x="282689" y="2626349"/>
                  </a:lnTo>
                  <a:lnTo>
                    <a:pt x="251303" y="2679298"/>
                  </a:lnTo>
                  <a:lnTo>
                    <a:pt x="219917" y="2732354"/>
                  </a:lnTo>
                  <a:lnTo>
                    <a:pt x="188531" y="2785507"/>
                  </a:lnTo>
                  <a:lnTo>
                    <a:pt x="157146" y="2838747"/>
                  </a:lnTo>
                  <a:lnTo>
                    <a:pt x="125760" y="2892066"/>
                  </a:lnTo>
                  <a:lnTo>
                    <a:pt x="94374" y="2945456"/>
                  </a:lnTo>
                  <a:lnTo>
                    <a:pt x="62988" y="2998911"/>
                  </a:lnTo>
                  <a:lnTo>
                    <a:pt x="31602" y="3052425"/>
                  </a:lnTo>
                  <a:lnTo>
                    <a:pt x="216" y="3105993"/>
                  </a:lnTo>
                  <a:lnTo>
                    <a:pt x="0" y="3106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108587" y="2089706"/>
              <a:ext cx="2864127" cy="4014391"/>
            </a:xfrm>
            <a:custGeom>
              <a:avLst/>
              <a:pathLst>
                <a:path w="2864127" h="4014391">
                  <a:moveTo>
                    <a:pt x="0" y="4014391"/>
                  </a:moveTo>
                  <a:lnTo>
                    <a:pt x="8016" y="4005006"/>
                  </a:lnTo>
                  <a:lnTo>
                    <a:pt x="39401" y="3968245"/>
                  </a:lnTo>
                  <a:lnTo>
                    <a:pt x="70787" y="3931469"/>
                  </a:lnTo>
                  <a:lnTo>
                    <a:pt x="102173" y="3894676"/>
                  </a:lnTo>
                  <a:lnTo>
                    <a:pt x="133559" y="3857865"/>
                  </a:lnTo>
                  <a:lnTo>
                    <a:pt x="164945" y="3821034"/>
                  </a:lnTo>
                  <a:lnTo>
                    <a:pt x="196331" y="3784183"/>
                  </a:lnTo>
                  <a:lnTo>
                    <a:pt x="227716" y="3747311"/>
                  </a:lnTo>
                  <a:lnTo>
                    <a:pt x="259102" y="3710415"/>
                  </a:lnTo>
                  <a:lnTo>
                    <a:pt x="290488" y="3673494"/>
                  </a:lnTo>
                  <a:lnTo>
                    <a:pt x="321874" y="3636547"/>
                  </a:lnTo>
                  <a:lnTo>
                    <a:pt x="353260" y="3599571"/>
                  </a:lnTo>
                  <a:lnTo>
                    <a:pt x="384646" y="3562565"/>
                  </a:lnTo>
                  <a:lnTo>
                    <a:pt x="416031" y="3525525"/>
                  </a:lnTo>
                  <a:lnTo>
                    <a:pt x="447417" y="3488450"/>
                  </a:lnTo>
                  <a:lnTo>
                    <a:pt x="478803" y="3451337"/>
                  </a:lnTo>
                  <a:lnTo>
                    <a:pt x="510189" y="3414182"/>
                  </a:lnTo>
                  <a:lnTo>
                    <a:pt x="541575" y="3376982"/>
                  </a:lnTo>
                  <a:lnTo>
                    <a:pt x="572961" y="3339733"/>
                  </a:lnTo>
                  <a:lnTo>
                    <a:pt x="604347" y="3302432"/>
                  </a:lnTo>
                  <a:lnTo>
                    <a:pt x="635732" y="3265072"/>
                  </a:lnTo>
                  <a:lnTo>
                    <a:pt x="667118" y="3227649"/>
                  </a:lnTo>
                  <a:lnTo>
                    <a:pt x="698504" y="3190157"/>
                  </a:lnTo>
                  <a:lnTo>
                    <a:pt x="729890" y="3152590"/>
                  </a:lnTo>
                  <a:lnTo>
                    <a:pt x="761276" y="3114939"/>
                  </a:lnTo>
                  <a:lnTo>
                    <a:pt x="792662" y="3077196"/>
                  </a:lnTo>
                  <a:lnTo>
                    <a:pt x="824047" y="3039352"/>
                  </a:lnTo>
                  <a:lnTo>
                    <a:pt x="855433" y="3001396"/>
                  </a:lnTo>
                  <a:lnTo>
                    <a:pt x="886819" y="2963316"/>
                  </a:lnTo>
                  <a:lnTo>
                    <a:pt x="918205" y="2925098"/>
                  </a:lnTo>
                  <a:lnTo>
                    <a:pt x="949591" y="2886727"/>
                  </a:lnTo>
                  <a:lnTo>
                    <a:pt x="980977" y="2848187"/>
                  </a:lnTo>
                  <a:lnTo>
                    <a:pt x="1012362" y="2809457"/>
                  </a:lnTo>
                  <a:lnTo>
                    <a:pt x="1043748" y="2770517"/>
                  </a:lnTo>
                  <a:lnTo>
                    <a:pt x="1075134" y="2731342"/>
                  </a:lnTo>
                  <a:lnTo>
                    <a:pt x="1106520" y="2691908"/>
                  </a:lnTo>
                  <a:lnTo>
                    <a:pt x="1137906" y="2652185"/>
                  </a:lnTo>
                  <a:lnTo>
                    <a:pt x="1169292" y="2612143"/>
                  </a:lnTo>
                  <a:lnTo>
                    <a:pt x="1200678" y="2571751"/>
                  </a:lnTo>
                  <a:lnTo>
                    <a:pt x="1232063" y="2530978"/>
                  </a:lnTo>
                  <a:lnTo>
                    <a:pt x="1263449" y="2489790"/>
                  </a:lnTo>
                  <a:lnTo>
                    <a:pt x="1294835" y="2448160"/>
                  </a:lnTo>
                  <a:lnTo>
                    <a:pt x="1326221" y="2406060"/>
                  </a:lnTo>
                  <a:lnTo>
                    <a:pt x="1357607" y="2363471"/>
                  </a:lnTo>
                  <a:lnTo>
                    <a:pt x="1388993" y="2320381"/>
                  </a:lnTo>
                  <a:lnTo>
                    <a:pt x="1420378" y="2276788"/>
                  </a:lnTo>
                  <a:lnTo>
                    <a:pt x="1451764" y="2232699"/>
                  </a:lnTo>
                  <a:lnTo>
                    <a:pt x="1483150" y="2188136"/>
                  </a:lnTo>
                  <a:lnTo>
                    <a:pt x="1514536" y="2143128"/>
                  </a:lnTo>
                  <a:lnTo>
                    <a:pt x="1545922" y="2097718"/>
                  </a:lnTo>
                  <a:lnTo>
                    <a:pt x="1577308" y="2051954"/>
                  </a:lnTo>
                  <a:lnTo>
                    <a:pt x="1608693" y="2005891"/>
                  </a:lnTo>
                  <a:lnTo>
                    <a:pt x="1640079" y="1959585"/>
                  </a:lnTo>
                  <a:lnTo>
                    <a:pt x="1671465" y="1913090"/>
                  </a:lnTo>
                  <a:lnTo>
                    <a:pt x="1702851" y="1866459"/>
                  </a:lnTo>
                  <a:lnTo>
                    <a:pt x="1734237" y="1819732"/>
                  </a:lnTo>
                  <a:lnTo>
                    <a:pt x="1765623" y="1772945"/>
                  </a:lnTo>
                  <a:lnTo>
                    <a:pt x="1797009" y="1726115"/>
                  </a:lnTo>
                  <a:lnTo>
                    <a:pt x="1828394" y="1679251"/>
                  </a:lnTo>
                  <a:lnTo>
                    <a:pt x="1859780" y="1632343"/>
                  </a:lnTo>
                  <a:lnTo>
                    <a:pt x="1891166" y="1585370"/>
                  </a:lnTo>
                  <a:lnTo>
                    <a:pt x="1922552" y="1538298"/>
                  </a:lnTo>
                  <a:lnTo>
                    <a:pt x="1953938" y="1491083"/>
                  </a:lnTo>
                  <a:lnTo>
                    <a:pt x="1985324" y="1443678"/>
                  </a:lnTo>
                  <a:lnTo>
                    <a:pt x="2016709" y="1396032"/>
                  </a:lnTo>
                  <a:lnTo>
                    <a:pt x="2048095" y="1348100"/>
                  </a:lnTo>
                  <a:lnTo>
                    <a:pt x="2079481" y="1299840"/>
                  </a:lnTo>
                  <a:lnTo>
                    <a:pt x="2110867" y="1251222"/>
                  </a:lnTo>
                  <a:lnTo>
                    <a:pt x="2142253" y="1202223"/>
                  </a:lnTo>
                  <a:lnTo>
                    <a:pt x="2173639" y="1152832"/>
                  </a:lnTo>
                  <a:lnTo>
                    <a:pt x="2205024" y="1103048"/>
                  </a:lnTo>
                  <a:lnTo>
                    <a:pt x="2236410" y="1052879"/>
                  </a:lnTo>
                  <a:lnTo>
                    <a:pt x="2267796" y="1002337"/>
                  </a:lnTo>
                  <a:lnTo>
                    <a:pt x="2299182" y="951442"/>
                  </a:lnTo>
                  <a:lnTo>
                    <a:pt x="2330568" y="900216"/>
                  </a:lnTo>
                  <a:lnTo>
                    <a:pt x="2361954" y="848685"/>
                  </a:lnTo>
                  <a:lnTo>
                    <a:pt x="2393340" y="796874"/>
                  </a:lnTo>
                  <a:lnTo>
                    <a:pt x="2424725" y="744808"/>
                  </a:lnTo>
                  <a:lnTo>
                    <a:pt x="2456111" y="692511"/>
                  </a:lnTo>
                  <a:lnTo>
                    <a:pt x="2487497" y="640007"/>
                  </a:lnTo>
                  <a:lnTo>
                    <a:pt x="2518883" y="587317"/>
                  </a:lnTo>
                  <a:lnTo>
                    <a:pt x="2550269" y="534462"/>
                  </a:lnTo>
                  <a:lnTo>
                    <a:pt x="2581655" y="481459"/>
                  </a:lnTo>
                  <a:lnTo>
                    <a:pt x="2613040" y="428325"/>
                  </a:lnTo>
                  <a:lnTo>
                    <a:pt x="2644426" y="375074"/>
                  </a:lnTo>
                  <a:lnTo>
                    <a:pt x="2675812" y="321720"/>
                  </a:lnTo>
                  <a:lnTo>
                    <a:pt x="2707198" y="268275"/>
                  </a:lnTo>
                  <a:lnTo>
                    <a:pt x="2738584" y="214749"/>
                  </a:lnTo>
                  <a:lnTo>
                    <a:pt x="2769970" y="161150"/>
                  </a:lnTo>
                  <a:lnTo>
                    <a:pt x="2801356" y="107488"/>
                  </a:lnTo>
                  <a:lnTo>
                    <a:pt x="2832741" y="53769"/>
                  </a:lnTo>
                  <a:lnTo>
                    <a:pt x="2864127" y="0"/>
                  </a:lnTo>
                  <a:lnTo>
                    <a:pt x="2864127" y="844948"/>
                  </a:lnTo>
                  <a:lnTo>
                    <a:pt x="2832741" y="880397"/>
                  </a:lnTo>
                  <a:lnTo>
                    <a:pt x="2801356" y="915746"/>
                  </a:lnTo>
                  <a:lnTo>
                    <a:pt x="2769970" y="950989"/>
                  </a:lnTo>
                  <a:lnTo>
                    <a:pt x="2738584" y="986121"/>
                  </a:lnTo>
                  <a:lnTo>
                    <a:pt x="2707198" y="1021135"/>
                  </a:lnTo>
                  <a:lnTo>
                    <a:pt x="2675812" y="1056027"/>
                  </a:lnTo>
                  <a:lnTo>
                    <a:pt x="2644426" y="1090795"/>
                  </a:lnTo>
                  <a:lnTo>
                    <a:pt x="2613040" y="1125436"/>
                  </a:lnTo>
                  <a:lnTo>
                    <a:pt x="2581655" y="1159949"/>
                  </a:lnTo>
                  <a:lnTo>
                    <a:pt x="2550269" y="1194338"/>
                  </a:lnTo>
                  <a:lnTo>
                    <a:pt x="2518883" y="1228605"/>
                  </a:lnTo>
                  <a:lnTo>
                    <a:pt x="2487497" y="1262759"/>
                  </a:lnTo>
                  <a:lnTo>
                    <a:pt x="2456111" y="1296808"/>
                  </a:lnTo>
                  <a:lnTo>
                    <a:pt x="2424725" y="1330765"/>
                  </a:lnTo>
                  <a:lnTo>
                    <a:pt x="2393340" y="1364647"/>
                  </a:lnTo>
                  <a:lnTo>
                    <a:pt x="2361954" y="1398473"/>
                  </a:lnTo>
                  <a:lnTo>
                    <a:pt x="2330568" y="1432264"/>
                  </a:lnTo>
                  <a:lnTo>
                    <a:pt x="2299182" y="1466046"/>
                  </a:lnTo>
                  <a:lnTo>
                    <a:pt x="2267796" y="1499845"/>
                  </a:lnTo>
                  <a:lnTo>
                    <a:pt x="2236410" y="1533690"/>
                  </a:lnTo>
                  <a:lnTo>
                    <a:pt x="2205024" y="1567611"/>
                  </a:lnTo>
                  <a:lnTo>
                    <a:pt x="2173639" y="1601638"/>
                  </a:lnTo>
                  <a:lnTo>
                    <a:pt x="2142253" y="1635802"/>
                  </a:lnTo>
                  <a:lnTo>
                    <a:pt x="2110867" y="1670132"/>
                  </a:lnTo>
                  <a:lnTo>
                    <a:pt x="2079481" y="1704657"/>
                  </a:lnTo>
                  <a:lnTo>
                    <a:pt x="2048095" y="1739406"/>
                  </a:lnTo>
                  <a:lnTo>
                    <a:pt x="2016709" y="1774404"/>
                  </a:lnTo>
                  <a:lnTo>
                    <a:pt x="1985324" y="1809677"/>
                  </a:lnTo>
                  <a:lnTo>
                    <a:pt x="1953938" y="1845248"/>
                  </a:lnTo>
                  <a:lnTo>
                    <a:pt x="1922552" y="1881142"/>
                  </a:lnTo>
                  <a:lnTo>
                    <a:pt x="1891166" y="1917380"/>
                  </a:lnTo>
                  <a:lnTo>
                    <a:pt x="1859780" y="1953985"/>
                  </a:lnTo>
                  <a:lnTo>
                    <a:pt x="1828394" y="1990981"/>
                  </a:lnTo>
                  <a:lnTo>
                    <a:pt x="1797009" y="2028392"/>
                  </a:lnTo>
                  <a:lnTo>
                    <a:pt x="1765623" y="2066245"/>
                  </a:lnTo>
                  <a:lnTo>
                    <a:pt x="1734237" y="2104565"/>
                  </a:lnTo>
                  <a:lnTo>
                    <a:pt x="1702851" y="2143384"/>
                  </a:lnTo>
                  <a:lnTo>
                    <a:pt x="1671465" y="2182731"/>
                  </a:lnTo>
                  <a:lnTo>
                    <a:pt x="1640079" y="2222641"/>
                  </a:lnTo>
                  <a:lnTo>
                    <a:pt x="1608693" y="2263147"/>
                  </a:lnTo>
                  <a:lnTo>
                    <a:pt x="1577308" y="2304280"/>
                  </a:lnTo>
                  <a:lnTo>
                    <a:pt x="1545922" y="2346073"/>
                  </a:lnTo>
                  <a:lnTo>
                    <a:pt x="1514536" y="2388551"/>
                  </a:lnTo>
                  <a:lnTo>
                    <a:pt x="1483150" y="2431737"/>
                  </a:lnTo>
                  <a:lnTo>
                    <a:pt x="1451764" y="2475644"/>
                  </a:lnTo>
                  <a:lnTo>
                    <a:pt x="1420378" y="2520277"/>
                  </a:lnTo>
                  <a:lnTo>
                    <a:pt x="1388993" y="2565630"/>
                  </a:lnTo>
                  <a:lnTo>
                    <a:pt x="1357607" y="2611689"/>
                  </a:lnTo>
                  <a:lnTo>
                    <a:pt x="1326221" y="2658431"/>
                  </a:lnTo>
                  <a:lnTo>
                    <a:pt x="1294835" y="2705823"/>
                  </a:lnTo>
                  <a:lnTo>
                    <a:pt x="1263449" y="2753827"/>
                  </a:lnTo>
                  <a:lnTo>
                    <a:pt x="1232063" y="2802402"/>
                  </a:lnTo>
                  <a:lnTo>
                    <a:pt x="1200678" y="2851504"/>
                  </a:lnTo>
                  <a:lnTo>
                    <a:pt x="1169292" y="2901088"/>
                  </a:lnTo>
                  <a:lnTo>
                    <a:pt x="1137906" y="2951110"/>
                  </a:lnTo>
                  <a:lnTo>
                    <a:pt x="1106520" y="3001529"/>
                  </a:lnTo>
                  <a:lnTo>
                    <a:pt x="1075134" y="3052306"/>
                  </a:lnTo>
                  <a:lnTo>
                    <a:pt x="1043748" y="3103405"/>
                  </a:lnTo>
                  <a:lnTo>
                    <a:pt x="1012362" y="3154792"/>
                  </a:lnTo>
                  <a:lnTo>
                    <a:pt x="980977" y="3206437"/>
                  </a:lnTo>
                  <a:lnTo>
                    <a:pt x="949591" y="3258315"/>
                  </a:lnTo>
                  <a:lnTo>
                    <a:pt x="918205" y="3310399"/>
                  </a:lnTo>
                  <a:lnTo>
                    <a:pt x="886819" y="3362670"/>
                  </a:lnTo>
                  <a:lnTo>
                    <a:pt x="855433" y="3415107"/>
                  </a:lnTo>
                  <a:lnTo>
                    <a:pt x="824047" y="3467694"/>
                  </a:lnTo>
                  <a:lnTo>
                    <a:pt x="792662" y="3520417"/>
                  </a:lnTo>
                  <a:lnTo>
                    <a:pt x="761276" y="3573261"/>
                  </a:lnTo>
                  <a:lnTo>
                    <a:pt x="729890" y="3626214"/>
                  </a:lnTo>
                  <a:lnTo>
                    <a:pt x="698504" y="3679268"/>
                  </a:lnTo>
                  <a:lnTo>
                    <a:pt x="667118" y="3732411"/>
                  </a:lnTo>
                  <a:lnTo>
                    <a:pt x="635732" y="3785635"/>
                  </a:lnTo>
                  <a:lnTo>
                    <a:pt x="604347" y="3838934"/>
                  </a:lnTo>
                  <a:lnTo>
                    <a:pt x="572961" y="3892301"/>
                  </a:lnTo>
                  <a:lnTo>
                    <a:pt x="541575" y="3945730"/>
                  </a:lnTo>
                  <a:lnTo>
                    <a:pt x="510189" y="3999215"/>
                  </a:lnTo>
                  <a:lnTo>
                    <a:pt x="501293" y="4014391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08587" y="2089706"/>
              <a:ext cx="2864127" cy="4014391"/>
            </a:xfrm>
            <a:custGeom>
              <a:avLst/>
              <a:pathLst>
                <a:path w="2864127" h="4014391">
                  <a:moveTo>
                    <a:pt x="0" y="4014391"/>
                  </a:moveTo>
                  <a:lnTo>
                    <a:pt x="8016" y="4005006"/>
                  </a:lnTo>
                  <a:lnTo>
                    <a:pt x="39401" y="3968245"/>
                  </a:lnTo>
                  <a:lnTo>
                    <a:pt x="70787" y="3931469"/>
                  </a:lnTo>
                  <a:lnTo>
                    <a:pt x="102173" y="3894676"/>
                  </a:lnTo>
                  <a:lnTo>
                    <a:pt x="133559" y="3857865"/>
                  </a:lnTo>
                  <a:lnTo>
                    <a:pt x="164945" y="3821034"/>
                  </a:lnTo>
                  <a:lnTo>
                    <a:pt x="196331" y="3784183"/>
                  </a:lnTo>
                  <a:lnTo>
                    <a:pt x="227716" y="3747311"/>
                  </a:lnTo>
                  <a:lnTo>
                    <a:pt x="259102" y="3710415"/>
                  </a:lnTo>
                  <a:lnTo>
                    <a:pt x="290488" y="3673494"/>
                  </a:lnTo>
                  <a:lnTo>
                    <a:pt x="321874" y="3636547"/>
                  </a:lnTo>
                  <a:lnTo>
                    <a:pt x="353260" y="3599571"/>
                  </a:lnTo>
                  <a:lnTo>
                    <a:pt x="384646" y="3562565"/>
                  </a:lnTo>
                  <a:lnTo>
                    <a:pt x="416031" y="3525525"/>
                  </a:lnTo>
                  <a:lnTo>
                    <a:pt x="447417" y="3488450"/>
                  </a:lnTo>
                  <a:lnTo>
                    <a:pt x="478803" y="3451337"/>
                  </a:lnTo>
                  <a:lnTo>
                    <a:pt x="510189" y="3414182"/>
                  </a:lnTo>
                  <a:lnTo>
                    <a:pt x="541575" y="3376982"/>
                  </a:lnTo>
                  <a:lnTo>
                    <a:pt x="572961" y="3339733"/>
                  </a:lnTo>
                  <a:lnTo>
                    <a:pt x="604347" y="3302432"/>
                  </a:lnTo>
                  <a:lnTo>
                    <a:pt x="635732" y="3265072"/>
                  </a:lnTo>
                  <a:lnTo>
                    <a:pt x="667118" y="3227649"/>
                  </a:lnTo>
                  <a:lnTo>
                    <a:pt x="698504" y="3190157"/>
                  </a:lnTo>
                  <a:lnTo>
                    <a:pt x="729890" y="3152590"/>
                  </a:lnTo>
                  <a:lnTo>
                    <a:pt x="761276" y="3114939"/>
                  </a:lnTo>
                  <a:lnTo>
                    <a:pt x="792662" y="3077196"/>
                  </a:lnTo>
                  <a:lnTo>
                    <a:pt x="824047" y="3039352"/>
                  </a:lnTo>
                  <a:lnTo>
                    <a:pt x="855433" y="3001396"/>
                  </a:lnTo>
                  <a:lnTo>
                    <a:pt x="886819" y="2963316"/>
                  </a:lnTo>
                  <a:lnTo>
                    <a:pt x="918205" y="2925098"/>
                  </a:lnTo>
                  <a:lnTo>
                    <a:pt x="949591" y="2886727"/>
                  </a:lnTo>
                  <a:lnTo>
                    <a:pt x="980977" y="2848187"/>
                  </a:lnTo>
                  <a:lnTo>
                    <a:pt x="1012362" y="2809457"/>
                  </a:lnTo>
                  <a:lnTo>
                    <a:pt x="1043748" y="2770517"/>
                  </a:lnTo>
                  <a:lnTo>
                    <a:pt x="1075134" y="2731342"/>
                  </a:lnTo>
                  <a:lnTo>
                    <a:pt x="1106520" y="2691908"/>
                  </a:lnTo>
                  <a:lnTo>
                    <a:pt x="1137906" y="2652185"/>
                  </a:lnTo>
                  <a:lnTo>
                    <a:pt x="1169292" y="2612143"/>
                  </a:lnTo>
                  <a:lnTo>
                    <a:pt x="1200678" y="2571751"/>
                  </a:lnTo>
                  <a:lnTo>
                    <a:pt x="1232063" y="2530978"/>
                  </a:lnTo>
                  <a:lnTo>
                    <a:pt x="1263449" y="2489790"/>
                  </a:lnTo>
                  <a:lnTo>
                    <a:pt x="1294835" y="2448160"/>
                  </a:lnTo>
                  <a:lnTo>
                    <a:pt x="1326221" y="2406060"/>
                  </a:lnTo>
                  <a:lnTo>
                    <a:pt x="1357607" y="2363471"/>
                  </a:lnTo>
                  <a:lnTo>
                    <a:pt x="1388993" y="2320381"/>
                  </a:lnTo>
                  <a:lnTo>
                    <a:pt x="1420378" y="2276788"/>
                  </a:lnTo>
                  <a:lnTo>
                    <a:pt x="1451764" y="2232699"/>
                  </a:lnTo>
                  <a:lnTo>
                    <a:pt x="1483150" y="2188136"/>
                  </a:lnTo>
                  <a:lnTo>
                    <a:pt x="1514536" y="2143128"/>
                  </a:lnTo>
                  <a:lnTo>
                    <a:pt x="1545922" y="2097718"/>
                  </a:lnTo>
                  <a:lnTo>
                    <a:pt x="1577308" y="2051954"/>
                  </a:lnTo>
                  <a:lnTo>
                    <a:pt x="1608693" y="2005891"/>
                  </a:lnTo>
                  <a:lnTo>
                    <a:pt x="1640079" y="1959585"/>
                  </a:lnTo>
                  <a:lnTo>
                    <a:pt x="1671465" y="1913090"/>
                  </a:lnTo>
                  <a:lnTo>
                    <a:pt x="1702851" y="1866459"/>
                  </a:lnTo>
                  <a:lnTo>
                    <a:pt x="1734237" y="1819732"/>
                  </a:lnTo>
                  <a:lnTo>
                    <a:pt x="1765623" y="1772945"/>
                  </a:lnTo>
                  <a:lnTo>
                    <a:pt x="1797009" y="1726115"/>
                  </a:lnTo>
                  <a:lnTo>
                    <a:pt x="1828394" y="1679251"/>
                  </a:lnTo>
                  <a:lnTo>
                    <a:pt x="1859780" y="1632343"/>
                  </a:lnTo>
                  <a:lnTo>
                    <a:pt x="1891166" y="1585370"/>
                  </a:lnTo>
                  <a:lnTo>
                    <a:pt x="1922552" y="1538298"/>
                  </a:lnTo>
                  <a:lnTo>
                    <a:pt x="1953938" y="1491083"/>
                  </a:lnTo>
                  <a:lnTo>
                    <a:pt x="1985324" y="1443678"/>
                  </a:lnTo>
                  <a:lnTo>
                    <a:pt x="2016709" y="1396032"/>
                  </a:lnTo>
                  <a:lnTo>
                    <a:pt x="2048095" y="1348100"/>
                  </a:lnTo>
                  <a:lnTo>
                    <a:pt x="2079481" y="1299840"/>
                  </a:lnTo>
                  <a:lnTo>
                    <a:pt x="2110867" y="1251222"/>
                  </a:lnTo>
                  <a:lnTo>
                    <a:pt x="2142253" y="1202223"/>
                  </a:lnTo>
                  <a:lnTo>
                    <a:pt x="2173639" y="1152832"/>
                  </a:lnTo>
                  <a:lnTo>
                    <a:pt x="2205024" y="1103048"/>
                  </a:lnTo>
                  <a:lnTo>
                    <a:pt x="2236410" y="1052879"/>
                  </a:lnTo>
                  <a:lnTo>
                    <a:pt x="2267796" y="1002337"/>
                  </a:lnTo>
                  <a:lnTo>
                    <a:pt x="2299182" y="951442"/>
                  </a:lnTo>
                  <a:lnTo>
                    <a:pt x="2330568" y="900216"/>
                  </a:lnTo>
                  <a:lnTo>
                    <a:pt x="2361954" y="848685"/>
                  </a:lnTo>
                  <a:lnTo>
                    <a:pt x="2393340" y="796874"/>
                  </a:lnTo>
                  <a:lnTo>
                    <a:pt x="2424725" y="744808"/>
                  </a:lnTo>
                  <a:lnTo>
                    <a:pt x="2456111" y="692511"/>
                  </a:lnTo>
                  <a:lnTo>
                    <a:pt x="2487497" y="640007"/>
                  </a:lnTo>
                  <a:lnTo>
                    <a:pt x="2518883" y="587317"/>
                  </a:lnTo>
                  <a:lnTo>
                    <a:pt x="2550269" y="534462"/>
                  </a:lnTo>
                  <a:lnTo>
                    <a:pt x="2581655" y="481459"/>
                  </a:lnTo>
                  <a:lnTo>
                    <a:pt x="2613040" y="428325"/>
                  </a:lnTo>
                  <a:lnTo>
                    <a:pt x="2644426" y="375074"/>
                  </a:lnTo>
                  <a:lnTo>
                    <a:pt x="2675812" y="321720"/>
                  </a:lnTo>
                  <a:lnTo>
                    <a:pt x="2707198" y="268275"/>
                  </a:lnTo>
                  <a:lnTo>
                    <a:pt x="2738584" y="214749"/>
                  </a:lnTo>
                  <a:lnTo>
                    <a:pt x="2769970" y="161150"/>
                  </a:lnTo>
                  <a:lnTo>
                    <a:pt x="2801356" y="107488"/>
                  </a:lnTo>
                  <a:lnTo>
                    <a:pt x="2832741" y="53769"/>
                  </a:lnTo>
                  <a:lnTo>
                    <a:pt x="2864127" y="0"/>
                  </a:lnTo>
                  <a:lnTo>
                    <a:pt x="28641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09880" y="2934654"/>
              <a:ext cx="2362834" cy="3169442"/>
            </a:xfrm>
            <a:custGeom>
              <a:avLst/>
              <a:pathLst>
                <a:path w="2362834" h="3169442">
                  <a:moveTo>
                    <a:pt x="2362834" y="0"/>
                  </a:moveTo>
                  <a:lnTo>
                    <a:pt x="2331448" y="35449"/>
                  </a:lnTo>
                  <a:lnTo>
                    <a:pt x="2300062" y="70798"/>
                  </a:lnTo>
                  <a:lnTo>
                    <a:pt x="2268676" y="106041"/>
                  </a:lnTo>
                  <a:lnTo>
                    <a:pt x="2237291" y="141172"/>
                  </a:lnTo>
                  <a:lnTo>
                    <a:pt x="2205905" y="176186"/>
                  </a:lnTo>
                  <a:lnTo>
                    <a:pt x="2174519" y="211079"/>
                  </a:lnTo>
                  <a:lnTo>
                    <a:pt x="2143133" y="245847"/>
                  </a:lnTo>
                  <a:lnTo>
                    <a:pt x="2111747" y="280487"/>
                  </a:lnTo>
                  <a:lnTo>
                    <a:pt x="2080361" y="315001"/>
                  </a:lnTo>
                  <a:lnTo>
                    <a:pt x="2048976" y="349389"/>
                  </a:lnTo>
                  <a:lnTo>
                    <a:pt x="2017590" y="383657"/>
                  </a:lnTo>
                  <a:lnTo>
                    <a:pt x="1986204" y="417810"/>
                  </a:lnTo>
                  <a:lnTo>
                    <a:pt x="1954818" y="451859"/>
                  </a:lnTo>
                  <a:lnTo>
                    <a:pt x="1923432" y="485817"/>
                  </a:lnTo>
                  <a:lnTo>
                    <a:pt x="1892046" y="519699"/>
                  </a:lnTo>
                  <a:lnTo>
                    <a:pt x="1860661" y="553524"/>
                  </a:lnTo>
                  <a:lnTo>
                    <a:pt x="1829275" y="587316"/>
                  </a:lnTo>
                  <a:lnTo>
                    <a:pt x="1797889" y="621098"/>
                  </a:lnTo>
                  <a:lnTo>
                    <a:pt x="1766503" y="654897"/>
                  </a:lnTo>
                  <a:lnTo>
                    <a:pt x="1735117" y="688742"/>
                  </a:lnTo>
                  <a:lnTo>
                    <a:pt x="1703731" y="722663"/>
                  </a:lnTo>
                  <a:lnTo>
                    <a:pt x="1672345" y="756690"/>
                  </a:lnTo>
                  <a:lnTo>
                    <a:pt x="1640960" y="790853"/>
                  </a:lnTo>
                  <a:lnTo>
                    <a:pt x="1609574" y="825183"/>
                  </a:lnTo>
                  <a:lnTo>
                    <a:pt x="1578188" y="859709"/>
                  </a:lnTo>
                  <a:lnTo>
                    <a:pt x="1546802" y="894458"/>
                  </a:lnTo>
                  <a:lnTo>
                    <a:pt x="1515416" y="929456"/>
                  </a:lnTo>
                  <a:lnTo>
                    <a:pt x="1484030" y="964729"/>
                  </a:lnTo>
                  <a:lnTo>
                    <a:pt x="1452645" y="1000300"/>
                  </a:lnTo>
                  <a:lnTo>
                    <a:pt x="1421259" y="1036194"/>
                  </a:lnTo>
                  <a:lnTo>
                    <a:pt x="1389873" y="1072432"/>
                  </a:lnTo>
                  <a:lnTo>
                    <a:pt x="1358487" y="1109037"/>
                  </a:lnTo>
                  <a:lnTo>
                    <a:pt x="1327101" y="1146033"/>
                  </a:lnTo>
                  <a:lnTo>
                    <a:pt x="1295715" y="1183444"/>
                  </a:lnTo>
                  <a:lnTo>
                    <a:pt x="1264330" y="1221296"/>
                  </a:lnTo>
                  <a:lnTo>
                    <a:pt x="1232944" y="1259617"/>
                  </a:lnTo>
                  <a:lnTo>
                    <a:pt x="1201558" y="1298435"/>
                  </a:lnTo>
                  <a:lnTo>
                    <a:pt x="1170172" y="1337783"/>
                  </a:lnTo>
                  <a:lnTo>
                    <a:pt x="1138786" y="1377693"/>
                  </a:lnTo>
                  <a:lnTo>
                    <a:pt x="1107400" y="1418198"/>
                  </a:lnTo>
                  <a:lnTo>
                    <a:pt x="1076014" y="1459332"/>
                  </a:lnTo>
                  <a:lnTo>
                    <a:pt x="1044629" y="1501124"/>
                  </a:lnTo>
                  <a:lnTo>
                    <a:pt x="1013243" y="1543603"/>
                  </a:lnTo>
                  <a:lnTo>
                    <a:pt x="981857" y="1586789"/>
                  </a:lnTo>
                  <a:lnTo>
                    <a:pt x="950471" y="1630696"/>
                  </a:lnTo>
                  <a:lnTo>
                    <a:pt x="919085" y="1675328"/>
                  </a:lnTo>
                  <a:lnTo>
                    <a:pt x="887699" y="1720682"/>
                  </a:lnTo>
                  <a:lnTo>
                    <a:pt x="856314" y="1766741"/>
                  </a:lnTo>
                  <a:lnTo>
                    <a:pt x="824928" y="1813483"/>
                  </a:lnTo>
                  <a:lnTo>
                    <a:pt x="793542" y="1860875"/>
                  </a:lnTo>
                  <a:lnTo>
                    <a:pt x="762156" y="1908879"/>
                  </a:lnTo>
                  <a:lnTo>
                    <a:pt x="730770" y="1957454"/>
                  </a:lnTo>
                  <a:lnTo>
                    <a:pt x="699384" y="2006556"/>
                  </a:lnTo>
                  <a:lnTo>
                    <a:pt x="667999" y="2056139"/>
                  </a:lnTo>
                  <a:lnTo>
                    <a:pt x="636613" y="2106162"/>
                  </a:lnTo>
                  <a:lnTo>
                    <a:pt x="605227" y="2156581"/>
                  </a:lnTo>
                  <a:lnTo>
                    <a:pt x="573841" y="2207358"/>
                  </a:lnTo>
                  <a:lnTo>
                    <a:pt x="542455" y="2258457"/>
                  </a:lnTo>
                  <a:lnTo>
                    <a:pt x="511069" y="2309844"/>
                  </a:lnTo>
                  <a:lnTo>
                    <a:pt x="479683" y="2361489"/>
                  </a:lnTo>
                  <a:lnTo>
                    <a:pt x="448298" y="2413366"/>
                  </a:lnTo>
                  <a:lnTo>
                    <a:pt x="416912" y="2465451"/>
                  </a:lnTo>
                  <a:lnTo>
                    <a:pt x="385526" y="2517721"/>
                  </a:lnTo>
                  <a:lnTo>
                    <a:pt x="354140" y="2570159"/>
                  </a:lnTo>
                  <a:lnTo>
                    <a:pt x="322754" y="2622746"/>
                  </a:lnTo>
                  <a:lnTo>
                    <a:pt x="291368" y="2675469"/>
                  </a:lnTo>
                  <a:lnTo>
                    <a:pt x="259983" y="2728312"/>
                  </a:lnTo>
                  <a:lnTo>
                    <a:pt x="228597" y="2781266"/>
                  </a:lnTo>
                  <a:lnTo>
                    <a:pt x="197211" y="2834319"/>
                  </a:lnTo>
                  <a:lnTo>
                    <a:pt x="165825" y="2887462"/>
                  </a:lnTo>
                  <a:lnTo>
                    <a:pt x="134439" y="2940687"/>
                  </a:lnTo>
                  <a:lnTo>
                    <a:pt x="103053" y="2993986"/>
                  </a:lnTo>
                  <a:lnTo>
                    <a:pt x="71668" y="3047353"/>
                  </a:lnTo>
                  <a:lnTo>
                    <a:pt x="40282" y="3100782"/>
                  </a:lnTo>
                  <a:lnTo>
                    <a:pt x="8896" y="3154267"/>
                  </a:lnTo>
                  <a:lnTo>
                    <a:pt x="0" y="31694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828203" y="2976887"/>
              <a:ext cx="2144511" cy="3127210"/>
            </a:xfrm>
            <a:custGeom>
              <a:avLst/>
              <a:pathLst>
                <a:path w="2144511" h="3127210">
                  <a:moveTo>
                    <a:pt x="0" y="3127210"/>
                  </a:moveTo>
                  <a:lnTo>
                    <a:pt x="10274" y="3114397"/>
                  </a:lnTo>
                  <a:lnTo>
                    <a:pt x="41659" y="3075119"/>
                  </a:lnTo>
                  <a:lnTo>
                    <a:pt x="73045" y="3035698"/>
                  </a:lnTo>
                  <a:lnTo>
                    <a:pt x="104431" y="2996126"/>
                  </a:lnTo>
                  <a:lnTo>
                    <a:pt x="135817" y="2956394"/>
                  </a:lnTo>
                  <a:lnTo>
                    <a:pt x="167203" y="2916493"/>
                  </a:lnTo>
                  <a:lnTo>
                    <a:pt x="198589" y="2876413"/>
                  </a:lnTo>
                  <a:lnTo>
                    <a:pt x="229974" y="2836144"/>
                  </a:lnTo>
                  <a:lnTo>
                    <a:pt x="261360" y="2795676"/>
                  </a:lnTo>
                  <a:lnTo>
                    <a:pt x="292746" y="2754998"/>
                  </a:lnTo>
                  <a:lnTo>
                    <a:pt x="324132" y="2714099"/>
                  </a:lnTo>
                  <a:lnTo>
                    <a:pt x="355518" y="2672967"/>
                  </a:lnTo>
                  <a:lnTo>
                    <a:pt x="386904" y="2631593"/>
                  </a:lnTo>
                  <a:lnTo>
                    <a:pt x="418290" y="2589965"/>
                  </a:lnTo>
                  <a:lnTo>
                    <a:pt x="449675" y="2548072"/>
                  </a:lnTo>
                  <a:lnTo>
                    <a:pt x="481061" y="2505903"/>
                  </a:lnTo>
                  <a:lnTo>
                    <a:pt x="512447" y="2463448"/>
                  </a:lnTo>
                  <a:lnTo>
                    <a:pt x="543833" y="2420698"/>
                  </a:lnTo>
                  <a:lnTo>
                    <a:pt x="575219" y="2377644"/>
                  </a:lnTo>
                  <a:lnTo>
                    <a:pt x="606605" y="2334279"/>
                  </a:lnTo>
                  <a:lnTo>
                    <a:pt x="637990" y="2290596"/>
                  </a:lnTo>
                  <a:lnTo>
                    <a:pt x="669376" y="2246591"/>
                  </a:lnTo>
                  <a:lnTo>
                    <a:pt x="700762" y="2202259"/>
                  </a:lnTo>
                  <a:lnTo>
                    <a:pt x="732148" y="2157599"/>
                  </a:lnTo>
                  <a:lnTo>
                    <a:pt x="763534" y="2112611"/>
                  </a:lnTo>
                  <a:lnTo>
                    <a:pt x="794920" y="2067298"/>
                  </a:lnTo>
                  <a:lnTo>
                    <a:pt x="826305" y="2021663"/>
                  </a:lnTo>
                  <a:lnTo>
                    <a:pt x="857691" y="1975712"/>
                  </a:lnTo>
                  <a:lnTo>
                    <a:pt x="889077" y="1929454"/>
                  </a:lnTo>
                  <a:lnTo>
                    <a:pt x="920463" y="1882900"/>
                  </a:lnTo>
                  <a:lnTo>
                    <a:pt x="951849" y="1836060"/>
                  </a:lnTo>
                  <a:lnTo>
                    <a:pt x="983235" y="1788951"/>
                  </a:lnTo>
                  <a:lnTo>
                    <a:pt x="1014621" y="1741588"/>
                  </a:lnTo>
                  <a:lnTo>
                    <a:pt x="1046006" y="1693991"/>
                  </a:lnTo>
                  <a:lnTo>
                    <a:pt x="1077392" y="1646178"/>
                  </a:lnTo>
                  <a:lnTo>
                    <a:pt x="1108778" y="1598172"/>
                  </a:lnTo>
                  <a:lnTo>
                    <a:pt x="1140164" y="1549998"/>
                  </a:lnTo>
                  <a:lnTo>
                    <a:pt x="1171550" y="1501680"/>
                  </a:lnTo>
                  <a:lnTo>
                    <a:pt x="1202936" y="1453245"/>
                  </a:lnTo>
                  <a:lnTo>
                    <a:pt x="1234321" y="1404723"/>
                  </a:lnTo>
                  <a:lnTo>
                    <a:pt x="1265707" y="1356142"/>
                  </a:lnTo>
                  <a:lnTo>
                    <a:pt x="1297093" y="1307534"/>
                  </a:lnTo>
                  <a:lnTo>
                    <a:pt x="1328479" y="1258930"/>
                  </a:lnTo>
                  <a:lnTo>
                    <a:pt x="1359865" y="1210361"/>
                  </a:lnTo>
                  <a:lnTo>
                    <a:pt x="1391251" y="1161858"/>
                  </a:lnTo>
                  <a:lnTo>
                    <a:pt x="1422637" y="1113449"/>
                  </a:lnTo>
                  <a:lnTo>
                    <a:pt x="1454022" y="1065161"/>
                  </a:lnTo>
                  <a:lnTo>
                    <a:pt x="1485408" y="1017015"/>
                  </a:lnTo>
                  <a:lnTo>
                    <a:pt x="1516794" y="969027"/>
                  </a:lnTo>
                  <a:lnTo>
                    <a:pt x="1548180" y="921203"/>
                  </a:lnTo>
                  <a:lnTo>
                    <a:pt x="1579566" y="873541"/>
                  </a:lnTo>
                  <a:lnTo>
                    <a:pt x="1610952" y="826030"/>
                  </a:lnTo>
                  <a:lnTo>
                    <a:pt x="1642337" y="778644"/>
                  </a:lnTo>
                  <a:lnTo>
                    <a:pt x="1673723" y="731346"/>
                  </a:lnTo>
                  <a:lnTo>
                    <a:pt x="1705109" y="684092"/>
                  </a:lnTo>
                  <a:lnTo>
                    <a:pt x="1736495" y="636824"/>
                  </a:lnTo>
                  <a:lnTo>
                    <a:pt x="1767881" y="589485"/>
                  </a:lnTo>
                  <a:lnTo>
                    <a:pt x="1799267" y="542011"/>
                  </a:lnTo>
                  <a:lnTo>
                    <a:pt x="1830652" y="494344"/>
                  </a:lnTo>
                  <a:lnTo>
                    <a:pt x="1862038" y="446429"/>
                  </a:lnTo>
                  <a:lnTo>
                    <a:pt x="1893424" y="398221"/>
                  </a:lnTo>
                  <a:lnTo>
                    <a:pt x="1924810" y="349687"/>
                  </a:lnTo>
                  <a:lnTo>
                    <a:pt x="1956196" y="300801"/>
                  </a:lnTo>
                  <a:lnTo>
                    <a:pt x="1987582" y="251551"/>
                  </a:lnTo>
                  <a:lnTo>
                    <a:pt x="2018968" y="201934"/>
                  </a:lnTo>
                  <a:lnTo>
                    <a:pt x="2050353" y="151956"/>
                  </a:lnTo>
                  <a:lnTo>
                    <a:pt x="2081739" y="101629"/>
                  </a:lnTo>
                  <a:lnTo>
                    <a:pt x="2113125" y="50970"/>
                  </a:lnTo>
                  <a:lnTo>
                    <a:pt x="2144511" y="0"/>
                  </a:lnTo>
                  <a:lnTo>
                    <a:pt x="2144511" y="845706"/>
                  </a:lnTo>
                  <a:lnTo>
                    <a:pt x="2113125" y="880263"/>
                  </a:lnTo>
                  <a:lnTo>
                    <a:pt x="2081739" y="915004"/>
                  </a:lnTo>
                  <a:lnTo>
                    <a:pt x="2050353" y="949942"/>
                  </a:lnTo>
                  <a:lnTo>
                    <a:pt x="2018968" y="985085"/>
                  </a:lnTo>
                  <a:lnTo>
                    <a:pt x="1987582" y="1020439"/>
                  </a:lnTo>
                  <a:lnTo>
                    <a:pt x="1956196" y="1056009"/>
                  </a:lnTo>
                  <a:lnTo>
                    <a:pt x="1924810" y="1091795"/>
                  </a:lnTo>
                  <a:lnTo>
                    <a:pt x="1893424" y="1127799"/>
                  </a:lnTo>
                  <a:lnTo>
                    <a:pt x="1862038" y="1164020"/>
                  </a:lnTo>
                  <a:lnTo>
                    <a:pt x="1830652" y="1200456"/>
                  </a:lnTo>
                  <a:lnTo>
                    <a:pt x="1799267" y="1237106"/>
                  </a:lnTo>
                  <a:lnTo>
                    <a:pt x="1767881" y="1273966"/>
                  </a:lnTo>
                  <a:lnTo>
                    <a:pt x="1736495" y="1311035"/>
                  </a:lnTo>
                  <a:lnTo>
                    <a:pt x="1705109" y="1348309"/>
                  </a:lnTo>
                  <a:lnTo>
                    <a:pt x="1673723" y="1385787"/>
                  </a:lnTo>
                  <a:lnTo>
                    <a:pt x="1642337" y="1423466"/>
                  </a:lnTo>
                  <a:lnTo>
                    <a:pt x="1610952" y="1461347"/>
                  </a:lnTo>
                  <a:lnTo>
                    <a:pt x="1579566" y="1499427"/>
                  </a:lnTo>
                  <a:lnTo>
                    <a:pt x="1548180" y="1537708"/>
                  </a:lnTo>
                  <a:lnTo>
                    <a:pt x="1516794" y="1576191"/>
                  </a:lnTo>
                  <a:lnTo>
                    <a:pt x="1485408" y="1614878"/>
                  </a:lnTo>
                  <a:lnTo>
                    <a:pt x="1454022" y="1653770"/>
                  </a:lnTo>
                  <a:lnTo>
                    <a:pt x="1422637" y="1692872"/>
                  </a:lnTo>
                  <a:lnTo>
                    <a:pt x="1391251" y="1732188"/>
                  </a:lnTo>
                  <a:lnTo>
                    <a:pt x="1359865" y="1771722"/>
                  </a:lnTo>
                  <a:lnTo>
                    <a:pt x="1328479" y="1811482"/>
                  </a:lnTo>
                  <a:lnTo>
                    <a:pt x="1297093" y="1851473"/>
                  </a:lnTo>
                  <a:lnTo>
                    <a:pt x="1265707" y="1891702"/>
                  </a:lnTo>
                  <a:lnTo>
                    <a:pt x="1234321" y="1932179"/>
                  </a:lnTo>
                  <a:lnTo>
                    <a:pt x="1202936" y="1972910"/>
                  </a:lnTo>
                  <a:lnTo>
                    <a:pt x="1171550" y="2013905"/>
                  </a:lnTo>
                  <a:lnTo>
                    <a:pt x="1140164" y="2055174"/>
                  </a:lnTo>
                  <a:lnTo>
                    <a:pt x="1108778" y="2096725"/>
                  </a:lnTo>
                  <a:lnTo>
                    <a:pt x="1077392" y="2138568"/>
                  </a:lnTo>
                  <a:lnTo>
                    <a:pt x="1046006" y="2180713"/>
                  </a:lnTo>
                  <a:lnTo>
                    <a:pt x="1014621" y="2223169"/>
                  </a:lnTo>
                  <a:lnTo>
                    <a:pt x="983235" y="2265944"/>
                  </a:lnTo>
                  <a:lnTo>
                    <a:pt x="951849" y="2309047"/>
                  </a:lnTo>
                  <a:lnTo>
                    <a:pt x="920463" y="2352486"/>
                  </a:lnTo>
                  <a:lnTo>
                    <a:pt x="889077" y="2396266"/>
                  </a:lnTo>
                  <a:lnTo>
                    <a:pt x="857691" y="2440393"/>
                  </a:lnTo>
                  <a:lnTo>
                    <a:pt x="826305" y="2484872"/>
                  </a:lnTo>
                  <a:lnTo>
                    <a:pt x="794920" y="2529706"/>
                  </a:lnTo>
                  <a:lnTo>
                    <a:pt x="763534" y="2574894"/>
                  </a:lnTo>
                  <a:lnTo>
                    <a:pt x="732148" y="2620439"/>
                  </a:lnTo>
                  <a:lnTo>
                    <a:pt x="700762" y="2666337"/>
                  </a:lnTo>
                  <a:lnTo>
                    <a:pt x="669376" y="2712587"/>
                  </a:lnTo>
                  <a:lnTo>
                    <a:pt x="637990" y="2759183"/>
                  </a:lnTo>
                  <a:lnTo>
                    <a:pt x="606605" y="2806119"/>
                  </a:lnTo>
                  <a:lnTo>
                    <a:pt x="575219" y="2853389"/>
                  </a:lnTo>
                  <a:lnTo>
                    <a:pt x="543833" y="2900983"/>
                  </a:lnTo>
                  <a:lnTo>
                    <a:pt x="512447" y="2948894"/>
                  </a:lnTo>
                  <a:lnTo>
                    <a:pt x="481061" y="2997110"/>
                  </a:lnTo>
                  <a:lnTo>
                    <a:pt x="449675" y="3045621"/>
                  </a:lnTo>
                  <a:lnTo>
                    <a:pt x="418290" y="3094416"/>
                  </a:lnTo>
                  <a:lnTo>
                    <a:pt x="397313" y="3127210"/>
                  </a:lnTo>
                  <a:close/>
                </a:path>
              </a:pathLst>
            </a:custGeom>
            <a:solidFill>
              <a:srgbClr val="00C6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28203" y="2976887"/>
              <a:ext cx="2144511" cy="3127210"/>
            </a:xfrm>
            <a:custGeom>
              <a:avLst/>
              <a:pathLst>
                <a:path w="2144511" h="3127210">
                  <a:moveTo>
                    <a:pt x="0" y="3127210"/>
                  </a:moveTo>
                  <a:lnTo>
                    <a:pt x="10274" y="3114397"/>
                  </a:lnTo>
                  <a:lnTo>
                    <a:pt x="41659" y="3075119"/>
                  </a:lnTo>
                  <a:lnTo>
                    <a:pt x="73045" y="3035698"/>
                  </a:lnTo>
                  <a:lnTo>
                    <a:pt x="104431" y="2996126"/>
                  </a:lnTo>
                  <a:lnTo>
                    <a:pt x="135817" y="2956394"/>
                  </a:lnTo>
                  <a:lnTo>
                    <a:pt x="167203" y="2916493"/>
                  </a:lnTo>
                  <a:lnTo>
                    <a:pt x="198589" y="2876413"/>
                  </a:lnTo>
                  <a:lnTo>
                    <a:pt x="229974" y="2836144"/>
                  </a:lnTo>
                  <a:lnTo>
                    <a:pt x="261360" y="2795676"/>
                  </a:lnTo>
                  <a:lnTo>
                    <a:pt x="292746" y="2754998"/>
                  </a:lnTo>
                  <a:lnTo>
                    <a:pt x="324132" y="2714099"/>
                  </a:lnTo>
                  <a:lnTo>
                    <a:pt x="355518" y="2672967"/>
                  </a:lnTo>
                  <a:lnTo>
                    <a:pt x="386904" y="2631593"/>
                  </a:lnTo>
                  <a:lnTo>
                    <a:pt x="418290" y="2589965"/>
                  </a:lnTo>
                  <a:lnTo>
                    <a:pt x="449675" y="2548072"/>
                  </a:lnTo>
                  <a:lnTo>
                    <a:pt x="481061" y="2505903"/>
                  </a:lnTo>
                  <a:lnTo>
                    <a:pt x="512447" y="2463448"/>
                  </a:lnTo>
                  <a:lnTo>
                    <a:pt x="543833" y="2420698"/>
                  </a:lnTo>
                  <a:lnTo>
                    <a:pt x="575219" y="2377644"/>
                  </a:lnTo>
                  <a:lnTo>
                    <a:pt x="606605" y="2334279"/>
                  </a:lnTo>
                  <a:lnTo>
                    <a:pt x="637990" y="2290596"/>
                  </a:lnTo>
                  <a:lnTo>
                    <a:pt x="669376" y="2246591"/>
                  </a:lnTo>
                  <a:lnTo>
                    <a:pt x="700762" y="2202259"/>
                  </a:lnTo>
                  <a:lnTo>
                    <a:pt x="732148" y="2157599"/>
                  </a:lnTo>
                  <a:lnTo>
                    <a:pt x="763534" y="2112611"/>
                  </a:lnTo>
                  <a:lnTo>
                    <a:pt x="794920" y="2067298"/>
                  </a:lnTo>
                  <a:lnTo>
                    <a:pt x="826305" y="2021663"/>
                  </a:lnTo>
                  <a:lnTo>
                    <a:pt x="857691" y="1975712"/>
                  </a:lnTo>
                  <a:lnTo>
                    <a:pt x="889077" y="1929454"/>
                  </a:lnTo>
                  <a:lnTo>
                    <a:pt x="920463" y="1882900"/>
                  </a:lnTo>
                  <a:lnTo>
                    <a:pt x="951849" y="1836060"/>
                  </a:lnTo>
                  <a:lnTo>
                    <a:pt x="983235" y="1788951"/>
                  </a:lnTo>
                  <a:lnTo>
                    <a:pt x="1014621" y="1741588"/>
                  </a:lnTo>
                  <a:lnTo>
                    <a:pt x="1046006" y="1693991"/>
                  </a:lnTo>
                  <a:lnTo>
                    <a:pt x="1077392" y="1646178"/>
                  </a:lnTo>
                  <a:lnTo>
                    <a:pt x="1108778" y="1598172"/>
                  </a:lnTo>
                  <a:lnTo>
                    <a:pt x="1140164" y="1549998"/>
                  </a:lnTo>
                  <a:lnTo>
                    <a:pt x="1171550" y="1501680"/>
                  </a:lnTo>
                  <a:lnTo>
                    <a:pt x="1202936" y="1453245"/>
                  </a:lnTo>
                  <a:lnTo>
                    <a:pt x="1234321" y="1404723"/>
                  </a:lnTo>
                  <a:lnTo>
                    <a:pt x="1265707" y="1356142"/>
                  </a:lnTo>
                  <a:lnTo>
                    <a:pt x="1297093" y="1307534"/>
                  </a:lnTo>
                  <a:lnTo>
                    <a:pt x="1328479" y="1258930"/>
                  </a:lnTo>
                  <a:lnTo>
                    <a:pt x="1359865" y="1210361"/>
                  </a:lnTo>
                  <a:lnTo>
                    <a:pt x="1391251" y="1161858"/>
                  </a:lnTo>
                  <a:lnTo>
                    <a:pt x="1422637" y="1113449"/>
                  </a:lnTo>
                  <a:lnTo>
                    <a:pt x="1454022" y="1065161"/>
                  </a:lnTo>
                  <a:lnTo>
                    <a:pt x="1485408" y="1017015"/>
                  </a:lnTo>
                  <a:lnTo>
                    <a:pt x="1516794" y="969027"/>
                  </a:lnTo>
                  <a:lnTo>
                    <a:pt x="1548180" y="921203"/>
                  </a:lnTo>
                  <a:lnTo>
                    <a:pt x="1579566" y="873541"/>
                  </a:lnTo>
                  <a:lnTo>
                    <a:pt x="1610952" y="826030"/>
                  </a:lnTo>
                  <a:lnTo>
                    <a:pt x="1642337" y="778644"/>
                  </a:lnTo>
                  <a:lnTo>
                    <a:pt x="1673723" y="731346"/>
                  </a:lnTo>
                  <a:lnTo>
                    <a:pt x="1705109" y="684092"/>
                  </a:lnTo>
                  <a:lnTo>
                    <a:pt x="1736495" y="636824"/>
                  </a:lnTo>
                  <a:lnTo>
                    <a:pt x="1767881" y="589485"/>
                  </a:lnTo>
                  <a:lnTo>
                    <a:pt x="1799267" y="542011"/>
                  </a:lnTo>
                  <a:lnTo>
                    <a:pt x="1830652" y="494344"/>
                  </a:lnTo>
                  <a:lnTo>
                    <a:pt x="1862038" y="446429"/>
                  </a:lnTo>
                  <a:lnTo>
                    <a:pt x="1893424" y="398221"/>
                  </a:lnTo>
                  <a:lnTo>
                    <a:pt x="1924810" y="349687"/>
                  </a:lnTo>
                  <a:lnTo>
                    <a:pt x="1956196" y="300801"/>
                  </a:lnTo>
                  <a:lnTo>
                    <a:pt x="1987582" y="251551"/>
                  </a:lnTo>
                  <a:lnTo>
                    <a:pt x="2018968" y="201934"/>
                  </a:lnTo>
                  <a:lnTo>
                    <a:pt x="2050353" y="151956"/>
                  </a:lnTo>
                  <a:lnTo>
                    <a:pt x="2081739" y="101629"/>
                  </a:lnTo>
                  <a:lnTo>
                    <a:pt x="2113125" y="50970"/>
                  </a:lnTo>
                  <a:lnTo>
                    <a:pt x="2144511" y="0"/>
                  </a:lnTo>
                  <a:lnTo>
                    <a:pt x="21445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225516" y="3822593"/>
              <a:ext cx="1747198" cy="2281503"/>
            </a:xfrm>
            <a:custGeom>
              <a:avLst/>
              <a:pathLst>
                <a:path w="1747198" h="2281503">
                  <a:moveTo>
                    <a:pt x="1747198" y="0"/>
                  </a:moveTo>
                  <a:lnTo>
                    <a:pt x="1715812" y="34556"/>
                  </a:lnTo>
                  <a:lnTo>
                    <a:pt x="1684426" y="69298"/>
                  </a:lnTo>
                  <a:lnTo>
                    <a:pt x="1653040" y="104236"/>
                  </a:lnTo>
                  <a:lnTo>
                    <a:pt x="1621654" y="139379"/>
                  </a:lnTo>
                  <a:lnTo>
                    <a:pt x="1590269" y="174733"/>
                  </a:lnTo>
                  <a:lnTo>
                    <a:pt x="1558883" y="210302"/>
                  </a:lnTo>
                  <a:lnTo>
                    <a:pt x="1527497" y="246089"/>
                  </a:lnTo>
                  <a:lnTo>
                    <a:pt x="1496111" y="282093"/>
                  </a:lnTo>
                  <a:lnTo>
                    <a:pt x="1464725" y="318314"/>
                  </a:lnTo>
                  <a:lnTo>
                    <a:pt x="1433339" y="354750"/>
                  </a:lnTo>
                  <a:lnTo>
                    <a:pt x="1401953" y="391400"/>
                  </a:lnTo>
                  <a:lnTo>
                    <a:pt x="1370568" y="428260"/>
                  </a:lnTo>
                  <a:lnTo>
                    <a:pt x="1339182" y="465328"/>
                  </a:lnTo>
                  <a:lnTo>
                    <a:pt x="1307796" y="502602"/>
                  </a:lnTo>
                  <a:lnTo>
                    <a:pt x="1276410" y="540080"/>
                  </a:lnTo>
                  <a:lnTo>
                    <a:pt x="1245024" y="577760"/>
                  </a:lnTo>
                  <a:lnTo>
                    <a:pt x="1213638" y="615640"/>
                  </a:lnTo>
                  <a:lnTo>
                    <a:pt x="1182253" y="653721"/>
                  </a:lnTo>
                  <a:lnTo>
                    <a:pt x="1150867" y="692002"/>
                  </a:lnTo>
                  <a:lnTo>
                    <a:pt x="1119481" y="730485"/>
                  </a:lnTo>
                  <a:lnTo>
                    <a:pt x="1088095" y="769171"/>
                  </a:lnTo>
                  <a:lnTo>
                    <a:pt x="1056709" y="808063"/>
                  </a:lnTo>
                  <a:lnTo>
                    <a:pt x="1025323" y="847165"/>
                  </a:lnTo>
                  <a:lnTo>
                    <a:pt x="993938" y="886481"/>
                  </a:lnTo>
                  <a:lnTo>
                    <a:pt x="962552" y="926016"/>
                  </a:lnTo>
                  <a:lnTo>
                    <a:pt x="931166" y="965775"/>
                  </a:lnTo>
                  <a:lnTo>
                    <a:pt x="899780" y="1005766"/>
                  </a:lnTo>
                  <a:lnTo>
                    <a:pt x="868394" y="1045996"/>
                  </a:lnTo>
                  <a:lnTo>
                    <a:pt x="837008" y="1086472"/>
                  </a:lnTo>
                  <a:lnTo>
                    <a:pt x="805622" y="1127203"/>
                  </a:lnTo>
                  <a:lnTo>
                    <a:pt x="774237" y="1168199"/>
                  </a:lnTo>
                  <a:lnTo>
                    <a:pt x="742851" y="1209467"/>
                  </a:lnTo>
                  <a:lnTo>
                    <a:pt x="711465" y="1251018"/>
                  </a:lnTo>
                  <a:lnTo>
                    <a:pt x="680079" y="1292862"/>
                  </a:lnTo>
                  <a:lnTo>
                    <a:pt x="648693" y="1335007"/>
                  </a:lnTo>
                  <a:lnTo>
                    <a:pt x="617307" y="1377462"/>
                  </a:lnTo>
                  <a:lnTo>
                    <a:pt x="585922" y="1420238"/>
                  </a:lnTo>
                  <a:lnTo>
                    <a:pt x="554536" y="1463341"/>
                  </a:lnTo>
                  <a:lnTo>
                    <a:pt x="523150" y="1506779"/>
                  </a:lnTo>
                  <a:lnTo>
                    <a:pt x="491764" y="1550559"/>
                  </a:lnTo>
                  <a:lnTo>
                    <a:pt x="460378" y="1594687"/>
                  </a:lnTo>
                  <a:lnTo>
                    <a:pt x="428992" y="1639166"/>
                  </a:lnTo>
                  <a:lnTo>
                    <a:pt x="397607" y="1683999"/>
                  </a:lnTo>
                  <a:lnTo>
                    <a:pt x="366221" y="1729188"/>
                  </a:lnTo>
                  <a:lnTo>
                    <a:pt x="334835" y="1774732"/>
                  </a:lnTo>
                  <a:lnTo>
                    <a:pt x="303449" y="1820631"/>
                  </a:lnTo>
                  <a:lnTo>
                    <a:pt x="272063" y="1866880"/>
                  </a:lnTo>
                  <a:lnTo>
                    <a:pt x="240677" y="1913476"/>
                  </a:lnTo>
                  <a:lnTo>
                    <a:pt x="209291" y="1960412"/>
                  </a:lnTo>
                  <a:lnTo>
                    <a:pt x="177906" y="2007682"/>
                  </a:lnTo>
                  <a:lnTo>
                    <a:pt x="146520" y="2055277"/>
                  </a:lnTo>
                  <a:lnTo>
                    <a:pt x="115134" y="2103187"/>
                  </a:lnTo>
                  <a:lnTo>
                    <a:pt x="83748" y="2151403"/>
                  </a:lnTo>
                  <a:lnTo>
                    <a:pt x="52362" y="2199914"/>
                  </a:lnTo>
                  <a:lnTo>
                    <a:pt x="20976" y="2248709"/>
                  </a:lnTo>
                  <a:lnTo>
                    <a:pt x="0" y="22815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233452" y="1107814"/>
              <a:ext cx="4441991" cy="4513336"/>
            </a:xfrm>
            <a:custGeom>
              <a:avLst/>
              <a:pathLst>
                <a:path w="4441991" h="4513336">
                  <a:moveTo>
                    <a:pt x="0" y="4434482"/>
                  </a:moveTo>
                  <a:lnTo>
                    <a:pt x="31385" y="4401989"/>
                  </a:lnTo>
                  <a:lnTo>
                    <a:pt x="62771" y="4369497"/>
                  </a:lnTo>
                  <a:lnTo>
                    <a:pt x="94157" y="4337006"/>
                  </a:lnTo>
                  <a:lnTo>
                    <a:pt x="125543" y="4304518"/>
                  </a:lnTo>
                  <a:lnTo>
                    <a:pt x="156929" y="4272031"/>
                  </a:lnTo>
                  <a:lnTo>
                    <a:pt x="188315" y="4239547"/>
                  </a:lnTo>
                  <a:lnTo>
                    <a:pt x="219700" y="4207066"/>
                  </a:lnTo>
                  <a:lnTo>
                    <a:pt x="251086" y="4174589"/>
                  </a:lnTo>
                  <a:lnTo>
                    <a:pt x="282472" y="4142116"/>
                  </a:lnTo>
                  <a:lnTo>
                    <a:pt x="313858" y="4109647"/>
                  </a:lnTo>
                  <a:lnTo>
                    <a:pt x="345244" y="4077183"/>
                  </a:lnTo>
                  <a:lnTo>
                    <a:pt x="376630" y="4044726"/>
                  </a:lnTo>
                  <a:lnTo>
                    <a:pt x="408015" y="4012275"/>
                  </a:lnTo>
                  <a:lnTo>
                    <a:pt x="439401" y="3979832"/>
                  </a:lnTo>
                  <a:lnTo>
                    <a:pt x="470787" y="3947397"/>
                  </a:lnTo>
                  <a:lnTo>
                    <a:pt x="502173" y="3914971"/>
                  </a:lnTo>
                  <a:lnTo>
                    <a:pt x="533559" y="3882556"/>
                  </a:lnTo>
                  <a:lnTo>
                    <a:pt x="564945" y="3850153"/>
                  </a:lnTo>
                  <a:lnTo>
                    <a:pt x="596331" y="3817763"/>
                  </a:lnTo>
                  <a:lnTo>
                    <a:pt x="627716" y="3785387"/>
                  </a:lnTo>
                  <a:lnTo>
                    <a:pt x="659102" y="3753027"/>
                  </a:lnTo>
                  <a:lnTo>
                    <a:pt x="690488" y="3720685"/>
                  </a:lnTo>
                  <a:lnTo>
                    <a:pt x="721874" y="3688363"/>
                  </a:lnTo>
                  <a:lnTo>
                    <a:pt x="753260" y="3656062"/>
                  </a:lnTo>
                  <a:lnTo>
                    <a:pt x="784646" y="3623785"/>
                  </a:lnTo>
                  <a:lnTo>
                    <a:pt x="816031" y="3591533"/>
                  </a:lnTo>
                  <a:lnTo>
                    <a:pt x="847417" y="3559311"/>
                  </a:lnTo>
                  <a:lnTo>
                    <a:pt x="878803" y="3527120"/>
                  </a:lnTo>
                  <a:lnTo>
                    <a:pt x="910189" y="3494962"/>
                  </a:lnTo>
                  <a:lnTo>
                    <a:pt x="941575" y="3462843"/>
                  </a:lnTo>
                  <a:lnTo>
                    <a:pt x="972961" y="3430764"/>
                  </a:lnTo>
                  <a:lnTo>
                    <a:pt x="1004346" y="3398729"/>
                  </a:lnTo>
                  <a:lnTo>
                    <a:pt x="1035732" y="3366743"/>
                  </a:lnTo>
                  <a:lnTo>
                    <a:pt x="1067118" y="3334808"/>
                  </a:lnTo>
                  <a:lnTo>
                    <a:pt x="1098504" y="3302930"/>
                  </a:lnTo>
                  <a:lnTo>
                    <a:pt x="1129890" y="3271113"/>
                  </a:lnTo>
                  <a:lnTo>
                    <a:pt x="1161276" y="3239362"/>
                  </a:lnTo>
                  <a:lnTo>
                    <a:pt x="1192662" y="3207681"/>
                  </a:lnTo>
                  <a:lnTo>
                    <a:pt x="1224047" y="3176075"/>
                  </a:lnTo>
                  <a:lnTo>
                    <a:pt x="1255433" y="3144549"/>
                  </a:lnTo>
                  <a:lnTo>
                    <a:pt x="1286819" y="3113108"/>
                  </a:lnTo>
                  <a:lnTo>
                    <a:pt x="1318205" y="3081758"/>
                  </a:lnTo>
                  <a:lnTo>
                    <a:pt x="1349591" y="3050503"/>
                  </a:lnTo>
                  <a:lnTo>
                    <a:pt x="1380977" y="3019348"/>
                  </a:lnTo>
                  <a:lnTo>
                    <a:pt x="1412362" y="2988296"/>
                  </a:lnTo>
                  <a:lnTo>
                    <a:pt x="1443748" y="2957352"/>
                  </a:lnTo>
                  <a:lnTo>
                    <a:pt x="1475134" y="2926519"/>
                  </a:lnTo>
                  <a:lnTo>
                    <a:pt x="1506520" y="2895799"/>
                  </a:lnTo>
                  <a:lnTo>
                    <a:pt x="1537906" y="2865193"/>
                  </a:lnTo>
                  <a:lnTo>
                    <a:pt x="1569292" y="2834701"/>
                  </a:lnTo>
                  <a:lnTo>
                    <a:pt x="1600677" y="2804322"/>
                  </a:lnTo>
                  <a:lnTo>
                    <a:pt x="1632063" y="2774054"/>
                  </a:lnTo>
                  <a:lnTo>
                    <a:pt x="1663449" y="2743892"/>
                  </a:lnTo>
                  <a:lnTo>
                    <a:pt x="1694835" y="2713831"/>
                  </a:lnTo>
                  <a:lnTo>
                    <a:pt x="1726221" y="2683862"/>
                  </a:lnTo>
                  <a:lnTo>
                    <a:pt x="1757607" y="2653977"/>
                  </a:lnTo>
                  <a:lnTo>
                    <a:pt x="1788993" y="2624163"/>
                  </a:lnTo>
                  <a:lnTo>
                    <a:pt x="1820378" y="2594410"/>
                  </a:lnTo>
                  <a:lnTo>
                    <a:pt x="1851764" y="2564702"/>
                  </a:lnTo>
                  <a:lnTo>
                    <a:pt x="1883150" y="2535026"/>
                  </a:lnTo>
                  <a:lnTo>
                    <a:pt x="1914536" y="2505364"/>
                  </a:lnTo>
                  <a:lnTo>
                    <a:pt x="1945922" y="2475700"/>
                  </a:lnTo>
                  <a:lnTo>
                    <a:pt x="1977308" y="2446019"/>
                  </a:lnTo>
                  <a:lnTo>
                    <a:pt x="2008693" y="2416304"/>
                  </a:lnTo>
                  <a:lnTo>
                    <a:pt x="2040079" y="2386539"/>
                  </a:lnTo>
                  <a:lnTo>
                    <a:pt x="2071465" y="2356710"/>
                  </a:lnTo>
                  <a:lnTo>
                    <a:pt x="2102851" y="2326804"/>
                  </a:lnTo>
                  <a:lnTo>
                    <a:pt x="2134237" y="2296808"/>
                  </a:lnTo>
                  <a:lnTo>
                    <a:pt x="2165623" y="2266713"/>
                  </a:lnTo>
                  <a:lnTo>
                    <a:pt x="2197008" y="2236510"/>
                  </a:lnTo>
                  <a:lnTo>
                    <a:pt x="2228394" y="2206191"/>
                  </a:lnTo>
                  <a:lnTo>
                    <a:pt x="2259780" y="2175752"/>
                  </a:lnTo>
                  <a:lnTo>
                    <a:pt x="2291166" y="2145190"/>
                  </a:lnTo>
                  <a:lnTo>
                    <a:pt x="2322552" y="2114502"/>
                  </a:lnTo>
                  <a:lnTo>
                    <a:pt x="2353938" y="2083688"/>
                  </a:lnTo>
                  <a:lnTo>
                    <a:pt x="2385324" y="2052749"/>
                  </a:lnTo>
                  <a:lnTo>
                    <a:pt x="2416709" y="2021687"/>
                  </a:lnTo>
                  <a:lnTo>
                    <a:pt x="2448095" y="1990503"/>
                  </a:lnTo>
                  <a:lnTo>
                    <a:pt x="2479481" y="1959203"/>
                  </a:lnTo>
                  <a:lnTo>
                    <a:pt x="2510867" y="1927790"/>
                  </a:lnTo>
                  <a:lnTo>
                    <a:pt x="2542253" y="1896268"/>
                  </a:lnTo>
                  <a:lnTo>
                    <a:pt x="2573639" y="1864643"/>
                  </a:lnTo>
                  <a:lnTo>
                    <a:pt x="2605024" y="1832919"/>
                  </a:lnTo>
                  <a:lnTo>
                    <a:pt x="2636410" y="1801101"/>
                  </a:lnTo>
                  <a:lnTo>
                    <a:pt x="2667796" y="1769195"/>
                  </a:lnTo>
                  <a:lnTo>
                    <a:pt x="2699182" y="1737206"/>
                  </a:lnTo>
                  <a:lnTo>
                    <a:pt x="2730568" y="1705139"/>
                  </a:lnTo>
                  <a:lnTo>
                    <a:pt x="2761954" y="1672999"/>
                  </a:lnTo>
                  <a:lnTo>
                    <a:pt x="2793339" y="1640790"/>
                  </a:lnTo>
                  <a:lnTo>
                    <a:pt x="2824725" y="1608517"/>
                  </a:lnTo>
                  <a:lnTo>
                    <a:pt x="2856111" y="1576185"/>
                  </a:lnTo>
                  <a:lnTo>
                    <a:pt x="2887497" y="1543797"/>
                  </a:lnTo>
                  <a:lnTo>
                    <a:pt x="2918883" y="1511357"/>
                  </a:lnTo>
                  <a:lnTo>
                    <a:pt x="2950269" y="1478870"/>
                  </a:lnTo>
                  <a:lnTo>
                    <a:pt x="2981655" y="1446338"/>
                  </a:lnTo>
                  <a:lnTo>
                    <a:pt x="3013040" y="1413764"/>
                  </a:lnTo>
                  <a:lnTo>
                    <a:pt x="3044426" y="1381152"/>
                  </a:lnTo>
                  <a:lnTo>
                    <a:pt x="3075812" y="1348504"/>
                  </a:lnTo>
                  <a:lnTo>
                    <a:pt x="3107198" y="1315823"/>
                  </a:lnTo>
                  <a:lnTo>
                    <a:pt x="3138584" y="1283112"/>
                  </a:lnTo>
                  <a:lnTo>
                    <a:pt x="3169970" y="1250372"/>
                  </a:lnTo>
                  <a:lnTo>
                    <a:pt x="3201355" y="1217606"/>
                  </a:lnTo>
                  <a:lnTo>
                    <a:pt x="3232741" y="1184815"/>
                  </a:lnTo>
                  <a:lnTo>
                    <a:pt x="3264127" y="1152002"/>
                  </a:lnTo>
                  <a:lnTo>
                    <a:pt x="3295513" y="1119167"/>
                  </a:lnTo>
                  <a:lnTo>
                    <a:pt x="3326899" y="1086313"/>
                  </a:lnTo>
                  <a:lnTo>
                    <a:pt x="3358285" y="1053441"/>
                  </a:lnTo>
                  <a:lnTo>
                    <a:pt x="3389670" y="1020552"/>
                  </a:lnTo>
                  <a:lnTo>
                    <a:pt x="3421056" y="987648"/>
                  </a:lnTo>
                  <a:lnTo>
                    <a:pt x="3452442" y="954729"/>
                  </a:lnTo>
                  <a:lnTo>
                    <a:pt x="3483828" y="921796"/>
                  </a:lnTo>
                  <a:lnTo>
                    <a:pt x="3515214" y="888851"/>
                  </a:lnTo>
                  <a:lnTo>
                    <a:pt x="3546600" y="855894"/>
                  </a:lnTo>
                  <a:lnTo>
                    <a:pt x="3577986" y="822926"/>
                  </a:lnTo>
                  <a:lnTo>
                    <a:pt x="3609371" y="789948"/>
                  </a:lnTo>
                  <a:lnTo>
                    <a:pt x="3640757" y="756960"/>
                  </a:lnTo>
                  <a:lnTo>
                    <a:pt x="3672143" y="723963"/>
                  </a:lnTo>
                  <a:lnTo>
                    <a:pt x="3703529" y="690958"/>
                  </a:lnTo>
                  <a:lnTo>
                    <a:pt x="3734915" y="657945"/>
                  </a:lnTo>
                  <a:lnTo>
                    <a:pt x="3766301" y="624924"/>
                  </a:lnTo>
                  <a:lnTo>
                    <a:pt x="3797686" y="591897"/>
                  </a:lnTo>
                  <a:lnTo>
                    <a:pt x="3829072" y="558863"/>
                  </a:lnTo>
                  <a:lnTo>
                    <a:pt x="3860458" y="525823"/>
                  </a:lnTo>
                  <a:lnTo>
                    <a:pt x="3891844" y="492777"/>
                  </a:lnTo>
                  <a:lnTo>
                    <a:pt x="3923230" y="459726"/>
                  </a:lnTo>
                  <a:lnTo>
                    <a:pt x="3954616" y="426669"/>
                  </a:lnTo>
                  <a:lnTo>
                    <a:pt x="3986001" y="393608"/>
                  </a:lnTo>
                  <a:lnTo>
                    <a:pt x="4017387" y="360542"/>
                  </a:lnTo>
                  <a:lnTo>
                    <a:pt x="4048773" y="327472"/>
                  </a:lnTo>
                  <a:lnTo>
                    <a:pt x="4080159" y="294397"/>
                  </a:lnTo>
                  <a:lnTo>
                    <a:pt x="4111545" y="261319"/>
                  </a:lnTo>
                  <a:lnTo>
                    <a:pt x="4142931" y="228237"/>
                  </a:lnTo>
                  <a:lnTo>
                    <a:pt x="4174317" y="195151"/>
                  </a:lnTo>
                  <a:lnTo>
                    <a:pt x="4205702" y="162062"/>
                  </a:lnTo>
                  <a:lnTo>
                    <a:pt x="4237088" y="128969"/>
                  </a:lnTo>
                  <a:lnTo>
                    <a:pt x="4268474" y="95874"/>
                  </a:lnTo>
                  <a:lnTo>
                    <a:pt x="4299860" y="62776"/>
                  </a:lnTo>
                  <a:lnTo>
                    <a:pt x="4331246" y="29674"/>
                  </a:lnTo>
                  <a:lnTo>
                    <a:pt x="4359380" y="0"/>
                  </a:lnTo>
                  <a:lnTo>
                    <a:pt x="4441991" y="0"/>
                  </a:lnTo>
                  <a:lnTo>
                    <a:pt x="4425403" y="17173"/>
                  </a:lnTo>
                  <a:lnTo>
                    <a:pt x="4394017" y="49668"/>
                  </a:lnTo>
                  <a:lnTo>
                    <a:pt x="4362632" y="82165"/>
                  </a:lnTo>
                  <a:lnTo>
                    <a:pt x="4331246" y="114662"/>
                  </a:lnTo>
                  <a:lnTo>
                    <a:pt x="4299860" y="147160"/>
                  </a:lnTo>
                  <a:lnTo>
                    <a:pt x="4268474" y="179659"/>
                  </a:lnTo>
                  <a:lnTo>
                    <a:pt x="4237088" y="212159"/>
                  </a:lnTo>
                  <a:lnTo>
                    <a:pt x="4205702" y="244660"/>
                  </a:lnTo>
                  <a:lnTo>
                    <a:pt x="4174317" y="277161"/>
                  </a:lnTo>
                  <a:lnTo>
                    <a:pt x="4142931" y="309663"/>
                  </a:lnTo>
                  <a:lnTo>
                    <a:pt x="4111545" y="342166"/>
                  </a:lnTo>
                  <a:lnTo>
                    <a:pt x="4080159" y="374669"/>
                  </a:lnTo>
                  <a:lnTo>
                    <a:pt x="4048773" y="407172"/>
                  </a:lnTo>
                  <a:lnTo>
                    <a:pt x="4017387" y="439675"/>
                  </a:lnTo>
                  <a:lnTo>
                    <a:pt x="3986001" y="472179"/>
                  </a:lnTo>
                  <a:lnTo>
                    <a:pt x="3954616" y="504682"/>
                  </a:lnTo>
                  <a:lnTo>
                    <a:pt x="3923230" y="537184"/>
                  </a:lnTo>
                  <a:lnTo>
                    <a:pt x="3891844" y="569686"/>
                  </a:lnTo>
                  <a:lnTo>
                    <a:pt x="3860458" y="602188"/>
                  </a:lnTo>
                  <a:lnTo>
                    <a:pt x="3829072" y="634688"/>
                  </a:lnTo>
                  <a:lnTo>
                    <a:pt x="3797686" y="667187"/>
                  </a:lnTo>
                  <a:lnTo>
                    <a:pt x="3766301" y="699684"/>
                  </a:lnTo>
                  <a:lnTo>
                    <a:pt x="3734915" y="732179"/>
                  </a:lnTo>
                  <a:lnTo>
                    <a:pt x="3703529" y="764671"/>
                  </a:lnTo>
                  <a:lnTo>
                    <a:pt x="3672143" y="797161"/>
                  </a:lnTo>
                  <a:lnTo>
                    <a:pt x="3640757" y="829647"/>
                  </a:lnTo>
                  <a:lnTo>
                    <a:pt x="3609371" y="862129"/>
                  </a:lnTo>
                  <a:lnTo>
                    <a:pt x="3577986" y="894607"/>
                  </a:lnTo>
                  <a:lnTo>
                    <a:pt x="3546600" y="927079"/>
                  </a:lnTo>
                  <a:lnTo>
                    <a:pt x="3515214" y="959546"/>
                  </a:lnTo>
                  <a:lnTo>
                    <a:pt x="3483828" y="992006"/>
                  </a:lnTo>
                  <a:lnTo>
                    <a:pt x="3452442" y="1024458"/>
                  </a:lnTo>
                  <a:lnTo>
                    <a:pt x="3421056" y="1056902"/>
                  </a:lnTo>
                  <a:lnTo>
                    <a:pt x="3389670" y="1089336"/>
                  </a:lnTo>
                  <a:lnTo>
                    <a:pt x="3358285" y="1121760"/>
                  </a:lnTo>
                  <a:lnTo>
                    <a:pt x="3326899" y="1154172"/>
                  </a:lnTo>
                  <a:lnTo>
                    <a:pt x="3295513" y="1186571"/>
                  </a:lnTo>
                  <a:lnTo>
                    <a:pt x="3264127" y="1218956"/>
                  </a:lnTo>
                  <a:lnTo>
                    <a:pt x="3232741" y="1251324"/>
                  </a:lnTo>
                  <a:lnTo>
                    <a:pt x="3201355" y="1283674"/>
                  </a:lnTo>
                  <a:lnTo>
                    <a:pt x="3169970" y="1316004"/>
                  </a:lnTo>
                  <a:lnTo>
                    <a:pt x="3138584" y="1348313"/>
                  </a:lnTo>
                  <a:lnTo>
                    <a:pt x="3107198" y="1380597"/>
                  </a:lnTo>
                  <a:lnTo>
                    <a:pt x="3075812" y="1412855"/>
                  </a:lnTo>
                  <a:lnTo>
                    <a:pt x="3044426" y="1445084"/>
                  </a:lnTo>
                  <a:lnTo>
                    <a:pt x="3013040" y="1477281"/>
                  </a:lnTo>
                  <a:lnTo>
                    <a:pt x="2981655" y="1509444"/>
                  </a:lnTo>
                  <a:lnTo>
                    <a:pt x="2950269" y="1541568"/>
                  </a:lnTo>
                  <a:lnTo>
                    <a:pt x="2918883" y="1573651"/>
                  </a:lnTo>
                  <a:lnTo>
                    <a:pt x="2887497" y="1605690"/>
                  </a:lnTo>
                  <a:lnTo>
                    <a:pt x="2856111" y="1637679"/>
                  </a:lnTo>
                  <a:lnTo>
                    <a:pt x="2824725" y="1669615"/>
                  </a:lnTo>
                  <a:lnTo>
                    <a:pt x="2793339" y="1701494"/>
                  </a:lnTo>
                  <a:lnTo>
                    <a:pt x="2761954" y="1733311"/>
                  </a:lnTo>
                  <a:lnTo>
                    <a:pt x="2730568" y="1765061"/>
                  </a:lnTo>
                  <a:lnTo>
                    <a:pt x="2699182" y="1796740"/>
                  </a:lnTo>
                  <a:lnTo>
                    <a:pt x="2667796" y="1828343"/>
                  </a:lnTo>
                  <a:lnTo>
                    <a:pt x="2636410" y="1859865"/>
                  </a:lnTo>
                  <a:lnTo>
                    <a:pt x="2605024" y="1891300"/>
                  </a:lnTo>
                  <a:lnTo>
                    <a:pt x="2573639" y="1922643"/>
                  </a:lnTo>
                  <a:lnTo>
                    <a:pt x="2542253" y="1953890"/>
                  </a:lnTo>
                  <a:lnTo>
                    <a:pt x="2510867" y="1985037"/>
                  </a:lnTo>
                  <a:lnTo>
                    <a:pt x="2479481" y="2016079"/>
                  </a:lnTo>
                  <a:lnTo>
                    <a:pt x="2448095" y="2047013"/>
                  </a:lnTo>
                  <a:lnTo>
                    <a:pt x="2416709" y="2077835"/>
                  </a:lnTo>
                  <a:lnTo>
                    <a:pt x="2385324" y="2108544"/>
                  </a:lnTo>
                  <a:lnTo>
                    <a:pt x="2353938" y="2139138"/>
                  </a:lnTo>
                  <a:lnTo>
                    <a:pt x="2322552" y="2169619"/>
                  </a:lnTo>
                  <a:lnTo>
                    <a:pt x="2291166" y="2199986"/>
                  </a:lnTo>
                  <a:lnTo>
                    <a:pt x="2259780" y="2230245"/>
                  </a:lnTo>
                  <a:lnTo>
                    <a:pt x="2228394" y="2260398"/>
                  </a:lnTo>
                  <a:lnTo>
                    <a:pt x="2197008" y="2290452"/>
                  </a:lnTo>
                  <a:lnTo>
                    <a:pt x="2165623" y="2320416"/>
                  </a:lnTo>
                  <a:lnTo>
                    <a:pt x="2134237" y="2350299"/>
                  </a:lnTo>
                  <a:lnTo>
                    <a:pt x="2102851" y="2380113"/>
                  </a:lnTo>
                  <a:lnTo>
                    <a:pt x="2071465" y="2409871"/>
                  </a:lnTo>
                  <a:lnTo>
                    <a:pt x="2040079" y="2439587"/>
                  </a:lnTo>
                  <a:lnTo>
                    <a:pt x="2008693" y="2469276"/>
                  </a:lnTo>
                  <a:lnTo>
                    <a:pt x="1977308" y="2498954"/>
                  </a:lnTo>
                  <a:lnTo>
                    <a:pt x="1945922" y="2528638"/>
                  </a:lnTo>
                  <a:lnTo>
                    <a:pt x="1914536" y="2558344"/>
                  </a:lnTo>
                  <a:lnTo>
                    <a:pt x="1883150" y="2588088"/>
                  </a:lnTo>
                  <a:lnTo>
                    <a:pt x="1851764" y="2617886"/>
                  </a:lnTo>
                  <a:lnTo>
                    <a:pt x="1820378" y="2647751"/>
                  </a:lnTo>
                  <a:lnTo>
                    <a:pt x="1788993" y="2677697"/>
                  </a:lnTo>
                  <a:lnTo>
                    <a:pt x="1757607" y="2707736"/>
                  </a:lnTo>
                  <a:lnTo>
                    <a:pt x="1726221" y="2737876"/>
                  </a:lnTo>
                  <a:lnTo>
                    <a:pt x="1694835" y="2768127"/>
                  </a:lnTo>
                  <a:lnTo>
                    <a:pt x="1663449" y="2798494"/>
                  </a:lnTo>
                  <a:lnTo>
                    <a:pt x="1632063" y="2828983"/>
                  </a:lnTo>
                  <a:lnTo>
                    <a:pt x="1600677" y="2859596"/>
                  </a:lnTo>
                  <a:lnTo>
                    <a:pt x="1569292" y="2890335"/>
                  </a:lnTo>
                  <a:lnTo>
                    <a:pt x="1537906" y="2921199"/>
                  </a:lnTo>
                  <a:lnTo>
                    <a:pt x="1506520" y="2952189"/>
                  </a:lnTo>
                  <a:lnTo>
                    <a:pt x="1475134" y="2983301"/>
                  </a:lnTo>
                  <a:lnTo>
                    <a:pt x="1443748" y="3014533"/>
                  </a:lnTo>
                  <a:lnTo>
                    <a:pt x="1412362" y="3045881"/>
                  </a:lnTo>
                  <a:lnTo>
                    <a:pt x="1380977" y="3077341"/>
                  </a:lnTo>
                  <a:lnTo>
                    <a:pt x="1349591" y="3108908"/>
                  </a:lnTo>
                  <a:lnTo>
                    <a:pt x="1318205" y="3140577"/>
                  </a:lnTo>
                  <a:lnTo>
                    <a:pt x="1286819" y="3172343"/>
                  </a:lnTo>
                  <a:lnTo>
                    <a:pt x="1255433" y="3204202"/>
                  </a:lnTo>
                  <a:lnTo>
                    <a:pt x="1224047" y="3236147"/>
                  </a:lnTo>
                  <a:lnTo>
                    <a:pt x="1192662" y="3268173"/>
                  </a:lnTo>
                  <a:lnTo>
                    <a:pt x="1161276" y="3300277"/>
                  </a:lnTo>
                  <a:lnTo>
                    <a:pt x="1129890" y="3332452"/>
                  </a:lnTo>
                  <a:lnTo>
                    <a:pt x="1098504" y="3364694"/>
                  </a:lnTo>
                  <a:lnTo>
                    <a:pt x="1067118" y="3396999"/>
                  </a:lnTo>
                  <a:lnTo>
                    <a:pt x="1035732" y="3429362"/>
                  </a:lnTo>
                  <a:lnTo>
                    <a:pt x="1004346" y="3461779"/>
                  </a:lnTo>
                  <a:lnTo>
                    <a:pt x="972961" y="3494247"/>
                  </a:lnTo>
                  <a:lnTo>
                    <a:pt x="941575" y="3526762"/>
                  </a:lnTo>
                  <a:lnTo>
                    <a:pt x="910189" y="3559320"/>
                  </a:lnTo>
                  <a:lnTo>
                    <a:pt x="878803" y="3591918"/>
                  </a:lnTo>
                  <a:lnTo>
                    <a:pt x="847417" y="3624554"/>
                  </a:lnTo>
                  <a:lnTo>
                    <a:pt x="816031" y="3657225"/>
                  </a:lnTo>
                  <a:lnTo>
                    <a:pt x="784646" y="3689928"/>
                  </a:lnTo>
                  <a:lnTo>
                    <a:pt x="753260" y="3722661"/>
                  </a:lnTo>
                  <a:lnTo>
                    <a:pt x="721874" y="3755421"/>
                  </a:lnTo>
                  <a:lnTo>
                    <a:pt x="690488" y="3788207"/>
                  </a:lnTo>
                  <a:lnTo>
                    <a:pt x="659102" y="3821017"/>
                  </a:lnTo>
                  <a:lnTo>
                    <a:pt x="627716" y="3853848"/>
                  </a:lnTo>
                  <a:lnTo>
                    <a:pt x="596331" y="3886700"/>
                  </a:lnTo>
                  <a:lnTo>
                    <a:pt x="564945" y="3919571"/>
                  </a:lnTo>
                  <a:lnTo>
                    <a:pt x="533559" y="3952459"/>
                  </a:lnTo>
                  <a:lnTo>
                    <a:pt x="502173" y="3985364"/>
                  </a:lnTo>
                  <a:lnTo>
                    <a:pt x="470787" y="4018284"/>
                  </a:lnTo>
                  <a:lnTo>
                    <a:pt x="439401" y="4051218"/>
                  </a:lnTo>
                  <a:lnTo>
                    <a:pt x="408015" y="4084165"/>
                  </a:lnTo>
                  <a:lnTo>
                    <a:pt x="376630" y="4117124"/>
                  </a:lnTo>
                  <a:lnTo>
                    <a:pt x="345244" y="4150095"/>
                  </a:lnTo>
                  <a:lnTo>
                    <a:pt x="313858" y="4183076"/>
                  </a:lnTo>
                  <a:lnTo>
                    <a:pt x="282472" y="4216067"/>
                  </a:lnTo>
                  <a:lnTo>
                    <a:pt x="251086" y="4249067"/>
                  </a:lnTo>
                  <a:lnTo>
                    <a:pt x="219700" y="4282076"/>
                  </a:lnTo>
                  <a:lnTo>
                    <a:pt x="188315" y="4315092"/>
                  </a:lnTo>
                  <a:lnTo>
                    <a:pt x="156929" y="4348117"/>
                  </a:lnTo>
                  <a:lnTo>
                    <a:pt x="125543" y="4381148"/>
                  </a:lnTo>
                  <a:lnTo>
                    <a:pt x="94157" y="4414186"/>
                  </a:lnTo>
                  <a:lnTo>
                    <a:pt x="62771" y="4447230"/>
                  </a:lnTo>
                  <a:lnTo>
                    <a:pt x="31385" y="4480280"/>
                  </a:lnTo>
                  <a:lnTo>
                    <a:pt x="0" y="4513336"/>
                  </a:lnTo>
                  <a:close/>
                </a:path>
              </a:pathLst>
            </a:custGeom>
            <a:solidFill>
              <a:srgbClr val="FD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3452" y="1107814"/>
              <a:ext cx="4359380" cy="4434482"/>
            </a:xfrm>
            <a:custGeom>
              <a:avLst/>
              <a:pathLst>
                <a:path w="4359380" h="4434482">
                  <a:moveTo>
                    <a:pt x="0" y="4434482"/>
                  </a:moveTo>
                  <a:lnTo>
                    <a:pt x="31385" y="4401989"/>
                  </a:lnTo>
                  <a:lnTo>
                    <a:pt x="62771" y="4369497"/>
                  </a:lnTo>
                  <a:lnTo>
                    <a:pt x="94157" y="4337006"/>
                  </a:lnTo>
                  <a:lnTo>
                    <a:pt x="125543" y="4304518"/>
                  </a:lnTo>
                  <a:lnTo>
                    <a:pt x="156929" y="4272031"/>
                  </a:lnTo>
                  <a:lnTo>
                    <a:pt x="188315" y="4239547"/>
                  </a:lnTo>
                  <a:lnTo>
                    <a:pt x="219700" y="4207066"/>
                  </a:lnTo>
                  <a:lnTo>
                    <a:pt x="251086" y="4174589"/>
                  </a:lnTo>
                  <a:lnTo>
                    <a:pt x="282472" y="4142116"/>
                  </a:lnTo>
                  <a:lnTo>
                    <a:pt x="313858" y="4109647"/>
                  </a:lnTo>
                  <a:lnTo>
                    <a:pt x="345244" y="4077183"/>
                  </a:lnTo>
                  <a:lnTo>
                    <a:pt x="376630" y="4044726"/>
                  </a:lnTo>
                  <a:lnTo>
                    <a:pt x="408015" y="4012275"/>
                  </a:lnTo>
                  <a:lnTo>
                    <a:pt x="439401" y="3979832"/>
                  </a:lnTo>
                  <a:lnTo>
                    <a:pt x="470787" y="3947397"/>
                  </a:lnTo>
                  <a:lnTo>
                    <a:pt x="502173" y="3914971"/>
                  </a:lnTo>
                  <a:lnTo>
                    <a:pt x="533559" y="3882556"/>
                  </a:lnTo>
                  <a:lnTo>
                    <a:pt x="564945" y="3850153"/>
                  </a:lnTo>
                  <a:lnTo>
                    <a:pt x="596331" y="3817763"/>
                  </a:lnTo>
                  <a:lnTo>
                    <a:pt x="627716" y="3785387"/>
                  </a:lnTo>
                  <a:lnTo>
                    <a:pt x="659102" y="3753027"/>
                  </a:lnTo>
                  <a:lnTo>
                    <a:pt x="690488" y="3720685"/>
                  </a:lnTo>
                  <a:lnTo>
                    <a:pt x="721874" y="3688363"/>
                  </a:lnTo>
                  <a:lnTo>
                    <a:pt x="753260" y="3656062"/>
                  </a:lnTo>
                  <a:lnTo>
                    <a:pt x="784646" y="3623785"/>
                  </a:lnTo>
                  <a:lnTo>
                    <a:pt x="816031" y="3591533"/>
                  </a:lnTo>
                  <a:lnTo>
                    <a:pt x="847417" y="3559311"/>
                  </a:lnTo>
                  <a:lnTo>
                    <a:pt x="878803" y="3527120"/>
                  </a:lnTo>
                  <a:lnTo>
                    <a:pt x="910189" y="3494962"/>
                  </a:lnTo>
                  <a:lnTo>
                    <a:pt x="941575" y="3462843"/>
                  </a:lnTo>
                  <a:lnTo>
                    <a:pt x="972961" y="3430764"/>
                  </a:lnTo>
                  <a:lnTo>
                    <a:pt x="1004346" y="3398729"/>
                  </a:lnTo>
                  <a:lnTo>
                    <a:pt x="1035732" y="3366743"/>
                  </a:lnTo>
                  <a:lnTo>
                    <a:pt x="1067118" y="3334808"/>
                  </a:lnTo>
                  <a:lnTo>
                    <a:pt x="1098504" y="3302930"/>
                  </a:lnTo>
                  <a:lnTo>
                    <a:pt x="1129890" y="3271113"/>
                  </a:lnTo>
                  <a:lnTo>
                    <a:pt x="1161276" y="3239362"/>
                  </a:lnTo>
                  <a:lnTo>
                    <a:pt x="1192662" y="3207681"/>
                  </a:lnTo>
                  <a:lnTo>
                    <a:pt x="1224047" y="3176075"/>
                  </a:lnTo>
                  <a:lnTo>
                    <a:pt x="1255433" y="3144549"/>
                  </a:lnTo>
                  <a:lnTo>
                    <a:pt x="1286819" y="3113108"/>
                  </a:lnTo>
                  <a:lnTo>
                    <a:pt x="1318205" y="3081758"/>
                  </a:lnTo>
                  <a:lnTo>
                    <a:pt x="1349591" y="3050503"/>
                  </a:lnTo>
                  <a:lnTo>
                    <a:pt x="1380977" y="3019348"/>
                  </a:lnTo>
                  <a:lnTo>
                    <a:pt x="1412362" y="2988296"/>
                  </a:lnTo>
                  <a:lnTo>
                    <a:pt x="1443748" y="2957352"/>
                  </a:lnTo>
                  <a:lnTo>
                    <a:pt x="1475134" y="2926519"/>
                  </a:lnTo>
                  <a:lnTo>
                    <a:pt x="1506520" y="2895799"/>
                  </a:lnTo>
                  <a:lnTo>
                    <a:pt x="1537906" y="2865193"/>
                  </a:lnTo>
                  <a:lnTo>
                    <a:pt x="1569292" y="2834701"/>
                  </a:lnTo>
                  <a:lnTo>
                    <a:pt x="1600677" y="2804322"/>
                  </a:lnTo>
                  <a:lnTo>
                    <a:pt x="1632063" y="2774054"/>
                  </a:lnTo>
                  <a:lnTo>
                    <a:pt x="1663449" y="2743892"/>
                  </a:lnTo>
                  <a:lnTo>
                    <a:pt x="1694835" y="2713831"/>
                  </a:lnTo>
                  <a:lnTo>
                    <a:pt x="1726221" y="2683862"/>
                  </a:lnTo>
                  <a:lnTo>
                    <a:pt x="1757607" y="2653977"/>
                  </a:lnTo>
                  <a:lnTo>
                    <a:pt x="1788993" y="2624163"/>
                  </a:lnTo>
                  <a:lnTo>
                    <a:pt x="1820378" y="2594410"/>
                  </a:lnTo>
                  <a:lnTo>
                    <a:pt x="1851764" y="2564702"/>
                  </a:lnTo>
                  <a:lnTo>
                    <a:pt x="1883150" y="2535026"/>
                  </a:lnTo>
                  <a:lnTo>
                    <a:pt x="1914536" y="2505364"/>
                  </a:lnTo>
                  <a:lnTo>
                    <a:pt x="1945922" y="2475700"/>
                  </a:lnTo>
                  <a:lnTo>
                    <a:pt x="1977308" y="2446019"/>
                  </a:lnTo>
                  <a:lnTo>
                    <a:pt x="2008693" y="2416304"/>
                  </a:lnTo>
                  <a:lnTo>
                    <a:pt x="2040079" y="2386539"/>
                  </a:lnTo>
                  <a:lnTo>
                    <a:pt x="2071465" y="2356710"/>
                  </a:lnTo>
                  <a:lnTo>
                    <a:pt x="2102851" y="2326804"/>
                  </a:lnTo>
                  <a:lnTo>
                    <a:pt x="2134237" y="2296808"/>
                  </a:lnTo>
                  <a:lnTo>
                    <a:pt x="2165623" y="2266713"/>
                  </a:lnTo>
                  <a:lnTo>
                    <a:pt x="2197008" y="2236510"/>
                  </a:lnTo>
                  <a:lnTo>
                    <a:pt x="2228394" y="2206191"/>
                  </a:lnTo>
                  <a:lnTo>
                    <a:pt x="2259780" y="2175752"/>
                  </a:lnTo>
                  <a:lnTo>
                    <a:pt x="2291166" y="2145190"/>
                  </a:lnTo>
                  <a:lnTo>
                    <a:pt x="2322552" y="2114502"/>
                  </a:lnTo>
                  <a:lnTo>
                    <a:pt x="2353938" y="2083688"/>
                  </a:lnTo>
                  <a:lnTo>
                    <a:pt x="2385324" y="2052749"/>
                  </a:lnTo>
                  <a:lnTo>
                    <a:pt x="2416709" y="2021687"/>
                  </a:lnTo>
                  <a:lnTo>
                    <a:pt x="2448095" y="1990503"/>
                  </a:lnTo>
                  <a:lnTo>
                    <a:pt x="2479481" y="1959203"/>
                  </a:lnTo>
                  <a:lnTo>
                    <a:pt x="2510867" y="1927790"/>
                  </a:lnTo>
                  <a:lnTo>
                    <a:pt x="2542253" y="1896268"/>
                  </a:lnTo>
                  <a:lnTo>
                    <a:pt x="2573639" y="1864643"/>
                  </a:lnTo>
                  <a:lnTo>
                    <a:pt x="2605024" y="1832919"/>
                  </a:lnTo>
                  <a:lnTo>
                    <a:pt x="2636410" y="1801101"/>
                  </a:lnTo>
                  <a:lnTo>
                    <a:pt x="2667796" y="1769195"/>
                  </a:lnTo>
                  <a:lnTo>
                    <a:pt x="2699182" y="1737206"/>
                  </a:lnTo>
                  <a:lnTo>
                    <a:pt x="2730568" y="1705139"/>
                  </a:lnTo>
                  <a:lnTo>
                    <a:pt x="2761954" y="1672999"/>
                  </a:lnTo>
                  <a:lnTo>
                    <a:pt x="2793339" y="1640790"/>
                  </a:lnTo>
                  <a:lnTo>
                    <a:pt x="2824725" y="1608517"/>
                  </a:lnTo>
                  <a:lnTo>
                    <a:pt x="2856111" y="1576185"/>
                  </a:lnTo>
                  <a:lnTo>
                    <a:pt x="2887497" y="1543797"/>
                  </a:lnTo>
                  <a:lnTo>
                    <a:pt x="2918883" y="1511357"/>
                  </a:lnTo>
                  <a:lnTo>
                    <a:pt x="2950269" y="1478870"/>
                  </a:lnTo>
                  <a:lnTo>
                    <a:pt x="2981655" y="1446338"/>
                  </a:lnTo>
                  <a:lnTo>
                    <a:pt x="3013040" y="1413764"/>
                  </a:lnTo>
                  <a:lnTo>
                    <a:pt x="3044426" y="1381152"/>
                  </a:lnTo>
                  <a:lnTo>
                    <a:pt x="3075812" y="1348504"/>
                  </a:lnTo>
                  <a:lnTo>
                    <a:pt x="3107198" y="1315823"/>
                  </a:lnTo>
                  <a:lnTo>
                    <a:pt x="3138584" y="1283112"/>
                  </a:lnTo>
                  <a:lnTo>
                    <a:pt x="3169970" y="1250372"/>
                  </a:lnTo>
                  <a:lnTo>
                    <a:pt x="3201355" y="1217606"/>
                  </a:lnTo>
                  <a:lnTo>
                    <a:pt x="3232741" y="1184815"/>
                  </a:lnTo>
                  <a:lnTo>
                    <a:pt x="3264127" y="1152002"/>
                  </a:lnTo>
                  <a:lnTo>
                    <a:pt x="3295513" y="1119167"/>
                  </a:lnTo>
                  <a:lnTo>
                    <a:pt x="3326899" y="1086313"/>
                  </a:lnTo>
                  <a:lnTo>
                    <a:pt x="3358285" y="1053441"/>
                  </a:lnTo>
                  <a:lnTo>
                    <a:pt x="3389670" y="1020552"/>
                  </a:lnTo>
                  <a:lnTo>
                    <a:pt x="3421056" y="987648"/>
                  </a:lnTo>
                  <a:lnTo>
                    <a:pt x="3452442" y="954729"/>
                  </a:lnTo>
                  <a:lnTo>
                    <a:pt x="3483828" y="921796"/>
                  </a:lnTo>
                  <a:lnTo>
                    <a:pt x="3515214" y="888851"/>
                  </a:lnTo>
                  <a:lnTo>
                    <a:pt x="3546600" y="855894"/>
                  </a:lnTo>
                  <a:lnTo>
                    <a:pt x="3577986" y="822926"/>
                  </a:lnTo>
                  <a:lnTo>
                    <a:pt x="3609371" y="789948"/>
                  </a:lnTo>
                  <a:lnTo>
                    <a:pt x="3640757" y="756960"/>
                  </a:lnTo>
                  <a:lnTo>
                    <a:pt x="3672143" y="723963"/>
                  </a:lnTo>
                  <a:lnTo>
                    <a:pt x="3703529" y="690958"/>
                  </a:lnTo>
                  <a:lnTo>
                    <a:pt x="3734915" y="657945"/>
                  </a:lnTo>
                  <a:lnTo>
                    <a:pt x="3766301" y="624924"/>
                  </a:lnTo>
                  <a:lnTo>
                    <a:pt x="3797686" y="591897"/>
                  </a:lnTo>
                  <a:lnTo>
                    <a:pt x="3829072" y="558863"/>
                  </a:lnTo>
                  <a:lnTo>
                    <a:pt x="3860458" y="525823"/>
                  </a:lnTo>
                  <a:lnTo>
                    <a:pt x="3891844" y="492777"/>
                  </a:lnTo>
                  <a:lnTo>
                    <a:pt x="3923230" y="459726"/>
                  </a:lnTo>
                  <a:lnTo>
                    <a:pt x="3954616" y="426669"/>
                  </a:lnTo>
                  <a:lnTo>
                    <a:pt x="3986001" y="393608"/>
                  </a:lnTo>
                  <a:lnTo>
                    <a:pt x="4017387" y="360542"/>
                  </a:lnTo>
                  <a:lnTo>
                    <a:pt x="4048773" y="327472"/>
                  </a:lnTo>
                  <a:lnTo>
                    <a:pt x="4080159" y="294397"/>
                  </a:lnTo>
                  <a:lnTo>
                    <a:pt x="4111545" y="261319"/>
                  </a:lnTo>
                  <a:lnTo>
                    <a:pt x="4142931" y="228237"/>
                  </a:lnTo>
                  <a:lnTo>
                    <a:pt x="4174317" y="195151"/>
                  </a:lnTo>
                  <a:lnTo>
                    <a:pt x="4205702" y="162062"/>
                  </a:lnTo>
                  <a:lnTo>
                    <a:pt x="4237088" y="128969"/>
                  </a:lnTo>
                  <a:lnTo>
                    <a:pt x="4268474" y="95874"/>
                  </a:lnTo>
                  <a:lnTo>
                    <a:pt x="4299860" y="62776"/>
                  </a:lnTo>
                  <a:lnTo>
                    <a:pt x="4331246" y="29674"/>
                  </a:lnTo>
                  <a:lnTo>
                    <a:pt x="43593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3452" y="1107814"/>
              <a:ext cx="4441991" cy="4513336"/>
            </a:xfrm>
            <a:custGeom>
              <a:avLst/>
              <a:pathLst>
                <a:path w="4441991" h="4513336">
                  <a:moveTo>
                    <a:pt x="4441991" y="0"/>
                  </a:moveTo>
                  <a:lnTo>
                    <a:pt x="4425403" y="17173"/>
                  </a:lnTo>
                  <a:lnTo>
                    <a:pt x="4394017" y="49668"/>
                  </a:lnTo>
                  <a:lnTo>
                    <a:pt x="4362632" y="82165"/>
                  </a:lnTo>
                  <a:lnTo>
                    <a:pt x="4331246" y="114662"/>
                  </a:lnTo>
                  <a:lnTo>
                    <a:pt x="4299860" y="147160"/>
                  </a:lnTo>
                  <a:lnTo>
                    <a:pt x="4268474" y="179659"/>
                  </a:lnTo>
                  <a:lnTo>
                    <a:pt x="4237088" y="212159"/>
                  </a:lnTo>
                  <a:lnTo>
                    <a:pt x="4205702" y="244660"/>
                  </a:lnTo>
                  <a:lnTo>
                    <a:pt x="4174317" y="277161"/>
                  </a:lnTo>
                  <a:lnTo>
                    <a:pt x="4142931" y="309663"/>
                  </a:lnTo>
                  <a:lnTo>
                    <a:pt x="4111545" y="342166"/>
                  </a:lnTo>
                  <a:lnTo>
                    <a:pt x="4080159" y="374669"/>
                  </a:lnTo>
                  <a:lnTo>
                    <a:pt x="4048773" y="407172"/>
                  </a:lnTo>
                  <a:lnTo>
                    <a:pt x="4017387" y="439675"/>
                  </a:lnTo>
                  <a:lnTo>
                    <a:pt x="3986001" y="472179"/>
                  </a:lnTo>
                  <a:lnTo>
                    <a:pt x="3954616" y="504682"/>
                  </a:lnTo>
                  <a:lnTo>
                    <a:pt x="3923230" y="537184"/>
                  </a:lnTo>
                  <a:lnTo>
                    <a:pt x="3891844" y="569686"/>
                  </a:lnTo>
                  <a:lnTo>
                    <a:pt x="3860458" y="602188"/>
                  </a:lnTo>
                  <a:lnTo>
                    <a:pt x="3829072" y="634688"/>
                  </a:lnTo>
                  <a:lnTo>
                    <a:pt x="3797686" y="667187"/>
                  </a:lnTo>
                  <a:lnTo>
                    <a:pt x="3766301" y="699684"/>
                  </a:lnTo>
                  <a:lnTo>
                    <a:pt x="3734915" y="732179"/>
                  </a:lnTo>
                  <a:lnTo>
                    <a:pt x="3703529" y="764671"/>
                  </a:lnTo>
                  <a:lnTo>
                    <a:pt x="3672143" y="797161"/>
                  </a:lnTo>
                  <a:lnTo>
                    <a:pt x="3640757" y="829647"/>
                  </a:lnTo>
                  <a:lnTo>
                    <a:pt x="3609371" y="862129"/>
                  </a:lnTo>
                  <a:lnTo>
                    <a:pt x="3577986" y="894607"/>
                  </a:lnTo>
                  <a:lnTo>
                    <a:pt x="3546600" y="927079"/>
                  </a:lnTo>
                  <a:lnTo>
                    <a:pt x="3515214" y="959546"/>
                  </a:lnTo>
                  <a:lnTo>
                    <a:pt x="3483828" y="992006"/>
                  </a:lnTo>
                  <a:lnTo>
                    <a:pt x="3452442" y="1024458"/>
                  </a:lnTo>
                  <a:lnTo>
                    <a:pt x="3421056" y="1056902"/>
                  </a:lnTo>
                  <a:lnTo>
                    <a:pt x="3389670" y="1089336"/>
                  </a:lnTo>
                  <a:lnTo>
                    <a:pt x="3358285" y="1121760"/>
                  </a:lnTo>
                  <a:lnTo>
                    <a:pt x="3326899" y="1154172"/>
                  </a:lnTo>
                  <a:lnTo>
                    <a:pt x="3295513" y="1186571"/>
                  </a:lnTo>
                  <a:lnTo>
                    <a:pt x="3264127" y="1218956"/>
                  </a:lnTo>
                  <a:lnTo>
                    <a:pt x="3232741" y="1251324"/>
                  </a:lnTo>
                  <a:lnTo>
                    <a:pt x="3201355" y="1283674"/>
                  </a:lnTo>
                  <a:lnTo>
                    <a:pt x="3169970" y="1316004"/>
                  </a:lnTo>
                  <a:lnTo>
                    <a:pt x="3138584" y="1348313"/>
                  </a:lnTo>
                  <a:lnTo>
                    <a:pt x="3107198" y="1380597"/>
                  </a:lnTo>
                  <a:lnTo>
                    <a:pt x="3075812" y="1412855"/>
                  </a:lnTo>
                  <a:lnTo>
                    <a:pt x="3044426" y="1445084"/>
                  </a:lnTo>
                  <a:lnTo>
                    <a:pt x="3013040" y="1477281"/>
                  </a:lnTo>
                  <a:lnTo>
                    <a:pt x="2981655" y="1509444"/>
                  </a:lnTo>
                  <a:lnTo>
                    <a:pt x="2950269" y="1541568"/>
                  </a:lnTo>
                  <a:lnTo>
                    <a:pt x="2918883" y="1573651"/>
                  </a:lnTo>
                  <a:lnTo>
                    <a:pt x="2887497" y="1605690"/>
                  </a:lnTo>
                  <a:lnTo>
                    <a:pt x="2856111" y="1637679"/>
                  </a:lnTo>
                  <a:lnTo>
                    <a:pt x="2824725" y="1669615"/>
                  </a:lnTo>
                  <a:lnTo>
                    <a:pt x="2793339" y="1701494"/>
                  </a:lnTo>
                  <a:lnTo>
                    <a:pt x="2761954" y="1733311"/>
                  </a:lnTo>
                  <a:lnTo>
                    <a:pt x="2730568" y="1765061"/>
                  </a:lnTo>
                  <a:lnTo>
                    <a:pt x="2699182" y="1796740"/>
                  </a:lnTo>
                  <a:lnTo>
                    <a:pt x="2667796" y="1828343"/>
                  </a:lnTo>
                  <a:lnTo>
                    <a:pt x="2636410" y="1859865"/>
                  </a:lnTo>
                  <a:lnTo>
                    <a:pt x="2605024" y="1891300"/>
                  </a:lnTo>
                  <a:lnTo>
                    <a:pt x="2573639" y="1922643"/>
                  </a:lnTo>
                  <a:lnTo>
                    <a:pt x="2542253" y="1953890"/>
                  </a:lnTo>
                  <a:lnTo>
                    <a:pt x="2510867" y="1985037"/>
                  </a:lnTo>
                  <a:lnTo>
                    <a:pt x="2479481" y="2016079"/>
                  </a:lnTo>
                  <a:lnTo>
                    <a:pt x="2448095" y="2047013"/>
                  </a:lnTo>
                  <a:lnTo>
                    <a:pt x="2416709" y="2077835"/>
                  </a:lnTo>
                  <a:lnTo>
                    <a:pt x="2385324" y="2108544"/>
                  </a:lnTo>
                  <a:lnTo>
                    <a:pt x="2353938" y="2139138"/>
                  </a:lnTo>
                  <a:lnTo>
                    <a:pt x="2322552" y="2169619"/>
                  </a:lnTo>
                  <a:lnTo>
                    <a:pt x="2291166" y="2199986"/>
                  </a:lnTo>
                  <a:lnTo>
                    <a:pt x="2259780" y="2230245"/>
                  </a:lnTo>
                  <a:lnTo>
                    <a:pt x="2228394" y="2260398"/>
                  </a:lnTo>
                  <a:lnTo>
                    <a:pt x="2197008" y="2290452"/>
                  </a:lnTo>
                  <a:lnTo>
                    <a:pt x="2165623" y="2320416"/>
                  </a:lnTo>
                  <a:lnTo>
                    <a:pt x="2134237" y="2350299"/>
                  </a:lnTo>
                  <a:lnTo>
                    <a:pt x="2102851" y="2380113"/>
                  </a:lnTo>
                  <a:lnTo>
                    <a:pt x="2071465" y="2409871"/>
                  </a:lnTo>
                  <a:lnTo>
                    <a:pt x="2040079" y="2439587"/>
                  </a:lnTo>
                  <a:lnTo>
                    <a:pt x="2008693" y="2469276"/>
                  </a:lnTo>
                  <a:lnTo>
                    <a:pt x="1977308" y="2498954"/>
                  </a:lnTo>
                  <a:lnTo>
                    <a:pt x="1945922" y="2528638"/>
                  </a:lnTo>
                  <a:lnTo>
                    <a:pt x="1914536" y="2558344"/>
                  </a:lnTo>
                  <a:lnTo>
                    <a:pt x="1883150" y="2588088"/>
                  </a:lnTo>
                  <a:lnTo>
                    <a:pt x="1851764" y="2617886"/>
                  </a:lnTo>
                  <a:lnTo>
                    <a:pt x="1820378" y="2647751"/>
                  </a:lnTo>
                  <a:lnTo>
                    <a:pt x="1788993" y="2677697"/>
                  </a:lnTo>
                  <a:lnTo>
                    <a:pt x="1757607" y="2707736"/>
                  </a:lnTo>
                  <a:lnTo>
                    <a:pt x="1726221" y="2737876"/>
                  </a:lnTo>
                  <a:lnTo>
                    <a:pt x="1694835" y="2768127"/>
                  </a:lnTo>
                  <a:lnTo>
                    <a:pt x="1663449" y="2798494"/>
                  </a:lnTo>
                  <a:lnTo>
                    <a:pt x="1632063" y="2828983"/>
                  </a:lnTo>
                  <a:lnTo>
                    <a:pt x="1600677" y="2859596"/>
                  </a:lnTo>
                  <a:lnTo>
                    <a:pt x="1569292" y="2890335"/>
                  </a:lnTo>
                  <a:lnTo>
                    <a:pt x="1537906" y="2921199"/>
                  </a:lnTo>
                  <a:lnTo>
                    <a:pt x="1506520" y="2952189"/>
                  </a:lnTo>
                  <a:lnTo>
                    <a:pt x="1475134" y="2983301"/>
                  </a:lnTo>
                  <a:lnTo>
                    <a:pt x="1443748" y="3014533"/>
                  </a:lnTo>
                  <a:lnTo>
                    <a:pt x="1412362" y="3045881"/>
                  </a:lnTo>
                  <a:lnTo>
                    <a:pt x="1380977" y="3077341"/>
                  </a:lnTo>
                  <a:lnTo>
                    <a:pt x="1349591" y="3108908"/>
                  </a:lnTo>
                  <a:lnTo>
                    <a:pt x="1318205" y="3140577"/>
                  </a:lnTo>
                  <a:lnTo>
                    <a:pt x="1286819" y="3172343"/>
                  </a:lnTo>
                  <a:lnTo>
                    <a:pt x="1255433" y="3204202"/>
                  </a:lnTo>
                  <a:lnTo>
                    <a:pt x="1224047" y="3236147"/>
                  </a:lnTo>
                  <a:lnTo>
                    <a:pt x="1192662" y="3268173"/>
                  </a:lnTo>
                  <a:lnTo>
                    <a:pt x="1161276" y="3300277"/>
                  </a:lnTo>
                  <a:lnTo>
                    <a:pt x="1129890" y="3332452"/>
                  </a:lnTo>
                  <a:lnTo>
                    <a:pt x="1098504" y="3364694"/>
                  </a:lnTo>
                  <a:lnTo>
                    <a:pt x="1067118" y="3396999"/>
                  </a:lnTo>
                  <a:lnTo>
                    <a:pt x="1035732" y="3429362"/>
                  </a:lnTo>
                  <a:lnTo>
                    <a:pt x="1004346" y="3461779"/>
                  </a:lnTo>
                  <a:lnTo>
                    <a:pt x="972961" y="3494247"/>
                  </a:lnTo>
                  <a:lnTo>
                    <a:pt x="941575" y="3526762"/>
                  </a:lnTo>
                  <a:lnTo>
                    <a:pt x="910189" y="3559320"/>
                  </a:lnTo>
                  <a:lnTo>
                    <a:pt x="878803" y="3591918"/>
                  </a:lnTo>
                  <a:lnTo>
                    <a:pt x="847417" y="3624554"/>
                  </a:lnTo>
                  <a:lnTo>
                    <a:pt x="816031" y="3657225"/>
                  </a:lnTo>
                  <a:lnTo>
                    <a:pt x="784646" y="3689928"/>
                  </a:lnTo>
                  <a:lnTo>
                    <a:pt x="753260" y="3722661"/>
                  </a:lnTo>
                  <a:lnTo>
                    <a:pt x="721874" y="3755421"/>
                  </a:lnTo>
                  <a:lnTo>
                    <a:pt x="690488" y="3788207"/>
                  </a:lnTo>
                  <a:lnTo>
                    <a:pt x="659102" y="3821017"/>
                  </a:lnTo>
                  <a:lnTo>
                    <a:pt x="627716" y="3853848"/>
                  </a:lnTo>
                  <a:lnTo>
                    <a:pt x="596331" y="3886700"/>
                  </a:lnTo>
                  <a:lnTo>
                    <a:pt x="564945" y="3919571"/>
                  </a:lnTo>
                  <a:lnTo>
                    <a:pt x="533559" y="3952459"/>
                  </a:lnTo>
                  <a:lnTo>
                    <a:pt x="502173" y="3985364"/>
                  </a:lnTo>
                  <a:lnTo>
                    <a:pt x="470787" y="4018284"/>
                  </a:lnTo>
                  <a:lnTo>
                    <a:pt x="439401" y="4051218"/>
                  </a:lnTo>
                  <a:lnTo>
                    <a:pt x="408015" y="4084165"/>
                  </a:lnTo>
                  <a:lnTo>
                    <a:pt x="376630" y="4117124"/>
                  </a:lnTo>
                  <a:lnTo>
                    <a:pt x="345244" y="4150095"/>
                  </a:lnTo>
                  <a:lnTo>
                    <a:pt x="313858" y="4183076"/>
                  </a:lnTo>
                  <a:lnTo>
                    <a:pt x="282472" y="4216067"/>
                  </a:lnTo>
                  <a:lnTo>
                    <a:pt x="251086" y="4249067"/>
                  </a:lnTo>
                  <a:lnTo>
                    <a:pt x="219700" y="4282076"/>
                  </a:lnTo>
                  <a:lnTo>
                    <a:pt x="188315" y="4315092"/>
                  </a:lnTo>
                  <a:lnTo>
                    <a:pt x="156929" y="4348117"/>
                  </a:lnTo>
                  <a:lnTo>
                    <a:pt x="125543" y="4381148"/>
                  </a:lnTo>
                  <a:lnTo>
                    <a:pt x="94157" y="4414186"/>
                  </a:lnTo>
                  <a:lnTo>
                    <a:pt x="62771" y="4447230"/>
                  </a:lnTo>
                  <a:lnTo>
                    <a:pt x="31385" y="4480280"/>
                  </a:lnTo>
                  <a:lnTo>
                    <a:pt x="0" y="4513336"/>
                  </a:lnTo>
                  <a:lnTo>
                    <a:pt x="0" y="45133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233452" y="1107814"/>
              <a:ext cx="4553981" cy="4629065"/>
            </a:xfrm>
            <a:custGeom>
              <a:avLst/>
              <a:pathLst>
                <a:path w="4553981" h="4629065">
                  <a:moveTo>
                    <a:pt x="0" y="4550303"/>
                  </a:moveTo>
                  <a:lnTo>
                    <a:pt x="31385" y="4517798"/>
                  </a:lnTo>
                  <a:lnTo>
                    <a:pt x="62771" y="4485294"/>
                  </a:lnTo>
                  <a:lnTo>
                    <a:pt x="94157" y="4452790"/>
                  </a:lnTo>
                  <a:lnTo>
                    <a:pt x="125543" y="4420286"/>
                  </a:lnTo>
                  <a:lnTo>
                    <a:pt x="156929" y="4387784"/>
                  </a:lnTo>
                  <a:lnTo>
                    <a:pt x="188315" y="4355283"/>
                  </a:lnTo>
                  <a:lnTo>
                    <a:pt x="219700" y="4322783"/>
                  </a:lnTo>
                  <a:lnTo>
                    <a:pt x="251086" y="4290285"/>
                  </a:lnTo>
                  <a:lnTo>
                    <a:pt x="282472" y="4257789"/>
                  </a:lnTo>
                  <a:lnTo>
                    <a:pt x="313858" y="4225295"/>
                  </a:lnTo>
                  <a:lnTo>
                    <a:pt x="345244" y="4192805"/>
                  </a:lnTo>
                  <a:lnTo>
                    <a:pt x="376630" y="4160318"/>
                  </a:lnTo>
                  <a:lnTo>
                    <a:pt x="408015" y="4127835"/>
                  </a:lnTo>
                  <a:lnTo>
                    <a:pt x="439401" y="4095357"/>
                  </a:lnTo>
                  <a:lnTo>
                    <a:pt x="470787" y="4062884"/>
                  </a:lnTo>
                  <a:lnTo>
                    <a:pt x="502173" y="4030417"/>
                  </a:lnTo>
                  <a:lnTo>
                    <a:pt x="533559" y="3997957"/>
                  </a:lnTo>
                  <a:lnTo>
                    <a:pt x="564945" y="3965504"/>
                  </a:lnTo>
                  <a:lnTo>
                    <a:pt x="596331" y="3933060"/>
                  </a:lnTo>
                  <a:lnTo>
                    <a:pt x="627716" y="3900626"/>
                  </a:lnTo>
                  <a:lnTo>
                    <a:pt x="659102" y="3868203"/>
                  </a:lnTo>
                  <a:lnTo>
                    <a:pt x="690488" y="3835791"/>
                  </a:lnTo>
                  <a:lnTo>
                    <a:pt x="721874" y="3803393"/>
                  </a:lnTo>
                  <a:lnTo>
                    <a:pt x="753260" y="3771010"/>
                  </a:lnTo>
                  <a:lnTo>
                    <a:pt x="784646" y="3738644"/>
                  </a:lnTo>
                  <a:lnTo>
                    <a:pt x="816031" y="3706296"/>
                  </a:lnTo>
                  <a:lnTo>
                    <a:pt x="847417" y="3673968"/>
                  </a:lnTo>
                  <a:lnTo>
                    <a:pt x="878803" y="3641662"/>
                  </a:lnTo>
                  <a:lnTo>
                    <a:pt x="910189" y="3609380"/>
                  </a:lnTo>
                  <a:lnTo>
                    <a:pt x="941575" y="3577126"/>
                  </a:lnTo>
                  <a:lnTo>
                    <a:pt x="972961" y="3544901"/>
                  </a:lnTo>
                  <a:lnTo>
                    <a:pt x="1004346" y="3512709"/>
                  </a:lnTo>
                  <a:lnTo>
                    <a:pt x="1035732" y="3480552"/>
                  </a:lnTo>
                  <a:lnTo>
                    <a:pt x="1067118" y="3448433"/>
                  </a:lnTo>
                  <a:lnTo>
                    <a:pt x="1098504" y="3416357"/>
                  </a:lnTo>
                  <a:lnTo>
                    <a:pt x="1129890" y="3384326"/>
                  </a:lnTo>
                  <a:lnTo>
                    <a:pt x="1161276" y="3352345"/>
                  </a:lnTo>
                  <a:lnTo>
                    <a:pt x="1192662" y="3320418"/>
                  </a:lnTo>
                  <a:lnTo>
                    <a:pt x="1224047" y="3288549"/>
                  </a:lnTo>
                  <a:lnTo>
                    <a:pt x="1255433" y="3256743"/>
                  </a:lnTo>
                  <a:lnTo>
                    <a:pt x="1286819" y="3225004"/>
                  </a:lnTo>
                  <a:lnTo>
                    <a:pt x="1318205" y="3193338"/>
                  </a:lnTo>
                  <a:lnTo>
                    <a:pt x="1349591" y="3161750"/>
                  </a:lnTo>
                  <a:lnTo>
                    <a:pt x="1380977" y="3130243"/>
                  </a:lnTo>
                  <a:lnTo>
                    <a:pt x="1412362" y="3098824"/>
                  </a:lnTo>
                  <a:lnTo>
                    <a:pt x="1443748" y="3067498"/>
                  </a:lnTo>
                  <a:lnTo>
                    <a:pt x="1475134" y="3036268"/>
                  </a:lnTo>
                  <a:lnTo>
                    <a:pt x="1506520" y="3005141"/>
                  </a:lnTo>
                  <a:lnTo>
                    <a:pt x="1537906" y="2974118"/>
                  </a:lnTo>
                  <a:lnTo>
                    <a:pt x="1569292" y="2943205"/>
                  </a:lnTo>
                  <a:lnTo>
                    <a:pt x="1600677" y="2912404"/>
                  </a:lnTo>
                  <a:lnTo>
                    <a:pt x="1632063" y="2881716"/>
                  </a:lnTo>
                  <a:lnTo>
                    <a:pt x="1663449" y="2851143"/>
                  </a:lnTo>
                  <a:lnTo>
                    <a:pt x="1694835" y="2820683"/>
                  </a:lnTo>
                  <a:lnTo>
                    <a:pt x="1726221" y="2790336"/>
                  </a:lnTo>
                  <a:lnTo>
                    <a:pt x="1757607" y="2760098"/>
                  </a:lnTo>
                  <a:lnTo>
                    <a:pt x="1788993" y="2729963"/>
                  </a:lnTo>
                  <a:lnTo>
                    <a:pt x="1820378" y="2699926"/>
                  </a:lnTo>
                  <a:lnTo>
                    <a:pt x="1851764" y="2669977"/>
                  </a:lnTo>
                  <a:lnTo>
                    <a:pt x="1883150" y="2640106"/>
                  </a:lnTo>
                  <a:lnTo>
                    <a:pt x="1914536" y="2610303"/>
                  </a:lnTo>
                  <a:lnTo>
                    <a:pt x="1945922" y="2580552"/>
                  </a:lnTo>
                  <a:lnTo>
                    <a:pt x="1977308" y="2550841"/>
                  </a:lnTo>
                  <a:lnTo>
                    <a:pt x="2008693" y="2521153"/>
                  </a:lnTo>
                  <a:lnTo>
                    <a:pt x="2040079" y="2491472"/>
                  </a:lnTo>
                  <a:lnTo>
                    <a:pt x="2071465" y="2461782"/>
                  </a:lnTo>
                  <a:lnTo>
                    <a:pt x="2102851" y="2432067"/>
                  </a:lnTo>
                  <a:lnTo>
                    <a:pt x="2134237" y="2402310"/>
                  </a:lnTo>
                  <a:lnTo>
                    <a:pt x="2165623" y="2372497"/>
                  </a:lnTo>
                  <a:lnTo>
                    <a:pt x="2197008" y="2342613"/>
                  </a:lnTo>
                  <a:lnTo>
                    <a:pt x="2228394" y="2312646"/>
                  </a:lnTo>
                  <a:lnTo>
                    <a:pt x="2259780" y="2282584"/>
                  </a:lnTo>
                  <a:lnTo>
                    <a:pt x="2291166" y="2252419"/>
                  </a:lnTo>
                  <a:lnTo>
                    <a:pt x="2322552" y="2222141"/>
                  </a:lnTo>
                  <a:lnTo>
                    <a:pt x="2353938" y="2191746"/>
                  </a:lnTo>
                  <a:lnTo>
                    <a:pt x="2385324" y="2161229"/>
                  </a:lnTo>
                  <a:lnTo>
                    <a:pt x="2416709" y="2130587"/>
                  </a:lnTo>
                  <a:lnTo>
                    <a:pt x="2448095" y="2099819"/>
                  </a:lnTo>
                  <a:lnTo>
                    <a:pt x="2479481" y="2068926"/>
                  </a:lnTo>
                  <a:lnTo>
                    <a:pt x="2510867" y="2037908"/>
                  </a:lnTo>
                  <a:lnTo>
                    <a:pt x="2542253" y="2006768"/>
                  </a:lnTo>
                  <a:lnTo>
                    <a:pt x="2573639" y="1975508"/>
                  </a:lnTo>
                  <a:lnTo>
                    <a:pt x="2605024" y="1944134"/>
                  </a:lnTo>
                  <a:lnTo>
                    <a:pt x="2636410" y="1912649"/>
                  </a:lnTo>
                  <a:lnTo>
                    <a:pt x="2667796" y="1881057"/>
                  </a:lnTo>
                  <a:lnTo>
                    <a:pt x="2699182" y="1849365"/>
                  </a:lnTo>
                  <a:lnTo>
                    <a:pt x="2730568" y="1817576"/>
                  </a:lnTo>
                  <a:lnTo>
                    <a:pt x="2761954" y="1785697"/>
                  </a:lnTo>
                  <a:lnTo>
                    <a:pt x="2793339" y="1753732"/>
                  </a:lnTo>
                  <a:lnTo>
                    <a:pt x="2824725" y="1721686"/>
                  </a:lnTo>
                  <a:lnTo>
                    <a:pt x="2856111" y="1689565"/>
                  </a:lnTo>
                  <a:lnTo>
                    <a:pt x="2887497" y="1657373"/>
                  </a:lnTo>
                  <a:lnTo>
                    <a:pt x="2918883" y="1625115"/>
                  </a:lnTo>
                  <a:lnTo>
                    <a:pt x="2950269" y="1592796"/>
                  </a:lnTo>
                  <a:lnTo>
                    <a:pt x="2981655" y="1560419"/>
                  </a:lnTo>
                  <a:lnTo>
                    <a:pt x="3013040" y="1527988"/>
                  </a:lnTo>
                  <a:lnTo>
                    <a:pt x="3044426" y="1495508"/>
                  </a:lnTo>
                  <a:lnTo>
                    <a:pt x="3075812" y="1462982"/>
                  </a:lnTo>
                  <a:lnTo>
                    <a:pt x="3107198" y="1430413"/>
                  </a:lnTo>
                  <a:lnTo>
                    <a:pt x="3138584" y="1397804"/>
                  </a:lnTo>
                  <a:lnTo>
                    <a:pt x="3169970" y="1365159"/>
                  </a:lnTo>
                  <a:lnTo>
                    <a:pt x="3201355" y="1332479"/>
                  </a:lnTo>
                  <a:lnTo>
                    <a:pt x="3232741" y="1299768"/>
                  </a:lnTo>
                  <a:lnTo>
                    <a:pt x="3264127" y="1267027"/>
                  </a:lnTo>
                  <a:lnTo>
                    <a:pt x="3295513" y="1234260"/>
                  </a:lnTo>
                  <a:lnTo>
                    <a:pt x="3326899" y="1201467"/>
                  </a:lnTo>
                  <a:lnTo>
                    <a:pt x="3358285" y="1168651"/>
                  </a:lnTo>
                  <a:lnTo>
                    <a:pt x="3389670" y="1135813"/>
                  </a:lnTo>
                  <a:lnTo>
                    <a:pt x="3421056" y="1102955"/>
                  </a:lnTo>
                  <a:lnTo>
                    <a:pt x="3452442" y="1070079"/>
                  </a:lnTo>
                  <a:lnTo>
                    <a:pt x="3483828" y="1037185"/>
                  </a:lnTo>
                  <a:lnTo>
                    <a:pt x="3515214" y="1004276"/>
                  </a:lnTo>
                  <a:lnTo>
                    <a:pt x="3546600" y="971351"/>
                  </a:lnTo>
                  <a:lnTo>
                    <a:pt x="3577986" y="938413"/>
                  </a:lnTo>
                  <a:lnTo>
                    <a:pt x="3609371" y="905462"/>
                  </a:lnTo>
                  <a:lnTo>
                    <a:pt x="3640757" y="872499"/>
                  </a:lnTo>
                  <a:lnTo>
                    <a:pt x="3672143" y="839525"/>
                  </a:lnTo>
                  <a:lnTo>
                    <a:pt x="3703529" y="806540"/>
                  </a:lnTo>
                  <a:lnTo>
                    <a:pt x="3734915" y="773546"/>
                  </a:lnTo>
                  <a:lnTo>
                    <a:pt x="3766301" y="740542"/>
                  </a:lnTo>
                  <a:lnTo>
                    <a:pt x="3797686" y="707531"/>
                  </a:lnTo>
                  <a:lnTo>
                    <a:pt x="3829072" y="674511"/>
                  </a:lnTo>
                  <a:lnTo>
                    <a:pt x="3860458" y="641484"/>
                  </a:lnTo>
                  <a:lnTo>
                    <a:pt x="3891844" y="608450"/>
                  </a:lnTo>
                  <a:lnTo>
                    <a:pt x="3923230" y="575409"/>
                  </a:lnTo>
                  <a:lnTo>
                    <a:pt x="3954616" y="542363"/>
                  </a:lnTo>
                  <a:lnTo>
                    <a:pt x="3986001" y="509310"/>
                  </a:lnTo>
                  <a:lnTo>
                    <a:pt x="4017387" y="476252"/>
                  </a:lnTo>
                  <a:lnTo>
                    <a:pt x="4048773" y="443189"/>
                  </a:lnTo>
                  <a:lnTo>
                    <a:pt x="4080159" y="410122"/>
                  </a:lnTo>
                  <a:lnTo>
                    <a:pt x="4111545" y="377049"/>
                  </a:lnTo>
                  <a:lnTo>
                    <a:pt x="4142931" y="343973"/>
                  </a:lnTo>
                  <a:lnTo>
                    <a:pt x="4174317" y="310892"/>
                  </a:lnTo>
                  <a:lnTo>
                    <a:pt x="4205702" y="277808"/>
                  </a:lnTo>
                  <a:lnTo>
                    <a:pt x="4237088" y="244719"/>
                  </a:lnTo>
                  <a:lnTo>
                    <a:pt x="4268474" y="211628"/>
                  </a:lnTo>
                  <a:lnTo>
                    <a:pt x="4299860" y="178532"/>
                  </a:lnTo>
                  <a:lnTo>
                    <a:pt x="4331246" y="145434"/>
                  </a:lnTo>
                  <a:lnTo>
                    <a:pt x="4362632" y="112333"/>
                  </a:lnTo>
                  <a:lnTo>
                    <a:pt x="4394017" y="79229"/>
                  </a:lnTo>
                  <a:lnTo>
                    <a:pt x="4425403" y="46122"/>
                  </a:lnTo>
                  <a:lnTo>
                    <a:pt x="4456789" y="13013"/>
                  </a:lnTo>
                  <a:lnTo>
                    <a:pt x="4469124" y="0"/>
                  </a:lnTo>
                  <a:lnTo>
                    <a:pt x="4553981" y="0"/>
                  </a:lnTo>
                  <a:lnTo>
                    <a:pt x="4550947" y="3141"/>
                  </a:lnTo>
                  <a:lnTo>
                    <a:pt x="4519561" y="35629"/>
                  </a:lnTo>
                  <a:lnTo>
                    <a:pt x="4488175" y="68118"/>
                  </a:lnTo>
                  <a:lnTo>
                    <a:pt x="4456789" y="100608"/>
                  </a:lnTo>
                  <a:lnTo>
                    <a:pt x="4425403" y="133099"/>
                  </a:lnTo>
                  <a:lnTo>
                    <a:pt x="4394017" y="165591"/>
                  </a:lnTo>
                  <a:lnTo>
                    <a:pt x="4362632" y="198083"/>
                  </a:lnTo>
                  <a:lnTo>
                    <a:pt x="4331246" y="230576"/>
                  </a:lnTo>
                  <a:lnTo>
                    <a:pt x="4299860" y="263069"/>
                  </a:lnTo>
                  <a:lnTo>
                    <a:pt x="4268474" y="295563"/>
                  </a:lnTo>
                  <a:lnTo>
                    <a:pt x="4237088" y="328058"/>
                  </a:lnTo>
                  <a:lnTo>
                    <a:pt x="4205702" y="360552"/>
                  </a:lnTo>
                  <a:lnTo>
                    <a:pt x="4174317" y="393047"/>
                  </a:lnTo>
                  <a:lnTo>
                    <a:pt x="4142931" y="425542"/>
                  </a:lnTo>
                  <a:lnTo>
                    <a:pt x="4111545" y="458037"/>
                  </a:lnTo>
                  <a:lnTo>
                    <a:pt x="4080159" y="490531"/>
                  </a:lnTo>
                  <a:lnTo>
                    <a:pt x="4048773" y="523025"/>
                  </a:lnTo>
                  <a:lnTo>
                    <a:pt x="4017387" y="555518"/>
                  </a:lnTo>
                  <a:lnTo>
                    <a:pt x="3986001" y="588011"/>
                  </a:lnTo>
                  <a:lnTo>
                    <a:pt x="3954616" y="620502"/>
                  </a:lnTo>
                  <a:lnTo>
                    <a:pt x="3923230" y="652991"/>
                  </a:lnTo>
                  <a:lnTo>
                    <a:pt x="3891844" y="685479"/>
                  </a:lnTo>
                  <a:lnTo>
                    <a:pt x="3860458" y="717965"/>
                  </a:lnTo>
                  <a:lnTo>
                    <a:pt x="3829072" y="750448"/>
                  </a:lnTo>
                  <a:lnTo>
                    <a:pt x="3797686" y="782928"/>
                  </a:lnTo>
                  <a:lnTo>
                    <a:pt x="3766301" y="815405"/>
                  </a:lnTo>
                  <a:lnTo>
                    <a:pt x="3734915" y="847878"/>
                  </a:lnTo>
                  <a:lnTo>
                    <a:pt x="3703529" y="880346"/>
                  </a:lnTo>
                  <a:lnTo>
                    <a:pt x="3672143" y="912810"/>
                  </a:lnTo>
                  <a:lnTo>
                    <a:pt x="3640757" y="945267"/>
                  </a:lnTo>
                  <a:lnTo>
                    <a:pt x="3609371" y="977718"/>
                  </a:lnTo>
                  <a:lnTo>
                    <a:pt x="3577986" y="1010162"/>
                  </a:lnTo>
                  <a:lnTo>
                    <a:pt x="3546600" y="1042597"/>
                  </a:lnTo>
                  <a:lnTo>
                    <a:pt x="3515214" y="1075023"/>
                  </a:lnTo>
                  <a:lnTo>
                    <a:pt x="3483828" y="1107439"/>
                  </a:lnTo>
                  <a:lnTo>
                    <a:pt x="3452442" y="1139843"/>
                  </a:lnTo>
                  <a:lnTo>
                    <a:pt x="3421056" y="1172234"/>
                  </a:lnTo>
                  <a:lnTo>
                    <a:pt x="3389670" y="1204611"/>
                  </a:lnTo>
                  <a:lnTo>
                    <a:pt x="3358285" y="1236973"/>
                  </a:lnTo>
                  <a:lnTo>
                    <a:pt x="3326899" y="1269317"/>
                  </a:lnTo>
                  <a:lnTo>
                    <a:pt x="3295513" y="1301642"/>
                  </a:lnTo>
                  <a:lnTo>
                    <a:pt x="3264127" y="1333945"/>
                  </a:lnTo>
                  <a:lnTo>
                    <a:pt x="3232741" y="1366226"/>
                  </a:lnTo>
                  <a:lnTo>
                    <a:pt x="3201355" y="1398481"/>
                  </a:lnTo>
                  <a:lnTo>
                    <a:pt x="3169970" y="1430707"/>
                  </a:lnTo>
                  <a:lnTo>
                    <a:pt x="3138584" y="1462903"/>
                  </a:lnTo>
                  <a:lnTo>
                    <a:pt x="3107198" y="1495066"/>
                  </a:lnTo>
                  <a:lnTo>
                    <a:pt x="3075812" y="1527191"/>
                  </a:lnTo>
                  <a:lnTo>
                    <a:pt x="3044426" y="1559277"/>
                  </a:lnTo>
                  <a:lnTo>
                    <a:pt x="3013040" y="1591319"/>
                  </a:lnTo>
                  <a:lnTo>
                    <a:pt x="2981655" y="1623314"/>
                  </a:lnTo>
                  <a:lnTo>
                    <a:pt x="2950269" y="1655257"/>
                  </a:lnTo>
                  <a:lnTo>
                    <a:pt x="2918883" y="1687145"/>
                  </a:lnTo>
                  <a:lnTo>
                    <a:pt x="2887497" y="1718973"/>
                  </a:lnTo>
                  <a:lnTo>
                    <a:pt x="2856111" y="1750736"/>
                  </a:lnTo>
                  <a:lnTo>
                    <a:pt x="2824725" y="1782430"/>
                  </a:lnTo>
                  <a:lnTo>
                    <a:pt x="2793339" y="1814049"/>
                  </a:lnTo>
                  <a:lnTo>
                    <a:pt x="2761954" y="1845590"/>
                  </a:lnTo>
                  <a:lnTo>
                    <a:pt x="2730568" y="1877046"/>
                  </a:lnTo>
                  <a:lnTo>
                    <a:pt x="2699182" y="1908413"/>
                  </a:lnTo>
                  <a:lnTo>
                    <a:pt x="2667796" y="1939685"/>
                  </a:lnTo>
                  <a:lnTo>
                    <a:pt x="2636410" y="1970859"/>
                  </a:lnTo>
                  <a:lnTo>
                    <a:pt x="2605024" y="2001930"/>
                  </a:lnTo>
                  <a:lnTo>
                    <a:pt x="2573639" y="2032894"/>
                  </a:lnTo>
                  <a:lnTo>
                    <a:pt x="2542253" y="2063748"/>
                  </a:lnTo>
                  <a:lnTo>
                    <a:pt x="2510867" y="2094490"/>
                  </a:lnTo>
                  <a:lnTo>
                    <a:pt x="2479481" y="2125117"/>
                  </a:lnTo>
                  <a:lnTo>
                    <a:pt x="2448095" y="2155630"/>
                  </a:lnTo>
                  <a:lnTo>
                    <a:pt x="2416709" y="2186030"/>
                  </a:lnTo>
                  <a:lnTo>
                    <a:pt x="2385324" y="2216318"/>
                  </a:lnTo>
                  <a:lnTo>
                    <a:pt x="2353938" y="2246499"/>
                  </a:lnTo>
                  <a:lnTo>
                    <a:pt x="2322552" y="2276578"/>
                  </a:lnTo>
                  <a:lnTo>
                    <a:pt x="2291166" y="2306563"/>
                  </a:lnTo>
                  <a:lnTo>
                    <a:pt x="2259780" y="2336462"/>
                  </a:lnTo>
                  <a:lnTo>
                    <a:pt x="2228394" y="2366287"/>
                  </a:lnTo>
                  <a:lnTo>
                    <a:pt x="2197008" y="2396049"/>
                  </a:lnTo>
                  <a:lnTo>
                    <a:pt x="2165623" y="2425762"/>
                  </a:lnTo>
                  <a:lnTo>
                    <a:pt x="2134237" y="2455441"/>
                  </a:lnTo>
                  <a:lnTo>
                    <a:pt x="2102851" y="2485103"/>
                  </a:lnTo>
                  <a:lnTo>
                    <a:pt x="2071465" y="2514762"/>
                  </a:lnTo>
                  <a:lnTo>
                    <a:pt x="2040079" y="2544435"/>
                  </a:lnTo>
                  <a:lnTo>
                    <a:pt x="2008693" y="2574139"/>
                  </a:lnTo>
                  <a:lnTo>
                    <a:pt x="1977308" y="2603890"/>
                  </a:lnTo>
                  <a:lnTo>
                    <a:pt x="1945922" y="2633702"/>
                  </a:lnTo>
                  <a:lnTo>
                    <a:pt x="1914536" y="2663588"/>
                  </a:lnTo>
                  <a:lnTo>
                    <a:pt x="1883150" y="2693561"/>
                  </a:lnTo>
                  <a:lnTo>
                    <a:pt x="1851764" y="2723633"/>
                  </a:lnTo>
                  <a:lnTo>
                    <a:pt x="1820378" y="2753810"/>
                  </a:lnTo>
                  <a:lnTo>
                    <a:pt x="1788993" y="2784102"/>
                  </a:lnTo>
                  <a:lnTo>
                    <a:pt x="1757607" y="2814512"/>
                  </a:lnTo>
                  <a:lnTo>
                    <a:pt x="1726221" y="2845046"/>
                  </a:lnTo>
                  <a:lnTo>
                    <a:pt x="1694835" y="2875705"/>
                  </a:lnTo>
                  <a:lnTo>
                    <a:pt x="1663449" y="2906490"/>
                  </a:lnTo>
                  <a:lnTo>
                    <a:pt x="1632063" y="2937400"/>
                  </a:lnTo>
                  <a:lnTo>
                    <a:pt x="1600677" y="2968434"/>
                  </a:lnTo>
                  <a:lnTo>
                    <a:pt x="1569292" y="2999589"/>
                  </a:lnTo>
                  <a:lnTo>
                    <a:pt x="1537906" y="3030863"/>
                  </a:lnTo>
                  <a:lnTo>
                    <a:pt x="1506520" y="3062250"/>
                  </a:lnTo>
                  <a:lnTo>
                    <a:pt x="1475134" y="3093747"/>
                  </a:lnTo>
                  <a:lnTo>
                    <a:pt x="1443748" y="3125349"/>
                  </a:lnTo>
                  <a:lnTo>
                    <a:pt x="1412362" y="3157050"/>
                  </a:lnTo>
                  <a:lnTo>
                    <a:pt x="1380977" y="3188846"/>
                  </a:lnTo>
                  <a:lnTo>
                    <a:pt x="1349591" y="3220731"/>
                  </a:lnTo>
                  <a:lnTo>
                    <a:pt x="1318205" y="3252700"/>
                  </a:lnTo>
                  <a:lnTo>
                    <a:pt x="1286819" y="3284749"/>
                  </a:lnTo>
                  <a:lnTo>
                    <a:pt x="1255433" y="3316871"/>
                  </a:lnTo>
                  <a:lnTo>
                    <a:pt x="1224047" y="3349064"/>
                  </a:lnTo>
                  <a:lnTo>
                    <a:pt x="1192662" y="3381321"/>
                  </a:lnTo>
                  <a:lnTo>
                    <a:pt x="1161276" y="3413639"/>
                  </a:lnTo>
                  <a:lnTo>
                    <a:pt x="1129890" y="3446013"/>
                  </a:lnTo>
                  <a:lnTo>
                    <a:pt x="1098504" y="3478440"/>
                  </a:lnTo>
                  <a:lnTo>
                    <a:pt x="1067118" y="3510915"/>
                  </a:lnTo>
                  <a:lnTo>
                    <a:pt x="1035732" y="3543436"/>
                  </a:lnTo>
                  <a:lnTo>
                    <a:pt x="1004346" y="3575999"/>
                  </a:lnTo>
                  <a:lnTo>
                    <a:pt x="972961" y="3608601"/>
                  </a:lnTo>
                  <a:lnTo>
                    <a:pt x="941575" y="3641239"/>
                  </a:lnTo>
                  <a:lnTo>
                    <a:pt x="910189" y="3673911"/>
                  </a:lnTo>
                  <a:lnTo>
                    <a:pt x="878803" y="3706614"/>
                  </a:lnTo>
                  <a:lnTo>
                    <a:pt x="847417" y="3739346"/>
                  </a:lnTo>
                  <a:lnTo>
                    <a:pt x="816031" y="3772105"/>
                  </a:lnTo>
                  <a:lnTo>
                    <a:pt x="784646" y="3804889"/>
                  </a:lnTo>
                  <a:lnTo>
                    <a:pt x="753260" y="3837695"/>
                  </a:lnTo>
                  <a:lnTo>
                    <a:pt x="721874" y="3870523"/>
                  </a:lnTo>
                  <a:lnTo>
                    <a:pt x="690488" y="3903371"/>
                  </a:lnTo>
                  <a:lnTo>
                    <a:pt x="659102" y="3936238"/>
                  </a:lnTo>
                  <a:lnTo>
                    <a:pt x="627716" y="3969121"/>
                  </a:lnTo>
                  <a:lnTo>
                    <a:pt x="596331" y="4002021"/>
                  </a:lnTo>
                  <a:lnTo>
                    <a:pt x="564945" y="4034935"/>
                  </a:lnTo>
                  <a:lnTo>
                    <a:pt x="533559" y="4067863"/>
                  </a:lnTo>
                  <a:lnTo>
                    <a:pt x="502173" y="4100804"/>
                  </a:lnTo>
                  <a:lnTo>
                    <a:pt x="470787" y="4133757"/>
                  </a:lnTo>
                  <a:lnTo>
                    <a:pt x="439401" y="4166721"/>
                  </a:lnTo>
                  <a:lnTo>
                    <a:pt x="408015" y="4199696"/>
                  </a:lnTo>
                  <a:lnTo>
                    <a:pt x="376630" y="4232680"/>
                  </a:lnTo>
                  <a:lnTo>
                    <a:pt x="345244" y="4265674"/>
                  </a:lnTo>
                  <a:lnTo>
                    <a:pt x="313858" y="4298676"/>
                  </a:lnTo>
                  <a:lnTo>
                    <a:pt x="282472" y="4331686"/>
                  </a:lnTo>
                  <a:lnTo>
                    <a:pt x="251086" y="4364703"/>
                  </a:lnTo>
                  <a:lnTo>
                    <a:pt x="219700" y="4397728"/>
                  </a:lnTo>
                  <a:lnTo>
                    <a:pt x="188315" y="4430759"/>
                  </a:lnTo>
                  <a:lnTo>
                    <a:pt x="156929" y="4463796"/>
                  </a:lnTo>
                  <a:lnTo>
                    <a:pt x="125543" y="4496839"/>
                  </a:lnTo>
                  <a:lnTo>
                    <a:pt x="94157" y="4529888"/>
                  </a:lnTo>
                  <a:lnTo>
                    <a:pt x="62771" y="4562942"/>
                  </a:lnTo>
                  <a:lnTo>
                    <a:pt x="31385" y="4596001"/>
                  </a:lnTo>
                  <a:lnTo>
                    <a:pt x="0" y="4629065"/>
                  </a:lnTo>
                  <a:close/>
                </a:path>
              </a:pathLst>
            </a:custGeom>
            <a:solidFill>
              <a:srgbClr val="D5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3452" y="1107814"/>
              <a:ext cx="4469124" cy="4550303"/>
            </a:xfrm>
            <a:custGeom>
              <a:avLst/>
              <a:pathLst>
                <a:path w="4469124" h="4550303">
                  <a:moveTo>
                    <a:pt x="0" y="4550303"/>
                  </a:moveTo>
                  <a:lnTo>
                    <a:pt x="31385" y="4517798"/>
                  </a:lnTo>
                  <a:lnTo>
                    <a:pt x="62771" y="4485294"/>
                  </a:lnTo>
                  <a:lnTo>
                    <a:pt x="94157" y="4452790"/>
                  </a:lnTo>
                  <a:lnTo>
                    <a:pt x="125543" y="4420286"/>
                  </a:lnTo>
                  <a:lnTo>
                    <a:pt x="156929" y="4387784"/>
                  </a:lnTo>
                  <a:lnTo>
                    <a:pt x="188315" y="4355283"/>
                  </a:lnTo>
                  <a:lnTo>
                    <a:pt x="219700" y="4322783"/>
                  </a:lnTo>
                  <a:lnTo>
                    <a:pt x="251086" y="4290285"/>
                  </a:lnTo>
                  <a:lnTo>
                    <a:pt x="282472" y="4257789"/>
                  </a:lnTo>
                  <a:lnTo>
                    <a:pt x="313858" y="4225295"/>
                  </a:lnTo>
                  <a:lnTo>
                    <a:pt x="345244" y="4192805"/>
                  </a:lnTo>
                  <a:lnTo>
                    <a:pt x="376630" y="4160318"/>
                  </a:lnTo>
                  <a:lnTo>
                    <a:pt x="408015" y="4127835"/>
                  </a:lnTo>
                  <a:lnTo>
                    <a:pt x="439401" y="4095357"/>
                  </a:lnTo>
                  <a:lnTo>
                    <a:pt x="470787" y="4062884"/>
                  </a:lnTo>
                  <a:lnTo>
                    <a:pt x="502173" y="4030417"/>
                  </a:lnTo>
                  <a:lnTo>
                    <a:pt x="533559" y="3997957"/>
                  </a:lnTo>
                  <a:lnTo>
                    <a:pt x="564945" y="3965504"/>
                  </a:lnTo>
                  <a:lnTo>
                    <a:pt x="596331" y="3933060"/>
                  </a:lnTo>
                  <a:lnTo>
                    <a:pt x="627716" y="3900626"/>
                  </a:lnTo>
                  <a:lnTo>
                    <a:pt x="659102" y="3868203"/>
                  </a:lnTo>
                  <a:lnTo>
                    <a:pt x="690488" y="3835791"/>
                  </a:lnTo>
                  <a:lnTo>
                    <a:pt x="721874" y="3803393"/>
                  </a:lnTo>
                  <a:lnTo>
                    <a:pt x="753260" y="3771010"/>
                  </a:lnTo>
                  <a:lnTo>
                    <a:pt x="784646" y="3738644"/>
                  </a:lnTo>
                  <a:lnTo>
                    <a:pt x="816031" y="3706296"/>
                  </a:lnTo>
                  <a:lnTo>
                    <a:pt x="847417" y="3673968"/>
                  </a:lnTo>
                  <a:lnTo>
                    <a:pt x="878803" y="3641662"/>
                  </a:lnTo>
                  <a:lnTo>
                    <a:pt x="910189" y="3609380"/>
                  </a:lnTo>
                  <a:lnTo>
                    <a:pt x="941575" y="3577126"/>
                  </a:lnTo>
                  <a:lnTo>
                    <a:pt x="972961" y="3544901"/>
                  </a:lnTo>
                  <a:lnTo>
                    <a:pt x="1004346" y="3512709"/>
                  </a:lnTo>
                  <a:lnTo>
                    <a:pt x="1035732" y="3480552"/>
                  </a:lnTo>
                  <a:lnTo>
                    <a:pt x="1067118" y="3448433"/>
                  </a:lnTo>
                  <a:lnTo>
                    <a:pt x="1098504" y="3416357"/>
                  </a:lnTo>
                  <a:lnTo>
                    <a:pt x="1129890" y="3384326"/>
                  </a:lnTo>
                  <a:lnTo>
                    <a:pt x="1161276" y="3352345"/>
                  </a:lnTo>
                  <a:lnTo>
                    <a:pt x="1192662" y="3320418"/>
                  </a:lnTo>
                  <a:lnTo>
                    <a:pt x="1224047" y="3288549"/>
                  </a:lnTo>
                  <a:lnTo>
                    <a:pt x="1255433" y="3256743"/>
                  </a:lnTo>
                  <a:lnTo>
                    <a:pt x="1286819" y="3225004"/>
                  </a:lnTo>
                  <a:lnTo>
                    <a:pt x="1318205" y="3193338"/>
                  </a:lnTo>
                  <a:lnTo>
                    <a:pt x="1349591" y="3161750"/>
                  </a:lnTo>
                  <a:lnTo>
                    <a:pt x="1380977" y="3130243"/>
                  </a:lnTo>
                  <a:lnTo>
                    <a:pt x="1412362" y="3098824"/>
                  </a:lnTo>
                  <a:lnTo>
                    <a:pt x="1443748" y="3067498"/>
                  </a:lnTo>
                  <a:lnTo>
                    <a:pt x="1475134" y="3036268"/>
                  </a:lnTo>
                  <a:lnTo>
                    <a:pt x="1506520" y="3005141"/>
                  </a:lnTo>
                  <a:lnTo>
                    <a:pt x="1537906" y="2974118"/>
                  </a:lnTo>
                  <a:lnTo>
                    <a:pt x="1569292" y="2943205"/>
                  </a:lnTo>
                  <a:lnTo>
                    <a:pt x="1600677" y="2912404"/>
                  </a:lnTo>
                  <a:lnTo>
                    <a:pt x="1632063" y="2881716"/>
                  </a:lnTo>
                  <a:lnTo>
                    <a:pt x="1663449" y="2851143"/>
                  </a:lnTo>
                  <a:lnTo>
                    <a:pt x="1694835" y="2820683"/>
                  </a:lnTo>
                  <a:lnTo>
                    <a:pt x="1726221" y="2790336"/>
                  </a:lnTo>
                  <a:lnTo>
                    <a:pt x="1757607" y="2760098"/>
                  </a:lnTo>
                  <a:lnTo>
                    <a:pt x="1788993" y="2729963"/>
                  </a:lnTo>
                  <a:lnTo>
                    <a:pt x="1820378" y="2699926"/>
                  </a:lnTo>
                  <a:lnTo>
                    <a:pt x="1851764" y="2669977"/>
                  </a:lnTo>
                  <a:lnTo>
                    <a:pt x="1883150" y="2640106"/>
                  </a:lnTo>
                  <a:lnTo>
                    <a:pt x="1914536" y="2610303"/>
                  </a:lnTo>
                  <a:lnTo>
                    <a:pt x="1945922" y="2580552"/>
                  </a:lnTo>
                  <a:lnTo>
                    <a:pt x="1977308" y="2550841"/>
                  </a:lnTo>
                  <a:lnTo>
                    <a:pt x="2008693" y="2521153"/>
                  </a:lnTo>
                  <a:lnTo>
                    <a:pt x="2040079" y="2491472"/>
                  </a:lnTo>
                  <a:lnTo>
                    <a:pt x="2071465" y="2461782"/>
                  </a:lnTo>
                  <a:lnTo>
                    <a:pt x="2102851" y="2432067"/>
                  </a:lnTo>
                  <a:lnTo>
                    <a:pt x="2134237" y="2402310"/>
                  </a:lnTo>
                  <a:lnTo>
                    <a:pt x="2165623" y="2372497"/>
                  </a:lnTo>
                  <a:lnTo>
                    <a:pt x="2197008" y="2342613"/>
                  </a:lnTo>
                  <a:lnTo>
                    <a:pt x="2228394" y="2312646"/>
                  </a:lnTo>
                  <a:lnTo>
                    <a:pt x="2259780" y="2282584"/>
                  </a:lnTo>
                  <a:lnTo>
                    <a:pt x="2291166" y="2252419"/>
                  </a:lnTo>
                  <a:lnTo>
                    <a:pt x="2322552" y="2222141"/>
                  </a:lnTo>
                  <a:lnTo>
                    <a:pt x="2353938" y="2191746"/>
                  </a:lnTo>
                  <a:lnTo>
                    <a:pt x="2385324" y="2161229"/>
                  </a:lnTo>
                  <a:lnTo>
                    <a:pt x="2416709" y="2130587"/>
                  </a:lnTo>
                  <a:lnTo>
                    <a:pt x="2448095" y="2099819"/>
                  </a:lnTo>
                  <a:lnTo>
                    <a:pt x="2479481" y="2068926"/>
                  </a:lnTo>
                  <a:lnTo>
                    <a:pt x="2510867" y="2037908"/>
                  </a:lnTo>
                  <a:lnTo>
                    <a:pt x="2542253" y="2006768"/>
                  </a:lnTo>
                  <a:lnTo>
                    <a:pt x="2573639" y="1975508"/>
                  </a:lnTo>
                  <a:lnTo>
                    <a:pt x="2605024" y="1944134"/>
                  </a:lnTo>
                  <a:lnTo>
                    <a:pt x="2636410" y="1912649"/>
                  </a:lnTo>
                  <a:lnTo>
                    <a:pt x="2667796" y="1881057"/>
                  </a:lnTo>
                  <a:lnTo>
                    <a:pt x="2699182" y="1849365"/>
                  </a:lnTo>
                  <a:lnTo>
                    <a:pt x="2730568" y="1817576"/>
                  </a:lnTo>
                  <a:lnTo>
                    <a:pt x="2761954" y="1785697"/>
                  </a:lnTo>
                  <a:lnTo>
                    <a:pt x="2793339" y="1753732"/>
                  </a:lnTo>
                  <a:lnTo>
                    <a:pt x="2824725" y="1721686"/>
                  </a:lnTo>
                  <a:lnTo>
                    <a:pt x="2856111" y="1689565"/>
                  </a:lnTo>
                  <a:lnTo>
                    <a:pt x="2887497" y="1657373"/>
                  </a:lnTo>
                  <a:lnTo>
                    <a:pt x="2918883" y="1625115"/>
                  </a:lnTo>
                  <a:lnTo>
                    <a:pt x="2950269" y="1592796"/>
                  </a:lnTo>
                  <a:lnTo>
                    <a:pt x="2981655" y="1560419"/>
                  </a:lnTo>
                  <a:lnTo>
                    <a:pt x="3013040" y="1527988"/>
                  </a:lnTo>
                  <a:lnTo>
                    <a:pt x="3044426" y="1495508"/>
                  </a:lnTo>
                  <a:lnTo>
                    <a:pt x="3075812" y="1462982"/>
                  </a:lnTo>
                  <a:lnTo>
                    <a:pt x="3107198" y="1430413"/>
                  </a:lnTo>
                  <a:lnTo>
                    <a:pt x="3138584" y="1397804"/>
                  </a:lnTo>
                  <a:lnTo>
                    <a:pt x="3169970" y="1365159"/>
                  </a:lnTo>
                  <a:lnTo>
                    <a:pt x="3201355" y="1332479"/>
                  </a:lnTo>
                  <a:lnTo>
                    <a:pt x="3232741" y="1299768"/>
                  </a:lnTo>
                  <a:lnTo>
                    <a:pt x="3264127" y="1267027"/>
                  </a:lnTo>
                  <a:lnTo>
                    <a:pt x="3295513" y="1234260"/>
                  </a:lnTo>
                  <a:lnTo>
                    <a:pt x="3326899" y="1201467"/>
                  </a:lnTo>
                  <a:lnTo>
                    <a:pt x="3358285" y="1168651"/>
                  </a:lnTo>
                  <a:lnTo>
                    <a:pt x="3389670" y="1135813"/>
                  </a:lnTo>
                  <a:lnTo>
                    <a:pt x="3421056" y="1102955"/>
                  </a:lnTo>
                  <a:lnTo>
                    <a:pt x="3452442" y="1070079"/>
                  </a:lnTo>
                  <a:lnTo>
                    <a:pt x="3483828" y="1037185"/>
                  </a:lnTo>
                  <a:lnTo>
                    <a:pt x="3515214" y="1004276"/>
                  </a:lnTo>
                  <a:lnTo>
                    <a:pt x="3546600" y="971351"/>
                  </a:lnTo>
                  <a:lnTo>
                    <a:pt x="3577986" y="938413"/>
                  </a:lnTo>
                  <a:lnTo>
                    <a:pt x="3609371" y="905462"/>
                  </a:lnTo>
                  <a:lnTo>
                    <a:pt x="3640757" y="872499"/>
                  </a:lnTo>
                  <a:lnTo>
                    <a:pt x="3672143" y="839525"/>
                  </a:lnTo>
                  <a:lnTo>
                    <a:pt x="3703529" y="806540"/>
                  </a:lnTo>
                  <a:lnTo>
                    <a:pt x="3734915" y="773546"/>
                  </a:lnTo>
                  <a:lnTo>
                    <a:pt x="3766301" y="740542"/>
                  </a:lnTo>
                  <a:lnTo>
                    <a:pt x="3797686" y="707531"/>
                  </a:lnTo>
                  <a:lnTo>
                    <a:pt x="3829072" y="674511"/>
                  </a:lnTo>
                  <a:lnTo>
                    <a:pt x="3860458" y="641484"/>
                  </a:lnTo>
                  <a:lnTo>
                    <a:pt x="3891844" y="608450"/>
                  </a:lnTo>
                  <a:lnTo>
                    <a:pt x="3923230" y="575409"/>
                  </a:lnTo>
                  <a:lnTo>
                    <a:pt x="3954616" y="542363"/>
                  </a:lnTo>
                  <a:lnTo>
                    <a:pt x="3986001" y="509310"/>
                  </a:lnTo>
                  <a:lnTo>
                    <a:pt x="4017387" y="476252"/>
                  </a:lnTo>
                  <a:lnTo>
                    <a:pt x="4048773" y="443189"/>
                  </a:lnTo>
                  <a:lnTo>
                    <a:pt x="4080159" y="410122"/>
                  </a:lnTo>
                  <a:lnTo>
                    <a:pt x="4111545" y="377049"/>
                  </a:lnTo>
                  <a:lnTo>
                    <a:pt x="4142931" y="343973"/>
                  </a:lnTo>
                  <a:lnTo>
                    <a:pt x="4174317" y="310892"/>
                  </a:lnTo>
                  <a:lnTo>
                    <a:pt x="4205702" y="277808"/>
                  </a:lnTo>
                  <a:lnTo>
                    <a:pt x="4237088" y="244719"/>
                  </a:lnTo>
                  <a:lnTo>
                    <a:pt x="4268474" y="211628"/>
                  </a:lnTo>
                  <a:lnTo>
                    <a:pt x="4299860" y="178532"/>
                  </a:lnTo>
                  <a:lnTo>
                    <a:pt x="4331246" y="145434"/>
                  </a:lnTo>
                  <a:lnTo>
                    <a:pt x="4362632" y="112333"/>
                  </a:lnTo>
                  <a:lnTo>
                    <a:pt x="4394017" y="79229"/>
                  </a:lnTo>
                  <a:lnTo>
                    <a:pt x="4425403" y="46122"/>
                  </a:lnTo>
                  <a:lnTo>
                    <a:pt x="4456789" y="13013"/>
                  </a:lnTo>
                  <a:lnTo>
                    <a:pt x="44691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3452" y="1107814"/>
              <a:ext cx="4553981" cy="4629065"/>
            </a:xfrm>
            <a:custGeom>
              <a:avLst/>
              <a:pathLst>
                <a:path w="4553981" h="4629065">
                  <a:moveTo>
                    <a:pt x="4553981" y="0"/>
                  </a:moveTo>
                  <a:lnTo>
                    <a:pt x="4550947" y="3141"/>
                  </a:lnTo>
                  <a:lnTo>
                    <a:pt x="4519561" y="35629"/>
                  </a:lnTo>
                  <a:lnTo>
                    <a:pt x="4488175" y="68118"/>
                  </a:lnTo>
                  <a:lnTo>
                    <a:pt x="4456789" y="100608"/>
                  </a:lnTo>
                  <a:lnTo>
                    <a:pt x="4425403" y="133099"/>
                  </a:lnTo>
                  <a:lnTo>
                    <a:pt x="4394017" y="165591"/>
                  </a:lnTo>
                  <a:lnTo>
                    <a:pt x="4362632" y="198083"/>
                  </a:lnTo>
                  <a:lnTo>
                    <a:pt x="4331246" y="230576"/>
                  </a:lnTo>
                  <a:lnTo>
                    <a:pt x="4299860" y="263069"/>
                  </a:lnTo>
                  <a:lnTo>
                    <a:pt x="4268474" y="295563"/>
                  </a:lnTo>
                  <a:lnTo>
                    <a:pt x="4237088" y="328058"/>
                  </a:lnTo>
                  <a:lnTo>
                    <a:pt x="4205702" y="360552"/>
                  </a:lnTo>
                  <a:lnTo>
                    <a:pt x="4174317" y="393047"/>
                  </a:lnTo>
                  <a:lnTo>
                    <a:pt x="4142931" y="425542"/>
                  </a:lnTo>
                  <a:lnTo>
                    <a:pt x="4111545" y="458037"/>
                  </a:lnTo>
                  <a:lnTo>
                    <a:pt x="4080159" y="490531"/>
                  </a:lnTo>
                  <a:lnTo>
                    <a:pt x="4048773" y="523025"/>
                  </a:lnTo>
                  <a:lnTo>
                    <a:pt x="4017387" y="555518"/>
                  </a:lnTo>
                  <a:lnTo>
                    <a:pt x="3986001" y="588011"/>
                  </a:lnTo>
                  <a:lnTo>
                    <a:pt x="3954616" y="620502"/>
                  </a:lnTo>
                  <a:lnTo>
                    <a:pt x="3923230" y="652991"/>
                  </a:lnTo>
                  <a:lnTo>
                    <a:pt x="3891844" y="685479"/>
                  </a:lnTo>
                  <a:lnTo>
                    <a:pt x="3860458" y="717965"/>
                  </a:lnTo>
                  <a:lnTo>
                    <a:pt x="3829072" y="750448"/>
                  </a:lnTo>
                  <a:lnTo>
                    <a:pt x="3797686" y="782928"/>
                  </a:lnTo>
                  <a:lnTo>
                    <a:pt x="3766301" y="815405"/>
                  </a:lnTo>
                  <a:lnTo>
                    <a:pt x="3734915" y="847878"/>
                  </a:lnTo>
                  <a:lnTo>
                    <a:pt x="3703529" y="880346"/>
                  </a:lnTo>
                  <a:lnTo>
                    <a:pt x="3672143" y="912810"/>
                  </a:lnTo>
                  <a:lnTo>
                    <a:pt x="3640757" y="945267"/>
                  </a:lnTo>
                  <a:lnTo>
                    <a:pt x="3609371" y="977718"/>
                  </a:lnTo>
                  <a:lnTo>
                    <a:pt x="3577986" y="1010162"/>
                  </a:lnTo>
                  <a:lnTo>
                    <a:pt x="3546600" y="1042597"/>
                  </a:lnTo>
                  <a:lnTo>
                    <a:pt x="3515214" y="1075023"/>
                  </a:lnTo>
                  <a:lnTo>
                    <a:pt x="3483828" y="1107439"/>
                  </a:lnTo>
                  <a:lnTo>
                    <a:pt x="3452442" y="1139843"/>
                  </a:lnTo>
                  <a:lnTo>
                    <a:pt x="3421056" y="1172234"/>
                  </a:lnTo>
                  <a:lnTo>
                    <a:pt x="3389670" y="1204611"/>
                  </a:lnTo>
                  <a:lnTo>
                    <a:pt x="3358285" y="1236973"/>
                  </a:lnTo>
                  <a:lnTo>
                    <a:pt x="3326899" y="1269317"/>
                  </a:lnTo>
                  <a:lnTo>
                    <a:pt x="3295513" y="1301642"/>
                  </a:lnTo>
                  <a:lnTo>
                    <a:pt x="3264127" y="1333945"/>
                  </a:lnTo>
                  <a:lnTo>
                    <a:pt x="3232741" y="1366226"/>
                  </a:lnTo>
                  <a:lnTo>
                    <a:pt x="3201355" y="1398481"/>
                  </a:lnTo>
                  <a:lnTo>
                    <a:pt x="3169970" y="1430707"/>
                  </a:lnTo>
                  <a:lnTo>
                    <a:pt x="3138584" y="1462903"/>
                  </a:lnTo>
                  <a:lnTo>
                    <a:pt x="3107198" y="1495066"/>
                  </a:lnTo>
                  <a:lnTo>
                    <a:pt x="3075812" y="1527191"/>
                  </a:lnTo>
                  <a:lnTo>
                    <a:pt x="3044426" y="1559277"/>
                  </a:lnTo>
                  <a:lnTo>
                    <a:pt x="3013040" y="1591319"/>
                  </a:lnTo>
                  <a:lnTo>
                    <a:pt x="2981655" y="1623314"/>
                  </a:lnTo>
                  <a:lnTo>
                    <a:pt x="2950269" y="1655257"/>
                  </a:lnTo>
                  <a:lnTo>
                    <a:pt x="2918883" y="1687145"/>
                  </a:lnTo>
                  <a:lnTo>
                    <a:pt x="2887497" y="1718973"/>
                  </a:lnTo>
                  <a:lnTo>
                    <a:pt x="2856111" y="1750736"/>
                  </a:lnTo>
                  <a:lnTo>
                    <a:pt x="2824725" y="1782430"/>
                  </a:lnTo>
                  <a:lnTo>
                    <a:pt x="2793339" y="1814049"/>
                  </a:lnTo>
                  <a:lnTo>
                    <a:pt x="2761954" y="1845590"/>
                  </a:lnTo>
                  <a:lnTo>
                    <a:pt x="2730568" y="1877046"/>
                  </a:lnTo>
                  <a:lnTo>
                    <a:pt x="2699182" y="1908413"/>
                  </a:lnTo>
                  <a:lnTo>
                    <a:pt x="2667796" y="1939685"/>
                  </a:lnTo>
                  <a:lnTo>
                    <a:pt x="2636410" y="1970859"/>
                  </a:lnTo>
                  <a:lnTo>
                    <a:pt x="2605024" y="2001930"/>
                  </a:lnTo>
                  <a:lnTo>
                    <a:pt x="2573639" y="2032894"/>
                  </a:lnTo>
                  <a:lnTo>
                    <a:pt x="2542253" y="2063748"/>
                  </a:lnTo>
                  <a:lnTo>
                    <a:pt x="2510867" y="2094490"/>
                  </a:lnTo>
                  <a:lnTo>
                    <a:pt x="2479481" y="2125117"/>
                  </a:lnTo>
                  <a:lnTo>
                    <a:pt x="2448095" y="2155630"/>
                  </a:lnTo>
                  <a:lnTo>
                    <a:pt x="2416709" y="2186030"/>
                  </a:lnTo>
                  <a:lnTo>
                    <a:pt x="2385324" y="2216318"/>
                  </a:lnTo>
                  <a:lnTo>
                    <a:pt x="2353938" y="2246499"/>
                  </a:lnTo>
                  <a:lnTo>
                    <a:pt x="2322552" y="2276578"/>
                  </a:lnTo>
                  <a:lnTo>
                    <a:pt x="2291166" y="2306563"/>
                  </a:lnTo>
                  <a:lnTo>
                    <a:pt x="2259780" y="2336462"/>
                  </a:lnTo>
                  <a:lnTo>
                    <a:pt x="2228394" y="2366287"/>
                  </a:lnTo>
                  <a:lnTo>
                    <a:pt x="2197008" y="2396049"/>
                  </a:lnTo>
                  <a:lnTo>
                    <a:pt x="2165623" y="2425762"/>
                  </a:lnTo>
                  <a:lnTo>
                    <a:pt x="2134237" y="2455441"/>
                  </a:lnTo>
                  <a:lnTo>
                    <a:pt x="2102851" y="2485103"/>
                  </a:lnTo>
                  <a:lnTo>
                    <a:pt x="2071465" y="2514762"/>
                  </a:lnTo>
                  <a:lnTo>
                    <a:pt x="2040079" y="2544435"/>
                  </a:lnTo>
                  <a:lnTo>
                    <a:pt x="2008693" y="2574139"/>
                  </a:lnTo>
                  <a:lnTo>
                    <a:pt x="1977308" y="2603890"/>
                  </a:lnTo>
                  <a:lnTo>
                    <a:pt x="1945922" y="2633702"/>
                  </a:lnTo>
                  <a:lnTo>
                    <a:pt x="1914536" y="2663588"/>
                  </a:lnTo>
                  <a:lnTo>
                    <a:pt x="1883150" y="2693561"/>
                  </a:lnTo>
                  <a:lnTo>
                    <a:pt x="1851764" y="2723633"/>
                  </a:lnTo>
                  <a:lnTo>
                    <a:pt x="1820378" y="2753810"/>
                  </a:lnTo>
                  <a:lnTo>
                    <a:pt x="1788993" y="2784102"/>
                  </a:lnTo>
                  <a:lnTo>
                    <a:pt x="1757607" y="2814512"/>
                  </a:lnTo>
                  <a:lnTo>
                    <a:pt x="1726221" y="2845046"/>
                  </a:lnTo>
                  <a:lnTo>
                    <a:pt x="1694835" y="2875705"/>
                  </a:lnTo>
                  <a:lnTo>
                    <a:pt x="1663449" y="2906490"/>
                  </a:lnTo>
                  <a:lnTo>
                    <a:pt x="1632063" y="2937400"/>
                  </a:lnTo>
                  <a:lnTo>
                    <a:pt x="1600677" y="2968434"/>
                  </a:lnTo>
                  <a:lnTo>
                    <a:pt x="1569292" y="2999589"/>
                  </a:lnTo>
                  <a:lnTo>
                    <a:pt x="1537906" y="3030863"/>
                  </a:lnTo>
                  <a:lnTo>
                    <a:pt x="1506520" y="3062250"/>
                  </a:lnTo>
                  <a:lnTo>
                    <a:pt x="1475134" y="3093747"/>
                  </a:lnTo>
                  <a:lnTo>
                    <a:pt x="1443748" y="3125349"/>
                  </a:lnTo>
                  <a:lnTo>
                    <a:pt x="1412362" y="3157050"/>
                  </a:lnTo>
                  <a:lnTo>
                    <a:pt x="1380977" y="3188846"/>
                  </a:lnTo>
                  <a:lnTo>
                    <a:pt x="1349591" y="3220731"/>
                  </a:lnTo>
                  <a:lnTo>
                    <a:pt x="1318205" y="3252700"/>
                  </a:lnTo>
                  <a:lnTo>
                    <a:pt x="1286819" y="3284749"/>
                  </a:lnTo>
                  <a:lnTo>
                    <a:pt x="1255433" y="3316871"/>
                  </a:lnTo>
                  <a:lnTo>
                    <a:pt x="1224047" y="3349064"/>
                  </a:lnTo>
                  <a:lnTo>
                    <a:pt x="1192662" y="3381321"/>
                  </a:lnTo>
                  <a:lnTo>
                    <a:pt x="1161276" y="3413639"/>
                  </a:lnTo>
                  <a:lnTo>
                    <a:pt x="1129890" y="3446013"/>
                  </a:lnTo>
                  <a:lnTo>
                    <a:pt x="1098504" y="3478440"/>
                  </a:lnTo>
                  <a:lnTo>
                    <a:pt x="1067118" y="3510915"/>
                  </a:lnTo>
                  <a:lnTo>
                    <a:pt x="1035732" y="3543436"/>
                  </a:lnTo>
                  <a:lnTo>
                    <a:pt x="1004346" y="3575999"/>
                  </a:lnTo>
                  <a:lnTo>
                    <a:pt x="972961" y="3608601"/>
                  </a:lnTo>
                  <a:lnTo>
                    <a:pt x="941575" y="3641239"/>
                  </a:lnTo>
                  <a:lnTo>
                    <a:pt x="910189" y="3673911"/>
                  </a:lnTo>
                  <a:lnTo>
                    <a:pt x="878803" y="3706614"/>
                  </a:lnTo>
                  <a:lnTo>
                    <a:pt x="847417" y="3739346"/>
                  </a:lnTo>
                  <a:lnTo>
                    <a:pt x="816031" y="3772105"/>
                  </a:lnTo>
                  <a:lnTo>
                    <a:pt x="784646" y="3804889"/>
                  </a:lnTo>
                  <a:lnTo>
                    <a:pt x="753260" y="3837695"/>
                  </a:lnTo>
                  <a:lnTo>
                    <a:pt x="721874" y="3870523"/>
                  </a:lnTo>
                  <a:lnTo>
                    <a:pt x="690488" y="3903371"/>
                  </a:lnTo>
                  <a:lnTo>
                    <a:pt x="659102" y="3936238"/>
                  </a:lnTo>
                  <a:lnTo>
                    <a:pt x="627716" y="3969121"/>
                  </a:lnTo>
                  <a:lnTo>
                    <a:pt x="596331" y="4002021"/>
                  </a:lnTo>
                  <a:lnTo>
                    <a:pt x="564945" y="4034935"/>
                  </a:lnTo>
                  <a:lnTo>
                    <a:pt x="533559" y="4067863"/>
                  </a:lnTo>
                  <a:lnTo>
                    <a:pt x="502173" y="4100804"/>
                  </a:lnTo>
                  <a:lnTo>
                    <a:pt x="470787" y="4133757"/>
                  </a:lnTo>
                  <a:lnTo>
                    <a:pt x="439401" y="4166721"/>
                  </a:lnTo>
                  <a:lnTo>
                    <a:pt x="408015" y="4199696"/>
                  </a:lnTo>
                  <a:lnTo>
                    <a:pt x="376630" y="4232680"/>
                  </a:lnTo>
                  <a:lnTo>
                    <a:pt x="345244" y="4265674"/>
                  </a:lnTo>
                  <a:lnTo>
                    <a:pt x="313858" y="4298676"/>
                  </a:lnTo>
                  <a:lnTo>
                    <a:pt x="282472" y="4331686"/>
                  </a:lnTo>
                  <a:lnTo>
                    <a:pt x="251086" y="4364703"/>
                  </a:lnTo>
                  <a:lnTo>
                    <a:pt x="219700" y="4397728"/>
                  </a:lnTo>
                  <a:lnTo>
                    <a:pt x="188315" y="4430759"/>
                  </a:lnTo>
                  <a:lnTo>
                    <a:pt x="156929" y="4463796"/>
                  </a:lnTo>
                  <a:lnTo>
                    <a:pt x="125543" y="4496839"/>
                  </a:lnTo>
                  <a:lnTo>
                    <a:pt x="94157" y="4529888"/>
                  </a:lnTo>
                  <a:lnTo>
                    <a:pt x="62771" y="4562942"/>
                  </a:lnTo>
                  <a:lnTo>
                    <a:pt x="31385" y="4596001"/>
                  </a:lnTo>
                  <a:lnTo>
                    <a:pt x="0" y="4629065"/>
                  </a:lnTo>
                  <a:lnTo>
                    <a:pt x="0" y="46290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233452" y="1107814"/>
              <a:ext cx="4624675" cy="4705107"/>
            </a:xfrm>
            <a:custGeom>
              <a:avLst/>
              <a:pathLst>
                <a:path w="4624675" h="4705107">
                  <a:moveTo>
                    <a:pt x="0" y="4621107"/>
                  </a:moveTo>
                  <a:lnTo>
                    <a:pt x="31385" y="4588599"/>
                  </a:lnTo>
                  <a:lnTo>
                    <a:pt x="62771" y="4556092"/>
                  </a:lnTo>
                  <a:lnTo>
                    <a:pt x="94157" y="4523584"/>
                  </a:lnTo>
                  <a:lnTo>
                    <a:pt x="125543" y="4491077"/>
                  </a:lnTo>
                  <a:lnTo>
                    <a:pt x="156929" y="4458570"/>
                  </a:lnTo>
                  <a:lnTo>
                    <a:pt x="188315" y="4426064"/>
                  </a:lnTo>
                  <a:lnTo>
                    <a:pt x="219700" y="4393558"/>
                  </a:lnTo>
                  <a:lnTo>
                    <a:pt x="251086" y="4361054"/>
                  </a:lnTo>
                  <a:lnTo>
                    <a:pt x="282472" y="4328552"/>
                  </a:lnTo>
                  <a:lnTo>
                    <a:pt x="313858" y="4296051"/>
                  </a:lnTo>
                  <a:lnTo>
                    <a:pt x="345244" y="4263552"/>
                  </a:lnTo>
                  <a:lnTo>
                    <a:pt x="376630" y="4231056"/>
                  </a:lnTo>
                  <a:lnTo>
                    <a:pt x="408015" y="4198563"/>
                  </a:lnTo>
                  <a:lnTo>
                    <a:pt x="439401" y="4166074"/>
                  </a:lnTo>
                  <a:lnTo>
                    <a:pt x="470787" y="4133589"/>
                  </a:lnTo>
                  <a:lnTo>
                    <a:pt x="502173" y="4101108"/>
                  </a:lnTo>
                  <a:lnTo>
                    <a:pt x="533559" y="4068633"/>
                  </a:lnTo>
                  <a:lnTo>
                    <a:pt x="564945" y="4036163"/>
                  </a:lnTo>
                  <a:lnTo>
                    <a:pt x="596331" y="4003701"/>
                  </a:lnTo>
                  <a:lnTo>
                    <a:pt x="627716" y="3971246"/>
                  </a:lnTo>
                  <a:lnTo>
                    <a:pt x="659102" y="3938800"/>
                  </a:lnTo>
                  <a:lnTo>
                    <a:pt x="690488" y="3906364"/>
                  </a:lnTo>
                  <a:lnTo>
                    <a:pt x="721874" y="3873938"/>
                  </a:lnTo>
                  <a:lnTo>
                    <a:pt x="753260" y="3841524"/>
                  </a:lnTo>
                  <a:lnTo>
                    <a:pt x="784646" y="3809124"/>
                  </a:lnTo>
                  <a:lnTo>
                    <a:pt x="816031" y="3776739"/>
                  </a:lnTo>
                  <a:lnTo>
                    <a:pt x="847417" y="3744370"/>
                  </a:lnTo>
                  <a:lnTo>
                    <a:pt x="878803" y="3712019"/>
                  </a:lnTo>
                  <a:lnTo>
                    <a:pt x="910189" y="3679688"/>
                  </a:lnTo>
                  <a:lnTo>
                    <a:pt x="941575" y="3647380"/>
                  </a:lnTo>
                  <a:lnTo>
                    <a:pt x="972961" y="3615095"/>
                  </a:lnTo>
                  <a:lnTo>
                    <a:pt x="1004346" y="3582838"/>
                  </a:lnTo>
                  <a:lnTo>
                    <a:pt x="1035732" y="3550610"/>
                  </a:lnTo>
                  <a:lnTo>
                    <a:pt x="1067118" y="3518413"/>
                  </a:lnTo>
                  <a:lnTo>
                    <a:pt x="1098504" y="3486252"/>
                  </a:lnTo>
                  <a:lnTo>
                    <a:pt x="1129890" y="3454130"/>
                  </a:lnTo>
                  <a:lnTo>
                    <a:pt x="1161276" y="3422049"/>
                  </a:lnTo>
                  <a:lnTo>
                    <a:pt x="1192662" y="3390013"/>
                  </a:lnTo>
                  <a:lnTo>
                    <a:pt x="1224047" y="3358027"/>
                  </a:lnTo>
                  <a:lnTo>
                    <a:pt x="1255433" y="3326094"/>
                  </a:lnTo>
                  <a:lnTo>
                    <a:pt x="1286819" y="3294219"/>
                  </a:lnTo>
                  <a:lnTo>
                    <a:pt x="1318205" y="3262407"/>
                  </a:lnTo>
                  <a:lnTo>
                    <a:pt x="1349591" y="3230661"/>
                  </a:lnTo>
                  <a:lnTo>
                    <a:pt x="1380977" y="3198987"/>
                  </a:lnTo>
                  <a:lnTo>
                    <a:pt x="1412362" y="3167390"/>
                  </a:lnTo>
                  <a:lnTo>
                    <a:pt x="1443748" y="3135874"/>
                  </a:lnTo>
                  <a:lnTo>
                    <a:pt x="1475134" y="3104446"/>
                  </a:lnTo>
                  <a:lnTo>
                    <a:pt x="1506520" y="3073109"/>
                  </a:lnTo>
                  <a:lnTo>
                    <a:pt x="1537906" y="3041869"/>
                  </a:lnTo>
                  <a:lnTo>
                    <a:pt x="1569292" y="3010730"/>
                  </a:lnTo>
                  <a:lnTo>
                    <a:pt x="1600677" y="2979697"/>
                  </a:lnTo>
                  <a:lnTo>
                    <a:pt x="1632063" y="2948772"/>
                  </a:lnTo>
                  <a:lnTo>
                    <a:pt x="1663449" y="2917959"/>
                  </a:lnTo>
                  <a:lnTo>
                    <a:pt x="1694835" y="2887259"/>
                  </a:lnTo>
                  <a:lnTo>
                    <a:pt x="1726221" y="2856674"/>
                  </a:lnTo>
                  <a:lnTo>
                    <a:pt x="1757607" y="2826204"/>
                  </a:lnTo>
                  <a:lnTo>
                    <a:pt x="1788993" y="2795846"/>
                  </a:lnTo>
                  <a:lnTo>
                    <a:pt x="1820378" y="2765598"/>
                  </a:lnTo>
                  <a:lnTo>
                    <a:pt x="1851764" y="2735456"/>
                  </a:lnTo>
                  <a:lnTo>
                    <a:pt x="1883150" y="2705412"/>
                  </a:lnTo>
                  <a:lnTo>
                    <a:pt x="1914536" y="2675458"/>
                  </a:lnTo>
                  <a:lnTo>
                    <a:pt x="1945922" y="2645586"/>
                  </a:lnTo>
                  <a:lnTo>
                    <a:pt x="1977308" y="2615782"/>
                  </a:lnTo>
                  <a:lnTo>
                    <a:pt x="2008693" y="2586035"/>
                  </a:lnTo>
                  <a:lnTo>
                    <a:pt x="2040079" y="2556330"/>
                  </a:lnTo>
                  <a:lnTo>
                    <a:pt x="2071465" y="2526651"/>
                  </a:lnTo>
                  <a:lnTo>
                    <a:pt x="2102851" y="2496983"/>
                  </a:lnTo>
                  <a:lnTo>
                    <a:pt x="2134237" y="2467310"/>
                  </a:lnTo>
                  <a:lnTo>
                    <a:pt x="2165623" y="2437614"/>
                  </a:lnTo>
                  <a:lnTo>
                    <a:pt x="2197008" y="2407880"/>
                  </a:lnTo>
                  <a:lnTo>
                    <a:pt x="2228394" y="2378092"/>
                  </a:lnTo>
                  <a:lnTo>
                    <a:pt x="2259780" y="2348237"/>
                  </a:lnTo>
                  <a:lnTo>
                    <a:pt x="2291166" y="2318301"/>
                  </a:lnTo>
                  <a:lnTo>
                    <a:pt x="2322552" y="2288273"/>
                  </a:lnTo>
                  <a:lnTo>
                    <a:pt x="2353938" y="2258143"/>
                  </a:lnTo>
                  <a:lnTo>
                    <a:pt x="2385324" y="2227903"/>
                  </a:lnTo>
                  <a:lnTo>
                    <a:pt x="2416709" y="2197546"/>
                  </a:lnTo>
                  <a:lnTo>
                    <a:pt x="2448095" y="2167069"/>
                  </a:lnTo>
                  <a:lnTo>
                    <a:pt x="2479481" y="2136467"/>
                  </a:lnTo>
                  <a:lnTo>
                    <a:pt x="2510867" y="2105740"/>
                  </a:lnTo>
                  <a:lnTo>
                    <a:pt x="2542253" y="2074887"/>
                  </a:lnTo>
                  <a:lnTo>
                    <a:pt x="2573639" y="2043910"/>
                  </a:lnTo>
                  <a:lnTo>
                    <a:pt x="2605024" y="2012811"/>
                  </a:lnTo>
                  <a:lnTo>
                    <a:pt x="2636410" y="1981592"/>
                  </a:lnTo>
                  <a:lnTo>
                    <a:pt x="2667796" y="1950257"/>
                  </a:lnTo>
                  <a:lnTo>
                    <a:pt x="2699182" y="1918811"/>
                  </a:lnTo>
                  <a:lnTo>
                    <a:pt x="2730568" y="1887258"/>
                  </a:lnTo>
                  <a:lnTo>
                    <a:pt x="2761954" y="1855603"/>
                  </a:lnTo>
                  <a:lnTo>
                    <a:pt x="2793339" y="1823851"/>
                  </a:lnTo>
                  <a:lnTo>
                    <a:pt x="2824725" y="1792008"/>
                  </a:lnTo>
                  <a:lnTo>
                    <a:pt x="2856111" y="1760078"/>
                  </a:lnTo>
                  <a:lnTo>
                    <a:pt x="2887497" y="1728066"/>
                  </a:lnTo>
                  <a:lnTo>
                    <a:pt x="2918883" y="1695978"/>
                  </a:lnTo>
                  <a:lnTo>
                    <a:pt x="2950269" y="1663819"/>
                  </a:lnTo>
                  <a:lnTo>
                    <a:pt x="2981655" y="1631593"/>
                  </a:lnTo>
                  <a:lnTo>
                    <a:pt x="3013040" y="1599304"/>
                  </a:lnTo>
                  <a:lnTo>
                    <a:pt x="3044426" y="1566957"/>
                  </a:lnTo>
                  <a:lnTo>
                    <a:pt x="3075812" y="1534556"/>
                  </a:lnTo>
                  <a:lnTo>
                    <a:pt x="3107198" y="1502105"/>
                  </a:lnTo>
                  <a:lnTo>
                    <a:pt x="3138584" y="1469606"/>
                  </a:lnTo>
                  <a:lnTo>
                    <a:pt x="3169970" y="1437064"/>
                  </a:lnTo>
                  <a:lnTo>
                    <a:pt x="3201355" y="1404482"/>
                  </a:lnTo>
                  <a:lnTo>
                    <a:pt x="3232741" y="1371863"/>
                  </a:lnTo>
                  <a:lnTo>
                    <a:pt x="3264127" y="1339209"/>
                  </a:lnTo>
                  <a:lnTo>
                    <a:pt x="3295513" y="1306522"/>
                  </a:lnTo>
                  <a:lnTo>
                    <a:pt x="3326899" y="1273806"/>
                  </a:lnTo>
                  <a:lnTo>
                    <a:pt x="3358285" y="1241063"/>
                  </a:lnTo>
                  <a:lnTo>
                    <a:pt x="3389670" y="1208293"/>
                  </a:lnTo>
                  <a:lnTo>
                    <a:pt x="3421056" y="1175500"/>
                  </a:lnTo>
                  <a:lnTo>
                    <a:pt x="3452442" y="1142685"/>
                  </a:lnTo>
                  <a:lnTo>
                    <a:pt x="3483828" y="1109849"/>
                  </a:lnTo>
                  <a:lnTo>
                    <a:pt x="3515214" y="1076994"/>
                  </a:lnTo>
                  <a:lnTo>
                    <a:pt x="3546600" y="1044122"/>
                  </a:lnTo>
                  <a:lnTo>
                    <a:pt x="3577986" y="1011234"/>
                  </a:lnTo>
                  <a:lnTo>
                    <a:pt x="3609371" y="978330"/>
                  </a:lnTo>
                  <a:lnTo>
                    <a:pt x="3640757" y="945412"/>
                  </a:lnTo>
                  <a:lnTo>
                    <a:pt x="3672143" y="912481"/>
                  </a:lnTo>
                  <a:lnTo>
                    <a:pt x="3703529" y="879537"/>
                  </a:lnTo>
                  <a:lnTo>
                    <a:pt x="3734915" y="846582"/>
                  </a:lnTo>
                  <a:lnTo>
                    <a:pt x="3766301" y="813617"/>
                  </a:lnTo>
                  <a:lnTo>
                    <a:pt x="3797686" y="780641"/>
                  </a:lnTo>
                  <a:lnTo>
                    <a:pt x="3829072" y="747656"/>
                  </a:lnTo>
                  <a:lnTo>
                    <a:pt x="3860458" y="714663"/>
                  </a:lnTo>
                  <a:lnTo>
                    <a:pt x="3891844" y="681661"/>
                  </a:lnTo>
                  <a:lnTo>
                    <a:pt x="3923230" y="648651"/>
                  </a:lnTo>
                  <a:lnTo>
                    <a:pt x="3954616" y="615635"/>
                  </a:lnTo>
                  <a:lnTo>
                    <a:pt x="3986001" y="582611"/>
                  </a:lnTo>
                  <a:lnTo>
                    <a:pt x="4017387" y="549581"/>
                  </a:lnTo>
                  <a:lnTo>
                    <a:pt x="4048773" y="516546"/>
                  </a:lnTo>
                  <a:lnTo>
                    <a:pt x="4080159" y="483504"/>
                  </a:lnTo>
                  <a:lnTo>
                    <a:pt x="4111545" y="450457"/>
                  </a:lnTo>
                  <a:lnTo>
                    <a:pt x="4142931" y="417406"/>
                  </a:lnTo>
                  <a:lnTo>
                    <a:pt x="4174317" y="384349"/>
                  </a:lnTo>
                  <a:lnTo>
                    <a:pt x="4205702" y="351288"/>
                  </a:lnTo>
                  <a:lnTo>
                    <a:pt x="4237088" y="318222"/>
                  </a:lnTo>
                  <a:lnTo>
                    <a:pt x="4268474" y="285153"/>
                  </a:lnTo>
                  <a:lnTo>
                    <a:pt x="4299860" y="252080"/>
                  </a:lnTo>
                  <a:lnTo>
                    <a:pt x="4331246" y="219003"/>
                  </a:lnTo>
                  <a:lnTo>
                    <a:pt x="4362632" y="185922"/>
                  </a:lnTo>
                  <a:lnTo>
                    <a:pt x="4394017" y="152838"/>
                  </a:lnTo>
                  <a:lnTo>
                    <a:pt x="4425403" y="119751"/>
                  </a:lnTo>
                  <a:lnTo>
                    <a:pt x="4456789" y="86661"/>
                  </a:lnTo>
                  <a:lnTo>
                    <a:pt x="4488175" y="53567"/>
                  </a:lnTo>
                  <a:lnTo>
                    <a:pt x="4519561" y="20471"/>
                  </a:lnTo>
                  <a:lnTo>
                    <a:pt x="4538973" y="0"/>
                  </a:lnTo>
                  <a:lnTo>
                    <a:pt x="4624675" y="0"/>
                  </a:lnTo>
                  <a:lnTo>
                    <a:pt x="4613718" y="11345"/>
                  </a:lnTo>
                  <a:lnTo>
                    <a:pt x="4582332" y="43846"/>
                  </a:lnTo>
                  <a:lnTo>
                    <a:pt x="4550947" y="76348"/>
                  </a:lnTo>
                  <a:lnTo>
                    <a:pt x="4519561" y="108850"/>
                  </a:lnTo>
                  <a:lnTo>
                    <a:pt x="4488175" y="141354"/>
                  </a:lnTo>
                  <a:lnTo>
                    <a:pt x="4456789" y="173859"/>
                  </a:lnTo>
                  <a:lnTo>
                    <a:pt x="4425403" y="206365"/>
                  </a:lnTo>
                  <a:lnTo>
                    <a:pt x="4394017" y="238871"/>
                  </a:lnTo>
                  <a:lnTo>
                    <a:pt x="4362632" y="271378"/>
                  </a:lnTo>
                  <a:lnTo>
                    <a:pt x="4331246" y="303886"/>
                  </a:lnTo>
                  <a:lnTo>
                    <a:pt x="4299860" y="336394"/>
                  </a:lnTo>
                  <a:lnTo>
                    <a:pt x="4268474" y="368903"/>
                  </a:lnTo>
                  <a:lnTo>
                    <a:pt x="4237088" y="401412"/>
                  </a:lnTo>
                  <a:lnTo>
                    <a:pt x="4205702" y="433921"/>
                  </a:lnTo>
                  <a:lnTo>
                    <a:pt x="4174317" y="466430"/>
                  </a:lnTo>
                  <a:lnTo>
                    <a:pt x="4142931" y="498939"/>
                  </a:lnTo>
                  <a:lnTo>
                    <a:pt x="4111545" y="531448"/>
                  </a:lnTo>
                  <a:lnTo>
                    <a:pt x="4080159" y="563956"/>
                  </a:lnTo>
                  <a:lnTo>
                    <a:pt x="4048773" y="596463"/>
                  </a:lnTo>
                  <a:lnTo>
                    <a:pt x="4017387" y="628969"/>
                  </a:lnTo>
                  <a:lnTo>
                    <a:pt x="3986001" y="661474"/>
                  </a:lnTo>
                  <a:lnTo>
                    <a:pt x="3954616" y="693977"/>
                  </a:lnTo>
                  <a:lnTo>
                    <a:pt x="3923230" y="726478"/>
                  </a:lnTo>
                  <a:lnTo>
                    <a:pt x="3891844" y="758976"/>
                  </a:lnTo>
                  <a:lnTo>
                    <a:pt x="3860458" y="791471"/>
                  </a:lnTo>
                  <a:lnTo>
                    <a:pt x="3829072" y="823963"/>
                  </a:lnTo>
                  <a:lnTo>
                    <a:pt x="3797686" y="856452"/>
                  </a:lnTo>
                  <a:lnTo>
                    <a:pt x="3766301" y="888935"/>
                  </a:lnTo>
                  <a:lnTo>
                    <a:pt x="3734915" y="921414"/>
                  </a:lnTo>
                  <a:lnTo>
                    <a:pt x="3703529" y="953886"/>
                  </a:lnTo>
                  <a:lnTo>
                    <a:pt x="3672143" y="986352"/>
                  </a:lnTo>
                  <a:lnTo>
                    <a:pt x="3640757" y="1018811"/>
                  </a:lnTo>
                  <a:lnTo>
                    <a:pt x="3609371" y="1051261"/>
                  </a:lnTo>
                  <a:lnTo>
                    <a:pt x="3577986" y="1083702"/>
                  </a:lnTo>
                  <a:lnTo>
                    <a:pt x="3546600" y="1116132"/>
                  </a:lnTo>
                  <a:lnTo>
                    <a:pt x="3515214" y="1148550"/>
                  </a:lnTo>
                  <a:lnTo>
                    <a:pt x="3483828" y="1180956"/>
                  </a:lnTo>
                  <a:lnTo>
                    <a:pt x="3452442" y="1213347"/>
                  </a:lnTo>
                  <a:lnTo>
                    <a:pt x="3421056" y="1245722"/>
                  </a:lnTo>
                  <a:lnTo>
                    <a:pt x="3389670" y="1278079"/>
                  </a:lnTo>
                  <a:lnTo>
                    <a:pt x="3358285" y="1310416"/>
                  </a:lnTo>
                  <a:lnTo>
                    <a:pt x="3326899" y="1342732"/>
                  </a:lnTo>
                  <a:lnTo>
                    <a:pt x="3295513" y="1375024"/>
                  </a:lnTo>
                  <a:lnTo>
                    <a:pt x="3264127" y="1407289"/>
                  </a:lnTo>
                  <a:lnTo>
                    <a:pt x="3232741" y="1439526"/>
                  </a:lnTo>
                  <a:lnTo>
                    <a:pt x="3201355" y="1471732"/>
                  </a:lnTo>
                  <a:lnTo>
                    <a:pt x="3169970" y="1503903"/>
                  </a:lnTo>
                  <a:lnTo>
                    <a:pt x="3138584" y="1536036"/>
                  </a:lnTo>
                  <a:lnTo>
                    <a:pt x="3107198" y="1568129"/>
                  </a:lnTo>
                  <a:lnTo>
                    <a:pt x="3075812" y="1600177"/>
                  </a:lnTo>
                  <a:lnTo>
                    <a:pt x="3044426" y="1632176"/>
                  </a:lnTo>
                  <a:lnTo>
                    <a:pt x="3013040" y="1664123"/>
                  </a:lnTo>
                  <a:lnTo>
                    <a:pt x="2981655" y="1696013"/>
                  </a:lnTo>
                  <a:lnTo>
                    <a:pt x="2950269" y="1727841"/>
                  </a:lnTo>
                  <a:lnTo>
                    <a:pt x="2918883" y="1759604"/>
                  </a:lnTo>
                  <a:lnTo>
                    <a:pt x="2887497" y="1791296"/>
                  </a:lnTo>
                  <a:lnTo>
                    <a:pt x="2856111" y="1822912"/>
                  </a:lnTo>
                  <a:lnTo>
                    <a:pt x="2824725" y="1854447"/>
                  </a:lnTo>
                  <a:lnTo>
                    <a:pt x="2793339" y="1885896"/>
                  </a:lnTo>
                  <a:lnTo>
                    <a:pt x="2761954" y="1917255"/>
                  </a:lnTo>
                  <a:lnTo>
                    <a:pt x="2730568" y="1948518"/>
                  </a:lnTo>
                  <a:lnTo>
                    <a:pt x="2699182" y="1979680"/>
                  </a:lnTo>
                  <a:lnTo>
                    <a:pt x="2667796" y="2010739"/>
                  </a:lnTo>
                  <a:lnTo>
                    <a:pt x="2636410" y="2041689"/>
                  </a:lnTo>
                  <a:lnTo>
                    <a:pt x="2605024" y="2072528"/>
                  </a:lnTo>
                  <a:lnTo>
                    <a:pt x="2573639" y="2103253"/>
                  </a:lnTo>
                  <a:lnTo>
                    <a:pt x="2542253" y="2133864"/>
                  </a:lnTo>
                  <a:lnTo>
                    <a:pt x="2510867" y="2164361"/>
                  </a:lnTo>
                  <a:lnTo>
                    <a:pt x="2479481" y="2194744"/>
                  </a:lnTo>
                  <a:lnTo>
                    <a:pt x="2448095" y="2225017"/>
                  </a:lnTo>
                  <a:lnTo>
                    <a:pt x="2416709" y="2255183"/>
                  </a:lnTo>
                  <a:lnTo>
                    <a:pt x="2385324" y="2285249"/>
                  </a:lnTo>
                  <a:lnTo>
                    <a:pt x="2353938" y="2315223"/>
                  </a:lnTo>
                  <a:lnTo>
                    <a:pt x="2322552" y="2345114"/>
                  </a:lnTo>
                  <a:lnTo>
                    <a:pt x="2291166" y="2374934"/>
                  </a:lnTo>
                  <a:lnTo>
                    <a:pt x="2259780" y="2404694"/>
                  </a:lnTo>
                  <a:lnTo>
                    <a:pt x="2228394" y="2434410"/>
                  </a:lnTo>
                  <a:lnTo>
                    <a:pt x="2197008" y="2464096"/>
                  </a:lnTo>
                  <a:lnTo>
                    <a:pt x="2165623" y="2493768"/>
                  </a:lnTo>
                  <a:lnTo>
                    <a:pt x="2134237" y="2523442"/>
                  </a:lnTo>
                  <a:lnTo>
                    <a:pt x="2102851" y="2553136"/>
                  </a:lnTo>
                  <a:lnTo>
                    <a:pt x="2071465" y="2582864"/>
                  </a:lnTo>
                  <a:lnTo>
                    <a:pt x="2040079" y="2612643"/>
                  </a:lnTo>
                  <a:lnTo>
                    <a:pt x="2008693" y="2642487"/>
                  </a:lnTo>
                  <a:lnTo>
                    <a:pt x="1977308" y="2672409"/>
                  </a:lnTo>
                  <a:lnTo>
                    <a:pt x="1945922" y="2702422"/>
                  </a:lnTo>
                  <a:lnTo>
                    <a:pt x="1914536" y="2732534"/>
                  </a:lnTo>
                  <a:lnTo>
                    <a:pt x="1883150" y="2762755"/>
                  </a:lnTo>
                  <a:lnTo>
                    <a:pt x="1851764" y="2793092"/>
                  </a:lnTo>
                  <a:lnTo>
                    <a:pt x="1820378" y="2823548"/>
                  </a:lnTo>
                  <a:lnTo>
                    <a:pt x="1788993" y="2854129"/>
                  </a:lnTo>
                  <a:lnTo>
                    <a:pt x="1757607" y="2884834"/>
                  </a:lnTo>
                  <a:lnTo>
                    <a:pt x="1726221" y="2915665"/>
                  </a:lnTo>
                  <a:lnTo>
                    <a:pt x="1694835" y="2946621"/>
                  </a:lnTo>
                  <a:lnTo>
                    <a:pt x="1663449" y="2977700"/>
                  </a:lnTo>
                  <a:lnTo>
                    <a:pt x="1632063" y="3008899"/>
                  </a:lnTo>
                  <a:lnTo>
                    <a:pt x="1600677" y="3040214"/>
                  </a:lnTo>
                  <a:lnTo>
                    <a:pt x="1569292" y="3071642"/>
                  </a:lnTo>
                  <a:lnTo>
                    <a:pt x="1537906" y="3103177"/>
                  </a:lnTo>
                  <a:lnTo>
                    <a:pt x="1506520" y="3134816"/>
                  </a:lnTo>
                  <a:lnTo>
                    <a:pt x="1475134" y="3166552"/>
                  </a:lnTo>
                  <a:lnTo>
                    <a:pt x="1443748" y="3198381"/>
                  </a:lnTo>
                  <a:lnTo>
                    <a:pt x="1412362" y="3230298"/>
                  </a:lnTo>
                  <a:lnTo>
                    <a:pt x="1380977" y="3262296"/>
                  </a:lnTo>
                  <a:lnTo>
                    <a:pt x="1349591" y="3294373"/>
                  </a:lnTo>
                  <a:lnTo>
                    <a:pt x="1318205" y="3326521"/>
                  </a:lnTo>
                  <a:lnTo>
                    <a:pt x="1286819" y="3358738"/>
                  </a:lnTo>
                  <a:lnTo>
                    <a:pt x="1255433" y="3391018"/>
                  </a:lnTo>
                  <a:lnTo>
                    <a:pt x="1224047" y="3423356"/>
                  </a:lnTo>
                  <a:lnTo>
                    <a:pt x="1192662" y="3455750"/>
                  </a:lnTo>
                  <a:lnTo>
                    <a:pt x="1161276" y="3488195"/>
                  </a:lnTo>
                  <a:lnTo>
                    <a:pt x="1129890" y="3520687"/>
                  </a:lnTo>
                  <a:lnTo>
                    <a:pt x="1098504" y="3553223"/>
                  </a:lnTo>
                  <a:lnTo>
                    <a:pt x="1067118" y="3585800"/>
                  </a:lnTo>
                  <a:lnTo>
                    <a:pt x="1035732" y="3618415"/>
                  </a:lnTo>
                  <a:lnTo>
                    <a:pt x="1004346" y="3651066"/>
                  </a:lnTo>
                  <a:lnTo>
                    <a:pt x="972961" y="3683748"/>
                  </a:lnTo>
                  <a:lnTo>
                    <a:pt x="941575" y="3716461"/>
                  </a:lnTo>
                  <a:lnTo>
                    <a:pt x="910189" y="3749203"/>
                  </a:lnTo>
                  <a:lnTo>
                    <a:pt x="878803" y="3781970"/>
                  </a:lnTo>
                  <a:lnTo>
                    <a:pt x="847417" y="3814761"/>
                  </a:lnTo>
                  <a:lnTo>
                    <a:pt x="816031" y="3847574"/>
                  </a:lnTo>
                  <a:lnTo>
                    <a:pt x="784646" y="3880408"/>
                  </a:lnTo>
                  <a:lnTo>
                    <a:pt x="753260" y="3913262"/>
                  </a:lnTo>
                  <a:lnTo>
                    <a:pt x="721874" y="3946133"/>
                  </a:lnTo>
                  <a:lnTo>
                    <a:pt x="690488" y="3979020"/>
                  </a:lnTo>
                  <a:lnTo>
                    <a:pt x="659102" y="4011924"/>
                  </a:lnTo>
                  <a:lnTo>
                    <a:pt x="627716" y="4044841"/>
                  </a:lnTo>
                  <a:lnTo>
                    <a:pt x="596331" y="4077772"/>
                  </a:lnTo>
                  <a:lnTo>
                    <a:pt x="564945" y="4110715"/>
                  </a:lnTo>
                  <a:lnTo>
                    <a:pt x="533559" y="4143670"/>
                  </a:lnTo>
                  <a:lnTo>
                    <a:pt x="502173" y="4176635"/>
                  </a:lnTo>
                  <a:lnTo>
                    <a:pt x="470787" y="4209611"/>
                  </a:lnTo>
                  <a:lnTo>
                    <a:pt x="439401" y="4242596"/>
                  </a:lnTo>
                  <a:lnTo>
                    <a:pt x="408015" y="4275590"/>
                  </a:lnTo>
                  <a:lnTo>
                    <a:pt x="376630" y="4308592"/>
                  </a:lnTo>
                  <a:lnTo>
                    <a:pt x="345244" y="4341602"/>
                  </a:lnTo>
                  <a:lnTo>
                    <a:pt x="313858" y="4374619"/>
                  </a:lnTo>
                  <a:lnTo>
                    <a:pt x="282472" y="4407643"/>
                  </a:lnTo>
                  <a:lnTo>
                    <a:pt x="251086" y="4440673"/>
                  </a:lnTo>
                  <a:lnTo>
                    <a:pt x="219700" y="4473710"/>
                  </a:lnTo>
                  <a:lnTo>
                    <a:pt x="188315" y="4506752"/>
                  </a:lnTo>
                  <a:lnTo>
                    <a:pt x="156929" y="4539799"/>
                  </a:lnTo>
                  <a:lnTo>
                    <a:pt x="125543" y="4572851"/>
                  </a:lnTo>
                  <a:lnTo>
                    <a:pt x="94157" y="4605909"/>
                  </a:lnTo>
                  <a:lnTo>
                    <a:pt x="62771" y="4638970"/>
                  </a:lnTo>
                  <a:lnTo>
                    <a:pt x="31385" y="4672036"/>
                  </a:lnTo>
                  <a:lnTo>
                    <a:pt x="0" y="4705107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3452" y="1107814"/>
              <a:ext cx="4538973" cy="4621107"/>
            </a:xfrm>
            <a:custGeom>
              <a:avLst/>
              <a:pathLst>
                <a:path w="4538973" h="4621107">
                  <a:moveTo>
                    <a:pt x="0" y="4621107"/>
                  </a:moveTo>
                  <a:lnTo>
                    <a:pt x="31385" y="4588599"/>
                  </a:lnTo>
                  <a:lnTo>
                    <a:pt x="62771" y="4556092"/>
                  </a:lnTo>
                  <a:lnTo>
                    <a:pt x="94157" y="4523584"/>
                  </a:lnTo>
                  <a:lnTo>
                    <a:pt x="125543" y="4491077"/>
                  </a:lnTo>
                  <a:lnTo>
                    <a:pt x="156929" y="4458570"/>
                  </a:lnTo>
                  <a:lnTo>
                    <a:pt x="188315" y="4426064"/>
                  </a:lnTo>
                  <a:lnTo>
                    <a:pt x="219700" y="4393558"/>
                  </a:lnTo>
                  <a:lnTo>
                    <a:pt x="251086" y="4361054"/>
                  </a:lnTo>
                  <a:lnTo>
                    <a:pt x="282472" y="4328552"/>
                  </a:lnTo>
                  <a:lnTo>
                    <a:pt x="313858" y="4296051"/>
                  </a:lnTo>
                  <a:lnTo>
                    <a:pt x="345244" y="4263552"/>
                  </a:lnTo>
                  <a:lnTo>
                    <a:pt x="376630" y="4231056"/>
                  </a:lnTo>
                  <a:lnTo>
                    <a:pt x="408015" y="4198563"/>
                  </a:lnTo>
                  <a:lnTo>
                    <a:pt x="439401" y="4166074"/>
                  </a:lnTo>
                  <a:lnTo>
                    <a:pt x="470787" y="4133589"/>
                  </a:lnTo>
                  <a:lnTo>
                    <a:pt x="502173" y="4101108"/>
                  </a:lnTo>
                  <a:lnTo>
                    <a:pt x="533559" y="4068633"/>
                  </a:lnTo>
                  <a:lnTo>
                    <a:pt x="564945" y="4036163"/>
                  </a:lnTo>
                  <a:lnTo>
                    <a:pt x="596331" y="4003701"/>
                  </a:lnTo>
                  <a:lnTo>
                    <a:pt x="627716" y="3971246"/>
                  </a:lnTo>
                  <a:lnTo>
                    <a:pt x="659102" y="3938800"/>
                  </a:lnTo>
                  <a:lnTo>
                    <a:pt x="690488" y="3906364"/>
                  </a:lnTo>
                  <a:lnTo>
                    <a:pt x="721874" y="3873938"/>
                  </a:lnTo>
                  <a:lnTo>
                    <a:pt x="753260" y="3841524"/>
                  </a:lnTo>
                  <a:lnTo>
                    <a:pt x="784646" y="3809124"/>
                  </a:lnTo>
                  <a:lnTo>
                    <a:pt x="816031" y="3776739"/>
                  </a:lnTo>
                  <a:lnTo>
                    <a:pt x="847417" y="3744370"/>
                  </a:lnTo>
                  <a:lnTo>
                    <a:pt x="878803" y="3712019"/>
                  </a:lnTo>
                  <a:lnTo>
                    <a:pt x="910189" y="3679688"/>
                  </a:lnTo>
                  <a:lnTo>
                    <a:pt x="941575" y="3647380"/>
                  </a:lnTo>
                  <a:lnTo>
                    <a:pt x="972961" y="3615095"/>
                  </a:lnTo>
                  <a:lnTo>
                    <a:pt x="1004346" y="3582838"/>
                  </a:lnTo>
                  <a:lnTo>
                    <a:pt x="1035732" y="3550610"/>
                  </a:lnTo>
                  <a:lnTo>
                    <a:pt x="1067118" y="3518413"/>
                  </a:lnTo>
                  <a:lnTo>
                    <a:pt x="1098504" y="3486252"/>
                  </a:lnTo>
                  <a:lnTo>
                    <a:pt x="1129890" y="3454130"/>
                  </a:lnTo>
                  <a:lnTo>
                    <a:pt x="1161276" y="3422049"/>
                  </a:lnTo>
                  <a:lnTo>
                    <a:pt x="1192662" y="3390013"/>
                  </a:lnTo>
                  <a:lnTo>
                    <a:pt x="1224047" y="3358027"/>
                  </a:lnTo>
                  <a:lnTo>
                    <a:pt x="1255433" y="3326094"/>
                  </a:lnTo>
                  <a:lnTo>
                    <a:pt x="1286819" y="3294219"/>
                  </a:lnTo>
                  <a:lnTo>
                    <a:pt x="1318205" y="3262407"/>
                  </a:lnTo>
                  <a:lnTo>
                    <a:pt x="1349591" y="3230661"/>
                  </a:lnTo>
                  <a:lnTo>
                    <a:pt x="1380977" y="3198987"/>
                  </a:lnTo>
                  <a:lnTo>
                    <a:pt x="1412362" y="3167390"/>
                  </a:lnTo>
                  <a:lnTo>
                    <a:pt x="1443748" y="3135874"/>
                  </a:lnTo>
                  <a:lnTo>
                    <a:pt x="1475134" y="3104446"/>
                  </a:lnTo>
                  <a:lnTo>
                    <a:pt x="1506520" y="3073109"/>
                  </a:lnTo>
                  <a:lnTo>
                    <a:pt x="1537906" y="3041869"/>
                  </a:lnTo>
                  <a:lnTo>
                    <a:pt x="1569292" y="3010730"/>
                  </a:lnTo>
                  <a:lnTo>
                    <a:pt x="1600677" y="2979697"/>
                  </a:lnTo>
                  <a:lnTo>
                    <a:pt x="1632063" y="2948772"/>
                  </a:lnTo>
                  <a:lnTo>
                    <a:pt x="1663449" y="2917959"/>
                  </a:lnTo>
                  <a:lnTo>
                    <a:pt x="1694835" y="2887259"/>
                  </a:lnTo>
                  <a:lnTo>
                    <a:pt x="1726221" y="2856674"/>
                  </a:lnTo>
                  <a:lnTo>
                    <a:pt x="1757607" y="2826204"/>
                  </a:lnTo>
                  <a:lnTo>
                    <a:pt x="1788993" y="2795846"/>
                  </a:lnTo>
                  <a:lnTo>
                    <a:pt x="1820378" y="2765598"/>
                  </a:lnTo>
                  <a:lnTo>
                    <a:pt x="1851764" y="2735456"/>
                  </a:lnTo>
                  <a:lnTo>
                    <a:pt x="1883150" y="2705412"/>
                  </a:lnTo>
                  <a:lnTo>
                    <a:pt x="1914536" y="2675458"/>
                  </a:lnTo>
                  <a:lnTo>
                    <a:pt x="1945922" y="2645586"/>
                  </a:lnTo>
                  <a:lnTo>
                    <a:pt x="1977308" y="2615782"/>
                  </a:lnTo>
                  <a:lnTo>
                    <a:pt x="2008693" y="2586035"/>
                  </a:lnTo>
                  <a:lnTo>
                    <a:pt x="2040079" y="2556330"/>
                  </a:lnTo>
                  <a:lnTo>
                    <a:pt x="2071465" y="2526651"/>
                  </a:lnTo>
                  <a:lnTo>
                    <a:pt x="2102851" y="2496983"/>
                  </a:lnTo>
                  <a:lnTo>
                    <a:pt x="2134237" y="2467310"/>
                  </a:lnTo>
                  <a:lnTo>
                    <a:pt x="2165623" y="2437614"/>
                  </a:lnTo>
                  <a:lnTo>
                    <a:pt x="2197008" y="2407880"/>
                  </a:lnTo>
                  <a:lnTo>
                    <a:pt x="2228394" y="2378092"/>
                  </a:lnTo>
                  <a:lnTo>
                    <a:pt x="2259780" y="2348237"/>
                  </a:lnTo>
                  <a:lnTo>
                    <a:pt x="2291166" y="2318301"/>
                  </a:lnTo>
                  <a:lnTo>
                    <a:pt x="2322552" y="2288273"/>
                  </a:lnTo>
                  <a:lnTo>
                    <a:pt x="2353938" y="2258143"/>
                  </a:lnTo>
                  <a:lnTo>
                    <a:pt x="2385324" y="2227903"/>
                  </a:lnTo>
                  <a:lnTo>
                    <a:pt x="2416709" y="2197546"/>
                  </a:lnTo>
                  <a:lnTo>
                    <a:pt x="2448095" y="2167069"/>
                  </a:lnTo>
                  <a:lnTo>
                    <a:pt x="2479481" y="2136467"/>
                  </a:lnTo>
                  <a:lnTo>
                    <a:pt x="2510867" y="2105740"/>
                  </a:lnTo>
                  <a:lnTo>
                    <a:pt x="2542253" y="2074887"/>
                  </a:lnTo>
                  <a:lnTo>
                    <a:pt x="2573639" y="2043910"/>
                  </a:lnTo>
                  <a:lnTo>
                    <a:pt x="2605024" y="2012811"/>
                  </a:lnTo>
                  <a:lnTo>
                    <a:pt x="2636410" y="1981592"/>
                  </a:lnTo>
                  <a:lnTo>
                    <a:pt x="2667796" y="1950257"/>
                  </a:lnTo>
                  <a:lnTo>
                    <a:pt x="2699182" y="1918811"/>
                  </a:lnTo>
                  <a:lnTo>
                    <a:pt x="2730568" y="1887258"/>
                  </a:lnTo>
                  <a:lnTo>
                    <a:pt x="2761954" y="1855603"/>
                  </a:lnTo>
                  <a:lnTo>
                    <a:pt x="2793339" y="1823851"/>
                  </a:lnTo>
                  <a:lnTo>
                    <a:pt x="2824725" y="1792008"/>
                  </a:lnTo>
                  <a:lnTo>
                    <a:pt x="2856111" y="1760078"/>
                  </a:lnTo>
                  <a:lnTo>
                    <a:pt x="2887497" y="1728066"/>
                  </a:lnTo>
                  <a:lnTo>
                    <a:pt x="2918883" y="1695978"/>
                  </a:lnTo>
                  <a:lnTo>
                    <a:pt x="2950269" y="1663819"/>
                  </a:lnTo>
                  <a:lnTo>
                    <a:pt x="2981655" y="1631593"/>
                  </a:lnTo>
                  <a:lnTo>
                    <a:pt x="3013040" y="1599304"/>
                  </a:lnTo>
                  <a:lnTo>
                    <a:pt x="3044426" y="1566957"/>
                  </a:lnTo>
                  <a:lnTo>
                    <a:pt x="3075812" y="1534556"/>
                  </a:lnTo>
                  <a:lnTo>
                    <a:pt x="3107198" y="1502105"/>
                  </a:lnTo>
                  <a:lnTo>
                    <a:pt x="3138584" y="1469606"/>
                  </a:lnTo>
                  <a:lnTo>
                    <a:pt x="3169970" y="1437064"/>
                  </a:lnTo>
                  <a:lnTo>
                    <a:pt x="3201355" y="1404482"/>
                  </a:lnTo>
                  <a:lnTo>
                    <a:pt x="3232741" y="1371863"/>
                  </a:lnTo>
                  <a:lnTo>
                    <a:pt x="3264127" y="1339209"/>
                  </a:lnTo>
                  <a:lnTo>
                    <a:pt x="3295513" y="1306522"/>
                  </a:lnTo>
                  <a:lnTo>
                    <a:pt x="3326899" y="1273806"/>
                  </a:lnTo>
                  <a:lnTo>
                    <a:pt x="3358285" y="1241063"/>
                  </a:lnTo>
                  <a:lnTo>
                    <a:pt x="3389670" y="1208293"/>
                  </a:lnTo>
                  <a:lnTo>
                    <a:pt x="3421056" y="1175500"/>
                  </a:lnTo>
                  <a:lnTo>
                    <a:pt x="3452442" y="1142685"/>
                  </a:lnTo>
                  <a:lnTo>
                    <a:pt x="3483828" y="1109849"/>
                  </a:lnTo>
                  <a:lnTo>
                    <a:pt x="3515214" y="1076994"/>
                  </a:lnTo>
                  <a:lnTo>
                    <a:pt x="3546600" y="1044122"/>
                  </a:lnTo>
                  <a:lnTo>
                    <a:pt x="3577986" y="1011234"/>
                  </a:lnTo>
                  <a:lnTo>
                    <a:pt x="3609371" y="978330"/>
                  </a:lnTo>
                  <a:lnTo>
                    <a:pt x="3640757" y="945412"/>
                  </a:lnTo>
                  <a:lnTo>
                    <a:pt x="3672143" y="912481"/>
                  </a:lnTo>
                  <a:lnTo>
                    <a:pt x="3703529" y="879537"/>
                  </a:lnTo>
                  <a:lnTo>
                    <a:pt x="3734915" y="846582"/>
                  </a:lnTo>
                  <a:lnTo>
                    <a:pt x="3766301" y="813617"/>
                  </a:lnTo>
                  <a:lnTo>
                    <a:pt x="3797686" y="780641"/>
                  </a:lnTo>
                  <a:lnTo>
                    <a:pt x="3829072" y="747656"/>
                  </a:lnTo>
                  <a:lnTo>
                    <a:pt x="3860458" y="714663"/>
                  </a:lnTo>
                  <a:lnTo>
                    <a:pt x="3891844" y="681661"/>
                  </a:lnTo>
                  <a:lnTo>
                    <a:pt x="3923230" y="648651"/>
                  </a:lnTo>
                  <a:lnTo>
                    <a:pt x="3954616" y="615635"/>
                  </a:lnTo>
                  <a:lnTo>
                    <a:pt x="3986001" y="582611"/>
                  </a:lnTo>
                  <a:lnTo>
                    <a:pt x="4017387" y="549581"/>
                  </a:lnTo>
                  <a:lnTo>
                    <a:pt x="4048773" y="516546"/>
                  </a:lnTo>
                  <a:lnTo>
                    <a:pt x="4080159" y="483504"/>
                  </a:lnTo>
                  <a:lnTo>
                    <a:pt x="4111545" y="450457"/>
                  </a:lnTo>
                  <a:lnTo>
                    <a:pt x="4142931" y="417406"/>
                  </a:lnTo>
                  <a:lnTo>
                    <a:pt x="4174317" y="384349"/>
                  </a:lnTo>
                  <a:lnTo>
                    <a:pt x="4205702" y="351288"/>
                  </a:lnTo>
                  <a:lnTo>
                    <a:pt x="4237088" y="318222"/>
                  </a:lnTo>
                  <a:lnTo>
                    <a:pt x="4268474" y="285153"/>
                  </a:lnTo>
                  <a:lnTo>
                    <a:pt x="4299860" y="252080"/>
                  </a:lnTo>
                  <a:lnTo>
                    <a:pt x="4331246" y="219003"/>
                  </a:lnTo>
                  <a:lnTo>
                    <a:pt x="4362632" y="185922"/>
                  </a:lnTo>
                  <a:lnTo>
                    <a:pt x="4394017" y="152838"/>
                  </a:lnTo>
                  <a:lnTo>
                    <a:pt x="4425403" y="119751"/>
                  </a:lnTo>
                  <a:lnTo>
                    <a:pt x="4456789" y="86661"/>
                  </a:lnTo>
                  <a:lnTo>
                    <a:pt x="4488175" y="53567"/>
                  </a:lnTo>
                  <a:lnTo>
                    <a:pt x="4519561" y="20471"/>
                  </a:lnTo>
                  <a:lnTo>
                    <a:pt x="45389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3452" y="1107814"/>
              <a:ext cx="4624675" cy="4705107"/>
            </a:xfrm>
            <a:custGeom>
              <a:avLst/>
              <a:pathLst>
                <a:path w="4624675" h="4705107">
                  <a:moveTo>
                    <a:pt x="4624675" y="0"/>
                  </a:moveTo>
                  <a:lnTo>
                    <a:pt x="4613718" y="11345"/>
                  </a:lnTo>
                  <a:lnTo>
                    <a:pt x="4582332" y="43846"/>
                  </a:lnTo>
                  <a:lnTo>
                    <a:pt x="4550947" y="76348"/>
                  </a:lnTo>
                  <a:lnTo>
                    <a:pt x="4519561" y="108850"/>
                  </a:lnTo>
                  <a:lnTo>
                    <a:pt x="4488175" y="141354"/>
                  </a:lnTo>
                  <a:lnTo>
                    <a:pt x="4456789" y="173859"/>
                  </a:lnTo>
                  <a:lnTo>
                    <a:pt x="4425403" y="206365"/>
                  </a:lnTo>
                  <a:lnTo>
                    <a:pt x="4394017" y="238871"/>
                  </a:lnTo>
                  <a:lnTo>
                    <a:pt x="4362632" y="271378"/>
                  </a:lnTo>
                  <a:lnTo>
                    <a:pt x="4331246" y="303886"/>
                  </a:lnTo>
                  <a:lnTo>
                    <a:pt x="4299860" y="336394"/>
                  </a:lnTo>
                  <a:lnTo>
                    <a:pt x="4268474" y="368903"/>
                  </a:lnTo>
                  <a:lnTo>
                    <a:pt x="4237088" y="401412"/>
                  </a:lnTo>
                  <a:lnTo>
                    <a:pt x="4205702" y="433921"/>
                  </a:lnTo>
                  <a:lnTo>
                    <a:pt x="4174317" y="466430"/>
                  </a:lnTo>
                  <a:lnTo>
                    <a:pt x="4142931" y="498939"/>
                  </a:lnTo>
                  <a:lnTo>
                    <a:pt x="4111545" y="531448"/>
                  </a:lnTo>
                  <a:lnTo>
                    <a:pt x="4080159" y="563956"/>
                  </a:lnTo>
                  <a:lnTo>
                    <a:pt x="4048773" y="596463"/>
                  </a:lnTo>
                  <a:lnTo>
                    <a:pt x="4017387" y="628969"/>
                  </a:lnTo>
                  <a:lnTo>
                    <a:pt x="3986001" y="661474"/>
                  </a:lnTo>
                  <a:lnTo>
                    <a:pt x="3954616" y="693977"/>
                  </a:lnTo>
                  <a:lnTo>
                    <a:pt x="3923230" y="726478"/>
                  </a:lnTo>
                  <a:lnTo>
                    <a:pt x="3891844" y="758976"/>
                  </a:lnTo>
                  <a:lnTo>
                    <a:pt x="3860458" y="791471"/>
                  </a:lnTo>
                  <a:lnTo>
                    <a:pt x="3829072" y="823963"/>
                  </a:lnTo>
                  <a:lnTo>
                    <a:pt x="3797686" y="856452"/>
                  </a:lnTo>
                  <a:lnTo>
                    <a:pt x="3766301" y="888935"/>
                  </a:lnTo>
                  <a:lnTo>
                    <a:pt x="3734915" y="921414"/>
                  </a:lnTo>
                  <a:lnTo>
                    <a:pt x="3703529" y="953886"/>
                  </a:lnTo>
                  <a:lnTo>
                    <a:pt x="3672143" y="986352"/>
                  </a:lnTo>
                  <a:lnTo>
                    <a:pt x="3640757" y="1018811"/>
                  </a:lnTo>
                  <a:lnTo>
                    <a:pt x="3609371" y="1051261"/>
                  </a:lnTo>
                  <a:lnTo>
                    <a:pt x="3577986" y="1083702"/>
                  </a:lnTo>
                  <a:lnTo>
                    <a:pt x="3546600" y="1116132"/>
                  </a:lnTo>
                  <a:lnTo>
                    <a:pt x="3515214" y="1148550"/>
                  </a:lnTo>
                  <a:lnTo>
                    <a:pt x="3483828" y="1180956"/>
                  </a:lnTo>
                  <a:lnTo>
                    <a:pt x="3452442" y="1213347"/>
                  </a:lnTo>
                  <a:lnTo>
                    <a:pt x="3421056" y="1245722"/>
                  </a:lnTo>
                  <a:lnTo>
                    <a:pt x="3389670" y="1278079"/>
                  </a:lnTo>
                  <a:lnTo>
                    <a:pt x="3358285" y="1310416"/>
                  </a:lnTo>
                  <a:lnTo>
                    <a:pt x="3326899" y="1342732"/>
                  </a:lnTo>
                  <a:lnTo>
                    <a:pt x="3295513" y="1375024"/>
                  </a:lnTo>
                  <a:lnTo>
                    <a:pt x="3264127" y="1407289"/>
                  </a:lnTo>
                  <a:lnTo>
                    <a:pt x="3232741" y="1439526"/>
                  </a:lnTo>
                  <a:lnTo>
                    <a:pt x="3201355" y="1471732"/>
                  </a:lnTo>
                  <a:lnTo>
                    <a:pt x="3169970" y="1503903"/>
                  </a:lnTo>
                  <a:lnTo>
                    <a:pt x="3138584" y="1536036"/>
                  </a:lnTo>
                  <a:lnTo>
                    <a:pt x="3107198" y="1568129"/>
                  </a:lnTo>
                  <a:lnTo>
                    <a:pt x="3075812" y="1600177"/>
                  </a:lnTo>
                  <a:lnTo>
                    <a:pt x="3044426" y="1632176"/>
                  </a:lnTo>
                  <a:lnTo>
                    <a:pt x="3013040" y="1664123"/>
                  </a:lnTo>
                  <a:lnTo>
                    <a:pt x="2981655" y="1696013"/>
                  </a:lnTo>
                  <a:lnTo>
                    <a:pt x="2950269" y="1727841"/>
                  </a:lnTo>
                  <a:lnTo>
                    <a:pt x="2918883" y="1759604"/>
                  </a:lnTo>
                  <a:lnTo>
                    <a:pt x="2887497" y="1791296"/>
                  </a:lnTo>
                  <a:lnTo>
                    <a:pt x="2856111" y="1822912"/>
                  </a:lnTo>
                  <a:lnTo>
                    <a:pt x="2824725" y="1854447"/>
                  </a:lnTo>
                  <a:lnTo>
                    <a:pt x="2793339" y="1885896"/>
                  </a:lnTo>
                  <a:lnTo>
                    <a:pt x="2761954" y="1917255"/>
                  </a:lnTo>
                  <a:lnTo>
                    <a:pt x="2730568" y="1948518"/>
                  </a:lnTo>
                  <a:lnTo>
                    <a:pt x="2699182" y="1979680"/>
                  </a:lnTo>
                  <a:lnTo>
                    <a:pt x="2667796" y="2010739"/>
                  </a:lnTo>
                  <a:lnTo>
                    <a:pt x="2636410" y="2041689"/>
                  </a:lnTo>
                  <a:lnTo>
                    <a:pt x="2605024" y="2072528"/>
                  </a:lnTo>
                  <a:lnTo>
                    <a:pt x="2573639" y="2103253"/>
                  </a:lnTo>
                  <a:lnTo>
                    <a:pt x="2542253" y="2133864"/>
                  </a:lnTo>
                  <a:lnTo>
                    <a:pt x="2510867" y="2164361"/>
                  </a:lnTo>
                  <a:lnTo>
                    <a:pt x="2479481" y="2194744"/>
                  </a:lnTo>
                  <a:lnTo>
                    <a:pt x="2448095" y="2225017"/>
                  </a:lnTo>
                  <a:lnTo>
                    <a:pt x="2416709" y="2255183"/>
                  </a:lnTo>
                  <a:lnTo>
                    <a:pt x="2385324" y="2285249"/>
                  </a:lnTo>
                  <a:lnTo>
                    <a:pt x="2353938" y="2315223"/>
                  </a:lnTo>
                  <a:lnTo>
                    <a:pt x="2322552" y="2345114"/>
                  </a:lnTo>
                  <a:lnTo>
                    <a:pt x="2291166" y="2374934"/>
                  </a:lnTo>
                  <a:lnTo>
                    <a:pt x="2259780" y="2404694"/>
                  </a:lnTo>
                  <a:lnTo>
                    <a:pt x="2228394" y="2434410"/>
                  </a:lnTo>
                  <a:lnTo>
                    <a:pt x="2197008" y="2464096"/>
                  </a:lnTo>
                  <a:lnTo>
                    <a:pt x="2165623" y="2493768"/>
                  </a:lnTo>
                  <a:lnTo>
                    <a:pt x="2134237" y="2523442"/>
                  </a:lnTo>
                  <a:lnTo>
                    <a:pt x="2102851" y="2553136"/>
                  </a:lnTo>
                  <a:lnTo>
                    <a:pt x="2071465" y="2582864"/>
                  </a:lnTo>
                  <a:lnTo>
                    <a:pt x="2040079" y="2612643"/>
                  </a:lnTo>
                  <a:lnTo>
                    <a:pt x="2008693" y="2642487"/>
                  </a:lnTo>
                  <a:lnTo>
                    <a:pt x="1977308" y="2672409"/>
                  </a:lnTo>
                  <a:lnTo>
                    <a:pt x="1945922" y="2702422"/>
                  </a:lnTo>
                  <a:lnTo>
                    <a:pt x="1914536" y="2732534"/>
                  </a:lnTo>
                  <a:lnTo>
                    <a:pt x="1883150" y="2762755"/>
                  </a:lnTo>
                  <a:lnTo>
                    <a:pt x="1851764" y="2793092"/>
                  </a:lnTo>
                  <a:lnTo>
                    <a:pt x="1820378" y="2823548"/>
                  </a:lnTo>
                  <a:lnTo>
                    <a:pt x="1788993" y="2854129"/>
                  </a:lnTo>
                  <a:lnTo>
                    <a:pt x="1757607" y="2884834"/>
                  </a:lnTo>
                  <a:lnTo>
                    <a:pt x="1726221" y="2915665"/>
                  </a:lnTo>
                  <a:lnTo>
                    <a:pt x="1694835" y="2946621"/>
                  </a:lnTo>
                  <a:lnTo>
                    <a:pt x="1663449" y="2977700"/>
                  </a:lnTo>
                  <a:lnTo>
                    <a:pt x="1632063" y="3008899"/>
                  </a:lnTo>
                  <a:lnTo>
                    <a:pt x="1600677" y="3040214"/>
                  </a:lnTo>
                  <a:lnTo>
                    <a:pt x="1569292" y="3071642"/>
                  </a:lnTo>
                  <a:lnTo>
                    <a:pt x="1537906" y="3103177"/>
                  </a:lnTo>
                  <a:lnTo>
                    <a:pt x="1506520" y="3134816"/>
                  </a:lnTo>
                  <a:lnTo>
                    <a:pt x="1475134" y="3166552"/>
                  </a:lnTo>
                  <a:lnTo>
                    <a:pt x="1443748" y="3198381"/>
                  </a:lnTo>
                  <a:lnTo>
                    <a:pt x="1412362" y="3230298"/>
                  </a:lnTo>
                  <a:lnTo>
                    <a:pt x="1380977" y="3262296"/>
                  </a:lnTo>
                  <a:lnTo>
                    <a:pt x="1349591" y="3294373"/>
                  </a:lnTo>
                  <a:lnTo>
                    <a:pt x="1318205" y="3326521"/>
                  </a:lnTo>
                  <a:lnTo>
                    <a:pt x="1286819" y="3358738"/>
                  </a:lnTo>
                  <a:lnTo>
                    <a:pt x="1255433" y="3391018"/>
                  </a:lnTo>
                  <a:lnTo>
                    <a:pt x="1224047" y="3423356"/>
                  </a:lnTo>
                  <a:lnTo>
                    <a:pt x="1192662" y="3455750"/>
                  </a:lnTo>
                  <a:lnTo>
                    <a:pt x="1161276" y="3488195"/>
                  </a:lnTo>
                  <a:lnTo>
                    <a:pt x="1129890" y="3520687"/>
                  </a:lnTo>
                  <a:lnTo>
                    <a:pt x="1098504" y="3553223"/>
                  </a:lnTo>
                  <a:lnTo>
                    <a:pt x="1067118" y="3585800"/>
                  </a:lnTo>
                  <a:lnTo>
                    <a:pt x="1035732" y="3618415"/>
                  </a:lnTo>
                  <a:lnTo>
                    <a:pt x="1004346" y="3651066"/>
                  </a:lnTo>
                  <a:lnTo>
                    <a:pt x="972961" y="3683748"/>
                  </a:lnTo>
                  <a:lnTo>
                    <a:pt x="941575" y="3716461"/>
                  </a:lnTo>
                  <a:lnTo>
                    <a:pt x="910189" y="3749203"/>
                  </a:lnTo>
                  <a:lnTo>
                    <a:pt x="878803" y="3781970"/>
                  </a:lnTo>
                  <a:lnTo>
                    <a:pt x="847417" y="3814761"/>
                  </a:lnTo>
                  <a:lnTo>
                    <a:pt x="816031" y="3847574"/>
                  </a:lnTo>
                  <a:lnTo>
                    <a:pt x="784646" y="3880408"/>
                  </a:lnTo>
                  <a:lnTo>
                    <a:pt x="753260" y="3913262"/>
                  </a:lnTo>
                  <a:lnTo>
                    <a:pt x="721874" y="3946133"/>
                  </a:lnTo>
                  <a:lnTo>
                    <a:pt x="690488" y="3979020"/>
                  </a:lnTo>
                  <a:lnTo>
                    <a:pt x="659102" y="4011924"/>
                  </a:lnTo>
                  <a:lnTo>
                    <a:pt x="627716" y="4044841"/>
                  </a:lnTo>
                  <a:lnTo>
                    <a:pt x="596331" y="4077772"/>
                  </a:lnTo>
                  <a:lnTo>
                    <a:pt x="564945" y="4110715"/>
                  </a:lnTo>
                  <a:lnTo>
                    <a:pt x="533559" y="4143670"/>
                  </a:lnTo>
                  <a:lnTo>
                    <a:pt x="502173" y="4176635"/>
                  </a:lnTo>
                  <a:lnTo>
                    <a:pt x="470787" y="4209611"/>
                  </a:lnTo>
                  <a:lnTo>
                    <a:pt x="439401" y="4242596"/>
                  </a:lnTo>
                  <a:lnTo>
                    <a:pt x="408015" y="4275590"/>
                  </a:lnTo>
                  <a:lnTo>
                    <a:pt x="376630" y="4308592"/>
                  </a:lnTo>
                  <a:lnTo>
                    <a:pt x="345244" y="4341602"/>
                  </a:lnTo>
                  <a:lnTo>
                    <a:pt x="313858" y="4374619"/>
                  </a:lnTo>
                  <a:lnTo>
                    <a:pt x="282472" y="4407643"/>
                  </a:lnTo>
                  <a:lnTo>
                    <a:pt x="251086" y="4440673"/>
                  </a:lnTo>
                  <a:lnTo>
                    <a:pt x="219700" y="4473710"/>
                  </a:lnTo>
                  <a:lnTo>
                    <a:pt x="188315" y="4506752"/>
                  </a:lnTo>
                  <a:lnTo>
                    <a:pt x="156929" y="4539799"/>
                  </a:lnTo>
                  <a:lnTo>
                    <a:pt x="125543" y="4572851"/>
                  </a:lnTo>
                  <a:lnTo>
                    <a:pt x="94157" y="4605909"/>
                  </a:lnTo>
                  <a:lnTo>
                    <a:pt x="62771" y="4638970"/>
                  </a:lnTo>
                  <a:lnTo>
                    <a:pt x="31385" y="4672036"/>
                  </a:lnTo>
                  <a:lnTo>
                    <a:pt x="0" y="4705107"/>
                  </a:lnTo>
                  <a:lnTo>
                    <a:pt x="0" y="47051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370237" y="1417436"/>
              <a:ext cx="4602477" cy="4686660"/>
            </a:xfrm>
            <a:custGeom>
              <a:avLst/>
              <a:pathLst>
                <a:path w="4602477" h="4686660">
                  <a:moveTo>
                    <a:pt x="0" y="4686660"/>
                  </a:moveTo>
                  <a:lnTo>
                    <a:pt x="20144" y="4665777"/>
                  </a:lnTo>
                  <a:lnTo>
                    <a:pt x="51530" y="4633239"/>
                  </a:lnTo>
                  <a:lnTo>
                    <a:pt x="82916" y="4600699"/>
                  </a:lnTo>
                  <a:lnTo>
                    <a:pt x="114302" y="4568158"/>
                  </a:lnTo>
                  <a:lnTo>
                    <a:pt x="145688" y="4535615"/>
                  </a:lnTo>
                  <a:lnTo>
                    <a:pt x="177073" y="4503071"/>
                  </a:lnTo>
                  <a:lnTo>
                    <a:pt x="208459" y="4470526"/>
                  </a:lnTo>
                  <a:lnTo>
                    <a:pt x="239845" y="4437980"/>
                  </a:lnTo>
                  <a:lnTo>
                    <a:pt x="271231" y="4405432"/>
                  </a:lnTo>
                  <a:lnTo>
                    <a:pt x="302617" y="4372884"/>
                  </a:lnTo>
                  <a:lnTo>
                    <a:pt x="334003" y="4340334"/>
                  </a:lnTo>
                  <a:lnTo>
                    <a:pt x="365389" y="4307784"/>
                  </a:lnTo>
                  <a:lnTo>
                    <a:pt x="396774" y="4275233"/>
                  </a:lnTo>
                  <a:lnTo>
                    <a:pt x="428160" y="4242682"/>
                  </a:lnTo>
                  <a:lnTo>
                    <a:pt x="459546" y="4210130"/>
                  </a:lnTo>
                  <a:lnTo>
                    <a:pt x="490932" y="4177578"/>
                  </a:lnTo>
                  <a:lnTo>
                    <a:pt x="522318" y="4145026"/>
                  </a:lnTo>
                  <a:lnTo>
                    <a:pt x="553704" y="4112474"/>
                  </a:lnTo>
                  <a:lnTo>
                    <a:pt x="585089" y="4079923"/>
                  </a:lnTo>
                  <a:lnTo>
                    <a:pt x="616475" y="4047372"/>
                  </a:lnTo>
                  <a:lnTo>
                    <a:pt x="647861" y="4014823"/>
                  </a:lnTo>
                  <a:lnTo>
                    <a:pt x="679247" y="3982275"/>
                  </a:lnTo>
                  <a:lnTo>
                    <a:pt x="710633" y="3949729"/>
                  </a:lnTo>
                  <a:lnTo>
                    <a:pt x="742019" y="3917185"/>
                  </a:lnTo>
                  <a:lnTo>
                    <a:pt x="773404" y="3884643"/>
                  </a:lnTo>
                  <a:lnTo>
                    <a:pt x="804790" y="3852105"/>
                  </a:lnTo>
                  <a:lnTo>
                    <a:pt x="836176" y="3819571"/>
                  </a:lnTo>
                  <a:lnTo>
                    <a:pt x="867562" y="3787041"/>
                  </a:lnTo>
                  <a:lnTo>
                    <a:pt x="898948" y="3754516"/>
                  </a:lnTo>
                  <a:lnTo>
                    <a:pt x="930334" y="3721997"/>
                  </a:lnTo>
                  <a:lnTo>
                    <a:pt x="961720" y="3689484"/>
                  </a:lnTo>
                  <a:lnTo>
                    <a:pt x="993105" y="3656979"/>
                  </a:lnTo>
                  <a:lnTo>
                    <a:pt x="1024491" y="3624482"/>
                  </a:lnTo>
                  <a:lnTo>
                    <a:pt x="1055877" y="3591995"/>
                  </a:lnTo>
                  <a:lnTo>
                    <a:pt x="1087263" y="3559518"/>
                  </a:lnTo>
                  <a:lnTo>
                    <a:pt x="1118649" y="3527054"/>
                  </a:lnTo>
                  <a:lnTo>
                    <a:pt x="1150035" y="3494602"/>
                  </a:lnTo>
                  <a:lnTo>
                    <a:pt x="1181420" y="3462166"/>
                  </a:lnTo>
                  <a:lnTo>
                    <a:pt x="1212806" y="3429746"/>
                  </a:lnTo>
                  <a:lnTo>
                    <a:pt x="1244192" y="3397344"/>
                  </a:lnTo>
                  <a:lnTo>
                    <a:pt x="1275578" y="3364962"/>
                  </a:lnTo>
                  <a:lnTo>
                    <a:pt x="1306964" y="3332603"/>
                  </a:lnTo>
                  <a:lnTo>
                    <a:pt x="1338350" y="3300268"/>
                  </a:lnTo>
                  <a:lnTo>
                    <a:pt x="1369735" y="3267961"/>
                  </a:lnTo>
                  <a:lnTo>
                    <a:pt x="1401121" y="3235683"/>
                  </a:lnTo>
                  <a:lnTo>
                    <a:pt x="1432507" y="3203437"/>
                  </a:lnTo>
                  <a:lnTo>
                    <a:pt x="1463893" y="3171228"/>
                  </a:lnTo>
                  <a:lnTo>
                    <a:pt x="1495279" y="3139057"/>
                  </a:lnTo>
                  <a:lnTo>
                    <a:pt x="1526665" y="3106928"/>
                  </a:lnTo>
                  <a:lnTo>
                    <a:pt x="1558051" y="3074846"/>
                  </a:lnTo>
                  <a:lnTo>
                    <a:pt x="1589436" y="3042814"/>
                  </a:lnTo>
                  <a:lnTo>
                    <a:pt x="1620822" y="3010836"/>
                  </a:lnTo>
                  <a:lnTo>
                    <a:pt x="1652208" y="2978917"/>
                  </a:lnTo>
                  <a:lnTo>
                    <a:pt x="1683594" y="2947061"/>
                  </a:lnTo>
                  <a:lnTo>
                    <a:pt x="1714980" y="2915274"/>
                  </a:lnTo>
                  <a:lnTo>
                    <a:pt x="1746366" y="2883559"/>
                  </a:lnTo>
                  <a:lnTo>
                    <a:pt x="1777751" y="2851923"/>
                  </a:lnTo>
                  <a:lnTo>
                    <a:pt x="1809137" y="2820370"/>
                  </a:lnTo>
                  <a:lnTo>
                    <a:pt x="1840523" y="2788905"/>
                  </a:lnTo>
                  <a:lnTo>
                    <a:pt x="1871909" y="2757533"/>
                  </a:lnTo>
                  <a:lnTo>
                    <a:pt x="1903295" y="2726260"/>
                  </a:lnTo>
                  <a:lnTo>
                    <a:pt x="1934681" y="2695089"/>
                  </a:lnTo>
                  <a:lnTo>
                    <a:pt x="1966066" y="2664024"/>
                  </a:lnTo>
                  <a:lnTo>
                    <a:pt x="1997452" y="2633070"/>
                  </a:lnTo>
                  <a:lnTo>
                    <a:pt x="2028838" y="2602228"/>
                  </a:lnTo>
                  <a:lnTo>
                    <a:pt x="2060224" y="2571502"/>
                  </a:lnTo>
                  <a:lnTo>
                    <a:pt x="2091610" y="2540890"/>
                  </a:lnTo>
                  <a:lnTo>
                    <a:pt x="2122996" y="2510394"/>
                  </a:lnTo>
                  <a:lnTo>
                    <a:pt x="2154382" y="2480011"/>
                  </a:lnTo>
                  <a:lnTo>
                    <a:pt x="2185767" y="2449738"/>
                  </a:lnTo>
                  <a:lnTo>
                    <a:pt x="2217153" y="2419569"/>
                  </a:lnTo>
                  <a:lnTo>
                    <a:pt x="2248539" y="2389498"/>
                  </a:lnTo>
                  <a:lnTo>
                    <a:pt x="2279925" y="2359517"/>
                  </a:lnTo>
                  <a:lnTo>
                    <a:pt x="2311311" y="2329615"/>
                  </a:lnTo>
                  <a:lnTo>
                    <a:pt x="2342697" y="2299781"/>
                  </a:lnTo>
                  <a:lnTo>
                    <a:pt x="2374082" y="2270000"/>
                  </a:lnTo>
                  <a:lnTo>
                    <a:pt x="2405468" y="2240259"/>
                  </a:lnTo>
                  <a:lnTo>
                    <a:pt x="2436854" y="2210542"/>
                  </a:lnTo>
                  <a:lnTo>
                    <a:pt x="2468240" y="2180833"/>
                  </a:lnTo>
                  <a:lnTo>
                    <a:pt x="2499626" y="2151114"/>
                  </a:lnTo>
                  <a:lnTo>
                    <a:pt x="2531012" y="2121371"/>
                  </a:lnTo>
                  <a:lnTo>
                    <a:pt x="2562397" y="2091587"/>
                  </a:lnTo>
                  <a:lnTo>
                    <a:pt x="2593783" y="2061746"/>
                  </a:lnTo>
                  <a:lnTo>
                    <a:pt x="2625169" y="2031836"/>
                  </a:lnTo>
                  <a:lnTo>
                    <a:pt x="2656555" y="2001842"/>
                  </a:lnTo>
                  <a:lnTo>
                    <a:pt x="2687941" y="1971754"/>
                  </a:lnTo>
                  <a:lnTo>
                    <a:pt x="2719327" y="1941563"/>
                  </a:lnTo>
                  <a:lnTo>
                    <a:pt x="2750713" y="1911261"/>
                  </a:lnTo>
                  <a:lnTo>
                    <a:pt x="2782098" y="1880841"/>
                  </a:lnTo>
                  <a:lnTo>
                    <a:pt x="2813484" y="1850301"/>
                  </a:lnTo>
                  <a:lnTo>
                    <a:pt x="2844870" y="1819636"/>
                  </a:lnTo>
                  <a:lnTo>
                    <a:pt x="2876256" y="1788846"/>
                  </a:lnTo>
                  <a:lnTo>
                    <a:pt x="2907642" y="1757932"/>
                  </a:lnTo>
                  <a:lnTo>
                    <a:pt x="2939028" y="1726894"/>
                  </a:lnTo>
                  <a:lnTo>
                    <a:pt x="2970413" y="1695734"/>
                  </a:lnTo>
                  <a:lnTo>
                    <a:pt x="3001799" y="1664457"/>
                  </a:lnTo>
                  <a:lnTo>
                    <a:pt x="3033185" y="1633066"/>
                  </a:lnTo>
                  <a:lnTo>
                    <a:pt x="3064571" y="1601565"/>
                  </a:lnTo>
                  <a:lnTo>
                    <a:pt x="3095957" y="1569959"/>
                  </a:lnTo>
                  <a:lnTo>
                    <a:pt x="3127343" y="1538253"/>
                  </a:lnTo>
                  <a:lnTo>
                    <a:pt x="3158728" y="1506451"/>
                  </a:lnTo>
                  <a:lnTo>
                    <a:pt x="3190114" y="1474561"/>
                  </a:lnTo>
                  <a:lnTo>
                    <a:pt x="3221500" y="1442585"/>
                  </a:lnTo>
                  <a:lnTo>
                    <a:pt x="3252886" y="1410531"/>
                  </a:lnTo>
                  <a:lnTo>
                    <a:pt x="3284272" y="1378401"/>
                  </a:lnTo>
                  <a:lnTo>
                    <a:pt x="3315658" y="1346202"/>
                  </a:lnTo>
                  <a:lnTo>
                    <a:pt x="3347044" y="1313938"/>
                  </a:lnTo>
                  <a:lnTo>
                    <a:pt x="3378429" y="1281614"/>
                  </a:lnTo>
                  <a:lnTo>
                    <a:pt x="3409815" y="1249232"/>
                  </a:lnTo>
                  <a:lnTo>
                    <a:pt x="3441201" y="1216799"/>
                  </a:lnTo>
                  <a:lnTo>
                    <a:pt x="3472587" y="1184317"/>
                  </a:lnTo>
                  <a:lnTo>
                    <a:pt x="3503973" y="1151789"/>
                  </a:lnTo>
                  <a:lnTo>
                    <a:pt x="3535359" y="1119219"/>
                  </a:lnTo>
                  <a:lnTo>
                    <a:pt x="3566744" y="1086611"/>
                  </a:lnTo>
                  <a:lnTo>
                    <a:pt x="3598130" y="1053967"/>
                  </a:lnTo>
                  <a:lnTo>
                    <a:pt x="3629516" y="1021289"/>
                  </a:lnTo>
                  <a:lnTo>
                    <a:pt x="3660902" y="988580"/>
                  </a:lnTo>
                  <a:lnTo>
                    <a:pt x="3692288" y="955843"/>
                  </a:lnTo>
                  <a:lnTo>
                    <a:pt x="3723674" y="923079"/>
                  </a:lnTo>
                  <a:lnTo>
                    <a:pt x="3755059" y="890291"/>
                  </a:lnTo>
                  <a:lnTo>
                    <a:pt x="3786445" y="857480"/>
                  </a:lnTo>
                  <a:lnTo>
                    <a:pt x="3817831" y="824648"/>
                  </a:lnTo>
                  <a:lnTo>
                    <a:pt x="3849217" y="791797"/>
                  </a:lnTo>
                  <a:lnTo>
                    <a:pt x="3880603" y="758927"/>
                  </a:lnTo>
                  <a:lnTo>
                    <a:pt x="3911989" y="726041"/>
                  </a:lnTo>
                  <a:lnTo>
                    <a:pt x="3943375" y="693139"/>
                  </a:lnTo>
                  <a:lnTo>
                    <a:pt x="3974760" y="660223"/>
                  </a:lnTo>
                  <a:lnTo>
                    <a:pt x="4006146" y="627294"/>
                  </a:lnTo>
                  <a:lnTo>
                    <a:pt x="4037532" y="594352"/>
                  </a:lnTo>
                  <a:lnTo>
                    <a:pt x="4068918" y="561399"/>
                  </a:lnTo>
                  <a:lnTo>
                    <a:pt x="4100304" y="528435"/>
                  </a:lnTo>
                  <a:lnTo>
                    <a:pt x="4131690" y="495460"/>
                  </a:lnTo>
                  <a:lnTo>
                    <a:pt x="4163075" y="462477"/>
                  </a:lnTo>
                  <a:lnTo>
                    <a:pt x="4194461" y="429485"/>
                  </a:lnTo>
                  <a:lnTo>
                    <a:pt x="4225847" y="396484"/>
                  </a:lnTo>
                  <a:lnTo>
                    <a:pt x="4257233" y="363476"/>
                  </a:lnTo>
                  <a:lnTo>
                    <a:pt x="4288619" y="330461"/>
                  </a:lnTo>
                  <a:lnTo>
                    <a:pt x="4320005" y="297439"/>
                  </a:lnTo>
                  <a:lnTo>
                    <a:pt x="4351391" y="264411"/>
                  </a:lnTo>
                  <a:lnTo>
                    <a:pt x="4382776" y="231377"/>
                  </a:lnTo>
                  <a:lnTo>
                    <a:pt x="4414162" y="198337"/>
                  </a:lnTo>
                  <a:lnTo>
                    <a:pt x="4445548" y="165292"/>
                  </a:lnTo>
                  <a:lnTo>
                    <a:pt x="4476934" y="132243"/>
                  </a:lnTo>
                  <a:lnTo>
                    <a:pt x="4508320" y="99188"/>
                  </a:lnTo>
                  <a:lnTo>
                    <a:pt x="4539706" y="66129"/>
                  </a:lnTo>
                  <a:lnTo>
                    <a:pt x="4571091" y="33066"/>
                  </a:lnTo>
                  <a:lnTo>
                    <a:pt x="4602477" y="0"/>
                  </a:lnTo>
                  <a:lnTo>
                    <a:pt x="4602477" y="94642"/>
                  </a:lnTo>
                  <a:lnTo>
                    <a:pt x="4571091" y="127150"/>
                  </a:lnTo>
                  <a:lnTo>
                    <a:pt x="4539706" y="159658"/>
                  </a:lnTo>
                  <a:lnTo>
                    <a:pt x="4508320" y="192165"/>
                  </a:lnTo>
                  <a:lnTo>
                    <a:pt x="4476934" y="224671"/>
                  </a:lnTo>
                  <a:lnTo>
                    <a:pt x="4445548" y="257177"/>
                  </a:lnTo>
                  <a:lnTo>
                    <a:pt x="4414162" y="289681"/>
                  </a:lnTo>
                  <a:lnTo>
                    <a:pt x="4382776" y="322184"/>
                  </a:lnTo>
                  <a:lnTo>
                    <a:pt x="4351391" y="354685"/>
                  </a:lnTo>
                  <a:lnTo>
                    <a:pt x="4320005" y="387183"/>
                  </a:lnTo>
                  <a:lnTo>
                    <a:pt x="4288619" y="419680"/>
                  </a:lnTo>
                  <a:lnTo>
                    <a:pt x="4257233" y="452173"/>
                  </a:lnTo>
                  <a:lnTo>
                    <a:pt x="4225847" y="484663"/>
                  </a:lnTo>
                  <a:lnTo>
                    <a:pt x="4194461" y="517149"/>
                  </a:lnTo>
                  <a:lnTo>
                    <a:pt x="4163075" y="549631"/>
                  </a:lnTo>
                  <a:lnTo>
                    <a:pt x="4131690" y="582107"/>
                  </a:lnTo>
                  <a:lnTo>
                    <a:pt x="4100304" y="614578"/>
                  </a:lnTo>
                  <a:lnTo>
                    <a:pt x="4068918" y="647043"/>
                  </a:lnTo>
                  <a:lnTo>
                    <a:pt x="4037532" y="679500"/>
                  </a:lnTo>
                  <a:lnTo>
                    <a:pt x="4006146" y="711950"/>
                  </a:lnTo>
                  <a:lnTo>
                    <a:pt x="3974760" y="744390"/>
                  </a:lnTo>
                  <a:lnTo>
                    <a:pt x="3943375" y="776820"/>
                  </a:lnTo>
                  <a:lnTo>
                    <a:pt x="3911989" y="809239"/>
                  </a:lnTo>
                  <a:lnTo>
                    <a:pt x="3880603" y="841646"/>
                  </a:lnTo>
                  <a:lnTo>
                    <a:pt x="3849217" y="874039"/>
                  </a:lnTo>
                  <a:lnTo>
                    <a:pt x="3817831" y="906417"/>
                  </a:lnTo>
                  <a:lnTo>
                    <a:pt x="3786445" y="938777"/>
                  </a:lnTo>
                  <a:lnTo>
                    <a:pt x="3755059" y="971120"/>
                  </a:lnTo>
                  <a:lnTo>
                    <a:pt x="3723674" y="1003442"/>
                  </a:lnTo>
                  <a:lnTo>
                    <a:pt x="3692288" y="1035741"/>
                  </a:lnTo>
                  <a:lnTo>
                    <a:pt x="3660902" y="1068016"/>
                  </a:lnTo>
                  <a:lnTo>
                    <a:pt x="3629516" y="1100263"/>
                  </a:lnTo>
                  <a:lnTo>
                    <a:pt x="3598130" y="1132481"/>
                  </a:lnTo>
                  <a:lnTo>
                    <a:pt x="3566744" y="1164667"/>
                  </a:lnTo>
                  <a:lnTo>
                    <a:pt x="3535359" y="1196817"/>
                  </a:lnTo>
                  <a:lnTo>
                    <a:pt x="3503973" y="1228929"/>
                  </a:lnTo>
                  <a:lnTo>
                    <a:pt x="3472587" y="1260998"/>
                  </a:lnTo>
                  <a:lnTo>
                    <a:pt x="3441201" y="1293022"/>
                  </a:lnTo>
                  <a:lnTo>
                    <a:pt x="3409815" y="1324997"/>
                  </a:lnTo>
                  <a:lnTo>
                    <a:pt x="3378429" y="1356918"/>
                  </a:lnTo>
                  <a:lnTo>
                    <a:pt x="3347044" y="1388781"/>
                  </a:lnTo>
                  <a:lnTo>
                    <a:pt x="3315658" y="1420582"/>
                  </a:lnTo>
                  <a:lnTo>
                    <a:pt x="3284272" y="1452315"/>
                  </a:lnTo>
                  <a:lnTo>
                    <a:pt x="3252886" y="1483977"/>
                  </a:lnTo>
                  <a:lnTo>
                    <a:pt x="3221500" y="1515562"/>
                  </a:lnTo>
                  <a:lnTo>
                    <a:pt x="3190114" y="1547065"/>
                  </a:lnTo>
                  <a:lnTo>
                    <a:pt x="3158728" y="1578481"/>
                  </a:lnTo>
                  <a:lnTo>
                    <a:pt x="3127343" y="1609805"/>
                  </a:lnTo>
                  <a:lnTo>
                    <a:pt x="3095957" y="1641033"/>
                  </a:lnTo>
                  <a:lnTo>
                    <a:pt x="3064571" y="1672159"/>
                  </a:lnTo>
                  <a:lnTo>
                    <a:pt x="3033185" y="1703181"/>
                  </a:lnTo>
                  <a:lnTo>
                    <a:pt x="3001799" y="1734093"/>
                  </a:lnTo>
                  <a:lnTo>
                    <a:pt x="2970413" y="1764893"/>
                  </a:lnTo>
                  <a:lnTo>
                    <a:pt x="2939028" y="1795579"/>
                  </a:lnTo>
                  <a:lnTo>
                    <a:pt x="2907642" y="1826150"/>
                  </a:lnTo>
                  <a:lnTo>
                    <a:pt x="2876256" y="1856606"/>
                  </a:lnTo>
                  <a:lnTo>
                    <a:pt x="2844870" y="1886948"/>
                  </a:lnTo>
                  <a:lnTo>
                    <a:pt x="2813484" y="1917179"/>
                  </a:lnTo>
                  <a:lnTo>
                    <a:pt x="2782098" y="1947304"/>
                  </a:lnTo>
                  <a:lnTo>
                    <a:pt x="2750713" y="1977328"/>
                  </a:lnTo>
                  <a:lnTo>
                    <a:pt x="2719327" y="2007261"/>
                  </a:lnTo>
                  <a:lnTo>
                    <a:pt x="2687941" y="2037110"/>
                  </a:lnTo>
                  <a:lnTo>
                    <a:pt x="2656555" y="2066887"/>
                  </a:lnTo>
                  <a:lnTo>
                    <a:pt x="2625169" y="2096606"/>
                  </a:lnTo>
                  <a:lnTo>
                    <a:pt x="2593783" y="2126280"/>
                  </a:lnTo>
                  <a:lnTo>
                    <a:pt x="2562397" y="2155925"/>
                  </a:lnTo>
                  <a:lnTo>
                    <a:pt x="2531012" y="2185556"/>
                  </a:lnTo>
                  <a:lnTo>
                    <a:pt x="2499626" y="2215189"/>
                  </a:lnTo>
                  <a:lnTo>
                    <a:pt x="2468240" y="2244842"/>
                  </a:lnTo>
                  <a:lnTo>
                    <a:pt x="2436854" y="2274529"/>
                  </a:lnTo>
                  <a:lnTo>
                    <a:pt x="2405468" y="2304267"/>
                  </a:lnTo>
                  <a:lnTo>
                    <a:pt x="2374082" y="2334069"/>
                  </a:lnTo>
                  <a:lnTo>
                    <a:pt x="2342697" y="2363950"/>
                  </a:lnTo>
                  <a:lnTo>
                    <a:pt x="2311311" y="2393920"/>
                  </a:lnTo>
                  <a:lnTo>
                    <a:pt x="2279925" y="2423990"/>
                  </a:lnTo>
                  <a:lnTo>
                    <a:pt x="2248539" y="2454168"/>
                  </a:lnTo>
                  <a:lnTo>
                    <a:pt x="2217153" y="2484460"/>
                  </a:lnTo>
                  <a:lnTo>
                    <a:pt x="2185767" y="2514872"/>
                  </a:lnTo>
                  <a:lnTo>
                    <a:pt x="2154382" y="2545407"/>
                  </a:lnTo>
                  <a:lnTo>
                    <a:pt x="2122996" y="2576066"/>
                  </a:lnTo>
                  <a:lnTo>
                    <a:pt x="2091610" y="2606850"/>
                  </a:lnTo>
                  <a:lnTo>
                    <a:pt x="2060224" y="2637758"/>
                  </a:lnTo>
                  <a:lnTo>
                    <a:pt x="2028838" y="2668788"/>
                  </a:lnTo>
                  <a:lnTo>
                    <a:pt x="1997452" y="2699938"/>
                  </a:lnTo>
                  <a:lnTo>
                    <a:pt x="1966066" y="2731203"/>
                  </a:lnTo>
                  <a:lnTo>
                    <a:pt x="1934681" y="2762579"/>
                  </a:lnTo>
                  <a:lnTo>
                    <a:pt x="1903295" y="2794063"/>
                  </a:lnTo>
                  <a:lnTo>
                    <a:pt x="1871909" y="2825649"/>
                  </a:lnTo>
                  <a:lnTo>
                    <a:pt x="1840523" y="2857333"/>
                  </a:lnTo>
                  <a:lnTo>
                    <a:pt x="1809137" y="2889108"/>
                  </a:lnTo>
                  <a:lnTo>
                    <a:pt x="1777751" y="2920971"/>
                  </a:lnTo>
                  <a:lnTo>
                    <a:pt x="1746366" y="2952915"/>
                  </a:lnTo>
                  <a:lnTo>
                    <a:pt x="1714980" y="2984936"/>
                  </a:lnTo>
                  <a:lnTo>
                    <a:pt x="1683594" y="3017030"/>
                  </a:lnTo>
                  <a:lnTo>
                    <a:pt x="1652208" y="3049191"/>
                  </a:lnTo>
                  <a:lnTo>
                    <a:pt x="1620822" y="3081415"/>
                  </a:lnTo>
                  <a:lnTo>
                    <a:pt x="1589436" y="3113698"/>
                  </a:lnTo>
                  <a:lnTo>
                    <a:pt x="1558051" y="3146036"/>
                  </a:lnTo>
                  <a:lnTo>
                    <a:pt x="1526665" y="3178424"/>
                  </a:lnTo>
                  <a:lnTo>
                    <a:pt x="1495279" y="3210860"/>
                  </a:lnTo>
                  <a:lnTo>
                    <a:pt x="1463893" y="3243340"/>
                  </a:lnTo>
                  <a:lnTo>
                    <a:pt x="1432507" y="3275861"/>
                  </a:lnTo>
                  <a:lnTo>
                    <a:pt x="1401121" y="3308420"/>
                  </a:lnTo>
                  <a:lnTo>
                    <a:pt x="1369735" y="3341015"/>
                  </a:lnTo>
                  <a:lnTo>
                    <a:pt x="1338350" y="3373641"/>
                  </a:lnTo>
                  <a:lnTo>
                    <a:pt x="1306964" y="3406299"/>
                  </a:lnTo>
                  <a:lnTo>
                    <a:pt x="1275578" y="3438984"/>
                  </a:lnTo>
                  <a:lnTo>
                    <a:pt x="1244192" y="3471696"/>
                  </a:lnTo>
                  <a:lnTo>
                    <a:pt x="1212806" y="3504432"/>
                  </a:lnTo>
                  <a:lnTo>
                    <a:pt x="1181420" y="3537191"/>
                  </a:lnTo>
                  <a:lnTo>
                    <a:pt x="1150035" y="3569971"/>
                  </a:lnTo>
                  <a:lnTo>
                    <a:pt x="1118649" y="3602770"/>
                  </a:lnTo>
                  <a:lnTo>
                    <a:pt x="1087263" y="3635587"/>
                  </a:lnTo>
                  <a:lnTo>
                    <a:pt x="1055877" y="3668421"/>
                  </a:lnTo>
                  <a:lnTo>
                    <a:pt x="1024491" y="3701271"/>
                  </a:lnTo>
                  <a:lnTo>
                    <a:pt x="993105" y="3734136"/>
                  </a:lnTo>
                  <a:lnTo>
                    <a:pt x="961720" y="3767014"/>
                  </a:lnTo>
                  <a:lnTo>
                    <a:pt x="930334" y="3799905"/>
                  </a:lnTo>
                  <a:lnTo>
                    <a:pt x="898948" y="3832809"/>
                  </a:lnTo>
                  <a:lnTo>
                    <a:pt x="867562" y="3865723"/>
                  </a:lnTo>
                  <a:lnTo>
                    <a:pt x="836176" y="3898648"/>
                  </a:lnTo>
                  <a:lnTo>
                    <a:pt x="804790" y="3931583"/>
                  </a:lnTo>
                  <a:lnTo>
                    <a:pt x="773404" y="3964527"/>
                  </a:lnTo>
                  <a:lnTo>
                    <a:pt x="742019" y="3997479"/>
                  </a:lnTo>
                  <a:lnTo>
                    <a:pt x="710633" y="4030440"/>
                  </a:lnTo>
                  <a:lnTo>
                    <a:pt x="679247" y="4063409"/>
                  </a:lnTo>
                  <a:lnTo>
                    <a:pt x="647861" y="4096384"/>
                  </a:lnTo>
                  <a:lnTo>
                    <a:pt x="616475" y="4129367"/>
                  </a:lnTo>
                  <a:lnTo>
                    <a:pt x="585089" y="4162356"/>
                  </a:lnTo>
                  <a:lnTo>
                    <a:pt x="553704" y="4195352"/>
                  </a:lnTo>
                  <a:lnTo>
                    <a:pt x="522318" y="4228353"/>
                  </a:lnTo>
                  <a:lnTo>
                    <a:pt x="490932" y="4261360"/>
                  </a:lnTo>
                  <a:lnTo>
                    <a:pt x="459546" y="4294372"/>
                  </a:lnTo>
                  <a:lnTo>
                    <a:pt x="428160" y="4327389"/>
                  </a:lnTo>
                  <a:lnTo>
                    <a:pt x="396774" y="4360411"/>
                  </a:lnTo>
                  <a:lnTo>
                    <a:pt x="365389" y="4393437"/>
                  </a:lnTo>
                  <a:lnTo>
                    <a:pt x="334003" y="4426468"/>
                  </a:lnTo>
                  <a:lnTo>
                    <a:pt x="302617" y="4459503"/>
                  </a:lnTo>
                  <a:lnTo>
                    <a:pt x="271231" y="4492542"/>
                  </a:lnTo>
                  <a:lnTo>
                    <a:pt x="239845" y="4525585"/>
                  </a:lnTo>
                  <a:lnTo>
                    <a:pt x="208459" y="4558632"/>
                  </a:lnTo>
                  <a:lnTo>
                    <a:pt x="177073" y="4591682"/>
                  </a:lnTo>
                  <a:lnTo>
                    <a:pt x="145688" y="4624735"/>
                  </a:lnTo>
                  <a:lnTo>
                    <a:pt x="114302" y="4657792"/>
                  </a:lnTo>
                  <a:lnTo>
                    <a:pt x="86895" y="4686660"/>
                  </a:lnTo>
                  <a:close/>
                </a:path>
              </a:pathLst>
            </a:custGeom>
            <a:solidFill>
              <a:srgbClr val="5B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370237" y="1417436"/>
              <a:ext cx="4602477" cy="4686660"/>
            </a:xfrm>
            <a:custGeom>
              <a:avLst/>
              <a:pathLst>
                <a:path w="4602477" h="4686660">
                  <a:moveTo>
                    <a:pt x="0" y="4686660"/>
                  </a:moveTo>
                  <a:lnTo>
                    <a:pt x="20144" y="4665777"/>
                  </a:lnTo>
                  <a:lnTo>
                    <a:pt x="51530" y="4633239"/>
                  </a:lnTo>
                  <a:lnTo>
                    <a:pt x="82916" y="4600699"/>
                  </a:lnTo>
                  <a:lnTo>
                    <a:pt x="114302" y="4568158"/>
                  </a:lnTo>
                  <a:lnTo>
                    <a:pt x="145688" y="4535615"/>
                  </a:lnTo>
                  <a:lnTo>
                    <a:pt x="177073" y="4503071"/>
                  </a:lnTo>
                  <a:lnTo>
                    <a:pt x="208459" y="4470526"/>
                  </a:lnTo>
                  <a:lnTo>
                    <a:pt x="239845" y="4437980"/>
                  </a:lnTo>
                  <a:lnTo>
                    <a:pt x="271231" y="4405432"/>
                  </a:lnTo>
                  <a:lnTo>
                    <a:pt x="302617" y="4372884"/>
                  </a:lnTo>
                  <a:lnTo>
                    <a:pt x="334003" y="4340334"/>
                  </a:lnTo>
                  <a:lnTo>
                    <a:pt x="365389" y="4307784"/>
                  </a:lnTo>
                  <a:lnTo>
                    <a:pt x="396774" y="4275233"/>
                  </a:lnTo>
                  <a:lnTo>
                    <a:pt x="428160" y="4242682"/>
                  </a:lnTo>
                  <a:lnTo>
                    <a:pt x="459546" y="4210130"/>
                  </a:lnTo>
                  <a:lnTo>
                    <a:pt x="490932" y="4177578"/>
                  </a:lnTo>
                  <a:lnTo>
                    <a:pt x="522318" y="4145026"/>
                  </a:lnTo>
                  <a:lnTo>
                    <a:pt x="553704" y="4112474"/>
                  </a:lnTo>
                  <a:lnTo>
                    <a:pt x="585089" y="4079923"/>
                  </a:lnTo>
                  <a:lnTo>
                    <a:pt x="616475" y="4047372"/>
                  </a:lnTo>
                  <a:lnTo>
                    <a:pt x="647861" y="4014823"/>
                  </a:lnTo>
                  <a:lnTo>
                    <a:pt x="679247" y="3982275"/>
                  </a:lnTo>
                  <a:lnTo>
                    <a:pt x="710633" y="3949729"/>
                  </a:lnTo>
                  <a:lnTo>
                    <a:pt x="742019" y="3917185"/>
                  </a:lnTo>
                  <a:lnTo>
                    <a:pt x="773404" y="3884643"/>
                  </a:lnTo>
                  <a:lnTo>
                    <a:pt x="804790" y="3852105"/>
                  </a:lnTo>
                  <a:lnTo>
                    <a:pt x="836176" y="3819571"/>
                  </a:lnTo>
                  <a:lnTo>
                    <a:pt x="867562" y="3787041"/>
                  </a:lnTo>
                  <a:lnTo>
                    <a:pt x="898948" y="3754516"/>
                  </a:lnTo>
                  <a:lnTo>
                    <a:pt x="930334" y="3721997"/>
                  </a:lnTo>
                  <a:lnTo>
                    <a:pt x="961720" y="3689484"/>
                  </a:lnTo>
                  <a:lnTo>
                    <a:pt x="993105" y="3656979"/>
                  </a:lnTo>
                  <a:lnTo>
                    <a:pt x="1024491" y="3624482"/>
                  </a:lnTo>
                  <a:lnTo>
                    <a:pt x="1055877" y="3591995"/>
                  </a:lnTo>
                  <a:lnTo>
                    <a:pt x="1087263" y="3559518"/>
                  </a:lnTo>
                  <a:lnTo>
                    <a:pt x="1118649" y="3527054"/>
                  </a:lnTo>
                  <a:lnTo>
                    <a:pt x="1150035" y="3494602"/>
                  </a:lnTo>
                  <a:lnTo>
                    <a:pt x="1181420" y="3462166"/>
                  </a:lnTo>
                  <a:lnTo>
                    <a:pt x="1212806" y="3429746"/>
                  </a:lnTo>
                  <a:lnTo>
                    <a:pt x="1244192" y="3397344"/>
                  </a:lnTo>
                  <a:lnTo>
                    <a:pt x="1275578" y="3364962"/>
                  </a:lnTo>
                  <a:lnTo>
                    <a:pt x="1306964" y="3332603"/>
                  </a:lnTo>
                  <a:lnTo>
                    <a:pt x="1338350" y="3300268"/>
                  </a:lnTo>
                  <a:lnTo>
                    <a:pt x="1369735" y="3267961"/>
                  </a:lnTo>
                  <a:lnTo>
                    <a:pt x="1401121" y="3235683"/>
                  </a:lnTo>
                  <a:lnTo>
                    <a:pt x="1432507" y="3203437"/>
                  </a:lnTo>
                  <a:lnTo>
                    <a:pt x="1463893" y="3171228"/>
                  </a:lnTo>
                  <a:lnTo>
                    <a:pt x="1495279" y="3139057"/>
                  </a:lnTo>
                  <a:lnTo>
                    <a:pt x="1526665" y="3106928"/>
                  </a:lnTo>
                  <a:lnTo>
                    <a:pt x="1558051" y="3074846"/>
                  </a:lnTo>
                  <a:lnTo>
                    <a:pt x="1589436" y="3042814"/>
                  </a:lnTo>
                  <a:lnTo>
                    <a:pt x="1620822" y="3010836"/>
                  </a:lnTo>
                  <a:lnTo>
                    <a:pt x="1652208" y="2978917"/>
                  </a:lnTo>
                  <a:lnTo>
                    <a:pt x="1683594" y="2947061"/>
                  </a:lnTo>
                  <a:lnTo>
                    <a:pt x="1714980" y="2915274"/>
                  </a:lnTo>
                  <a:lnTo>
                    <a:pt x="1746366" y="2883559"/>
                  </a:lnTo>
                  <a:lnTo>
                    <a:pt x="1777751" y="2851923"/>
                  </a:lnTo>
                  <a:lnTo>
                    <a:pt x="1809137" y="2820370"/>
                  </a:lnTo>
                  <a:lnTo>
                    <a:pt x="1840523" y="2788905"/>
                  </a:lnTo>
                  <a:lnTo>
                    <a:pt x="1871909" y="2757533"/>
                  </a:lnTo>
                  <a:lnTo>
                    <a:pt x="1903295" y="2726260"/>
                  </a:lnTo>
                  <a:lnTo>
                    <a:pt x="1934681" y="2695089"/>
                  </a:lnTo>
                  <a:lnTo>
                    <a:pt x="1966066" y="2664024"/>
                  </a:lnTo>
                  <a:lnTo>
                    <a:pt x="1997452" y="2633070"/>
                  </a:lnTo>
                  <a:lnTo>
                    <a:pt x="2028838" y="2602228"/>
                  </a:lnTo>
                  <a:lnTo>
                    <a:pt x="2060224" y="2571502"/>
                  </a:lnTo>
                  <a:lnTo>
                    <a:pt x="2091610" y="2540890"/>
                  </a:lnTo>
                  <a:lnTo>
                    <a:pt x="2122996" y="2510394"/>
                  </a:lnTo>
                  <a:lnTo>
                    <a:pt x="2154382" y="2480011"/>
                  </a:lnTo>
                  <a:lnTo>
                    <a:pt x="2185767" y="2449738"/>
                  </a:lnTo>
                  <a:lnTo>
                    <a:pt x="2217153" y="2419569"/>
                  </a:lnTo>
                  <a:lnTo>
                    <a:pt x="2248539" y="2389498"/>
                  </a:lnTo>
                  <a:lnTo>
                    <a:pt x="2279925" y="2359517"/>
                  </a:lnTo>
                  <a:lnTo>
                    <a:pt x="2311311" y="2329615"/>
                  </a:lnTo>
                  <a:lnTo>
                    <a:pt x="2342697" y="2299781"/>
                  </a:lnTo>
                  <a:lnTo>
                    <a:pt x="2374082" y="2270000"/>
                  </a:lnTo>
                  <a:lnTo>
                    <a:pt x="2405468" y="2240259"/>
                  </a:lnTo>
                  <a:lnTo>
                    <a:pt x="2436854" y="2210542"/>
                  </a:lnTo>
                  <a:lnTo>
                    <a:pt x="2468240" y="2180833"/>
                  </a:lnTo>
                  <a:lnTo>
                    <a:pt x="2499626" y="2151114"/>
                  </a:lnTo>
                  <a:lnTo>
                    <a:pt x="2531012" y="2121371"/>
                  </a:lnTo>
                  <a:lnTo>
                    <a:pt x="2562397" y="2091587"/>
                  </a:lnTo>
                  <a:lnTo>
                    <a:pt x="2593783" y="2061746"/>
                  </a:lnTo>
                  <a:lnTo>
                    <a:pt x="2625169" y="2031836"/>
                  </a:lnTo>
                  <a:lnTo>
                    <a:pt x="2656555" y="2001842"/>
                  </a:lnTo>
                  <a:lnTo>
                    <a:pt x="2687941" y="1971754"/>
                  </a:lnTo>
                  <a:lnTo>
                    <a:pt x="2719327" y="1941563"/>
                  </a:lnTo>
                  <a:lnTo>
                    <a:pt x="2750713" y="1911261"/>
                  </a:lnTo>
                  <a:lnTo>
                    <a:pt x="2782098" y="1880841"/>
                  </a:lnTo>
                  <a:lnTo>
                    <a:pt x="2813484" y="1850301"/>
                  </a:lnTo>
                  <a:lnTo>
                    <a:pt x="2844870" y="1819636"/>
                  </a:lnTo>
                  <a:lnTo>
                    <a:pt x="2876256" y="1788846"/>
                  </a:lnTo>
                  <a:lnTo>
                    <a:pt x="2907642" y="1757932"/>
                  </a:lnTo>
                  <a:lnTo>
                    <a:pt x="2939028" y="1726894"/>
                  </a:lnTo>
                  <a:lnTo>
                    <a:pt x="2970413" y="1695734"/>
                  </a:lnTo>
                  <a:lnTo>
                    <a:pt x="3001799" y="1664457"/>
                  </a:lnTo>
                  <a:lnTo>
                    <a:pt x="3033185" y="1633066"/>
                  </a:lnTo>
                  <a:lnTo>
                    <a:pt x="3064571" y="1601565"/>
                  </a:lnTo>
                  <a:lnTo>
                    <a:pt x="3095957" y="1569959"/>
                  </a:lnTo>
                  <a:lnTo>
                    <a:pt x="3127343" y="1538253"/>
                  </a:lnTo>
                  <a:lnTo>
                    <a:pt x="3158728" y="1506451"/>
                  </a:lnTo>
                  <a:lnTo>
                    <a:pt x="3190114" y="1474561"/>
                  </a:lnTo>
                  <a:lnTo>
                    <a:pt x="3221500" y="1442585"/>
                  </a:lnTo>
                  <a:lnTo>
                    <a:pt x="3252886" y="1410531"/>
                  </a:lnTo>
                  <a:lnTo>
                    <a:pt x="3284272" y="1378401"/>
                  </a:lnTo>
                  <a:lnTo>
                    <a:pt x="3315658" y="1346202"/>
                  </a:lnTo>
                  <a:lnTo>
                    <a:pt x="3347044" y="1313938"/>
                  </a:lnTo>
                  <a:lnTo>
                    <a:pt x="3378429" y="1281614"/>
                  </a:lnTo>
                  <a:lnTo>
                    <a:pt x="3409815" y="1249232"/>
                  </a:lnTo>
                  <a:lnTo>
                    <a:pt x="3441201" y="1216799"/>
                  </a:lnTo>
                  <a:lnTo>
                    <a:pt x="3472587" y="1184317"/>
                  </a:lnTo>
                  <a:lnTo>
                    <a:pt x="3503973" y="1151789"/>
                  </a:lnTo>
                  <a:lnTo>
                    <a:pt x="3535359" y="1119219"/>
                  </a:lnTo>
                  <a:lnTo>
                    <a:pt x="3566744" y="1086611"/>
                  </a:lnTo>
                  <a:lnTo>
                    <a:pt x="3598130" y="1053967"/>
                  </a:lnTo>
                  <a:lnTo>
                    <a:pt x="3629516" y="1021289"/>
                  </a:lnTo>
                  <a:lnTo>
                    <a:pt x="3660902" y="988580"/>
                  </a:lnTo>
                  <a:lnTo>
                    <a:pt x="3692288" y="955843"/>
                  </a:lnTo>
                  <a:lnTo>
                    <a:pt x="3723674" y="923079"/>
                  </a:lnTo>
                  <a:lnTo>
                    <a:pt x="3755059" y="890291"/>
                  </a:lnTo>
                  <a:lnTo>
                    <a:pt x="3786445" y="857480"/>
                  </a:lnTo>
                  <a:lnTo>
                    <a:pt x="3817831" y="824648"/>
                  </a:lnTo>
                  <a:lnTo>
                    <a:pt x="3849217" y="791797"/>
                  </a:lnTo>
                  <a:lnTo>
                    <a:pt x="3880603" y="758927"/>
                  </a:lnTo>
                  <a:lnTo>
                    <a:pt x="3911989" y="726041"/>
                  </a:lnTo>
                  <a:lnTo>
                    <a:pt x="3943375" y="693139"/>
                  </a:lnTo>
                  <a:lnTo>
                    <a:pt x="3974760" y="660223"/>
                  </a:lnTo>
                  <a:lnTo>
                    <a:pt x="4006146" y="627294"/>
                  </a:lnTo>
                  <a:lnTo>
                    <a:pt x="4037532" y="594352"/>
                  </a:lnTo>
                  <a:lnTo>
                    <a:pt x="4068918" y="561399"/>
                  </a:lnTo>
                  <a:lnTo>
                    <a:pt x="4100304" y="528435"/>
                  </a:lnTo>
                  <a:lnTo>
                    <a:pt x="4131690" y="495460"/>
                  </a:lnTo>
                  <a:lnTo>
                    <a:pt x="4163075" y="462477"/>
                  </a:lnTo>
                  <a:lnTo>
                    <a:pt x="4194461" y="429485"/>
                  </a:lnTo>
                  <a:lnTo>
                    <a:pt x="4225847" y="396484"/>
                  </a:lnTo>
                  <a:lnTo>
                    <a:pt x="4257233" y="363476"/>
                  </a:lnTo>
                  <a:lnTo>
                    <a:pt x="4288619" y="330461"/>
                  </a:lnTo>
                  <a:lnTo>
                    <a:pt x="4320005" y="297439"/>
                  </a:lnTo>
                  <a:lnTo>
                    <a:pt x="4351391" y="264411"/>
                  </a:lnTo>
                  <a:lnTo>
                    <a:pt x="4382776" y="231377"/>
                  </a:lnTo>
                  <a:lnTo>
                    <a:pt x="4414162" y="198337"/>
                  </a:lnTo>
                  <a:lnTo>
                    <a:pt x="4445548" y="165292"/>
                  </a:lnTo>
                  <a:lnTo>
                    <a:pt x="4476934" y="132243"/>
                  </a:lnTo>
                  <a:lnTo>
                    <a:pt x="4508320" y="99188"/>
                  </a:lnTo>
                  <a:lnTo>
                    <a:pt x="4539706" y="66129"/>
                  </a:lnTo>
                  <a:lnTo>
                    <a:pt x="4571091" y="33066"/>
                  </a:lnTo>
                  <a:lnTo>
                    <a:pt x="4602477" y="0"/>
                  </a:lnTo>
                  <a:lnTo>
                    <a:pt x="46024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57132" y="1512079"/>
              <a:ext cx="4515581" cy="4592017"/>
            </a:xfrm>
            <a:custGeom>
              <a:avLst/>
              <a:pathLst>
                <a:path w="4515581" h="4592017">
                  <a:moveTo>
                    <a:pt x="4515581" y="0"/>
                  </a:moveTo>
                  <a:lnTo>
                    <a:pt x="4484196" y="32507"/>
                  </a:lnTo>
                  <a:lnTo>
                    <a:pt x="4452810" y="65015"/>
                  </a:lnTo>
                  <a:lnTo>
                    <a:pt x="4421424" y="97522"/>
                  </a:lnTo>
                  <a:lnTo>
                    <a:pt x="4390038" y="130028"/>
                  </a:lnTo>
                  <a:lnTo>
                    <a:pt x="4358652" y="162534"/>
                  </a:lnTo>
                  <a:lnTo>
                    <a:pt x="4327266" y="195038"/>
                  </a:lnTo>
                  <a:lnTo>
                    <a:pt x="4295881" y="227541"/>
                  </a:lnTo>
                  <a:lnTo>
                    <a:pt x="4264495" y="260042"/>
                  </a:lnTo>
                  <a:lnTo>
                    <a:pt x="4233109" y="292540"/>
                  </a:lnTo>
                  <a:lnTo>
                    <a:pt x="4201723" y="325037"/>
                  </a:lnTo>
                  <a:lnTo>
                    <a:pt x="4170337" y="357530"/>
                  </a:lnTo>
                  <a:lnTo>
                    <a:pt x="4138951" y="390020"/>
                  </a:lnTo>
                  <a:lnTo>
                    <a:pt x="4107566" y="422506"/>
                  </a:lnTo>
                  <a:lnTo>
                    <a:pt x="4076180" y="454988"/>
                  </a:lnTo>
                  <a:lnTo>
                    <a:pt x="4044794" y="487465"/>
                  </a:lnTo>
                  <a:lnTo>
                    <a:pt x="4013408" y="519936"/>
                  </a:lnTo>
                  <a:lnTo>
                    <a:pt x="3982022" y="552400"/>
                  </a:lnTo>
                  <a:lnTo>
                    <a:pt x="3950636" y="584857"/>
                  </a:lnTo>
                  <a:lnTo>
                    <a:pt x="3919250" y="617307"/>
                  </a:lnTo>
                  <a:lnTo>
                    <a:pt x="3887865" y="649747"/>
                  </a:lnTo>
                  <a:lnTo>
                    <a:pt x="3856479" y="682177"/>
                  </a:lnTo>
                  <a:lnTo>
                    <a:pt x="3825093" y="714596"/>
                  </a:lnTo>
                  <a:lnTo>
                    <a:pt x="3793707" y="747003"/>
                  </a:lnTo>
                  <a:lnTo>
                    <a:pt x="3762321" y="779396"/>
                  </a:lnTo>
                  <a:lnTo>
                    <a:pt x="3730935" y="811774"/>
                  </a:lnTo>
                  <a:lnTo>
                    <a:pt x="3699550" y="844134"/>
                  </a:lnTo>
                  <a:lnTo>
                    <a:pt x="3668164" y="876477"/>
                  </a:lnTo>
                  <a:lnTo>
                    <a:pt x="3636778" y="908799"/>
                  </a:lnTo>
                  <a:lnTo>
                    <a:pt x="3605392" y="941098"/>
                  </a:lnTo>
                  <a:lnTo>
                    <a:pt x="3574006" y="973373"/>
                  </a:lnTo>
                  <a:lnTo>
                    <a:pt x="3542620" y="1005620"/>
                  </a:lnTo>
                  <a:lnTo>
                    <a:pt x="3511235" y="1037838"/>
                  </a:lnTo>
                  <a:lnTo>
                    <a:pt x="3479849" y="1070024"/>
                  </a:lnTo>
                  <a:lnTo>
                    <a:pt x="3448463" y="1102174"/>
                  </a:lnTo>
                  <a:lnTo>
                    <a:pt x="3417077" y="1134286"/>
                  </a:lnTo>
                  <a:lnTo>
                    <a:pt x="3385691" y="1166356"/>
                  </a:lnTo>
                  <a:lnTo>
                    <a:pt x="3354305" y="1198380"/>
                  </a:lnTo>
                  <a:lnTo>
                    <a:pt x="3322919" y="1230354"/>
                  </a:lnTo>
                  <a:lnTo>
                    <a:pt x="3291534" y="1262275"/>
                  </a:lnTo>
                  <a:lnTo>
                    <a:pt x="3260148" y="1294138"/>
                  </a:lnTo>
                  <a:lnTo>
                    <a:pt x="3228762" y="1325939"/>
                  </a:lnTo>
                  <a:lnTo>
                    <a:pt x="3197376" y="1357672"/>
                  </a:lnTo>
                  <a:lnTo>
                    <a:pt x="3165990" y="1389334"/>
                  </a:lnTo>
                  <a:lnTo>
                    <a:pt x="3134604" y="1420919"/>
                  </a:lnTo>
                  <a:lnTo>
                    <a:pt x="3103219" y="1452422"/>
                  </a:lnTo>
                  <a:lnTo>
                    <a:pt x="3071833" y="1483838"/>
                  </a:lnTo>
                  <a:lnTo>
                    <a:pt x="3040447" y="1515162"/>
                  </a:lnTo>
                  <a:lnTo>
                    <a:pt x="3009061" y="1546390"/>
                  </a:lnTo>
                  <a:lnTo>
                    <a:pt x="2977675" y="1577517"/>
                  </a:lnTo>
                  <a:lnTo>
                    <a:pt x="2946289" y="1608538"/>
                  </a:lnTo>
                  <a:lnTo>
                    <a:pt x="2914904" y="1639450"/>
                  </a:lnTo>
                  <a:lnTo>
                    <a:pt x="2883518" y="1670250"/>
                  </a:lnTo>
                  <a:lnTo>
                    <a:pt x="2852132" y="1700936"/>
                  </a:lnTo>
                  <a:lnTo>
                    <a:pt x="2820746" y="1731507"/>
                  </a:lnTo>
                  <a:lnTo>
                    <a:pt x="2789360" y="1761963"/>
                  </a:lnTo>
                  <a:lnTo>
                    <a:pt x="2757974" y="1792305"/>
                  </a:lnTo>
                  <a:lnTo>
                    <a:pt x="2726588" y="1822536"/>
                  </a:lnTo>
                  <a:lnTo>
                    <a:pt x="2695203" y="1852661"/>
                  </a:lnTo>
                  <a:lnTo>
                    <a:pt x="2663817" y="1882686"/>
                  </a:lnTo>
                  <a:lnTo>
                    <a:pt x="2632431" y="1912618"/>
                  </a:lnTo>
                  <a:lnTo>
                    <a:pt x="2601045" y="1942467"/>
                  </a:lnTo>
                  <a:lnTo>
                    <a:pt x="2569659" y="1972245"/>
                  </a:lnTo>
                  <a:lnTo>
                    <a:pt x="2538273" y="2001963"/>
                  </a:lnTo>
                  <a:lnTo>
                    <a:pt x="2506888" y="2031638"/>
                  </a:lnTo>
                  <a:lnTo>
                    <a:pt x="2475502" y="2061282"/>
                  </a:lnTo>
                  <a:lnTo>
                    <a:pt x="2444116" y="2090913"/>
                  </a:lnTo>
                  <a:lnTo>
                    <a:pt x="2412730" y="2120546"/>
                  </a:lnTo>
                  <a:lnTo>
                    <a:pt x="2381344" y="2150199"/>
                  </a:lnTo>
                  <a:lnTo>
                    <a:pt x="2349958" y="2179886"/>
                  </a:lnTo>
                  <a:lnTo>
                    <a:pt x="2318573" y="2209624"/>
                  </a:lnTo>
                  <a:lnTo>
                    <a:pt x="2287187" y="2239426"/>
                  </a:lnTo>
                  <a:lnTo>
                    <a:pt x="2255801" y="2269307"/>
                  </a:lnTo>
                  <a:lnTo>
                    <a:pt x="2224415" y="2299277"/>
                  </a:lnTo>
                  <a:lnTo>
                    <a:pt x="2193029" y="2329347"/>
                  </a:lnTo>
                  <a:lnTo>
                    <a:pt x="2161643" y="2359525"/>
                  </a:lnTo>
                  <a:lnTo>
                    <a:pt x="2130257" y="2389817"/>
                  </a:lnTo>
                  <a:lnTo>
                    <a:pt x="2098872" y="2420229"/>
                  </a:lnTo>
                  <a:lnTo>
                    <a:pt x="2067486" y="2450764"/>
                  </a:lnTo>
                  <a:lnTo>
                    <a:pt x="2036100" y="2481423"/>
                  </a:lnTo>
                  <a:lnTo>
                    <a:pt x="2004714" y="2512207"/>
                  </a:lnTo>
                  <a:lnTo>
                    <a:pt x="1973328" y="2543115"/>
                  </a:lnTo>
                  <a:lnTo>
                    <a:pt x="1941942" y="2574145"/>
                  </a:lnTo>
                  <a:lnTo>
                    <a:pt x="1910557" y="2605295"/>
                  </a:lnTo>
                  <a:lnTo>
                    <a:pt x="1879171" y="2636560"/>
                  </a:lnTo>
                  <a:lnTo>
                    <a:pt x="1847785" y="2667937"/>
                  </a:lnTo>
                  <a:lnTo>
                    <a:pt x="1816399" y="2699420"/>
                  </a:lnTo>
                  <a:lnTo>
                    <a:pt x="1785013" y="2731006"/>
                  </a:lnTo>
                  <a:lnTo>
                    <a:pt x="1753627" y="2762690"/>
                  </a:lnTo>
                  <a:lnTo>
                    <a:pt x="1722242" y="2794465"/>
                  </a:lnTo>
                  <a:lnTo>
                    <a:pt x="1690856" y="2826328"/>
                  </a:lnTo>
                  <a:lnTo>
                    <a:pt x="1659470" y="2858272"/>
                  </a:lnTo>
                  <a:lnTo>
                    <a:pt x="1628084" y="2890293"/>
                  </a:lnTo>
                  <a:lnTo>
                    <a:pt x="1596698" y="2922387"/>
                  </a:lnTo>
                  <a:lnTo>
                    <a:pt x="1565312" y="2954548"/>
                  </a:lnTo>
                  <a:lnTo>
                    <a:pt x="1533926" y="2986772"/>
                  </a:lnTo>
                  <a:lnTo>
                    <a:pt x="1502541" y="3019055"/>
                  </a:lnTo>
                  <a:lnTo>
                    <a:pt x="1471155" y="3051393"/>
                  </a:lnTo>
                  <a:lnTo>
                    <a:pt x="1439769" y="3083781"/>
                  </a:lnTo>
                  <a:lnTo>
                    <a:pt x="1408383" y="3116217"/>
                  </a:lnTo>
                  <a:lnTo>
                    <a:pt x="1376997" y="3148697"/>
                  </a:lnTo>
                  <a:lnTo>
                    <a:pt x="1345611" y="3181218"/>
                  </a:lnTo>
                  <a:lnTo>
                    <a:pt x="1314226" y="3213777"/>
                  </a:lnTo>
                  <a:lnTo>
                    <a:pt x="1282840" y="3246372"/>
                  </a:lnTo>
                  <a:lnTo>
                    <a:pt x="1251454" y="3278999"/>
                  </a:lnTo>
                  <a:lnTo>
                    <a:pt x="1220068" y="3311656"/>
                  </a:lnTo>
                  <a:lnTo>
                    <a:pt x="1188682" y="3344342"/>
                  </a:lnTo>
                  <a:lnTo>
                    <a:pt x="1157296" y="3377053"/>
                  </a:lnTo>
                  <a:lnTo>
                    <a:pt x="1125911" y="3409789"/>
                  </a:lnTo>
                  <a:lnTo>
                    <a:pt x="1094525" y="3442548"/>
                  </a:lnTo>
                  <a:lnTo>
                    <a:pt x="1063139" y="3475328"/>
                  </a:lnTo>
                  <a:lnTo>
                    <a:pt x="1031753" y="3508127"/>
                  </a:lnTo>
                  <a:lnTo>
                    <a:pt x="1000367" y="3540944"/>
                  </a:lnTo>
                  <a:lnTo>
                    <a:pt x="968981" y="3573778"/>
                  </a:lnTo>
                  <a:lnTo>
                    <a:pt x="937595" y="3606628"/>
                  </a:lnTo>
                  <a:lnTo>
                    <a:pt x="906210" y="3639493"/>
                  </a:lnTo>
                  <a:lnTo>
                    <a:pt x="874824" y="3672371"/>
                  </a:lnTo>
                  <a:lnTo>
                    <a:pt x="843438" y="3705263"/>
                  </a:lnTo>
                  <a:lnTo>
                    <a:pt x="812052" y="3738166"/>
                  </a:lnTo>
                  <a:lnTo>
                    <a:pt x="780666" y="3771080"/>
                  </a:lnTo>
                  <a:lnTo>
                    <a:pt x="749280" y="3804005"/>
                  </a:lnTo>
                  <a:lnTo>
                    <a:pt x="717895" y="3836940"/>
                  </a:lnTo>
                  <a:lnTo>
                    <a:pt x="686509" y="3869884"/>
                  </a:lnTo>
                  <a:lnTo>
                    <a:pt x="655123" y="3902836"/>
                  </a:lnTo>
                  <a:lnTo>
                    <a:pt x="623737" y="3935797"/>
                  </a:lnTo>
                  <a:lnTo>
                    <a:pt x="592351" y="3968766"/>
                  </a:lnTo>
                  <a:lnTo>
                    <a:pt x="560965" y="4001742"/>
                  </a:lnTo>
                  <a:lnTo>
                    <a:pt x="529580" y="4034724"/>
                  </a:lnTo>
                  <a:lnTo>
                    <a:pt x="498194" y="4067713"/>
                  </a:lnTo>
                  <a:lnTo>
                    <a:pt x="466808" y="4100709"/>
                  </a:lnTo>
                  <a:lnTo>
                    <a:pt x="435422" y="4133710"/>
                  </a:lnTo>
                  <a:lnTo>
                    <a:pt x="404036" y="4166717"/>
                  </a:lnTo>
                  <a:lnTo>
                    <a:pt x="372650" y="4199729"/>
                  </a:lnTo>
                  <a:lnTo>
                    <a:pt x="341264" y="4232746"/>
                  </a:lnTo>
                  <a:lnTo>
                    <a:pt x="309879" y="4265768"/>
                  </a:lnTo>
                  <a:lnTo>
                    <a:pt x="278493" y="4298794"/>
                  </a:lnTo>
                  <a:lnTo>
                    <a:pt x="247107" y="4331825"/>
                  </a:lnTo>
                  <a:lnTo>
                    <a:pt x="215721" y="4364860"/>
                  </a:lnTo>
                  <a:lnTo>
                    <a:pt x="184335" y="4397899"/>
                  </a:lnTo>
                  <a:lnTo>
                    <a:pt x="152949" y="4430942"/>
                  </a:lnTo>
                  <a:lnTo>
                    <a:pt x="121564" y="4463989"/>
                  </a:lnTo>
                  <a:lnTo>
                    <a:pt x="90178" y="4497039"/>
                  </a:lnTo>
                  <a:lnTo>
                    <a:pt x="58792" y="4530092"/>
                  </a:lnTo>
                  <a:lnTo>
                    <a:pt x="27406" y="4563149"/>
                  </a:lnTo>
                  <a:lnTo>
                    <a:pt x="0" y="45920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527039" y="1577342"/>
              <a:ext cx="4445675" cy="4526754"/>
            </a:xfrm>
            <a:custGeom>
              <a:avLst/>
              <a:pathLst>
                <a:path w="4445675" h="4526754">
                  <a:moveTo>
                    <a:pt x="0" y="4526754"/>
                  </a:moveTo>
                  <a:lnTo>
                    <a:pt x="20271" y="4505737"/>
                  </a:lnTo>
                  <a:lnTo>
                    <a:pt x="51657" y="4473195"/>
                  </a:lnTo>
                  <a:lnTo>
                    <a:pt x="83043" y="4440651"/>
                  </a:lnTo>
                  <a:lnTo>
                    <a:pt x="114429" y="4408105"/>
                  </a:lnTo>
                  <a:lnTo>
                    <a:pt x="145815" y="4375557"/>
                  </a:lnTo>
                  <a:lnTo>
                    <a:pt x="177200" y="4343008"/>
                  </a:lnTo>
                  <a:lnTo>
                    <a:pt x="208586" y="4310457"/>
                  </a:lnTo>
                  <a:lnTo>
                    <a:pt x="239972" y="4277904"/>
                  </a:lnTo>
                  <a:lnTo>
                    <a:pt x="271358" y="4245350"/>
                  </a:lnTo>
                  <a:lnTo>
                    <a:pt x="302744" y="4212794"/>
                  </a:lnTo>
                  <a:lnTo>
                    <a:pt x="334130" y="4180237"/>
                  </a:lnTo>
                  <a:lnTo>
                    <a:pt x="365515" y="4147678"/>
                  </a:lnTo>
                  <a:lnTo>
                    <a:pt x="396901" y="4115119"/>
                  </a:lnTo>
                  <a:lnTo>
                    <a:pt x="428287" y="4082558"/>
                  </a:lnTo>
                  <a:lnTo>
                    <a:pt x="459673" y="4049997"/>
                  </a:lnTo>
                  <a:lnTo>
                    <a:pt x="491059" y="4017434"/>
                  </a:lnTo>
                  <a:lnTo>
                    <a:pt x="522445" y="3984871"/>
                  </a:lnTo>
                  <a:lnTo>
                    <a:pt x="553831" y="3952308"/>
                  </a:lnTo>
                  <a:lnTo>
                    <a:pt x="585216" y="3919745"/>
                  </a:lnTo>
                  <a:lnTo>
                    <a:pt x="616602" y="3887182"/>
                  </a:lnTo>
                  <a:lnTo>
                    <a:pt x="647988" y="3854619"/>
                  </a:lnTo>
                  <a:lnTo>
                    <a:pt x="679374" y="3822058"/>
                  </a:lnTo>
                  <a:lnTo>
                    <a:pt x="710760" y="3789497"/>
                  </a:lnTo>
                  <a:lnTo>
                    <a:pt x="742146" y="3756938"/>
                  </a:lnTo>
                  <a:lnTo>
                    <a:pt x="773531" y="3724381"/>
                  </a:lnTo>
                  <a:lnTo>
                    <a:pt x="804917" y="3691827"/>
                  </a:lnTo>
                  <a:lnTo>
                    <a:pt x="836303" y="3659275"/>
                  </a:lnTo>
                  <a:lnTo>
                    <a:pt x="867689" y="3626728"/>
                  </a:lnTo>
                  <a:lnTo>
                    <a:pt x="899075" y="3594184"/>
                  </a:lnTo>
                  <a:lnTo>
                    <a:pt x="930461" y="3561646"/>
                  </a:lnTo>
                  <a:lnTo>
                    <a:pt x="961847" y="3529113"/>
                  </a:lnTo>
                  <a:lnTo>
                    <a:pt x="993232" y="3496588"/>
                  </a:lnTo>
                  <a:lnTo>
                    <a:pt x="1024618" y="3464070"/>
                  </a:lnTo>
                  <a:lnTo>
                    <a:pt x="1056004" y="3431560"/>
                  </a:lnTo>
                  <a:lnTo>
                    <a:pt x="1087390" y="3399061"/>
                  </a:lnTo>
                  <a:lnTo>
                    <a:pt x="1118776" y="3366573"/>
                  </a:lnTo>
                  <a:lnTo>
                    <a:pt x="1150162" y="3334097"/>
                  </a:lnTo>
                  <a:lnTo>
                    <a:pt x="1181547" y="3301636"/>
                  </a:lnTo>
                  <a:lnTo>
                    <a:pt x="1212933" y="3269190"/>
                  </a:lnTo>
                  <a:lnTo>
                    <a:pt x="1244319" y="3236762"/>
                  </a:lnTo>
                  <a:lnTo>
                    <a:pt x="1275705" y="3204353"/>
                  </a:lnTo>
                  <a:lnTo>
                    <a:pt x="1307091" y="3171966"/>
                  </a:lnTo>
                  <a:lnTo>
                    <a:pt x="1338477" y="3139602"/>
                  </a:lnTo>
                  <a:lnTo>
                    <a:pt x="1369862" y="3107265"/>
                  </a:lnTo>
                  <a:lnTo>
                    <a:pt x="1401248" y="3074957"/>
                  </a:lnTo>
                  <a:lnTo>
                    <a:pt x="1432634" y="3042681"/>
                  </a:lnTo>
                  <a:lnTo>
                    <a:pt x="1464020" y="3010440"/>
                  </a:lnTo>
                  <a:lnTo>
                    <a:pt x="1495406" y="2978237"/>
                  </a:lnTo>
                  <a:lnTo>
                    <a:pt x="1526792" y="2946076"/>
                  </a:lnTo>
                  <a:lnTo>
                    <a:pt x="1558178" y="2913960"/>
                  </a:lnTo>
                  <a:lnTo>
                    <a:pt x="1589563" y="2881894"/>
                  </a:lnTo>
                  <a:lnTo>
                    <a:pt x="1620949" y="2849882"/>
                  </a:lnTo>
                  <a:lnTo>
                    <a:pt x="1652335" y="2817928"/>
                  </a:lnTo>
                  <a:lnTo>
                    <a:pt x="1683721" y="2786037"/>
                  </a:lnTo>
                  <a:lnTo>
                    <a:pt x="1715107" y="2754213"/>
                  </a:lnTo>
                  <a:lnTo>
                    <a:pt x="1746493" y="2722463"/>
                  </a:lnTo>
                  <a:lnTo>
                    <a:pt x="1777878" y="2690790"/>
                  </a:lnTo>
                  <a:lnTo>
                    <a:pt x="1809264" y="2659200"/>
                  </a:lnTo>
                  <a:lnTo>
                    <a:pt x="1840650" y="2627697"/>
                  </a:lnTo>
                  <a:lnTo>
                    <a:pt x="1872036" y="2596288"/>
                  </a:lnTo>
                  <a:lnTo>
                    <a:pt x="1903422" y="2564977"/>
                  </a:lnTo>
                  <a:lnTo>
                    <a:pt x="1934808" y="2533768"/>
                  </a:lnTo>
                  <a:lnTo>
                    <a:pt x="1966193" y="2502666"/>
                  </a:lnTo>
                  <a:lnTo>
                    <a:pt x="1997579" y="2471673"/>
                  </a:lnTo>
                  <a:lnTo>
                    <a:pt x="2028965" y="2440793"/>
                  </a:lnTo>
                  <a:lnTo>
                    <a:pt x="2060351" y="2410028"/>
                  </a:lnTo>
                  <a:lnTo>
                    <a:pt x="2091737" y="2379378"/>
                  </a:lnTo>
                  <a:lnTo>
                    <a:pt x="2123123" y="2348842"/>
                  </a:lnTo>
                  <a:lnTo>
                    <a:pt x="2154509" y="2318420"/>
                  </a:lnTo>
                  <a:lnTo>
                    <a:pt x="2185894" y="2288107"/>
                  </a:lnTo>
                  <a:lnTo>
                    <a:pt x="2217280" y="2257898"/>
                  </a:lnTo>
                  <a:lnTo>
                    <a:pt x="2248666" y="2227787"/>
                  </a:lnTo>
                  <a:lnTo>
                    <a:pt x="2280052" y="2197764"/>
                  </a:lnTo>
                  <a:lnTo>
                    <a:pt x="2311438" y="2167820"/>
                  </a:lnTo>
                  <a:lnTo>
                    <a:pt x="2342824" y="2137942"/>
                  </a:lnTo>
                  <a:lnTo>
                    <a:pt x="2374209" y="2108117"/>
                  </a:lnTo>
                  <a:lnTo>
                    <a:pt x="2405595" y="2078330"/>
                  </a:lnTo>
                  <a:lnTo>
                    <a:pt x="2436981" y="2048566"/>
                  </a:lnTo>
                  <a:lnTo>
                    <a:pt x="2468367" y="2018809"/>
                  </a:lnTo>
                  <a:lnTo>
                    <a:pt x="2499753" y="1989041"/>
                  </a:lnTo>
                  <a:lnTo>
                    <a:pt x="2531139" y="1959247"/>
                  </a:lnTo>
                  <a:lnTo>
                    <a:pt x="2562524" y="1929410"/>
                  </a:lnTo>
                  <a:lnTo>
                    <a:pt x="2593910" y="1899515"/>
                  </a:lnTo>
                  <a:lnTo>
                    <a:pt x="2625296" y="1869549"/>
                  </a:lnTo>
                  <a:lnTo>
                    <a:pt x="2656682" y="1839498"/>
                  </a:lnTo>
                  <a:lnTo>
                    <a:pt x="2688068" y="1809353"/>
                  </a:lnTo>
                  <a:lnTo>
                    <a:pt x="2719454" y="1779102"/>
                  </a:lnTo>
                  <a:lnTo>
                    <a:pt x="2750840" y="1748740"/>
                  </a:lnTo>
                  <a:lnTo>
                    <a:pt x="2782225" y="1718260"/>
                  </a:lnTo>
                  <a:lnTo>
                    <a:pt x="2813611" y="1687657"/>
                  </a:lnTo>
                  <a:lnTo>
                    <a:pt x="2844997" y="1656931"/>
                  </a:lnTo>
                  <a:lnTo>
                    <a:pt x="2876383" y="1626079"/>
                  </a:lnTo>
                  <a:lnTo>
                    <a:pt x="2907769" y="1595101"/>
                  </a:lnTo>
                  <a:lnTo>
                    <a:pt x="2939155" y="1564000"/>
                  </a:lnTo>
                  <a:lnTo>
                    <a:pt x="2970540" y="1532778"/>
                  </a:lnTo>
                  <a:lnTo>
                    <a:pt x="3001926" y="1501438"/>
                  </a:lnTo>
                  <a:lnTo>
                    <a:pt x="3033312" y="1469984"/>
                  </a:lnTo>
                  <a:lnTo>
                    <a:pt x="3064698" y="1438421"/>
                  </a:lnTo>
                  <a:lnTo>
                    <a:pt x="3096084" y="1406753"/>
                  </a:lnTo>
                  <a:lnTo>
                    <a:pt x="3127470" y="1374986"/>
                  </a:lnTo>
                  <a:lnTo>
                    <a:pt x="3158855" y="1343124"/>
                  </a:lnTo>
                  <a:lnTo>
                    <a:pt x="3190241" y="1311172"/>
                  </a:lnTo>
                  <a:lnTo>
                    <a:pt x="3221627" y="1279137"/>
                  </a:lnTo>
                  <a:lnTo>
                    <a:pt x="3253013" y="1247023"/>
                  </a:lnTo>
                  <a:lnTo>
                    <a:pt x="3284399" y="1214835"/>
                  </a:lnTo>
                  <a:lnTo>
                    <a:pt x="3315785" y="1182578"/>
                  </a:lnTo>
                  <a:lnTo>
                    <a:pt x="3347171" y="1150257"/>
                  </a:lnTo>
                  <a:lnTo>
                    <a:pt x="3378556" y="1117876"/>
                  </a:lnTo>
                  <a:lnTo>
                    <a:pt x="3409942" y="1085439"/>
                  </a:lnTo>
                  <a:lnTo>
                    <a:pt x="3441328" y="1052950"/>
                  </a:lnTo>
                  <a:lnTo>
                    <a:pt x="3472714" y="1020413"/>
                  </a:lnTo>
                  <a:lnTo>
                    <a:pt x="3504100" y="987831"/>
                  </a:lnTo>
                  <a:lnTo>
                    <a:pt x="3535486" y="955208"/>
                  </a:lnTo>
                  <a:lnTo>
                    <a:pt x="3566871" y="922547"/>
                  </a:lnTo>
                  <a:lnTo>
                    <a:pt x="3598257" y="889851"/>
                  </a:lnTo>
                  <a:lnTo>
                    <a:pt x="3629643" y="857122"/>
                  </a:lnTo>
                  <a:lnTo>
                    <a:pt x="3661029" y="824363"/>
                  </a:lnTo>
                  <a:lnTo>
                    <a:pt x="3692415" y="791575"/>
                  </a:lnTo>
                  <a:lnTo>
                    <a:pt x="3723801" y="758762"/>
                  </a:lnTo>
                  <a:lnTo>
                    <a:pt x="3755186" y="725925"/>
                  </a:lnTo>
                  <a:lnTo>
                    <a:pt x="3786572" y="693066"/>
                  </a:lnTo>
                  <a:lnTo>
                    <a:pt x="3817958" y="660187"/>
                  </a:lnTo>
                  <a:lnTo>
                    <a:pt x="3849344" y="627289"/>
                  </a:lnTo>
                  <a:lnTo>
                    <a:pt x="3880730" y="594373"/>
                  </a:lnTo>
                  <a:lnTo>
                    <a:pt x="3912116" y="561441"/>
                  </a:lnTo>
                  <a:lnTo>
                    <a:pt x="3943502" y="528494"/>
                  </a:lnTo>
                  <a:lnTo>
                    <a:pt x="3974887" y="495534"/>
                  </a:lnTo>
                  <a:lnTo>
                    <a:pt x="4006273" y="462560"/>
                  </a:lnTo>
                  <a:lnTo>
                    <a:pt x="4037659" y="429575"/>
                  </a:lnTo>
                  <a:lnTo>
                    <a:pt x="4069045" y="396579"/>
                  </a:lnTo>
                  <a:lnTo>
                    <a:pt x="4100431" y="363572"/>
                  </a:lnTo>
                  <a:lnTo>
                    <a:pt x="4131817" y="330556"/>
                  </a:lnTo>
                  <a:lnTo>
                    <a:pt x="4163202" y="297532"/>
                  </a:lnTo>
                  <a:lnTo>
                    <a:pt x="4194588" y="264499"/>
                  </a:lnTo>
                  <a:lnTo>
                    <a:pt x="4225974" y="231458"/>
                  </a:lnTo>
                  <a:lnTo>
                    <a:pt x="4257360" y="198410"/>
                  </a:lnTo>
                  <a:lnTo>
                    <a:pt x="4288746" y="165356"/>
                  </a:lnTo>
                  <a:lnTo>
                    <a:pt x="4320132" y="132296"/>
                  </a:lnTo>
                  <a:lnTo>
                    <a:pt x="4351517" y="99229"/>
                  </a:lnTo>
                  <a:lnTo>
                    <a:pt x="4382903" y="66158"/>
                  </a:lnTo>
                  <a:lnTo>
                    <a:pt x="4414289" y="33081"/>
                  </a:lnTo>
                  <a:lnTo>
                    <a:pt x="4445675" y="0"/>
                  </a:lnTo>
                  <a:lnTo>
                    <a:pt x="4445675" y="91479"/>
                  </a:lnTo>
                  <a:lnTo>
                    <a:pt x="4414289" y="123947"/>
                  </a:lnTo>
                  <a:lnTo>
                    <a:pt x="4382903" y="156414"/>
                  </a:lnTo>
                  <a:lnTo>
                    <a:pt x="4351517" y="188879"/>
                  </a:lnTo>
                  <a:lnTo>
                    <a:pt x="4320132" y="221341"/>
                  </a:lnTo>
                  <a:lnTo>
                    <a:pt x="4288746" y="253800"/>
                  </a:lnTo>
                  <a:lnTo>
                    <a:pt x="4257360" y="286256"/>
                  </a:lnTo>
                  <a:lnTo>
                    <a:pt x="4225974" y="318708"/>
                  </a:lnTo>
                  <a:lnTo>
                    <a:pt x="4194588" y="351156"/>
                  </a:lnTo>
                  <a:lnTo>
                    <a:pt x="4163202" y="383600"/>
                  </a:lnTo>
                  <a:lnTo>
                    <a:pt x="4131817" y="416038"/>
                  </a:lnTo>
                  <a:lnTo>
                    <a:pt x="4100431" y="448470"/>
                  </a:lnTo>
                  <a:lnTo>
                    <a:pt x="4069045" y="480895"/>
                  </a:lnTo>
                  <a:lnTo>
                    <a:pt x="4037659" y="513313"/>
                  </a:lnTo>
                  <a:lnTo>
                    <a:pt x="4006273" y="545722"/>
                  </a:lnTo>
                  <a:lnTo>
                    <a:pt x="3974887" y="578122"/>
                  </a:lnTo>
                  <a:lnTo>
                    <a:pt x="3943502" y="610512"/>
                  </a:lnTo>
                  <a:lnTo>
                    <a:pt x="3912116" y="642891"/>
                  </a:lnTo>
                  <a:lnTo>
                    <a:pt x="3880730" y="675257"/>
                  </a:lnTo>
                  <a:lnTo>
                    <a:pt x="3849344" y="707609"/>
                  </a:lnTo>
                  <a:lnTo>
                    <a:pt x="3817958" y="739946"/>
                  </a:lnTo>
                  <a:lnTo>
                    <a:pt x="3786572" y="772266"/>
                  </a:lnTo>
                  <a:lnTo>
                    <a:pt x="3755186" y="804567"/>
                  </a:lnTo>
                  <a:lnTo>
                    <a:pt x="3723801" y="836848"/>
                  </a:lnTo>
                  <a:lnTo>
                    <a:pt x="3692415" y="869107"/>
                  </a:lnTo>
                  <a:lnTo>
                    <a:pt x="3661029" y="901341"/>
                  </a:lnTo>
                  <a:lnTo>
                    <a:pt x="3629643" y="933548"/>
                  </a:lnTo>
                  <a:lnTo>
                    <a:pt x="3598257" y="965726"/>
                  </a:lnTo>
                  <a:lnTo>
                    <a:pt x="3566871" y="997871"/>
                  </a:lnTo>
                  <a:lnTo>
                    <a:pt x="3535486" y="1029982"/>
                  </a:lnTo>
                  <a:lnTo>
                    <a:pt x="3504100" y="1062055"/>
                  </a:lnTo>
                  <a:lnTo>
                    <a:pt x="3472714" y="1094086"/>
                  </a:lnTo>
                  <a:lnTo>
                    <a:pt x="3441328" y="1126071"/>
                  </a:lnTo>
                  <a:lnTo>
                    <a:pt x="3409942" y="1158009"/>
                  </a:lnTo>
                  <a:lnTo>
                    <a:pt x="3378556" y="1189893"/>
                  </a:lnTo>
                  <a:lnTo>
                    <a:pt x="3347171" y="1221720"/>
                  </a:lnTo>
                  <a:lnTo>
                    <a:pt x="3315785" y="1253486"/>
                  </a:lnTo>
                  <a:lnTo>
                    <a:pt x="3284399" y="1285185"/>
                  </a:lnTo>
                  <a:lnTo>
                    <a:pt x="3253013" y="1316814"/>
                  </a:lnTo>
                  <a:lnTo>
                    <a:pt x="3221627" y="1348367"/>
                  </a:lnTo>
                  <a:lnTo>
                    <a:pt x="3190241" y="1379840"/>
                  </a:lnTo>
                  <a:lnTo>
                    <a:pt x="3158855" y="1411226"/>
                  </a:lnTo>
                  <a:lnTo>
                    <a:pt x="3127470" y="1442522"/>
                  </a:lnTo>
                  <a:lnTo>
                    <a:pt x="3096084" y="1473723"/>
                  </a:lnTo>
                  <a:lnTo>
                    <a:pt x="3064698" y="1504823"/>
                  </a:lnTo>
                  <a:lnTo>
                    <a:pt x="3033312" y="1535820"/>
                  </a:lnTo>
                  <a:lnTo>
                    <a:pt x="3001926" y="1566708"/>
                  </a:lnTo>
                  <a:lnTo>
                    <a:pt x="2970540" y="1597485"/>
                  </a:lnTo>
                  <a:lnTo>
                    <a:pt x="2939155" y="1628149"/>
                  </a:lnTo>
                  <a:lnTo>
                    <a:pt x="2907769" y="1658699"/>
                  </a:lnTo>
                  <a:lnTo>
                    <a:pt x="2876383" y="1689133"/>
                  </a:lnTo>
                  <a:lnTo>
                    <a:pt x="2844997" y="1719453"/>
                  </a:lnTo>
                  <a:lnTo>
                    <a:pt x="2813611" y="1749662"/>
                  </a:lnTo>
                  <a:lnTo>
                    <a:pt x="2782225" y="1779764"/>
                  </a:lnTo>
                  <a:lnTo>
                    <a:pt x="2750840" y="1809764"/>
                  </a:lnTo>
                  <a:lnTo>
                    <a:pt x="2719454" y="1839669"/>
                  </a:lnTo>
                  <a:lnTo>
                    <a:pt x="2688068" y="1869490"/>
                  </a:lnTo>
                  <a:lnTo>
                    <a:pt x="2656682" y="1899236"/>
                  </a:lnTo>
                  <a:lnTo>
                    <a:pt x="2625296" y="1928921"/>
                  </a:lnTo>
                  <a:lnTo>
                    <a:pt x="2593910" y="1958557"/>
                  </a:lnTo>
                  <a:lnTo>
                    <a:pt x="2562524" y="1988159"/>
                  </a:lnTo>
                  <a:lnTo>
                    <a:pt x="2531139" y="2017744"/>
                  </a:lnTo>
                  <a:lnTo>
                    <a:pt x="2499753" y="2047328"/>
                  </a:lnTo>
                  <a:lnTo>
                    <a:pt x="2468367" y="2076926"/>
                  </a:lnTo>
                  <a:lnTo>
                    <a:pt x="2436981" y="2106555"/>
                  </a:lnTo>
                  <a:lnTo>
                    <a:pt x="2405595" y="2136230"/>
                  </a:lnTo>
                  <a:lnTo>
                    <a:pt x="2374209" y="2165967"/>
                  </a:lnTo>
                  <a:lnTo>
                    <a:pt x="2342824" y="2195778"/>
                  </a:lnTo>
                  <a:lnTo>
                    <a:pt x="2311438" y="2225676"/>
                  </a:lnTo>
                  <a:lnTo>
                    <a:pt x="2280052" y="2255671"/>
                  </a:lnTo>
                  <a:lnTo>
                    <a:pt x="2248666" y="2285772"/>
                  </a:lnTo>
                  <a:lnTo>
                    <a:pt x="2217280" y="2315985"/>
                  </a:lnTo>
                  <a:lnTo>
                    <a:pt x="2185894" y="2346318"/>
                  </a:lnTo>
                  <a:lnTo>
                    <a:pt x="2154509" y="2376772"/>
                  </a:lnTo>
                  <a:lnTo>
                    <a:pt x="2123123" y="2407351"/>
                  </a:lnTo>
                  <a:lnTo>
                    <a:pt x="2091737" y="2438055"/>
                  </a:lnTo>
                  <a:lnTo>
                    <a:pt x="2060351" y="2468883"/>
                  </a:lnTo>
                  <a:lnTo>
                    <a:pt x="2028965" y="2499834"/>
                  </a:lnTo>
                  <a:lnTo>
                    <a:pt x="1997579" y="2530906"/>
                  </a:lnTo>
                  <a:lnTo>
                    <a:pt x="1966193" y="2562095"/>
                  </a:lnTo>
                  <a:lnTo>
                    <a:pt x="1934808" y="2593397"/>
                  </a:lnTo>
                  <a:lnTo>
                    <a:pt x="1903422" y="2624808"/>
                  </a:lnTo>
                  <a:lnTo>
                    <a:pt x="1872036" y="2656323"/>
                  </a:lnTo>
                  <a:lnTo>
                    <a:pt x="1840650" y="2687937"/>
                  </a:lnTo>
                  <a:lnTo>
                    <a:pt x="1809264" y="2719646"/>
                  </a:lnTo>
                  <a:lnTo>
                    <a:pt x="1777878" y="2751443"/>
                  </a:lnTo>
                  <a:lnTo>
                    <a:pt x="1746493" y="2783324"/>
                  </a:lnTo>
                  <a:lnTo>
                    <a:pt x="1715107" y="2815285"/>
                  </a:lnTo>
                  <a:lnTo>
                    <a:pt x="1683721" y="2847320"/>
                  </a:lnTo>
                  <a:lnTo>
                    <a:pt x="1652335" y="2879424"/>
                  </a:lnTo>
                  <a:lnTo>
                    <a:pt x="1620949" y="2911593"/>
                  </a:lnTo>
                  <a:lnTo>
                    <a:pt x="1589563" y="2943823"/>
                  </a:lnTo>
                  <a:lnTo>
                    <a:pt x="1558178" y="2976110"/>
                  </a:lnTo>
                  <a:lnTo>
                    <a:pt x="1526792" y="3008450"/>
                  </a:lnTo>
                  <a:lnTo>
                    <a:pt x="1495406" y="3040838"/>
                  </a:lnTo>
                  <a:lnTo>
                    <a:pt x="1464020" y="3073273"/>
                  </a:lnTo>
                  <a:lnTo>
                    <a:pt x="1432634" y="3105750"/>
                  </a:lnTo>
                  <a:lnTo>
                    <a:pt x="1401248" y="3138267"/>
                  </a:lnTo>
                  <a:lnTo>
                    <a:pt x="1369862" y="3170821"/>
                  </a:lnTo>
                  <a:lnTo>
                    <a:pt x="1338477" y="3203409"/>
                  </a:lnTo>
                  <a:lnTo>
                    <a:pt x="1307091" y="3236029"/>
                  </a:lnTo>
                  <a:lnTo>
                    <a:pt x="1275705" y="3268678"/>
                  </a:lnTo>
                  <a:lnTo>
                    <a:pt x="1244319" y="3301355"/>
                  </a:lnTo>
                  <a:lnTo>
                    <a:pt x="1212933" y="3334058"/>
                  </a:lnTo>
                  <a:lnTo>
                    <a:pt x="1181547" y="3366785"/>
                  </a:lnTo>
                  <a:lnTo>
                    <a:pt x="1150162" y="3399534"/>
                  </a:lnTo>
                  <a:lnTo>
                    <a:pt x="1118776" y="3432303"/>
                  </a:lnTo>
                  <a:lnTo>
                    <a:pt x="1087390" y="3465093"/>
                  </a:lnTo>
                  <a:lnTo>
                    <a:pt x="1056004" y="3497900"/>
                  </a:lnTo>
                  <a:lnTo>
                    <a:pt x="1024618" y="3530724"/>
                  </a:lnTo>
                  <a:lnTo>
                    <a:pt x="993232" y="3563563"/>
                  </a:lnTo>
                  <a:lnTo>
                    <a:pt x="961847" y="3596418"/>
                  </a:lnTo>
                  <a:lnTo>
                    <a:pt x="930461" y="3629286"/>
                  </a:lnTo>
                  <a:lnTo>
                    <a:pt x="899075" y="3662167"/>
                  </a:lnTo>
                  <a:lnTo>
                    <a:pt x="867689" y="3695061"/>
                  </a:lnTo>
                  <a:lnTo>
                    <a:pt x="836303" y="3727966"/>
                  </a:lnTo>
                  <a:lnTo>
                    <a:pt x="804917" y="3760881"/>
                  </a:lnTo>
                  <a:lnTo>
                    <a:pt x="773531" y="3793807"/>
                  </a:lnTo>
                  <a:lnTo>
                    <a:pt x="742146" y="3826742"/>
                  </a:lnTo>
                  <a:lnTo>
                    <a:pt x="710760" y="3859686"/>
                  </a:lnTo>
                  <a:lnTo>
                    <a:pt x="679374" y="3892639"/>
                  </a:lnTo>
                  <a:lnTo>
                    <a:pt x="647988" y="3925600"/>
                  </a:lnTo>
                  <a:lnTo>
                    <a:pt x="616602" y="3958568"/>
                  </a:lnTo>
                  <a:lnTo>
                    <a:pt x="585216" y="3991544"/>
                  </a:lnTo>
                  <a:lnTo>
                    <a:pt x="553831" y="4024526"/>
                  </a:lnTo>
                  <a:lnTo>
                    <a:pt x="522445" y="4057515"/>
                  </a:lnTo>
                  <a:lnTo>
                    <a:pt x="491059" y="4090510"/>
                  </a:lnTo>
                  <a:lnTo>
                    <a:pt x="459673" y="4123511"/>
                  </a:lnTo>
                  <a:lnTo>
                    <a:pt x="428287" y="4156518"/>
                  </a:lnTo>
                  <a:lnTo>
                    <a:pt x="396901" y="4189530"/>
                  </a:lnTo>
                  <a:lnTo>
                    <a:pt x="365515" y="4222547"/>
                  </a:lnTo>
                  <a:lnTo>
                    <a:pt x="334130" y="4255569"/>
                  </a:lnTo>
                  <a:lnTo>
                    <a:pt x="302744" y="4288596"/>
                  </a:lnTo>
                  <a:lnTo>
                    <a:pt x="271358" y="4321627"/>
                  </a:lnTo>
                  <a:lnTo>
                    <a:pt x="239972" y="4354663"/>
                  </a:lnTo>
                  <a:lnTo>
                    <a:pt x="208586" y="4387703"/>
                  </a:lnTo>
                  <a:lnTo>
                    <a:pt x="177200" y="4420746"/>
                  </a:lnTo>
                  <a:lnTo>
                    <a:pt x="145815" y="4453794"/>
                  </a:lnTo>
                  <a:lnTo>
                    <a:pt x="114429" y="4486846"/>
                  </a:lnTo>
                  <a:lnTo>
                    <a:pt x="83043" y="4519901"/>
                  </a:lnTo>
                  <a:lnTo>
                    <a:pt x="76536" y="4526754"/>
                  </a:lnTo>
                  <a:close/>
                </a:path>
              </a:pathLst>
            </a:custGeom>
            <a:solidFill>
              <a:srgbClr val="00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27039" y="1577342"/>
              <a:ext cx="4445675" cy="4526754"/>
            </a:xfrm>
            <a:custGeom>
              <a:avLst/>
              <a:pathLst>
                <a:path w="4445675" h="4526754">
                  <a:moveTo>
                    <a:pt x="0" y="4526754"/>
                  </a:moveTo>
                  <a:lnTo>
                    <a:pt x="20271" y="4505737"/>
                  </a:lnTo>
                  <a:lnTo>
                    <a:pt x="51657" y="4473195"/>
                  </a:lnTo>
                  <a:lnTo>
                    <a:pt x="83043" y="4440651"/>
                  </a:lnTo>
                  <a:lnTo>
                    <a:pt x="114429" y="4408105"/>
                  </a:lnTo>
                  <a:lnTo>
                    <a:pt x="145815" y="4375557"/>
                  </a:lnTo>
                  <a:lnTo>
                    <a:pt x="177200" y="4343008"/>
                  </a:lnTo>
                  <a:lnTo>
                    <a:pt x="208586" y="4310457"/>
                  </a:lnTo>
                  <a:lnTo>
                    <a:pt x="239972" y="4277904"/>
                  </a:lnTo>
                  <a:lnTo>
                    <a:pt x="271358" y="4245350"/>
                  </a:lnTo>
                  <a:lnTo>
                    <a:pt x="302744" y="4212794"/>
                  </a:lnTo>
                  <a:lnTo>
                    <a:pt x="334130" y="4180237"/>
                  </a:lnTo>
                  <a:lnTo>
                    <a:pt x="365515" y="4147678"/>
                  </a:lnTo>
                  <a:lnTo>
                    <a:pt x="396901" y="4115119"/>
                  </a:lnTo>
                  <a:lnTo>
                    <a:pt x="428287" y="4082558"/>
                  </a:lnTo>
                  <a:lnTo>
                    <a:pt x="459673" y="4049997"/>
                  </a:lnTo>
                  <a:lnTo>
                    <a:pt x="491059" y="4017434"/>
                  </a:lnTo>
                  <a:lnTo>
                    <a:pt x="522445" y="3984871"/>
                  </a:lnTo>
                  <a:lnTo>
                    <a:pt x="553831" y="3952308"/>
                  </a:lnTo>
                  <a:lnTo>
                    <a:pt x="585216" y="3919745"/>
                  </a:lnTo>
                  <a:lnTo>
                    <a:pt x="616602" y="3887182"/>
                  </a:lnTo>
                  <a:lnTo>
                    <a:pt x="647988" y="3854619"/>
                  </a:lnTo>
                  <a:lnTo>
                    <a:pt x="679374" y="3822058"/>
                  </a:lnTo>
                  <a:lnTo>
                    <a:pt x="710760" y="3789497"/>
                  </a:lnTo>
                  <a:lnTo>
                    <a:pt x="742146" y="3756938"/>
                  </a:lnTo>
                  <a:lnTo>
                    <a:pt x="773531" y="3724381"/>
                  </a:lnTo>
                  <a:lnTo>
                    <a:pt x="804917" y="3691827"/>
                  </a:lnTo>
                  <a:lnTo>
                    <a:pt x="836303" y="3659275"/>
                  </a:lnTo>
                  <a:lnTo>
                    <a:pt x="867689" y="3626728"/>
                  </a:lnTo>
                  <a:lnTo>
                    <a:pt x="899075" y="3594184"/>
                  </a:lnTo>
                  <a:lnTo>
                    <a:pt x="930461" y="3561646"/>
                  </a:lnTo>
                  <a:lnTo>
                    <a:pt x="961847" y="3529113"/>
                  </a:lnTo>
                  <a:lnTo>
                    <a:pt x="993232" y="3496588"/>
                  </a:lnTo>
                  <a:lnTo>
                    <a:pt x="1024618" y="3464070"/>
                  </a:lnTo>
                  <a:lnTo>
                    <a:pt x="1056004" y="3431560"/>
                  </a:lnTo>
                  <a:lnTo>
                    <a:pt x="1087390" y="3399061"/>
                  </a:lnTo>
                  <a:lnTo>
                    <a:pt x="1118776" y="3366573"/>
                  </a:lnTo>
                  <a:lnTo>
                    <a:pt x="1150162" y="3334097"/>
                  </a:lnTo>
                  <a:lnTo>
                    <a:pt x="1181547" y="3301636"/>
                  </a:lnTo>
                  <a:lnTo>
                    <a:pt x="1212933" y="3269190"/>
                  </a:lnTo>
                  <a:lnTo>
                    <a:pt x="1244319" y="3236762"/>
                  </a:lnTo>
                  <a:lnTo>
                    <a:pt x="1275705" y="3204353"/>
                  </a:lnTo>
                  <a:lnTo>
                    <a:pt x="1307091" y="3171966"/>
                  </a:lnTo>
                  <a:lnTo>
                    <a:pt x="1338477" y="3139602"/>
                  </a:lnTo>
                  <a:lnTo>
                    <a:pt x="1369862" y="3107265"/>
                  </a:lnTo>
                  <a:lnTo>
                    <a:pt x="1401248" y="3074957"/>
                  </a:lnTo>
                  <a:lnTo>
                    <a:pt x="1432634" y="3042681"/>
                  </a:lnTo>
                  <a:lnTo>
                    <a:pt x="1464020" y="3010440"/>
                  </a:lnTo>
                  <a:lnTo>
                    <a:pt x="1495406" y="2978237"/>
                  </a:lnTo>
                  <a:lnTo>
                    <a:pt x="1526792" y="2946076"/>
                  </a:lnTo>
                  <a:lnTo>
                    <a:pt x="1558178" y="2913960"/>
                  </a:lnTo>
                  <a:lnTo>
                    <a:pt x="1589563" y="2881894"/>
                  </a:lnTo>
                  <a:lnTo>
                    <a:pt x="1620949" y="2849882"/>
                  </a:lnTo>
                  <a:lnTo>
                    <a:pt x="1652335" y="2817928"/>
                  </a:lnTo>
                  <a:lnTo>
                    <a:pt x="1683721" y="2786037"/>
                  </a:lnTo>
                  <a:lnTo>
                    <a:pt x="1715107" y="2754213"/>
                  </a:lnTo>
                  <a:lnTo>
                    <a:pt x="1746493" y="2722463"/>
                  </a:lnTo>
                  <a:lnTo>
                    <a:pt x="1777878" y="2690790"/>
                  </a:lnTo>
                  <a:lnTo>
                    <a:pt x="1809264" y="2659200"/>
                  </a:lnTo>
                  <a:lnTo>
                    <a:pt x="1840650" y="2627697"/>
                  </a:lnTo>
                  <a:lnTo>
                    <a:pt x="1872036" y="2596288"/>
                  </a:lnTo>
                  <a:lnTo>
                    <a:pt x="1903422" y="2564977"/>
                  </a:lnTo>
                  <a:lnTo>
                    <a:pt x="1934808" y="2533768"/>
                  </a:lnTo>
                  <a:lnTo>
                    <a:pt x="1966193" y="2502666"/>
                  </a:lnTo>
                  <a:lnTo>
                    <a:pt x="1997579" y="2471673"/>
                  </a:lnTo>
                  <a:lnTo>
                    <a:pt x="2028965" y="2440793"/>
                  </a:lnTo>
                  <a:lnTo>
                    <a:pt x="2060351" y="2410028"/>
                  </a:lnTo>
                  <a:lnTo>
                    <a:pt x="2091737" y="2379378"/>
                  </a:lnTo>
                  <a:lnTo>
                    <a:pt x="2123123" y="2348842"/>
                  </a:lnTo>
                  <a:lnTo>
                    <a:pt x="2154509" y="2318420"/>
                  </a:lnTo>
                  <a:lnTo>
                    <a:pt x="2185894" y="2288107"/>
                  </a:lnTo>
                  <a:lnTo>
                    <a:pt x="2217280" y="2257898"/>
                  </a:lnTo>
                  <a:lnTo>
                    <a:pt x="2248666" y="2227787"/>
                  </a:lnTo>
                  <a:lnTo>
                    <a:pt x="2280052" y="2197764"/>
                  </a:lnTo>
                  <a:lnTo>
                    <a:pt x="2311438" y="2167820"/>
                  </a:lnTo>
                  <a:lnTo>
                    <a:pt x="2342824" y="2137942"/>
                  </a:lnTo>
                  <a:lnTo>
                    <a:pt x="2374209" y="2108117"/>
                  </a:lnTo>
                  <a:lnTo>
                    <a:pt x="2405595" y="2078330"/>
                  </a:lnTo>
                  <a:lnTo>
                    <a:pt x="2436981" y="2048566"/>
                  </a:lnTo>
                  <a:lnTo>
                    <a:pt x="2468367" y="2018809"/>
                  </a:lnTo>
                  <a:lnTo>
                    <a:pt x="2499753" y="1989041"/>
                  </a:lnTo>
                  <a:lnTo>
                    <a:pt x="2531139" y="1959247"/>
                  </a:lnTo>
                  <a:lnTo>
                    <a:pt x="2562524" y="1929410"/>
                  </a:lnTo>
                  <a:lnTo>
                    <a:pt x="2593910" y="1899515"/>
                  </a:lnTo>
                  <a:lnTo>
                    <a:pt x="2625296" y="1869549"/>
                  </a:lnTo>
                  <a:lnTo>
                    <a:pt x="2656682" y="1839498"/>
                  </a:lnTo>
                  <a:lnTo>
                    <a:pt x="2688068" y="1809353"/>
                  </a:lnTo>
                  <a:lnTo>
                    <a:pt x="2719454" y="1779102"/>
                  </a:lnTo>
                  <a:lnTo>
                    <a:pt x="2750840" y="1748740"/>
                  </a:lnTo>
                  <a:lnTo>
                    <a:pt x="2782225" y="1718260"/>
                  </a:lnTo>
                  <a:lnTo>
                    <a:pt x="2813611" y="1687657"/>
                  </a:lnTo>
                  <a:lnTo>
                    <a:pt x="2844997" y="1656931"/>
                  </a:lnTo>
                  <a:lnTo>
                    <a:pt x="2876383" y="1626079"/>
                  </a:lnTo>
                  <a:lnTo>
                    <a:pt x="2907769" y="1595101"/>
                  </a:lnTo>
                  <a:lnTo>
                    <a:pt x="2939155" y="1564000"/>
                  </a:lnTo>
                  <a:lnTo>
                    <a:pt x="2970540" y="1532778"/>
                  </a:lnTo>
                  <a:lnTo>
                    <a:pt x="3001926" y="1501438"/>
                  </a:lnTo>
                  <a:lnTo>
                    <a:pt x="3033312" y="1469984"/>
                  </a:lnTo>
                  <a:lnTo>
                    <a:pt x="3064698" y="1438421"/>
                  </a:lnTo>
                  <a:lnTo>
                    <a:pt x="3096084" y="1406753"/>
                  </a:lnTo>
                  <a:lnTo>
                    <a:pt x="3127470" y="1374986"/>
                  </a:lnTo>
                  <a:lnTo>
                    <a:pt x="3158855" y="1343124"/>
                  </a:lnTo>
                  <a:lnTo>
                    <a:pt x="3190241" y="1311172"/>
                  </a:lnTo>
                  <a:lnTo>
                    <a:pt x="3221627" y="1279137"/>
                  </a:lnTo>
                  <a:lnTo>
                    <a:pt x="3253013" y="1247023"/>
                  </a:lnTo>
                  <a:lnTo>
                    <a:pt x="3284399" y="1214835"/>
                  </a:lnTo>
                  <a:lnTo>
                    <a:pt x="3315785" y="1182578"/>
                  </a:lnTo>
                  <a:lnTo>
                    <a:pt x="3347171" y="1150257"/>
                  </a:lnTo>
                  <a:lnTo>
                    <a:pt x="3378556" y="1117876"/>
                  </a:lnTo>
                  <a:lnTo>
                    <a:pt x="3409942" y="1085439"/>
                  </a:lnTo>
                  <a:lnTo>
                    <a:pt x="3441328" y="1052950"/>
                  </a:lnTo>
                  <a:lnTo>
                    <a:pt x="3472714" y="1020413"/>
                  </a:lnTo>
                  <a:lnTo>
                    <a:pt x="3504100" y="987831"/>
                  </a:lnTo>
                  <a:lnTo>
                    <a:pt x="3535486" y="955208"/>
                  </a:lnTo>
                  <a:lnTo>
                    <a:pt x="3566871" y="922547"/>
                  </a:lnTo>
                  <a:lnTo>
                    <a:pt x="3598257" y="889851"/>
                  </a:lnTo>
                  <a:lnTo>
                    <a:pt x="3629643" y="857122"/>
                  </a:lnTo>
                  <a:lnTo>
                    <a:pt x="3661029" y="824363"/>
                  </a:lnTo>
                  <a:lnTo>
                    <a:pt x="3692415" y="791575"/>
                  </a:lnTo>
                  <a:lnTo>
                    <a:pt x="3723801" y="758762"/>
                  </a:lnTo>
                  <a:lnTo>
                    <a:pt x="3755186" y="725925"/>
                  </a:lnTo>
                  <a:lnTo>
                    <a:pt x="3786572" y="693066"/>
                  </a:lnTo>
                  <a:lnTo>
                    <a:pt x="3817958" y="660187"/>
                  </a:lnTo>
                  <a:lnTo>
                    <a:pt x="3849344" y="627289"/>
                  </a:lnTo>
                  <a:lnTo>
                    <a:pt x="3880730" y="594373"/>
                  </a:lnTo>
                  <a:lnTo>
                    <a:pt x="3912116" y="561441"/>
                  </a:lnTo>
                  <a:lnTo>
                    <a:pt x="3943502" y="528494"/>
                  </a:lnTo>
                  <a:lnTo>
                    <a:pt x="3974887" y="495534"/>
                  </a:lnTo>
                  <a:lnTo>
                    <a:pt x="4006273" y="462560"/>
                  </a:lnTo>
                  <a:lnTo>
                    <a:pt x="4037659" y="429575"/>
                  </a:lnTo>
                  <a:lnTo>
                    <a:pt x="4069045" y="396579"/>
                  </a:lnTo>
                  <a:lnTo>
                    <a:pt x="4100431" y="363572"/>
                  </a:lnTo>
                  <a:lnTo>
                    <a:pt x="4131817" y="330556"/>
                  </a:lnTo>
                  <a:lnTo>
                    <a:pt x="4163202" y="297532"/>
                  </a:lnTo>
                  <a:lnTo>
                    <a:pt x="4194588" y="264499"/>
                  </a:lnTo>
                  <a:lnTo>
                    <a:pt x="4225974" y="231458"/>
                  </a:lnTo>
                  <a:lnTo>
                    <a:pt x="4257360" y="198410"/>
                  </a:lnTo>
                  <a:lnTo>
                    <a:pt x="4288746" y="165356"/>
                  </a:lnTo>
                  <a:lnTo>
                    <a:pt x="4320132" y="132296"/>
                  </a:lnTo>
                  <a:lnTo>
                    <a:pt x="4351517" y="99229"/>
                  </a:lnTo>
                  <a:lnTo>
                    <a:pt x="4382903" y="66158"/>
                  </a:lnTo>
                  <a:lnTo>
                    <a:pt x="4414289" y="33081"/>
                  </a:lnTo>
                  <a:lnTo>
                    <a:pt x="44456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03575" y="1668821"/>
              <a:ext cx="4369139" cy="4435275"/>
            </a:xfrm>
            <a:custGeom>
              <a:avLst/>
              <a:pathLst>
                <a:path w="4369139" h="4435275">
                  <a:moveTo>
                    <a:pt x="4369139" y="0"/>
                  </a:moveTo>
                  <a:lnTo>
                    <a:pt x="4337753" y="32468"/>
                  </a:lnTo>
                  <a:lnTo>
                    <a:pt x="4306367" y="64935"/>
                  </a:lnTo>
                  <a:lnTo>
                    <a:pt x="4274981" y="97400"/>
                  </a:lnTo>
                  <a:lnTo>
                    <a:pt x="4243595" y="129862"/>
                  </a:lnTo>
                  <a:lnTo>
                    <a:pt x="4212210" y="162321"/>
                  </a:lnTo>
                  <a:lnTo>
                    <a:pt x="4180824" y="194777"/>
                  </a:lnTo>
                  <a:lnTo>
                    <a:pt x="4149438" y="227229"/>
                  </a:lnTo>
                  <a:lnTo>
                    <a:pt x="4118052" y="259677"/>
                  </a:lnTo>
                  <a:lnTo>
                    <a:pt x="4086666" y="292120"/>
                  </a:lnTo>
                  <a:lnTo>
                    <a:pt x="4055280" y="324558"/>
                  </a:lnTo>
                  <a:lnTo>
                    <a:pt x="4023895" y="356990"/>
                  </a:lnTo>
                  <a:lnTo>
                    <a:pt x="3992509" y="389416"/>
                  </a:lnTo>
                  <a:lnTo>
                    <a:pt x="3961123" y="421833"/>
                  </a:lnTo>
                  <a:lnTo>
                    <a:pt x="3929737" y="454243"/>
                  </a:lnTo>
                  <a:lnTo>
                    <a:pt x="3898351" y="486643"/>
                  </a:lnTo>
                  <a:lnTo>
                    <a:pt x="3866965" y="519033"/>
                  </a:lnTo>
                  <a:lnTo>
                    <a:pt x="3835579" y="551412"/>
                  </a:lnTo>
                  <a:lnTo>
                    <a:pt x="3804194" y="583778"/>
                  </a:lnTo>
                  <a:lnTo>
                    <a:pt x="3772808" y="616130"/>
                  </a:lnTo>
                  <a:lnTo>
                    <a:pt x="3741422" y="648467"/>
                  </a:lnTo>
                  <a:lnTo>
                    <a:pt x="3710036" y="680787"/>
                  </a:lnTo>
                  <a:lnTo>
                    <a:pt x="3678650" y="713088"/>
                  </a:lnTo>
                  <a:lnTo>
                    <a:pt x="3647264" y="745369"/>
                  </a:lnTo>
                  <a:lnTo>
                    <a:pt x="3615879" y="777628"/>
                  </a:lnTo>
                  <a:lnTo>
                    <a:pt x="3584493" y="809862"/>
                  </a:lnTo>
                  <a:lnTo>
                    <a:pt x="3553107" y="842069"/>
                  </a:lnTo>
                  <a:lnTo>
                    <a:pt x="3521721" y="874246"/>
                  </a:lnTo>
                  <a:lnTo>
                    <a:pt x="3490335" y="906392"/>
                  </a:lnTo>
                  <a:lnTo>
                    <a:pt x="3458949" y="938503"/>
                  </a:lnTo>
                  <a:lnTo>
                    <a:pt x="3427564" y="970575"/>
                  </a:lnTo>
                  <a:lnTo>
                    <a:pt x="3396178" y="1002606"/>
                  </a:lnTo>
                  <a:lnTo>
                    <a:pt x="3364792" y="1034592"/>
                  </a:lnTo>
                  <a:lnTo>
                    <a:pt x="3333406" y="1066529"/>
                  </a:lnTo>
                  <a:lnTo>
                    <a:pt x="3302020" y="1098414"/>
                  </a:lnTo>
                  <a:lnTo>
                    <a:pt x="3270634" y="1130241"/>
                  </a:lnTo>
                  <a:lnTo>
                    <a:pt x="3239248" y="1162006"/>
                  </a:lnTo>
                  <a:lnTo>
                    <a:pt x="3207863" y="1193706"/>
                  </a:lnTo>
                  <a:lnTo>
                    <a:pt x="3176477" y="1225335"/>
                  </a:lnTo>
                  <a:lnTo>
                    <a:pt x="3145091" y="1256888"/>
                  </a:lnTo>
                  <a:lnTo>
                    <a:pt x="3113705" y="1288360"/>
                  </a:lnTo>
                  <a:lnTo>
                    <a:pt x="3082319" y="1319747"/>
                  </a:lnTo>
                  <a:lnTo>
                    <a:pt x="3050933" y="1351043"/>
                  </a:lnTo>
                  <a:lnTo>
                    <a:pt x="3019548" y="1382244"/>
                  </a:lnTo>
                  <a:lnTo>
                    <a:pt x="2988162" y="1413344"/>
                  </a:lnTo>
                  <a:lnTo>
                    <a:pt x="2956776" y="1444340"/>
                  </a:lnTo>
                  <a:lnTo>
                    <a:pt x="2925390" y="1475229"/>
                  </a:lnTo>
                  <a:lnTo>
                    <a:pt x="2894004" y="1506006"/>
                  </a:lnTo>
                  <a:lnTo>
                    <a:pt x="2862618" y="1536670"/>
                  </a:lnTo>
                  <a:lnTo>
                    <a:pt x="2831232" y="1567219"/>
                  </a:lnTo>
                  <a:lnTo>
                    <a:pt x="2799847" y="1597654"/>
                  </a:lnTo>
                  <a:lnTo>
                    <a:pt x="2768461" y="1627974"/>
                  </a:lnTo>
                  <a:lnTo>
                    <a:pt x="2737075" y="1658183"/>
                  </a:lnTo>
                  <a:lnTo>
                    <a:pt x="2705689" y="1688284"/>
                  </a:lnTo>
                  <a:lnTo>
                    <a:pt x="2674303" y="1718284"/>
                  </a:lnTo>
                  <a:lnTo>
                    <a:pt x="2642917" y="1748190"/>
                  </a:lnTo>
                  <a:lnTo>
                    <a:pt x="2611532" y="1778011"/>
                  </a:lnTo>
                  <a:lnTo>
                    <a:pt x="2580146" y="1807757"/>
                  </a:lnTo>
                  <a:lnTo>
                    <a:pt x="2548760" y="1837441"/>
                  </a:lnTo>
                  <a:lnTo>
                    <a:pt x="2517374" y="1867077"/>
                  </a:lnTo>
                  <a:lnTo>
                    <a:pt x="2485988" y="1896680"/>
                  </a:lnTo>
                  <a:lnTo>
                    <a:pt x="2454602" y="1926265"/>
                  </a:lnTo>
                  <a:lnTo>
                    <a:pt x="2423217" y="1955848"/>
                  </a:lnTo>
                  <a:lnTo>
                    <a:pt x="2391831" y="1985447"/>
                  </a:lnTo>
                  <a:lnTo>
                    <a:pt x="2360445" y="2015076"/>
                  </a:lnTo>
                  <a:lnTo>
                    <a:pt x="2329059" y="2044751"/>
                  </a:lnTo>
                  <a:lnTo>
                    <a:pt x="2297673" y="2074488"/>
                  </a:lnTo>
                  <a:lnTo>
                    <a:pt x="2266287" y="2104299"/>
                  </a:lnTo>
                  <a:lnTo>
                    <a:pt x="2234901" y="2134197"/>
                  </a:lnTo>
                  <a:lnTo>
                    <a:pt x="2203516" y="2164191"/>
                  </a:lnTo>
                  <a:lnTo>
                    <a:pt x="2172130" y="2194292"/>
                  </a:lnTo>
                  <a:lnTo>
                    <a:pt x="2140744" y="2224506"/>
                  </a:lnTo>
                  <a:lnTo>
                    <a:pt x="2109358" y="2254838"/>
                  </a:lnTo>
                  <a:lnTo>
                    <a:pt x="2077972" y="2285293"/>
                  </a:lnTo>
                  <a:lnTo>
                    <a:pt x="2046586" y="2315872"/>
                  </a:lnTo>
                  <a:lnTo>
                    <a:pt x="2015201" y="2346575"/>
                  </a:lnTo>
                  <a:lnTo>
                    <a:pt x="1983815" y="2377404"/>
                  </a:lnTo>
                  <a:lnTo>
                    <a:pt x="1952429" y="2408355"/>
                  </a:lnTo>
                  <a:lnTo>
                    <a:pt x="1921043" y="2439427"/>
                  </a:lnTo>
                  <a:lnTo>
                    <a:pt x="1889657" y="2470616"/>
                  </a:lnTo>
                  <a:lnTo>
                    <a:pt x="1858271" y="2501918"/>
                  </a:lnTo>
                  <a:lnTo>
                    <a:pt x="1826886" y="2533329"/>
                  </a:lnTo>
                  <a:lnTo>
                    <a:pt x="1795500" y="2564844"/>
                  </a:lnTo>
                  <a:lnTo>
                    <a:pt x="1764114" y="2596458"/>
                  </a:lnTo>
                  <a:lnTo>
                    <a:pt x="1732728" y="2628166"/>
                  </a:lnTo>
                  <a:lnTo>
                    <a:pt x="1701342" y="2659964"/>
                  </a:lnTo>
                  <a:lnTo>
                    <a:pt x="1669956" y="2691845"/>
                  </a:lnTo>
                  <a:lnTo>
                    <a:pt x="1638570" y="2723806"/>
                  </a:lnTo>
                  <a:lnTo>
                    <a:pt x="1607185" y="2755840"/>
                  </a:lnTo>
                  <a:lnTo>
                    <a:pt x="1575799" y="2787945"/>
                  </a:lnTo>
                  <a:lnTo>
                    <a:pt x="1544413" y="2820114"/>
                  </a:lnTo>
                  <a:lnTo>
                    <a:pt x="1513027" y="2852344"/>
                  </a:lnTo>
                  <a:lnTo>
                    <a:pt x="1481641" y="2884631"/>
                  </a:lnTo>
                  <a:lnTo>
                    <a:pt x="1450255" y="2916970"/>
                  </a:lnTo>
                  <a:lnTo>
                    <a:pt x="1418870" y="2949359"/>
                  </a:lnTo>
                  <a:lnTo>
                    <a:pt x="1387484" y="2981794"/>
                  </a:lnTo>
                  <a:lnTo>
                    <a:pt x="1356098" y="3014271"/>
                  </a:lnTo>
                  <a:lnTo>
                    <a:pt x="1324712" y="3046788"/>
                  </a:lnTo>
                  <a:lnTo>
                    <a:pt x="1293326" y="3079341"/>
                  </a:lnTo>
                  <a:lnTo>
                    <a:pt x="1261940" y="3111929"/>
                  </a:lnTo>
                  <a:lnTo>
                    <a:pt x="1230555" y="3144549"/>
                  </a:lnTo>
                  <a:lnTo>
                    <a:pt x="1199169" y="3177199"/>
                  </a:lnTo>
                  <a:lnTo>
                    <a:pt x="1167783" y="3209876"/>
                  </a:lnTo>
                  <a:lnTo>
                    <a:pt x="1136397" y="3242579"/>
                  </a:lnTo>
                  <a:lnTo>
                    <a:pt x="1105011" y="3275306"/>
                  </a:lnTo>
                  <a:lnTo>
                    <a:pt x="1073625" y="3308054"/>
                  </a:lnTo>
                  <a:lnTo>
                    <a:pt x="1042239" y="3340824"/>
                  </a:lnTo>
                  <a:lnTo>
                    <a:pt x="1010854" y="3373613"/>
                  </a:lnTo>
                  <a:lnTo>
                    <a:pt x="979468" y="3406420"/>
                  </a:lnTo>
                  <a:lnTo>
                    <a:pt x="948082" y="3439244"/>
                  </a:lnTo>
                  <a:lnTo>
                    <a:pt x="916696" y="3472084"/>
                  </a:lnTo>
                  <a:lnTo>
                    <a:pt x="885310" y="3504939"/>
                  </a:lnTo>
                  <a:lnTo>
                    <a:pt x="853924" y="3537807"/>
                  </a:lnTo>
                  <a:lnTo>
                    <a:pt x="822539" y="3570688"/>
                  </a:lnTo>
                  <a:lnTo>
                    <a:pt x="791153" y="3603582"/>
                  </a:lnTo>
                  <a:lnTo>
                    <a:pt x="759767" y="3636486"/>
                  </a:lnTo>
                  <a:lnTo>
                    <a:pt x="728381" y="3669402"/>
                  </a:lnTo>
                  <a:lnTo>
                    <a:pt x="696995" y="3702328"/>
                  </a:lnTo>
                  <a:lnTo>
                    <a:pt x="665609" y="3735263"/>
                  </a:lnTo>
                  <a:lnTo>
                    <a:pt x="634224" y="3768207"/>
                  </a:lnTo>
                  <a:lnTo>
                    <a:pt x="602838" y="3801160"/>
                  </a:lnTo>
                  <a:lnTo>
                    <a:pt x="571452" y="3834121"/>
                  </a:lnTo>
                  <a:lnTo>
                    <a:pt x="540066" y="3867089"/>
                  </a:lnTo>
                  <a:lnTo>
                    <a:pt x="508680" y="3900064"/>
                  </a:lnTo>
                  <a:lnTo>
                    <a:pt x="477294" y="3933047"/>
                  </a:lnTo>
                  <a:lnTo>
                    <a:pt x="445908" y="3966036"/>
                  </a:lnTo>
                  <a:lnTo>
                    <a:pt x="414523" y="3999031"/>
                  </a:lnTo>
                  <a:lnTo>
                    <a:pt x="383137" y="4032032"/>
                  </a:lnTo>
                  <a:lnTo>
                    <a:pt x="351751" y="4065039"/>
                  </a:lnTo>
                  <a:lnTo>
                    <a:pt x="320365" y="4098051"/>
                  </a:lnTo>
                  <a:lnTo>
                    <a:pt x="288979" y="4131068"/>
                  </a:lnTo>
                  <a:lnTo>
                    <a:pt x="257593" y="4164090"/>
                  </a:lnTo>
                  <a:lnTo>
                    <a:pt x="226208" y="4197117"/>
                  </a:lnTo>
                  <a:lnTo>
                    <a:pt x="194822" y="4230148"/>
                  </a:lnTo>
                  <a:lnTo>
                    <a:pt x="163436" y="4263184"/>
                  </a:lnTo>
                  <a:lnTo>
                    <a:pt x="132050" y="4296223"/>
                  </a:lnTo>
                  <a:lnTo>
                    <a:pt x="100664" y="4329267"/>
                  </a:lnTo>
                  <a:lnTo>
                    <a:pt x="69278" y="4362315"/>
                  </a:lnTo>
                  <a:lnTo>
                    <a:pt x="37893" y="4395366"/>
                  </a:lnTo>
                  <a:lnTo>
                    <a:pt x="6507" y="4428421"/>
                  </a:lnTo>
                  <a:lnTo>
                    <a:pt x="0" y="44352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08914" y="1660432"/>
              <a:ext cx="4363800" cy="4443664"/>
            </a:xfrm>
            <a:custGeom>
              <a:avLst/>
              <a:pathLst>
                <a:path w="4363800" h="4443664">
                  <a:moveTo>
                    <a:pt x="0" y="4443664"/>
                  </a:moveTo>
                  <a:lnTo>
                    <a:pt x="1168" y="4442453"/>
                  </a:lnTo>
                  <a:lnTo>
                    <a:pt x="32554" y="4409901"/>
                  </a:lnTo>
                  <a:lnTo>
                    <a:pt x="63939" y="4377347"/>
                  </a:lnTo>
                  <a:lnTo>
                    <a:pt x="95325" y="4344791"/>
                  </a:lnTo>
                  <a:lnTo>
                    <a:pt x="126711" y="4312233"/>
                  </a:lnTo>
                  <a:lnTo>
                    <a:pt x="158097" y="4279673"/>
                  </a:lnTo>
                  <a:lnTo>
                    <a:pt x="189483" y="4247111"/>
                  </a:lnTo>
                  <a:lnTo>
                    <a:pt x="220869" y="4214546"/>
                  </a:lnTo>
                  <a:lnTo>
                    <a:pt x="252254" y="4181980"/>
                  </a:lnTo>
                  <a:lnTo>
                    <a:pt x="283640" y="4149412"/>
                  </a:lnTo>
                  <a:lnTo>
                    <a:pt x="315026" y="4116842"/>
                  </a:lnTo>
                  <a:lnTo>
                    <a:pt x="346412" y="4084271"/>
                  </a:lnTo>
                  <a:lnTo>
                    <a:pt x="377798" y="4051698"/>
                  </a:lnTo>
                  <a:lnTo>
                    <a:pt x="409184" y="4019123"/>
                  </a:lnTo>
                  <a:lnTo>
                    <a:pt x="440569" y="3986547"/>
                  </a:lnTo>
                  <a:lnTo>
                    <a:pt x="471955" y="3953970"/>
                  </a:lnTo>
                  <a:lnTo>
                    <a:pt x="503341" y="3921392"/>
                  </a:lnTo>
                  <a:lnTo>
                    <a:pt x="534727" y="3888813"/>
                  </a:lnTo>
                  <a:lnTo>
                    <a:pt x="566113" y="3856233"/>
                  </a:lnTo>
                  <a:lnTo>
                    <a:pt x="597499" y="3823653"/>
                  </a:lnTo>
                  <a:lnTo>
                    <a:pt x="628885" y="3791073"/>
                  </a:lnTo>
                  <a:lnTo>
                    <a:pt x="660270" y="3758493"/>
                  </a:lnTo>
                  <a:lnTo>
                    <a:pt x="691656" y="3725914"/>
                  </a:lnTo>
                  <a:lnTo>
                    <a:pt x="723042" y="3693336"/>
                  </a:lnTo>
                  <a:lnTo>
                    <a:pt x="754428" y="3660759"/>
                  </a:lnTo>
                  <a:lnTo>
                    <a:pt x="785814" y="3628183"/>
                  </a:lnTo>
                  <a:lnTo>
                    <a:pt x="817200" y="3595611"/>
                  </a:lnTo>
                  <a:lnTo>
                    <a:pt x="848585" y="3563041"/>
                  </a:lnTo>
                  <a:lnTo>
                    <a:pt x="879971" y="3530474"/>
                  </a:lnTo>
                  <a:lnTo>
                    <a:pt x="911357" y="3497912"/>
                  </a:lnTo>
                  <a:lnTo>
                    <a:pt x="942743" y="3465355"/>
                  </a:lnTo>
                  <a:lnTo>
                    <a:pt x="974129" y="3432803"/>
                  </a:lnTo>
                  <a:lnTo>
                    <a:pt x="1005515" y="3400259"/>
                  </a:lnTo>
                  <a:lnTo>
                    <a:pt x="1036901" y="3367722"/>
                  </a:lnTo>
                  <a:lnTo>
                    <a:pt x="1068286" y="3335193"/>
                  </a:lnTo>
                  <a:lnTo>
                    <a:pt x="1099672" y="3302675"/>
                  </a:lnTo>
                  <a:lnTo>
                    <a:pt x="1131058" y="3270169"/>
                  </a:lnTo>
                  <a:lnTo>
                    <a:pt x="1162444" y="3237675"/>
                  </a:lnTo>
                  <a:lnTo>
                    <a:pt x="1193830" y="3205195"/>
                  </a:lnTo>
                  <a:lnTo>
                    <a:pt x="1225216" y="3172732"/>
                  </a:lnTo>
                  <a:lnTo>
                    <a:pt x="1256601" y="3140286"/>
                  </a:lnTo>
                  <a:lnTo>
                    <a:pt x="1287987" y="3107860"/>
                  </a:lnTo>
                  <a:lnTo>
                    <a:pt x="1319373" y="3075457"/>
                  </a:lnTo>
                  <a:lnTo>
                    <a:pt x="1350759" y="3043078"/>
                  </a:lnTo>
                  <a:lnTo>
                    <a:pt x="1382145" y="3010726"/>
                  </a:lnTo>
                  <a:lnTo>
                    <a:pt x="1413531" y="2978404"/>
                  </a:lnTo>
                  <a:lnTo>
                    <a:pt x="1444916" y="2946115"/>
                  </a:lnTo>
                  <a:lnTo>
                    <a:pt x="1476302" y="2913862"/>
                  </a:lnTo>
                  <a:lnTo>
                    <a:pt x="1507688" y="2881649"/>
                  </a:lnTo>
                  <a:lnTo>
                    <a:pt x="1539074" y="2849478"/>
                  </a:lnTo>
                  <a:lnTo>
                    <a:pt x="1570460" y="2817355"/>
                  </a:lnTo>
                  <a:lnTo>
                    <a:pt x="1601846" y="2785283"/>
                  </a:lnTo>
                  <a:lnTo>
                    <a:pt x="1633232" y="2753266"/>
                  </a:lnTo>
                  <a:lnTo>
                    <a:pt x="1664617" y="2721309"/>
                  </a:lnTo>
                  <a:lnTo>
                    <a:pt x="1696003" y="2689417"/>
                  </a:lnTo>
                  <a:lnTo>
                    <a:pt x="1727389" y="2657595"/>
                  </a:lnTo>
                  <a:lnTo>
                    <a:pt x="1758775" y="2625848"/>
                  </a:lnTo>
                  <a:lnTo>
                    <a:pt x="1790161" y="2594180"/>
                  </a:lnTo>
                  <a:lnTo>
                    <a:pt x="1821547" y="2562598"/>
                  </a:lnTo>
                  <a:lnTo>
                    <a:pt x="1852932" y="2531105"/>
                  </a:lnTo>
                  <a:lnTo>
                    <a:pt x="1884318" y="2499708"/>
                  </a:lnTo>
                  <a:lnTo>
                    <a:pt x="1915704" y="2468411"/>
                  </a:lnTo>
                  <a:lnTo>
                    <a:pt x="1947090" y="2437218"/>
                  </a:lnTo>
                  <a:lnTo>
                    <a:pt x="1978476" y="2406133"/>
                  </a:lnTo>
                  <a:lnTo>
                    <a:pt x="2009862" y="2375160"/>
                  </a:lnTo>
                  <a:lnTo>
                    <a:pt x="2041247" y="2344300"/>
                  </a:lnTo>
                  <a:lnTo>
                    <a:pt x="2072633" y="2313556"/>
                  </a:lnTo>
                  <a:lnTo>
                    <a:pt x="2104019" y="2282927"/>
                  </a:lnTo>
                  <a:lnTo>
                    <a:pt x="2135405" y="2252412"/>
                  </a:lnTo>
                  <a:lnTo>
                    <a:pt x="2166791" y="2222009"/>
                  </a:lnTo>
                  <a:lnTo>
                    <a:pt x="2198177" y="2191714"/>
                  </a:lnTo>
                  <a:lnTo>
                    <a:pt x="2229563" y="2161520"/>
                  </a:lnTo>
                  <a:lnTo>
                    <a:pt x="2260948" y="2131420"/>
                  </a:lnTo>
                  <a:lnTo>
                    <a:pt x="2292334" y="2101405"/>
                  </a:lnTo>
                  <a:lnTo>
                    <a:pt x="2323720" y="2071464"/>
                  </a:lnTo>
                  <a:lnTo>
                    <a:pt x="2355106" y="2041583"/>
                  </a:lnTo>
                  <a:lnTo>
                    <a:pt x="2386492" y="2011749"/>
                  </a:lnTo>
                  <a:lnTo>
                    <a:pt x="2417878" y="1981947"/>
                  </a:lnTo>
                  <a:lnTo>
                    <a:pt x="2449263" y="1952160"/>
                  </a:lnTo>
                  <a:lnTo>
                    <a:pt x="2480649" y="1922373"/>
                  </a:lnTo>
                  <a:lnTo>
                    <a:pt x="2512035" y="1892568"/>
                  </a:lnTo>
                  <a:lnTo>
                    <a:pt x="2543421" y="1862729"/>
                  </a:lnTo>
                  <a:lnTo>
                    <a:pt x="2574807" y="1832841"/>
                  </a:lnTo>
                  <a:lnTo>
                    <a:pt x="2606193" y="1802889"/>
                  </a:lnTo>
                  <a:lnTo>
                    <a:pt x="2637578" y="1772859"/>
                  </a:lnTo>
                  <a:lnTo>
                    <a:pt x="2668964" y="1742740"/>
                  </a:lnTo>
                  <a:lnTo>
                    <a:pt x="2700350" y="1712522"/>
                  </a:lnTo>
                  <a:lnTo>
                    <a:pt x="2731736" y="1682195"/>
                  </a:lnTo>
                  <a:lnTo>
                    <a:pt x="2763122" y="1651753"/>
                  </a:lnTo>
                  <a:lnTo>
                    <a:pt x="2794508" y="1621191"/>
                  </a:lnTo>
                  <a:lnTo>
                    <a:pt x="2825894" y="1590507"/>
                  </a:lnTo>
                  <a:lnTo>
                    <a:pt x="2857279" y="1559697"/>
                  </a:lnTo>
                  <a:lnTo>
                    <a:pt x="2888665" y="1528761"/>
                  </a:lnTo>
                  <a:lnTo>
                    <a:pt x="2920051" y="1497702"/>
                  </a:lnTo>
                  <a:lnTo>
                    <a:pt x="2951437" y="1466519"/>
                  </a:lnTo>
                  <a:lnTo>
                    <a:pt x="2982823" y="1435217"/>
                  </a:lnTo>
                  <a:lnTo>
                    <a:pt x="3014209" y="1403799"/>
                  </a:lnTo>
                  <a:lnTo>
                    <a:pt x="3045594" y="1372270"/>
                  </a:lnTo>
                  <a:lnTo>
                    <a:pt x="3076980" y="1340633"/>
                  </a:lnTo>
                  <a:lnTo>
                    <a:pt x="3108366" y="1308894"/>
                  </a:lnTo>
                  <a:lnTo>
                    <a:pt x="3139752" y="1277058"/>
                  </a:lnTo>
                  <a:lnTo>
                    <a:pt x="3171138" y="1245130"/>
                  </a:lnTo>
                  <a:lnTo>
                    <a:pt x="3202524" y="1213115"/>
                  </a:lnTo>
                  <a:lnTo>
                    <a:pt x="3233909" y="1181020"/>
                  </a:lnTo>
                  <a:lnTo>
                    <a:pt x="3265295" y="1148848"/>
                  </a:lnTo>
                  <a:lnTo>
                    <a:pt x="3296681" y="1116604"/>
                  </a:lnTo>
                  <a:lnTo>
                    <a:pt x="3328067" y="1084294"/>
                  </a:lnTo>
                  <a:lnTo>
                    <a:pt x="3359453" y="1051922"/>
                  </a:lnTo>
                  <a:lnTo>
                    <a:pt x="3390839" y="1019492"/>
                  </a:lnTo>
                  <a:lnTo>
                    <a:pt x="3422225" y="987008"/>
                  </a:lnTo>
                  <a:lnTo>
                    <a:pt x="3453610" y="954475"/>
                  </a:lnTo>
                  <a:lnTo>
                    <a:pt x="3484996" y="921896"/>
                  </a:lnTo>
                  <a:lnTo>
                    <a:pt x="3516382" y="889274"/>
                  </a:lnTo>
                  <a:lnTo>
                    <a:pt x="3547768" y="856612"/>
                  </a:lnTo>
                  <a:lnTo>
                    <a:pt x="3579154" y="823914"/>
                  </a:lnTo>
                  <a:lnTo>
                    <a:pt x="3610540" y="791182"/>
                  </a:lnTo>
                  <a:lnTo>
                    <a:pt x="3641925" y="758419"/>
                  </a:lnTo>
                  <a:lnTo>
                    <a:pt x="3673311" y="725626"/>
                  </a:lnTo>
                  <a:lnTo>
                    <a:pt x="3704697" y="692808"/>
                  </a:lnTo>
                  <a:lnTo>
                    <a:pt x="3736083" y="659964"/>
                  </a:lnTo>
                  <a:lnTo>
                    <a:pt x="3767469" y="627098"/>
                  </a:lnTo>
                  <a:lnTo>
                    <a:pt x="3798855" y="594211"/>
                  </a:lnTo>
                  <a:lnTo>
                    <a:pt x="3830240" y="561305"/>
                  </a:lnTo>
                  <a:lnTo>
                    <a:pt x="3861626" y="528380"/>
                  </a:lnTo>
                  <a:lnTo>
                    <a:pt x="3893012" y="495440"/>
                  </a:lnTo>
                  <a:lnTo>
                    <a:pt x="3924398" y="462484"/>
                  </a:lnTo>
                  <a:lnTo>
                    <a:pt x="3955784" y="429513"/>
                  </a:lnTo>
                  <a:lnTo>
                    <a:pt x="3987170" y="396530"/>
                  </a:lnTo>
                  <a:lnTo>
                    <a:pt x="4018556" y="363535"/>
                  </a:lnTo>
                  <a:lnTo>
                    <a:pt x="4049941" y="330528"/>
                  </a:lnTo>
                  <a:lnTo>
                    <a:pt x="4081327" y="297511"/>
                  </a:lnTo>
                  <a:lnTo>
                    <a:pt x="4112713" y="264485"/>
                  </a:lnTo>
                  <a:lnTo>
                    <a:pt x="4144099" y="231449"/>
                  </a:lnTo>
                  <a:lnTo>
                    <a:pt x="4175485" y="198405"/>
                  </a:lnTo>
                  <a:lnTo>
                    <a:pt x="4206871" y="165354"/>
                  </a:lnTo>
                  <a:lnTo>
                    <a:pt x="4238256" y="132296"/>
                  </a:lnTo>
                  <a:lnTo>
                    <a:pt x="4269642" y="99230"/>
                  </a:lnTo>
                  <a:lnTo>
                    <a:pt x="4301028" y="66159"/>
                  </a:lnTo>
                  <a:lnTo>
                    <a:pt x="4332414" y="33082"/>
                  </a:lnTo>
                  <a:lnTo>
                    <a:pt x="4363800" y="0"/>
                  </a:lnTo>
                  <a:lnTo>
                    <a:pt x="4363800" y="92076"/>
                  </a:lnTo>
                  <a:lnTo>
                    <a:pt x="4332414" y="124526"/>
                  </a:lnTo>
                  <a:lnTo>
                    <a:pt x="4301028" y="156973"/>
                  </a:lnTo>
                  <a:lnTo>
                    <a:pt x="4269642" y="189416"/>
                  </a:lnTo>
                  <a:lnTo>
                    <a:pt x="4238256" y="221856"/>
                  </a:lnTo>
                  <a:lnTo>
                    <a:pt x="4206871" y="254291"/>
                  </a:lnTo>
                  <a:lnTo>
                    <a:pt x="4175485" y="286722"/>
                  </a:lnTo>
                  <a:lnTo>
                    <a:pt x="4144099" y="319147"/>
                  </a:lnTo>
                  <a:lnTo>
                    <a:pt x="4112713" y="351566"/>
                  </a:lnTo>
                  <a:lnTo>
                    <a:pt x="4081327" y="383979"/>
                  </a:lnTo>
                  <a:lnTo>
                    <a:pt x="4049941" y="416384"/>
                  </a:lnTo>
                  <a:lnTo>
                    <a:pt x="4018556" y="448781"/>
                  </a:lnTo>
                  <a:lnTo>
                    <a:pt x="3987170" y="481169"/>
                  </a:lnTo>
                  <a:lnTo>
                    <a:pt x="3955784" y="513547"/>
                  </a:lnTo>
                  <a:lnTo>
                    <a:pt x="3924398" y="545914"/>
                  </a:lnTo>
                  <a:lnTo>
                    <a:pt x="3893012" y="578269"/>
                  </a:lnTo>
                  <a:lnTo>
                    <a:pt x="3861626" y="610610"/>
                  </a:lnTo>
                  <a:lnTo>
                    <a:pt x="3830240" y="642936"/>
                  </a:lnTo>
                  <a:lnTo>
                    <a:pt x="3798855" y="675245"/>
                  </a:lnTo>
                  <a:lnTo>
                    <a:pt x="3767469" y="707537"/>
                  </a:lnTo>
                  <a:lnTo>
                    <a:pt x="3736083" y="739808"/>
                  </a:lnTo>
                  <a:lnTo>
                    <a:pt x="3704697" y="772058"/>
                  </a:lnTo>
                  <a:lnTo>
                    <a:pt x="3673311" y="804284"/>
                  </a:lnTo>
                  <a:lnTo>
                    <a:pt x="3641925" y="836484"/>
                  </a:lnTo>
                  <a:lnTo>
                    <a:pt x="3610540" y="868655"/>
                  </a:lnTo>
                  <a:lnTo>
                    <a:pt x="3579154" y="900795"/>
                  </a:lnTo>
                  <a:lnTo>
                    <a:pt x="3547768" y="932901"/>
                  </a:lnTo>
                  <a:lnTo>
                    <a:pt x="3516382" y="964970"/>
                  </a:lnTo>
                  <a:lnTo>
                    <a:pt x="3484996" y="996999"/>
                  </a:lnTo>
                  <a:lnTo>
                    <a:pt x="3453610" y="1028984"/>
                  </a:lnTo>
                  <a:lnTo>
                    <a:pt x="3422225" y="1060922"/>
                  </a:lnTo>
                  <a:lnTo>
                    <a:pt x="3390839" y="1092809"/>
                  </a:lnTo>
                  <a:lnTo>
                    <a:pt x="3359453" y="1124640"/>
                  </a:lnTo>
                  <a:lnTo>
                    <a:pt x="3328067" y="1156411"/>
                  </a:lnTo>
                  <a:lnTo>
                    <a:pt x="3296681" y="1188118"/>
                  </a:lnTo>
                  <a:lnTo>
                    <a:pt x="3265295" y="1219756"/>
                  </a:lnTo>
                  <a:lnTo>
                    <a:pt x="3233909" y="1251320"/>
                  </a:lnTo>
                  <a:lnTo>
                    <a:pt x="3202524" y="1282806"/>
                  </a:lnTo>
                  <a:lnTo>
                    <a:pt x="3171138" y="1314208"/>
                  </a:lnTo>
                  <a:lnTo>
                    <a:pt x="3139752" y="1345521"/>
                  </a:lnTo>
                  <a:lnTo>
                    <a:pt x="3108366" y="1376741"/>
                  </a:lnTo>
                  <a:lnTo>
                    <a:pt x="3076980" y="1407863"/>
                  </a:lnTo>
                  <a:lnTo>
                    <a:pt x="3045594" y="1438882"/>
                  </a:lnTo>
                  <a:lnTo>
                    <a:pt x="3014209" y="1469795"/>
                  </a:lnTo>
                  <a:lnTo>
                    <a:pt x="2982823" y="1500598"/>
                  </a:lnTo>
                  <a:lnTo>
                    <a:pt x="2951437" y="1531288"/>
                  </a:lnTo>
                  <a:lnTo>
                    <a:pt x="2920051" y="1561864"/>
                  </a:lnTo>
                  <a:lnTo>
                    <a:pt x="2888665" y="1592325"/>
                  </a:lnTo>
                  <a:lnTo>
                    <a:pt x="2857279" y="1622671"/>
                  </a:lnTo>
                  <a:lnTo>
                    <a:pt x="2825894" y="1652904"/>
                  </a:lnTo>
                  <a:lnTo>
                    <a:pt x="2794508" y="1683028"/>
                  </a:lnTo>
                  <a:lnTo>
                    <a:pt x="2763122" y="1713048"/>
                  </a:lnTo>
                  <a:lnTo>
                    <a:pt x="2731736" y="1742969"/>
                  </a:lnTo>
                  <a:lnTo>
                    <a:pt x="2700350" y="1772801"/>
                  </a:lnTo>
                  <a:lnTo>
                    <a:pt x="2668964" y="1802554"/>
                  </a:lnTo>
                  <a:lnTo>
                    <a:pt x="2637578" y="1832238"/>
                  </a:lnTo>
                  <a:lnTo>
                    <a:pt x="2606193" y="1861868"/>
                  </a:lnTo>
                  <a:lnTo>
                    <a:pt x="2574807" y="1891458"/>
                  </a:lnTo>
                  <a:lnTo>
                    <a:pt x="2543421" y="1921022"/>
                  </a:lnTo>
                  <a:lnTo>
                    <a:pt x="2512035" y="1950577"/>
                  </a:lnTo>
                  <a:lnTo>
                    <a:pt x="2480649" y="1980139"/>
                  </a:lnTo>
                  <a:lnTo>
                    <a:pt x="2449263" y="2009724"/>
                  </a:lnTo>
                  <a:lnTo>
                    <a:pt x="2417878" y="2039349"/>
                  </a:lnTo>
                  <a:lnTo>
                    <a:pt x="2386492" y="2069027"/>
                  </a:lnTo>
                  <a:lnTo>
                    <a:pt x="2355106" y="2098774"/>
                  </a:lnTo>
                  <a:lnTo>
                    <a:pt x="2323720" y="2128602"/>
                  </a:lnTo>
                  <a:lnTo>
                    <a:pt x="2292334" y="2158522"/>
                  </a:lnTo>
                  <a:lnTo>
                    <a:pt x="2260948" y="2188544"/>
                  </a:lnTo>
                  <a:lnTo>
                    <a:pt x="2229563" y="2218675"/>
                  </a:lnTo>
                  <a:lnTo>
                    <a:pt x="2198177" y="2248923"/>
                  </a:lnTo>
                  <a:lnTo>
                    <a:pt x="2166791" y="2279290"/>
                  </a:lnTo>
                  <a:lnTo>
                    <a:pt x="2135405" y="2309781"/>
                  </a:lnTo>
                  <a:lnTo>
                    <a:pt x="2104019" y="2340396"/>
                  </a:lnTo>
                  <a:lnTo>
                    <a:pt x="2072633" y="2371137"/>
                  </a:lnTo>
                  <a:lnTo>
                    <a:pt x="2041247" y="2402000"/>
                  </a:lnTo>
                  <a:lnTo>
                    <a:pt x="2009862" y="2432986"/>
                  </a:lnTo>
                  <a:lnTo>
                    <a:pt x="1978476" y="2464090"/>
                  </a:lnTo>
                  <a:lnTo>
                    <a:pt x="1947090" y="2495309"/>
                  </a:lnTo>
                  <a:lnTo>
                    <a:pt x="1915704" y="2526638"/>
                  </a:lnTo>
                  <a:lnTo>
                    <a:pt x="1884318" y="2558075"/>
                  </a:lnTo>
                  <a:lnTo>
                    <a:pt x="1852932" y="2589612"/>
                  </a:lnTo>
                  <a:lnTo>
                    <a:pt x="1821547" y="2621247"/>
                  </a:lnTo>
                  <a:lnTo>
                    <a:pt x="1790161" y="2652973"/>
                  </a:lnTo>
                  <a:lnTo>
                    <a:pt x="1758775" y="2684785"/>
                  </a:lnTo>
                  <a:lnTo>
                    <a:pt x="1727389" y="2716679"/>
                  </a:lnTo>
                  <a:lnTo>
                    <a:pt x="1696003" y="2748649"/>
                  </a:lnTo>
                  <a:lnTo>
                    <a:pt x="1664617" y="2780691"/>
                  </a:lnTo>
                  <a:lnTo>
                    <a:pt x="1633232" y="2812801"/>
                  </a:lnTo>
                  <a:lnTo>
                    <a:pt x="1601846" y="2844973"/>
                  </a:lnTo>
                  <a:lnTo>
                    <a:pt x="1570460" y="2877205"/>
                  </a:lnTo>
                  <a:lnTo>
                    <a:pt x="1539074" y="2909491"/>
                  </a:lnTo>
                  <a:lnTo>
                    <a:pt x="1507688" y="2941829"/>
                  </a:lnTo>
                  <a:lnTo>
                    <a:pt x="1476302" y="2974214"/>
                  </a:lnTo>
                  <a:lnTo>
                    <a:pt x="1444916" y="3006643"/>
                  </a:lnTo>
                  <a:lnTo>
                    <a:pt x="1413531" y="3039114"/>
                  </a:lnTo>
                  <a:lnTo>
                    <a:pt x="1382145" y="3071624"/>
                  </a:lnTo>
                  <a:lnTo>
                    <a:pt x="1350759" y="3104169"/>
                  </a:lnTo>
                  <a:lnTo>
                    <a:pt x="1319373" y="3136747"/>
                  </a:lnTo>
                  <a:lnTo>
                    <a:pt x="1287987" y="3169357"/>
                  </a:lnTo>
                  <a:lnTo>
                    <a:pt x="1256601" y="3201996"/>
                  </a:lnTo>
                  <a:lnTo>
                    <a:pt x="1225216" y="3234661"/>
                  </a:lnTo>
                  <a:lnTo>
                    <a:pt x="1193830" y="3267352"/>
                  </a:lnTo>
                  <a:lnTo>
                    <a:pt x="1162444" y="3300066"/>
                  </a:lnTo>
                  <a:lnTo>
                    <a:pt x="1131058" y="3332802"/>
                  </a:lnTo>
                  <a:lnTo>
                    <a:pt x="1099672" y="3365558"/>
                  </a:lnTo>
                  <a:lnTo>
                    <a:pt x="1068286" y="3398334"/>
                  </a:lnTo>
                  <a:lnTo>
                    <a:pt x="1036901" y="3431127"/>
                  </a:lnTo>
                  <a:lnTo>
                    <a:pt x="1005515" y="3463937"/>
                  </a:lnTo>
                  <a:lnTo>
                    <a:pt x="974129" y="3496762"/>
                  </a:lnTo>
                  <a:lnTo>
                    <a:pt x="942743" y="3529603"/>
                  </a:lnTo>
                  <a:lnTo>
                    <a:pt x="911357" y="3562457"/>
                  </a:lnTo>
                  <a:lnTo>
                    <a:pt x="879971" y="3595324"/>
                  </a:lnTo>
                  <a:lnTo>
                    <a:pt x="848585" y="3628203"/>
                  </a:lnTo>
                  <a:lnTo>
                    <a:pt x="817200" y="3661094"/>
                  </a:lnTo>
                  <a:lnTo>
                    <a:pt x="785814" y="3693995"/>
                  </a:lnTo>
                  <a:lnTo>
                    <a:pt x="754428" y="3726907"/>
                  </a:lnTo>
                  <a:lnTo>
                    <a:pt x="723042" y="3759828"/>
                  </a:lnTo>
                  <a:lnTo>
                    <a:pt x="691656" y="3792759"/>
                  </a:lnTo>
                  <a:lnTo>
                    <a:pt x="660270" y="3825698"/>
                  </a:lnTo>
                  <a:lnTo>
                    <a:pt x="628885" y="3858645"/>
                  </a:lnTo>
                  <a:lnTo>
                    <a:pt x="597499" y="3891600"/>
                  </a:lnTo>
                  <a:lnTo>
                    <a:pt x="566113" y="3924563"/>
                  </a:lnTo>
                  <a:lnTo>
                    <a:pt x="534727" y="3957532"/>
                  </a:lnTo>
                  <a:lnTo>
                    <a:pt x="503341" y="3990509"/>
                  </a:lnTo>
                  <a:lnTo>
                    <a:pt x="471955" y="4023492"/>
                  </a:lnTo>
                  <a:lnTo>
                    <a:pt x="440569" y="4056481"/>
                  </a:lnTo>
                  <a:lnTo>
                    <a:pt x="409184" y="4089475"/>
                  </a:lnTo>
                  <a:lnTo>
                    <a:pt x="377798" y="4122476"/>
                  </a:lnTo>
                  <a:lnTo>
                    <a:pt x="346412" y="4155481"/>
                  </a:lnTo>
                  <a:lnTo>
                    <a:pt x="315026" y="4188492"/>
                  </a:lnTo>
                  <a:lnTo>
                    <a:pt x="283640" y="4221508"/>
                  </a:lnTo>
                  <a:lnTo>
                    <a:pt x="252254" y="4254529"/>
                  </a:lnTo>
                  <a:lnTo>
                    <a:pt x="220869" y="4287554"/>
                  </a:lnTo>
                  <a:lnTo>
                    <a:pt x="189483" y="4320584"/>
                  </a:lnTo>
                  <a:lnTo>
                    <a:pt x="158097" y="4353618"/>
                  </a:lnTo>
                  <a:lnTo>
                    <a:pt x="126711" y="4386656"/>
                  </a:lnTo>
                  <a:lnTo>
                    <a:pt x="95325" y="4419698"/>
                  </a:lnTo>
                  <a:lnTo>
                    <a:pt x="72562" y="4443664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08914" y="1660432"/>
              <a:ext cx="4363800" cy="4443664"/>
            </a:xfrm>
            <a:custGeom>
              <a:avLst/>
              <a:pathLst>
                <a:path w="4363800" h="4443664">
                  <a:moveTo>
                    <a:pt x="0" y="4443664"/>
                  </a:moveTo>
                  <a:lnTo>
                    <a:pt x="1168" y="4442453"/>
                  </a:lnTo>
                  <a:lnTo>
                    <a:pt x="32554" y="4409901"/>
                  </a:lnTo>
                  <a:lnTo>
                    <a:pt x="63939" y="4377347"/>
                  </a:lnTo>
                  <a:lnTo>
                    <a:pt x="95325" y="4344791"/>
                  </a:lnTo>
                  <a:lnTo>
                    <a:pt x="126711" y="4312233"/>
                  </a:lnTo>
                  <a:lnTo>
                    <a:pt x="158097" y="4279673"/>
                  </a:lnTo>
                  <a:lnTo>
                    <a:pt x="189483" y="4247111"/>
                  </a:lnTo>
                  <a:lnTo>
                    <a:pt x="220869" y="4214546"/>
                  </a:lnTo>
                  <a:lnTo>
                    <a:pt x="252254" y="4181980"/>
                  </a:lnTo>
                  <a:lnTo>
                    <a:pt x="283640" y="4149412"/>
                  </a:lnTo>
                  <a:lnTo>
                    <a:pt x="315026" y="4116842"/>
                  </a:lnTo>
                  <a:lnTo>
                    <a:pt x="346412" y="4084271"/>
                  </a:lnTo>
                  <a:lnTo>
                    <a:pt x="377798" y="4051698"/>
                  </a:lnTo>
                  <a:lnTo>
                    <a:pt x="409184" y="4019123"/>
                  </a:lnTo>
                  <a:lnTo>
                    <a:pt x="440569" y="3986547"/>
                  </a:lnTo>
                  <a:lnTo>
                    <a:pt x="471955" y="3953970"/>
                  </a:lnTo>
                  <a:lnTo>
                    <a:pt x="503341" y="3921392"/>
                  </a:lnTo>
                  <a:lnTo>
                    <a:pt x="534727" y="3888813"/>
                  </a:lnTo>
                  <a:lnTo>
                    <a:pt x="566113" y="3856233"/>
                  </a:lnTo>
                  <a:lnTo>
                    <a:pt x="597499" y="3823653"/>
                  </a:lnTo>
                  <a:lnTo>
                    <a:pt x="628885" y="3791073"/>
                  </a:lnTo>
                  <a:lnTo>
                    <a:pt x="660270" y="3758493"/>
                  </a:lnTo>
                  <a:lnTo>
                    <a:pt x="691656" y="3725914"/>
                  </a:lnTo>
                  <a:lnTo>
                    <a:pt x="723042" y="3693336"/>
                  </a:lnTo>
                  <a:lnTo>
                    <a:pt x="754428" y="3660759"/>
                  </a:lnTo>
                  <a:lnTo>
                    <a:pt x="785814" y="3628183"/>
                  </a:lnTo>
                  <a:lnTo>
                    <a:pt x="817200" y="3595611"/>
                  </a:lnTo>
                  <a:lnTo>
                    <a:pt x="848585" y="3563041"/>
                  </a:lnTo>
                  <a:lnTo>
                    <a:pt x="879971" y="3530474"/>
                  </a:lnTo>
                  <a:lnTo>
                    <a:pt x="911357" y="3497912"/>
                  </a:lnTo>
                  <a:lnTo>
                    <a:pt x="942743" y="3465355"/>
                  </a:lnTo>
                  <a:lnTo>
                    <a:pt x="974129" y="3432803"/>
                  </a:lnTo>
                  <a:lnTo>
                    <a:pt x="1005515" y="3400259"/>
                  </a:lnTo>
                  <a:lnTo>
                    <a:pt x="1036901" y="3367722"/>
                  </a:lnTo>
                  <a:lnTo>
                    <a:pt x="1068286" y="3335193"/>
                  </a:lnTo>
                  <a:lnTo>
                    <a:pt x="1099672" y="3302675"/>
                  </a:lnTo>
                  <a:lnTo>
                    <a:pt x="1131058" y="3270169"/>
                  </a:lnTo>
                  <a:lnTo>
                    <a:pt x="1162444" y="3237675"/>
                  </a:lnTo>
                  <a:lnTo>
                    <a:pt x="1193830" y="3205195"/>
                  </a:lnTo>
                  <a:lnTo>
                    <a:pt x="1225216" y="3172732"/>
                  </a:lnTo>
                  <a:lnTo>
                    <a:pt x="1256601" y="3140286"/>
                  </a:lnTo>
                  <a:lnTo>
                    <a:pt x="1287987" y="3107860"/>
                  </a:lnTo>
                  <a:lnTo>
                    <a:pt x="1319373" y="3075457"/>
                  </a:lnTo>
                  <a:lnTo>
                    <a:pt x="1350759" y="3043078"/>
                  </a:lnTo>
                  <a:lnTo>
                    <a:pt x="1382145" y="3010726"/>
                  </a:lnTo>
                  <a:lnTo>
                    <a:pt x="1413531" y="2978404"/>
                  </a:lnTo>
                  <a:lnTo>
                    <a:pt x="1444916" y="2946115"/>
                  </a:lnTo>
                  <a:lnTo>
                    <a:pt x="1476302" y="2913862"/>
                  </a:lnTo>
                  <a:lnTo>
                    <a:pt x="1507688" y="2881649"/>
                  </a:lnTo>
                  <a:lnTo>
                    <a:pt x="1539074" y="2849478"/>
                  </a:lnTo>
                  <a:lnTo>
                    <a:pt x="1570460" y="2817355"/>
                  </a:lnTo>
                  <a:lnTo>
                    <a:pt x="1601846" y="2785283"/>
                  </a:lnTo>
                  <a:lnTo>
                    <a:pt x="1633232" y="2753266"/>
                  </a:lnTo>
                  <a:lnTo>
                    <a:pt x="1664617" y="2721309"/>
                  </a:lnTo>
                  <a:lnTo>
                    <a:pt x="1696003" y="2689417"/>
                  </a:lnTo>
                  <a:lnTo>
                    <a:pt x="1727389" y="2657595"/>
                  </a:lnTo>
                  <a:lnTo>
                    <a:pt x="1758775" y="2625848"/>
                  </a:lnTo>
                  <a:lnTo>
                    <a:pt x="1790161" y="2594180"/>
                  </a:lnTo>
                  <a:lnTo>
                    <a:pt x="1821547" y="2562598"/>
                  </a:lnTo>
                  <a:lnTo>
                    <a:pt x="1852932" y="2531105"/>
                  </a:lnTo>
                  <a:lnTo>
                    <a:pt x="1884318" y="2499708"/>
                  </a:lnTo>
                  <a:lnTo>
                    <a:pt x="1915704" y="2468411"/>
                  </a:lnTo>
                  <a:lnTo>
                    <a:pt x="1947090" y="2437218"/>
                  </a:lnTo>
                  <a:lnTo>
                    <a:pt x="1978476" y="2406133"/>
                  </a:lnTo>
                  <a:lnTo>
                    <a:pt x="2009862" y="2375160"/>
                  </a:lnTo>
                  <a:lnTo>
                    <a:pt x="2041247" y="2344300"/>
                  </a:lnTo>
                  <a:lnTo>
                    <a:pt x="2072633" y="2313556"/>
                  </a:lnTo>
                  <a:lnTo>
                    <a:pt x="2104019" y="2282927"/>
                  </a:lnTo>
                  <a:lnTo>
                    <a:pt x="2135405" y="2252412"/>
                  </a:lnTo>
                  <a:lnTo>
                    <a:pt x="2166791" y="2222009"/>
                  </a:lnTo>
                  <a:lnTo>
                    <a:pt x="2198177" y="2191714"/>
                  </a:lnTo>
                  <a:lnTo>
                    <a:pt x="2229563" y="2161520"/>
                  </a:lnTo>
                  <a:lnTo>
                    <a:pt x="2260948" y="2131420"/>
                  </a:lnTo>
                  <a:lnTo>
                    <a:pt x="2292334" y="2101405"/>
                  </a:lnTo>
                  <a:lnTo>
                    <a:pt x="2323720" y="2071464"/>
                  </a:lnTo>
                  <a:lnTo>
                    <a:pt x="2355106" y="2041583"/>
                  </a:lnTo>
                  <a:lnTo>
                    <a:pt x="2386492" y="2011749"/>
                  </a:lnTo>
                  <a:lnTo>
                    <a:pt x="2417878" y="1981947"/>
                  </a:lnTo>
                  <a:lnTo>
                    <a:pt x="2449263" y="1952160"/>
                  </a:lnTo>
                  <a:lnTo>
                    <a:pt x="2480649" y="1922373"/>
                  </a:lnTo>
                  <a:lnTo>
                    <a:pt x="2512035" y="1892568"/>
                  </a:lnTo>
                  <a:lnTo>
                    <a:pt x="2543421" y="1862729"/>
                  </a:lnTo>
                  <a:lnTo>
                    <a:pt x="2574807" y="1832841"/>
                  </a:lnTo>
                  <a:lnTo>
                    <a:pt x="2606193" y="1802889"/>
                  </a:lnTo>
                  <a:lnTo>
                    <a:pt x="2637578" y="1772859"/>
                  </a:lnTo>
                  <a:lnTo>
                    <a:pt x="2668964" y="1742740"/>
                  </a:lnTo>
                  <a:lnTo>
                    <a:pt x="2700350" y="1712522"/>
                  </a:lnTo>
                  <a:lnTo>
                    <a:pt x="2731736" y="1682195"/>
                  </a:lnTo>
                  <a:lnTo>
                    <a:pt x="2763122" y="1651753"/>
                  </a:lnTo>
                  <a:lnTo>
                    <a:pt x="2794508" y="1621191"/>
                  </a:lnTo>
                  <a:lnTo>
                    <a:pt x="2825894" y="1590507"/>
                  </a:lnTo>
                  <a:lnTo>
                    <a:pt x="2857279" y="1559697"/>
                  </a:lnTo>
                  <a:lnTo>
                    <a:pt x="2888665" y="1528761"/>
                  </a:lnTo>
                  <a:lnTo>
                    <a:pt x="2920051" y="1497702"/>
                  </a:lnTo>
                  <a:lnTo>
                    <a:pt x="2951437" y="1466519"/>
                  </a:lnTo>
                  <a:lnTo>
                    <a:pt x="2982823" y="1435217"/>
                  </a:lnTo>
                  <a:lnTo>
                    <a:pt x="3014209" y="1403799"/>
                  </a:lnTo>
                  <a:lnTo>
                    <a:pt x="3045594" y="1372270"/>
                  </a:lnTo>
                  <a:lnTo>
                    <a:pt x="3076980" y="1340633"/>
                  </a:lnTo>
                  <a:lnTo>
                    <a:pt x="3108366" y="1308894"/>
                  </a:lnTo>
                  <a:lnTo>
                    <a:pt x="3139752" y="1277058"/>
                  </a:lnTo>
                  <a:lnTo>
                    <a:pt x="3171138" y="1245130"/>
                  </a:lnTo>
                  <a:lnTo>
                    <a:pt x="3202524" y="1213115"/>
                  </a:lnTo>
                  <a:lnTo>
                    <a:pt x="3233909" y="1181020"/>
                  </a:lnTo>
                  <a:lnTo>
                    <a:pt x="3265295" y="1148848"/>
                  </a:lnTo>
                  <a:lnTo>
                    <a:pt x="3296681" y="1116604"/>
                  </a:lnTo>
                  <a:lnTo>
                    <a:pt x="3328067" y="1084294"/>
                  </a:lnTo>
                  <a:lnTo>
                    <a:pt x="3359453" y="1051922"/>
                  </a:lnTo>
                  <a:lnTo>
                    <a:pt x="3390839" y="1019492"/>
                  </a:lnTo>
                  <a:lnTo>
                    <a:pt x="3422225" y="987008"/>
                  </a:lnTo>
                  <a:lnTo>
                    <a:pt x="3453610" y="954475"/>
                  </a:lnTo>
                  <a:lnTo>
                    <a:pt x="3484996" y="921896"/>
                  </a:lnTo>
                  <a:lnTo>
                    <a:pt x="3516382" y="889274"/>
                  </a:lnTo>
                  <a:lnTo>
                    <a:pt x="3547768" y="856612"/>
                  </a:lnTo>
                  <a:lnTo>
                    <a:pt x="3579154" y="823914"/>
                  </a:lnTo>
                  <a:lnTo>
                    <a:pt x="3610540" y="791182"/>
                  </a:lnTo>
                  <a:lnTo>
                    <a:pt x="3641925" y="758419"/>
                  </a:lnTo>
                  <a:lnTo>
                    <a:pt x="3673311" y="725626"/>
                  </a:lnTo>
                  <a:lnTo>
                    <a:pt x="3704697" y="692808"/>
                  </a:lnTo>
                  <a:lnTo>
                    <a:pt x="3736083" y="659964"/>
                  </a:lnTo>
                  <a:lnTo>
                    <a:pt x="3767469" y="627098"/>
                  </a:lnTo>
                  <a:lnTo>
                    <a:pt x="3798855" y="594211"/>
                  </a:lnTo>
                  <a:lnTo>
                    <a:pt x="3830240" y="561305"/>
                  </a:lnTo>
                  <a:lnTo>
                    <a:pt x="3861626" y="528380"/>
                  </a:lnTo>
                  <a:lnTo>
                    <a:pt x="3893012" y="495440"/>
                  </a:lnTo>
                  <a:lnTo>
                    <a:pt x="3924398" y="462484"/>
                  </a:lnTo>
                  <a:lnTo>
                    <a:pt x="3955784" y="429513"/>
                  </a:lnTo>
                  <a:lnTo>
                    <a:pt x="3987170" y="396530"/>
                  </a:lnTo>
                  <a:lnTo>
                    <a:pt x="4018556" y="363535"/>
                  </a:lnTo>
                  <a:lnTo>
                    <a:pt x="4049941" y="330528"/>
                  </a:lnTo>
                  <a:lnTo>
                    <a:pt x="4081327" y="297511"/>
                  </a:lnTo>
                  <a:lnTo>
                    <a:pt x="4112713" y="264485"/>
                  </a:lnTo>
                  <a:lnTo>
                    <a:pt x="4144099" y="231449"/>
                  </a:lnTo>
                  <a:lnTo>
                    <a:pt x="4175485" y="198405"/>
                  </a:lnTo>
                  <a:lnTo>
                    <a:pt x="4206871" y="165354"/>
                  </a:lnTo>
                  <a:lnTo>
                    <a:pt x="4238256" y="132296"/>
                  </a:lnTo>
                  <a:lnTo>
                    <a:pt x="4269642" y="99230"/>
                  </a:lnTo>
                  <a:lnTo>
                    <a:pt x="4301028" y="66159"/>
                  </a:lnTo>
                  <a:lnTo>
                    <a:pt x="4332414" y="33082"/>
                  </a:lnTo>
                  <a:lnTo>
                    <a:pt x="4363800" y="0"/>
                  </a:lnTo>
                  <a:lnTo>
                    <a:pt x="43638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81477" y="1752509"/>
              <a:ext cx="4291237" cy="4351587"/>
            </a:xfrm>
            <a:custGeom>
              <a:avLst/>
              <a:pathLst>
                <a:path w="4291237" h="4351587">
                  <a:moveTo>
                    <a:pt x="4291237" y="0"/>
                  </a:moveTo>
                  <a:lnTo>
                    <a:pt x="4259851" y="32449"/>
                  </a:lnTo>
                  <a:lnTo>
                    <a:pt x="4228465" y="64896"/>
                  </a:lnTo>
                  <a:lnTo>
                    <a:pt x="4197080" y="97339"/>
                  </a:lnTo>
                  <a:lnTo>
                    <a:pt x="4165694" y="129779"/>
                  </a:lnTo>
                  <a:lnTo>
                    <a:pt x="4134308" y="162214"/>
                  </a:lnTo>
                  <a:lnTo>
                    <a:pt x="4102922" y="194645"/>
                  </a:lnTo>
                  <a:lnTo>
                    <a:pt x="4071536" y="227070"/>
                  </a:lnTo>
                  <a:lnTo>
                    <a:pt x="4040150" y="259489"/>
                  </a:lnTo>
                  <a:lnTo>
                    <a:pt x="4008764" y="291902"/>
                  </a:lnTo>
                  <a:lnTo>
                    <a:pt x="3977379" y="324307"/>
                  </a:lnTo>
                  <a:lnTo>
                    <a:pt x="3945993" y="356704"/>
                  </a:lnTo>
                  <a:lnTo>
                    <a:pt x="3914607" y="389092"/>
                  </a:lnTo>
                  <a:lnTo>
                    <a:pt x="3883221" y="421470"/>
                  </a:lnTo>
                  <a:lnTo>
                    <a:pt x="3851835" y="453837"/>
                  </a:lnTo>
                  <a:lnTo>
                    <a:pt x="3820449" y="486192"/>
                  </a:lnTo>
                  <a:lnTo>
                    <a:pt x="3789064" y="518533"/>
                  </a:lnTo>
                  <a:lnTo>
                    <a:pt x="3757678" y="550859"/>
                  </a:lnTo>
                  <a:lnTo>
                    <a:pt x="3726292" y="583168"/>
                  </a:lnTo>
                  <a:lnTo>
                    <a:pt x="3694906" y="615460"/>
                  </a:lnTo>
                  <a:lnTo>
                    <a:pt x="3663520" y="647731"/>
                  </a:lnTo>
                  <a:lnTo>
                    <a:pt x="3632134" y="679981"/>
                  </a:lnTo>
                  <a:lnTo>
                    <a:pt x="3600749" y="712207"/>
                  </a:lnTo>
                  <a:lnTo>
                    <a:pt x="3569363" y="744407"/>
                  </a:lnTo>
                  <a:lnTo>
                    <a:pt x="3537977" y="776578"/>
                  </a:lnTo>
                  <a:lnTo>
                    <a:pt x="3506591" y="808718"/>
                  </a:lnTo>
                  <a:lnTo>
                    <a:pt x="3475205" y="840824"/>
                  </a:lnTo>
                  <a:lnTo>
                    <a:pt x="3443819" y="872893"/>
                  </a:lnTo>
                  <a:lnTo>
                    <a:pt x="3412433" y="904922"/>
                  </a:lnTo>
                  <a:lnTo>
                    <a:pt x="3381048" y="936907"/>
                  </a:lnTo>
                  <a:lnTo>
                    <a:pt x="3349662" y="968845"/>
                  </a:lnTo>
                  <a:lnTo>
                    <a:pt x="3318276" y="1000732"/>
                  </a:lnTo>
                  <a:lnTo>
                    <a:pt x="3286890" y="1032563"/>
                  </a:lnTo>
                  <a:lnTo>
                    <a:pt x="3255504" y="1064334"/>
                  </a:lnTo>
                  <a:lnTo>
                    <a:pt x="3224118" y="1096041"/>
                  </a:lnTo>
                  <a:lnTo>
                    <a:pt x="3192733" y="1127679"/>
                  </a:lnTo>
                  <a:lnTo>
                    <a:pt x="3161347" y="1159244"/>
                  </a:lnTo>
                  <a:lnTo>
                    <a:pt x="3129961" y="1190729"/>
                  </a:lnTo>
                  <a:lnTo>
                    <a:pt x="3098575" y="1222131"/>
                  </a:lnTo>
                  <a:lnTo>
                    <a:pt x="3067189" y="1253444"/>
                  </a:lnTo>
                  <a:lnTo>
                    <a:pt x="3035803" y="1284664"/>
                  </a:lnTo>
                  <a:lnTo>
                    <a:pt x="3004418" y="1315786"/>
                  </a:lnTo>
                  <a:lnTo>
                    <a:pt x="2973032" y="1346805"/>
                  </a:lnTo>
                  <a:lnTo>
                    <a:pt x="2941646" y="1377718"/>
                  </a:lnTo>
                  <a:lnTo>
                    <a:pt x="2910260" y="1408521"/>
                  </a:lnTo>
                  <a:lnTo>
                    <a:pt x="2878874" y="1439211"/>
                  </a:lnTo>
                  <a:lnTo>
                    <a:pt x="2847488" y="1469787"/>
                  </a:lnTo>
                  <a:lnTo>
                    <a:pt x="2816102" y="1500248"/>
                  </a:lnTo>
                  <a:lnTo>
                    <a:pt x="2784717" y="1530594"/>
                  </a:lnTo>
                  <a:lnTo>
                    <a:pt x="2753331" y="1560827"/>
                  </a:lnTo>
                  <a:lnTo>
                    <a:pt x="2721945" y="1590951"/>
                  </a:lnTo>
                  <a:lnTo>
                    <a:pt x="2690559" y="1620971"/>
                  </a:lnTo>
                  <a:lnTo>
                    <a:pt x="2659173" y="1650892"/>
                  </a:lnTo>
                  <a:lnTo>
                    <a:pt x="2627787" y="1680724"/>
                  </a:lnTo>
                  <a:lnTo>
                    <a:pt x="2596402" y="1710477"/>
                  </a:lnTo>
                  <a:lnTo>
                    <a:pt x="2565016" y="1740162"/>
                  </a:lnTo>
                  <a:lnTo>
                    <a:pt x="2533630" y="1769791"/>
                  </a:lnTo>
                  <a:lnTo>
                    <a:pt x="2502244" y="1799381"/>
                  </a:lnTo>
                  <a:lnTo>
                    <a:pt x="2470858" y="1828945"/>
                  </a:lnTo>
                  <a:lnTo>
                    <a:pt x="2439472" y="1858500"/>
                  </a:lnTo>
                  <a:lnTo>
                    <a:pt x="2408087" y="1888062"/>
                  </a:lnTo>
                  <a:lnTo>
                    <a:pt x="2376701" y="1917647"/>
                  </a:lnTo>
                  <a:lnTo>
                    <a:pt x="2345315" y="1947272"/>
                  </a:lnTo>
                  <a:lnTo>
                    <a:pt x="2313929" y="1976951"/>
                  </a:lnTo>
                  <a:lnTo>
                    <a:pt x="2282543" y="2006697"/>
                  </a:lnTo>
                  <a:lnTo>
                    <a:pt x="2251157" y="2036525"/>
                  </a:lnTo>
                  <a:lnTo>
                    <a:pt x="2219771" y="2066445"/>
                  </a:lnTo>
                  <a:lnTo>
                    <a:pt x="2188386" y="2096467"/>
                  </a:lnTo>
                  <a:lnTo>
                    <a:pt x="2157000" y="2126598"/>
                  </a:lnTo>
                  <a:lnTo>
                    <a:pt x="2125614" y="2156846"/>
                  </a:lnTo>
                  <a:lnTo>
                    <a:pt x="2094228" y="2187213"/>
                  </a:lnTo>
                  <a:lnTo>
                    <a:pt x="2062842" y="2217704"/>
                  </a:lnTo>
                  <a:lnTo>
                    <a:pt x="2031456" y="2248319"/>
                  </a:lnTo>
                  <a:lnTo>
                    <a:pt x="2000071" y="2279060"/>
                  </a:lnTo>
                  <a:lnTo>
                    <a:pt x="1968685" y="2309923"/>
                  </a:lnTo>
                  <a:lnTo>
                    <a:pt x="1937299" y="2340909"/>
                  </a:lnTo>
                  <a:lnTo>
                    <a:pt x="1905913" y="2372013"/>
                  </a:lnTo>
                  <a:lnTo>
                    <a:pt x="1874527" y="2403232"/>
                  </a:lnTo>
                  <a:lnTo>
                    <a:pt x="1843141" y="2434562"/>
                  </a:lnTo>
                  <a:lnTo>
                    <a:pt x="1811755" y="2465998"/>
                  </a:lnTo>
                  <a:lnTo>
                    <a:pt x="1780370" y="2497535"/>
                  </a:lnTo>
                  <a:lnTo>
                    <a:pt x="1748984" y="2529170"/>
                  </a:lnTo>
                  <a:lnTo>
                    <a:pt x="1717598" y="2560896"/>
                  </a:lnTo>
                  <a:lnTo>
                    <a:pt x="1686212" y="2592708"/>
                  </a:lnTo>
                  <a:lnTo>
                    <a:pt x="1654826" y="2624602"/>
                  </a:lnTo>
                  <a:lnTo>
                    <a:pt x="1623440" y="2656572"/>
                  </a:lnTo>
                  <a:lnTo>
                    <a:pt x="1592055" y="2688614"/>
                  </a:lnTo>
                  <a:lnTo>
                    <a:pt x="1560669" y="2720724"/>
                  </a:lnTo>
                  <a:lnTo>
                    <a:pt x="1529283" y="2752897"/>
                  </a:lnTo>
                  <a:lnTo>
                    <a:pt x="1497897" y="2785128"/>
                  </a:lnTo>
                  <a:lnTo>
                    <a:pt x="1466511" y="2817414"/>
                  </a:lnTo>
                  <a:lnTo>
                    <a:pt x="1435125" y="2849752"/>
                  </a:lnTo>
                  <a:lnTo>
                    <a:pt x="1403740" y="2882137"/>
                  </a:lnTo>
                  <a:lnTo>
                    <a:pt x="1372354" y="2914566"/>
                  </a:lnTo>
                  <a:lnTo>
                    <a:pt x="1340968" y="2947037"/>
                  </a:lnTo>
                  <a:lnTo>
                    <a:pt x="1309582" y="2979547"/>
                  </a:lnTo>
                  <a:lnTo>
                    <a:pt x="1278196" y="3012092"/>
                  </a:lnTo>
                  <a:lnTo>
                    <a:pt x="1246810" y="3044671"/>
                  </a:lnTo>
                  <a:lnTo>
                    <a:pt x="1215424" y="3077280"/>
                  </a:lnTo>
                  <a:lnTo>
                    <a:pt x="1184039" y="3109919"/>
                  </a:lnTo>
                  <a:lnTo>
                    <a:pt x="1152653" y="3142584"/>
                  </a:lnTo>
                  <a:lnTo>
                    <a:pt x="1121267" y="3175275"/>
                  </a:lnTo>
                  <a:lnTo>
                    <a:pt x="1089881" y="3207989"/>
                  </a:lnTo>
                  <a:lnTo>
                    <a:pt x="1058495" y="3240725"/>
                  </a:lnTo>
                  <a:lnTo>
                    <a:pt x="1027109" y="3273481"/>
                  </a:lnTo>
                  <a:lnTo>
                    <a:pt x="995724" y="3306257"/>
                  </a:lnTo>
                  <a:lnTo>
                    <a:pt x="964338" y="3339050"/>
                  </a:lnTo>
                  <a:lnTo>
                    <a:pt x="932952" y="3371860"/>
                  </a:lnTo>
                  <a:lnTo>
                    <a:pt x="901566" y="3404685"/>
                  </a:lnTo>
                  <a:lnTo>
                    <a:pt x="870180" y="3437526"/>
                  </a:lnTo>
                  <a:lnTo>
                    <a:pt x="838794" y="3470380"/>
                  </a:lnTo>
                  <a:lnTo>
                    <a:pt x="807409" y="3503247"/>
                  </a:lnTo>
                  <a:lnTo>
                    <a:pt x="776023" y="3536126"/>
                  </a:lnTo>
                  <a:lnTo>
                    <a:pt x="744637" y="3569017"/>
                  </a:lnTo>
                  <a:lnTo>
                    <a:pt x="713251" y="3601918"/>
                  </a:lnTo>
                  <a:lnTo>
                    <a:pt x="681865" y="3634830"/>
                  </a:lnTo>
                  <a:lnTo>
                    <a:pt x="650479" y="3667751"/>
                  </a:lnTo>
                  <a:lnTo>
                    <a:pt x="619093" y="3700682"/>
                  </a:lnTo>
                  <a:lnTo>
                    <a:pt x="587708" y="3733621"/>
                  </a:lnTo>
                  <a:lnTo>
                    <a:pt x="556322" y="3766568"/>
                  </a:lnTo>
                  <a:lnTo>
                    <a:pt x="524936" y="3799523"/>
                  </a:lnTo>
                  <a:lnTo>
                    <a:pt x="493550" y="3832486"/>
                  </a:lnTo>
                  <a:lnTo>
                    <a:pt x="462164" y="3865456"/>
                  </a:lnTo>
                  <a:lnTo>
                    <a:pt x="430778" y="3898432"/>
                  </a:lnTo>
                  <a:lnTo>
                    <a:pt x="399393" y="3931415"/>
                  </a:lnTo>
                  <a:lnTo>
                    <a:pt x="368007" y="3964404"/>
                  </a:lnTo>
                  <a:lnTo>
                    <a:pt x="336621" y="3997398"/>
                  </a:lnTo>
                  <a:lnTo>
                    <a:pt x="305235" y="4030399"/>
                  </a:lnTo>
                  <a:lnTo>
                    <a:pt x="273849" y="4063405"/>
                  </a:lnTo>
                  <a:lnTo>
                    <a:pt x="242463" y="4096415"/>
                  </a:lnTo>
                  <a:lnTo>
                    <a:pt x="211078" y="4129431"/>
                  </a:lnTo>
                  <a:lnTo>
                    <a:pt x="179692" y="4162452"/>
                  </a:lnTo>
                  <a:lnTo>
                    <a:pt x="148306" y="4195477"/>
                  </a:lnTo>
                  <a:lnTo>
                    <a:pt x="116920" y="4228507"/>
                  </a:lnTo>
                  <a:lnTo>
                    <a:pt x="85534" y="4261541"/>
                  </a:lnTo>
                  <a:lnTo>
                    <a:pt x="54148" y="4294579"/>
                  </a:lnTo>
                  <a:lnTo>
                    <a:pt x="22762" y="4327621"/>
                  </a:lnTo>
                  <a:lnTo>
                    <a:pt x="0" y="43515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32243" y="1790741"/>
              <a:ext cx="4240471" cy="4313356"/>
            </a:xfrm>
            <a:custGeom>
              <a:avLst/>
              <a:pathLst>
                <a:path w="4240471" h="4313356">
                  <a:moveTo>
                    <a:pt x="0" y="4313356"/>
                  </a:moveTo>
                  <a:lnTo>
                    <a:pt x="3382" y="4309846"/>
                  </a:lnTo>
                  <a:lnTo>
                    <a:pt x="34768" y="4277286"/>
                  </a:lnTo>
                  <a:lnTo>
                    <a:pt x="66154" y="4244723"/>
                  </a:lnTo>
                  <a:lnTo>
                    <a:pt x="97540" y="4212158"/>
                  </a:lnTo>
                  <a:lnTo>
                    <a:pt x="128926" y="4179592"/>
                  </a:lnTo>
                  <a:lnTo>
                    <a:pt x="160311" y="4147023"/>
                  </a:lnTo>
                  <a:lnTo>
                    <a:pt x="191697" y="4114452"/>
                  </a:lnTo>
                  <a:lnTo>
                    <a:pt x="223083" y="4081879"/>
                  </a:lnTo>
                  <a:lnTo>
                    <a:pt x="254469" y="4049304"/>
                  </a:lnTo>
                  <a:lnTo>
                    <a:pt x="285855" y="4016728"/>
                  </a:lnTo>
                  <a:lnTo>
                    <a:pt x="317241" y="3984149"/>
                  </a:lnTo>
                  <a:lnTo>
                    <a:pt x="348626" y="3951569"/>
                  </a:lnTo>
                  <a:lnTo>
                    <a:pt x="380012" y="3918988"/>
                  </a:lnTo>
                  <a:lnTo>
                    <a:pt x="411398" y="3886405"/>
                  </a:lnTo>
                  <a:lnTo>
                    <a:pt x="442784" y="3853821"/>
                  </a:lnTo>
                  <a:lnTo>
                    <a:pt x="474170" y="3821236"/>
                  </a:lnTo>
                  <a:lnTo>
                    <a:pt x="505556" y="3788650"/>
                  </a:lnTo>
                  <a:lnTo>
                    <a:pt x="536942" y="3756063"/>
                  </a:lnTo>
                  <a:lnTo>
                    <a:pt x="568327" y="3723475"/>
                  </a:lnTo>
                  <a:lnTo>
                    <a:pt x="599713" y="3690888"/>
                  </a:lnTo>
                  <a:lnTo>
                    <a:pt x="631099" y="3658300"/>
                  </a:lnTo>
                  <a:lnTo>
                    <a:pt x="662485" y="3625713"/>
                  </a:lnTo>
                  <a:lnTo>
                    <a:pt x="693871" y="3593126"/>
                  </a:lnTo>
                  <a:lnTo>
                    <a:pt x="725257" y="3560541"/>
                  </a:lnTo>
                  <a:lnTo>
                    <a:pt x="756642" y="3527957"/>
                  </a:lnTo>
                  <a:lnTo>
                    <a:pt x="788028" y="3495375"/>
                  </a:lnTo>
                  <a:lnTo>
                    <a:pt x="819414" y="3462796"/>
                  </a:lnTo>
                  <a:lnTo>
                    <a:pt x="850800" y="3430220"/>
                  </a:lnTo>
                  <a:lnTo>
                    <a:pt x="882186" y="3397647"/>
                  </a:lnTo>
                  <a:lnTo>
                    <a:pt x="913572" y="3365079"/>
                  </a:lnTo>
                  <a:lnTo>
                    <a:pt x="944957" y="3332517"/>
                  </a:lnTo>
                  <a:lnTo>
                    <a:pt x="976343" y="3299960"/>
                  </a:lnTo>
                  <a:lnTo>
                    <a:pt x="1007729" y="3267410"/>
                  </a:lnTo>
                  <a:lnTo>
                    <a:pt x="1039115" y="3234869"/>
                  </a:lnTo>
                  <a:lnTo>
                    <a:pt x="1070501" y="3202336"/>
                  </a:lnTo>
                  <a:lnTo>
                    <a:pt x="1101887" y="3169814"/>
                  </a:lnTo>
                  <a:lnTo>
                    <a:pt x="1133273" y="3137304"/>
                  </a:lnTo>
                  <a:lnTo>
                    <a:pt x="1164658" y="3104807"/>
                  </a:lnTo>
                  <a:lnTo>
                    <a:pt x="1196044" y="3072324"/>
                  </a:lnTo>
                  <a:lnTo>
                    <a:pt x="1227430" y="3039858"/>
                  </a:lnTo>
                  <a:lnTo>
                    <a:pt x="1258816" y="3007411"/>
                  </a:lnTo>
                  <a:lnTo>
                    <a:pt x="1290202" y="2974984"/>
                  </a:lnTo>
                  <a:lnTo>
                    <a:pt x="1321588" y="2942579"/>
                  </a:lnTo>
                  <a:lnTo>
                    <a:pt x="1352973" y="2910200"/>
                  </a:lnTo>
                  <a:lnTo>
                    <a:pt x="1384359" y="2877848"/>
                  </a:lnTo>
                  <a:lnTo>
                    <a:pt x="1415745" y="2845526"/>
                  </a:lnTo>
                  <a:lnTo>
                    <a:pt x="1447131" y="2813238"/>
                  </a:lnTo>
                  <a:lnTo>
                    <a:pt x="1478517" y="2780987"/>
                  </a:lnTo>
                  <a:lnTo>
                    <a:pt x="1509903" y="2748775"/>
                  </a:lnTo>
                  <a:lnTo>
                    <a:pt x="1541288" y="2716608"/>
                  </a:lnTo>
                  <a:lnTo>
                    <a:pt x="1572674" y="2684488"/>
                  </a:lnTo>
                  <a:lnTo>
                    <a:pt x="1604060" y="2652419"/>
                  </a:lnTo>
                  <a:lnTo>
                    <a:pt x="1635446" y="2620407"/>
                  </a:lnTo>
                  <a:lnTo>
                    <a:pt x="1666832" y="2588456"/>
                  </a:lnTo>
                  <a:lnTo>
                    <a:pt x="1698218" y="2556570"/>
                  </a:lnTo>
                  <a:lnTo>
                    <a:pt x="1729604" y="2524755"/>
                  </a:lnTo>
                  <a:lnTo>
                    <a:pt x="1760989" y="2493015"/>
                  </a:lnTo>
                  <a:lnTo>
                    <a:pt x="1792375" y="2461355"/>
                  </a:lnTo>
                  <a:lnTo>
                    <a:pt x="1823761" y="2429782"/>
                  </a:lnTo>
                  <a:lnTo>
                    <a:pt x="1855147" y="2398299"/>
                  </a:lnTo>
                  <a:lnTo>
                    <a:pt x="1886533" y="2366912"/>
                  </a:lnTo>
                  <a:lnTo>
                    <a:pt x="1917919" y="2335626"/>
                  </a:lnTo>
                  <a:lnTo>
                    <a:pt x="1949304" y="2304445"/>
                  </a:lnTo>
                  <a:lnTo>
                    <a:pt x="1980690" y="2273372"/>
                  </a:lnTo>
                  <a:lnTo>
                    <a:pt x="2012076" y="2242411"/>
                  </a:lnTo>
                  <a:lnTo>
                    <a:pt x="2043462" y="2211564"/>
                  </a:lnTo>
                  <a:lnTo>
                    <a:pt x="2074848" y="2180833"/>
                  </a:lnTo>
                  <a:lnTo>
                    <a:pt x="2106234" y="2150218"/>
                  </a:lnTo>
                  <a:lnTo>
                    <a:pt x="2137619" y="2119716"/>
                  </a:lnTo>
                  <a:lnTo>
                    <a:pt x="2169005" y="2089327"/>
                  </a:lnTo>
                  <a:lnTo>
                    <a:pt x="2200391" y="2059045"/>
                  </a:lnTo>
                  <a:lnTo>
                    <a:pt x="2231777" y="2028864"/>
                  </a:lnTo>
                  <a:lnTo>
                    <a:pt x="2263163" y="1998777"/>
                  </a:lnTo>
                  <a:lnTo>
                    <a:pt x="2294549" y="1968774"/>
                  </a:lnTo>
                  <a:lnTo>
                    <a:pt x="2325935" y="1938844"/>
                  </a:lnTo>
                  <a:lnTo>
                    <a:pt x="2357320" y="1908973"/>
                  </a:lnTo>
                  <a:lnTo>
                    <a:pt x="2388706" y="1879149"/>
                  </a:lnTo>
                  <a:lnTo>
                    <a:pt x="2420092" y="1849355"/>
                  </a:lnTo>
                  <a:lnTo>
                    <a:pt x="2451478" y="1819575"/>
                  </a:lnTo>
                  <a:lnTo>
                    <a:pt x="2482864" y="1789794"/>
                  </a:lnTo>
                  <a:lnTo>
                    <a:pt x="2514250" y="1759994"/>
                  </a:lnTo>
                  <a:lnTo>
                    <a:pt x="2545635" y="1730159"/>
                  </a:lnTo>
                  <a:lnTo>
                    <a:pt x="2577021" y="1700274"/>
                  </a:lnTo>
                  <a:lnTo>
                    <a:pt x="2608407" y="1670324"/>
                  </a:lnTo>
                  <a:lnTo>
                    <a:pt x="2639793" y="1640296"/>
                  </a:lnTo>
                  <a:lnTo>
                    <a:pt x="2671179" y="1610178"/>
                  </a:lnTo>
                  <a:lnTo>
                    <a:pt x="2702565" y="1579960"/>
                  </a:lnTo>
                  <a:lnTo>
                    <a:pt x="2733951" y="1549633"/>
                  </a:lnTo>
                  <a:lnTo>
                    <a:pt x="2765336" y="1519191"/>
                  </a:lnTo>
                  <a:lnTo>
                    <a:pt x="2796722" y="1488629"/>
                  </a:lnTo>
                  <a:lnTo>
                    <a:pt x="2828108" y="1457944"/>
                  </a:lnTo>
                  <a:lnTo>
                    <a:pt x="2859494" y="1427133"/>
                  </a:lnTo>
                  <a:lnTo>
                    <a:pt x="2890880" y="1396198"/>
                  </a:lnTo>
                  <a:lnTo>
                    <a:pt x="2922266" y="1365138"/>
                  </a:lnTo>
                  <a:lnTo>
                    <a:pt x="2953651" y="1333956"/>
                  </a:lnTo>
                  <a:lnTo>
                    <a:pt x="2985037" y="1302655"/>
                  </a:lnTo>
                  <a:lnTo>
                    <a:pt x="3016423" y="1271238"/>
                  </a:lnTo>
                  <a:lnTo>
                    <a:pt x="3047809" y="1239710"/>
                  </a:lnTo>
                  <a:lnTo>
                    <a:pt x="3079195" y="1208075"/>
                  </a:lnTo>
                  <a:lnTo>
                    <a:pt x="3110581" y="1176339"/>
                  </a:lnTo>
                  <a:lnTo>
                    <a:pt x="3141966" y="1144506"/>
                  </a:lnTo>
                  <a:lnTo>
                    <a:pt x="3173352" y="1112581"/>
                  </a:lnTo>
                  <a:lnTo>
                    <a:pt x="3204738" y="1080571"/>
                  </a:lnTo>
                  <a:lnTo>
                    <a:pt x="3236124" y="1048479"/>
                  </a:lnTo>
                  <a:lnTo>
                    <a:pt x="3267510" y="1016312"/>
                  </a:lnTo>
                  <a:lnTo>
                    <a:pt x="3298896" y="984074"/>
                  </a:lnTo>
                  <a:lnTo>
                    <a:pt x="3330282" y="951769"/>
                  </a:lnTo>
                  <a:lnTo>
                    <a:pt x="3361667" y="919403"/>
                  </a:lnTo>
                  <a:lnTo>
                    <a:pt x="3393053" y="886979"/>
                  </a:lnTo>
                  <a:lnTo>
                    <a:pt x="3424439" y="854502"/>
                  </a:lnTo>
                  <a:lnTo>
                    <a:pt x="3455825" y="821975"/>
                  </a:lnTo>
                  <a:lnTo>
                    <a:pt x="3487211" y="789403"/>
                  </a:lnTo>
                  <a:lnTo>
                    <a:pt x="3518597" y="756788"/>
                  </a:lnTo>
                  <a:lnTo>
                    <a:pt x="3549982" y="724133"/>
                  </a:lnTo>
                  <a:lnTo>
                    <a:pt x="3581368" y="691443"/>
                  </a:lnTo>
                  <a:lnTo>
                    <a:pt x="3612754" y="658718"/>
                  </a:lnTo>
                  <a:lnTo>
                    <a:pt x="3644140" y="625963"/>
                  </a:lnTo>
                  <a:lnTo>
                    <a:pt x="3675526" y="593179"/>
                  </a:lnTo>
                  <a:lnTo>
                    <a:pt x="3706912" y="560368"/>
                  </a:lnTo>
                  <a:lnTo>
                    <a:pt x="3738297" y="527533"/>
                  </a:lnTo>
                  <a:lnTo>
                    <a:pt x="3769683" y="494675"/>
                  </a:lnTo>
                  <a:lnTo>
                    <a:pt x="3801069" y="461797"/>
                  </a:lnTo>
                  <a:lnTo>
                    <a:pt x="3832455" y="428899"/>
                  </a:lnTo>
                  <a:lnTo>
                    <a:pt x="3863841" y="395983"/>
                  </a:lnTo>
                  <a:lnTo>
                    <a:pt x="3895227" y="363050"/>
                  </a:lnTo>
                  <a:lnTo>
                    <a:pt x="3926613" y="330103"/>
                  </a:lnTo>
                  <a:lnTo>
                    <a:pt x="3957998" y="297141"/>
                  </a:lnTo>
                  <a:lnTo>
                    <a:pt x="3989384" y="264166"/>
                  </a:lnTo>
                  <a:lnTo>
                    <a:pt x="4020770" y="231179"/>
                  </a:lnTo>
                  <a:lnTo>
                    <a:pt x="4052156" y="198181"/>
                  </a:lnTo>
                  <a:lnTo>
                    <a:pt x="4083542" y="165173"/>
                  </a:lnTo>
                  <a:lnTo>
                    <a:pt x="4114928" y="132155"/>
                  </a:lnTo>
                  <a:lnTo>
                    <a:pt x="4146313" y="99128"/>
                  </a:lnTo>
                  <a:lnTo>
                    <a:pt x="4177699" y="66093"/>
                  </a:lnTo>
                  <a:lnTo>
                    <a:pt x="4209085" y="33050"/>
                  </a:lnTo>
                  <a:lnTo>
                    <a:pt x="4240471" y="0"/>
                  </a:lnTo>
                  <a:lnTo>
                    <a:pt x="4240471" y="91971"/>
                  </a:lnTo>
                  <a:lnTo>
                    <a:pt x="4209085" y="124415"/>
                  </a:lnTo>
                  <a:lnTo>
                    <a:pt x="4177699" y="156855"/>
                  </a:lnTo>
                  <a:lnTo>
                    <a:pt x="4146313" y="189289"/>
                  </a:lnTo>
                  <a:lnTo>
                    <a:pt x="4114928" y="221717"/>
                  </a:lnTo>
                  <a:lnTo>
                    <a:pt x="4083542" y="254138"/>
                  </a:lnTo>
                  <a:lnTo>
                    <a:pt x="4052156" y="286552"/>
                  </a:lnTo>
                  <a:lnTo>
                    <a:pt x="4020770" y="318958"/>
                  </a:lnTo>
                  <a:lnTo>
                    <a:pt x="3989384" y="351355"/>
                  </a:lnTo>
                  <a:lnTo>
                    <a:pt x="3957998" y="383742"/>
                  </a:lnTo>
                  <a:lnTo>
                    <a:pt x="3926613" y="416118"/>
                  </a:lnTo>
                  <a:lnTo>
                    <a:pt x="3895227" y="448482"/>
                  </a:lnTo>
                  <a:lnTo>
                    <a:pt x="3863841" y="480832"/>
                  </a:lnTo>
                  <a:lnTo>
                    <a:pt x="3832455" y="513167"/>
                  </a:lnTo>
                  <a:lnTo>
                    <a:pt x="3801069" y="545485"/>
                  </a:lnTo>
                  <a:lnTo>
                    <a:pt x="3769683" y="577786"/>
                  </a:lnTo>
                  <a:lnTo>
                    <a:pt x="3738297" y="610067"/>
                  </a:lnTo>
                  <a:lnTo>
                    <a:pt x="3706912" y="642325"/>
                  </a:lnTo>
                  <a:lnTo>
                    <a:pt x="3675526" y="674560"/>
                  </a:lnTo>
                  <a:lnTo>
                    <a:pt x="3644140" y="706769"/>
                  </a:lnTo>
                  <a:lnTo>
                    <a:pt x="3612754" y="738950"/>
                  </a:lnTo>
                  <a:lnTo>
                    <a:pt x="3581368" y="771099"/>
                  </a:lnTo>
                  <a:lnTo>
                    <a:pt x="3549982" y="803214"/>
                  </a:lnTo>
                  <a:lnTo>
                    <a:pt x="3518597" y="835292"/>
                  </a:lnTo>
                  <a:lnTo>
                    <a:pt x="3487211" y="867329"/>
                  </a:lnTo>
                  <a:lnTo>
                    <a:pt x="3455825" y="899323"/>
                  </a:lnTo>
                  <a:lnTo>
                    <a:pt x="3424439" y="931270"/>
                  </a:lnTo>
                  <a:lnTo>
                    <a:pt x="3393053" y="963165"/>
                  </a:lnTo>
                  <a:lnTo>
                    <a:pt x="3361667" y="995004"/>
                  </a:lnTo>
                  <a:lnTo>
                    <a:pt x="3330282" y="1026784"/>
                  </a:lnTo>
                  <a:lnTo>
                    <a:pt x="3298896" y="1058499"/>
                  </a:lnTo>
                  <a:lnTo>
                    <a:pt x="3267510" y="1090145"/>
                  </a:lnTo>
                  <a:lnTo>
                    <a:pt x="3236124" y="1121717"/>
                  </a:lnTo>
                  <a:lnTo>
                    <a:pt x="3204738" y="1153210"/>
                  </a:lnTo>
                  <a:lnTo>
                    <a:pt x="3173352" y="1184620"/>
                  </a:lnTo>
                  <a:lnTo>
                    <a:pt x="3141966" y="1215940"/>
                  </a:lnTo>
                  <a:lnTo>
                    <a:pt x="3110581" y="1247167"/>
                  </a:lnTo>
                  <a:lnTo>
                    <a:pt x="3079195" y="1278295"/>
                  </a:lnTo>
                  <a:lnTo>
                    <a:pt x="3047809" y="1309321"/>
                  </a:lnTo>
                  <a:lnTo>
                    <a:pt x="3016423" y="1340240"/>
                  </a:lnTo>
                  <a:lnTo>
                    <a:pt x="2985037" y="1371049"/>
                  </a:lnTo>
                  <a:lnTo>
                    <a:pt x="2953651" y="1401745"/>
                  </a:lnTo>
                  <a:lnTo>
                    <a:pt x="2922266" y="1432327"/>
                  </a:lnTo>
                  <a:lnTo>
                    <a:pt x="2890880" y="1462794"/>
                  </a:lnTo>
                  <a:lnTo>
                    <a:pt x="2859494" y="1493145"/>
                  </a:lnTo>
                  <a:lnTo>
                    <a:pt x="2828108" y="1523384"/>
                  </a:lnTo>
                  <a:lnTo>
                    <a:pt x="2796722" y="1553514"/>
                  </a:lnTo>
                  <a:lnTo>
                    <a:pt x="2765336" y="1583539"/>
                  </a:lnTo>
                  <a:lnTo>
                    <a:pt x="2733951" y="1613466"/>
                  </a:lnTo>
                  <a:lnTo>
                    <a:pt x="2702565" y="1643303"/>
                  </a:lnTo>
                  <a:lnTo>
                    <a:pt x="2671179" y="1673061"/>
                  </a:lnTo>
                  <a:lnTo>
                    <a:pt x="2639793" y="1702752"/>
                  </a:lnTo>
                  <a:lnTo>
                    <a:pt x="2608407" y="1732387"/>
                  </a:lnTo>
                  <a:lnTo>
                    <a:pt x="2577021" y="1761983"/>
                  </a:lnTo>
                  <a:lnTo>
                    <a:pt x="2545635" y="1791554"/>
                  </a:lnTo>
                  <a:lnTo>
                    <a:pt x="2514250" y="1821116"/>
                  </a:lnTo>
                  <a:lnTo>
                    <a:pt x="2482864" y="1850685"/>
                  </a:lnTo>
                  <a:lnTo>
                    <a:pt x="2451478" y="1880277"/>
                  </a:lnTo>
                  <a:lnTo>
                    <a:pt x="2420092" y="1909910"/>
                  </a:lnTo>
                  <a:lnTo>
                    <a:pt x="2388706" y="1939596"/>
                  </a:lnTo>
                  <a:lnTo>
                    <a:pt x="2357320" y="1969351"/>
                  </a:lnTo>
                  <a:lnTo>
                    <a:pt x="2325935" y="1999187"/>
                  </a:lnTo>
                  <a:lnTo>
                    <a:pt x="2294549" y="2029116"/>
                  </a:lnTo>
                  <a:lnTo>
                    <a:pt x="2263163" y="2059146"/>
                  </a:lnTo>
                  <a:lnTo>
                    <a:pt x="2231777" y="2089286"/>
                  </a:lnTo>
                  <a:lnTo>
                    <a:pt x="2200391" y="2119542"/>
                  </a:lnTo>
                  <a:lnTo>
                    <a:pt x="2169005" y="2149918"/>
                  </a:lnTo>
                  <a:lnTo>
                    <a:pt x="2137619" y="2180417"/>
                  </a:lnTo>
                  <a:lnTo>
                    <a:pt x="2106234" y="2211040"/>
                  </a:lnTo>
                  <a:lnTo>
                    <a:pt x="2074848" y="2241788"/>
                  </a:lnTo>
                  <a:lnTo>
                    <a:pt x="2043462" y="2272659"/>
                  </a:lnTo>
                  <a:lnTo>
                    <a:pt x="2012076" y="2303652"/>
                  </a:lnTo>
                  <a:lnTo>
                    <a:pt x="1980690" y="2334762"/>
                  </a:lnTo>
                  <a:lnTo>
                    <a:pt x="1949304" y="2365988"/>
                  </a:lnTo>
                  <a:lnTo>
                    <a:pt x="1917919" y="2397324"/>
                  </a:lnTo>
                  <a:lnTo>
                    <a:pt x="1886533" y="2428765"/>
                  </a:lnTo>
                  <a:lnTo>
                    <a:pt x="1855147" y="2460308"/>
                  </a:lnTo>
                  <a:lnTo>
                    <a:pt x="1823761" y="2491947"/>
                  </a:lnTo>
                  <a:lnTo>
                    <a:pt x="1792375" y="2523677"/>
                  </a:lnTo>
                  <a:lnTo>
                    <a:pt x="1760989" y="2555493"/>
                  </a:lnTo>
                  <a:lnTo>
                    <a:pt x="1729604" y="2587390"/>
                  </a:lnTo>
                  <a:lnTo>
                    <a:pt x="1698218" y="2619363"/>
                  </a:lnTo>
                  <a:lnTo>
                    <a:pt x="1666832" y="2651408"/>
                  </a:lnTo>
                  <a:lnTo>
                    <a:pt x="1635446" y="2683519"/>
                  </a:lnTo>
                  <a:lnTo>
                    <a:pt x="1604060" y="2715693"/>
                  </a:lnTo>
                  <a:lnTo>
                    <a:pt x="1572674" y="2747926"/>
                  </a:lnTo>
                  <a:lnTo>
                    <a:pt x="1541288" y="2780212"/>
                  </a:lnTo>
                  <a:lnTo>
                    <a:pt x="1509903" y="2812550"/>
                  </a:lnTo>
                  <a:lnTo>
                    <a:pt x="1478517" y="2844935"/>
                  </a:lnTo>
                  <a:lnTo>
                    <a:pt x="1447131" y="2877363"/>
                  </a:lnTo>
                  <a:lnTo>
                    <a:pt x="1415745" y="2909833"/>
                  </a:lnTo>
                  <a:lnTo>
                    <a:pt x="1384359" y="2942341"/>
                  </a:lnTo>
                  <a:lnTo>
                    <a:pt x="1352973" y="2974884"/>
                  </a:lnTo>
                  <a:lnTo>
                    <a:pt x="1321588" y="3007461"/>
                  </a:lnTo>
                  <a:lnTo>
                    <a:pt x="1290202" y="3040068"/>
                  </a:lnTo>
                  <a:lnTo>
                    <a:pt x="1258816" y="3072703"/>
                  </a:lnTo>
                  <a:lnTo>
                    <a:pt x="1227430" y="3105366"/>
                  </a:lnTo>
                  <a:lnTo>
                    <a:pt x="1196044" y="3138053"/>
                  </a:lnTo>
                  <a:lnTo>
                    <a:pt x="1164658" y="3170763"/>
                  </a:lnTo>
                  <a:lnTo>
                    <a:pt x="1133273" y="3203495"/>
                  </a:lnTo>
                  <a:lnTo>
                    <a:pt x="1101887" y="3236246"/>
                  </a:lnTo>
                  <a:lnTo>
                    <a:pt x="1070501" y="3269017"/>
                  </a:lnTo>
                  <a:lnTo>
                    <a:pt x="1039115" y="3301805"/>
                  </a:lnTo>
                  <a:lnTo>
                    <a:pt x="1007729" y="3334610"/>
                  </a:lnTo>
                  <a:lnTo>
                    <a:pt x="976343" y="3367430"/>
                  </a:lnTo>
                  <a:lnTo>
                    <a:pt x="944957" y="3400264"/>
                  </a:lnTo>
                  <a:lnTo>
                    <a:pt x="913572" y="3433112"/>
                  </a:lnTo>
                  <a:lnTo>
                    <a:pt x="882186" y="3465973"/>
                  </a:lnTo>
                  <a:lnTo>
                    <a:pt x="850800" y="3498846"/>
                  </a:lnTo>
                  <a:lnTo>
                    <a:pt x="819414" y="3531730"/>
                  </a:lnTo>
                  <a:lnTo>
                    <a:pt x="788028" y="3564625"/>
                  </a:lnTo>
                  <a:lnTo>
                    <a:pt x="756642" y="3597529"/>
                  </a:lnTo>
                  <a:lnTo>
                    <a:pt x="725257" y="3630444"/>
                  </a:lnTo>
                  <a:lnTo>
                    <a:pt x="693871" y="3663367"/>
                  </a:lnTo>
                  <a:lnTo>
                    <a:pt x="662485" y="3696298"/>
                  </a:lnTo>
                  <a:lnTo>
                    <a:pt x="631099" y="3729238"/>
                  </a:lnTo>
                  <a:lnTo>
                    <a:pt x="599713" y="3762186"/>
                  </a:lnTo>
                  <a:lnTo>
                    <a:pt x="568327" y="3795140"/>
                  </a:lnTo>
                  <a:lnTo>
                    <a:pt x="536942" y="3828102"/>
                  </a:lnTo>
                  <a:lnTo>
                    <a:pt x="505556" y="3861070"/>
                  </a:lnTo>
                  <a:lnTo>
                    <a:pt x="474170" y="3894045"/>
                  </a:lnTo>
                  <a:lnTo>
                    <a:pt x="442784" y="3927026"/>
                  </a:lnTo>
                  <a:lnTo>
                    <a:pt x="411398" y="3960012"/>
                  </a:lnTo>
                  <a:lnTo>
                    <a:pt x="380012" y="3993004"/>
                  </a:lnTo>
                  <a:lnTo>
                    <a:pt x="348626" y="4026001"/>
                  </a:lnTo>
                  <a:lnTo>
                    <a:pt x="317241" y="4059004"/>
                  </a:lnTo>
                  <a:lnTo>
                    <a:pt x="285855" y="4092011"/>
                  </a:lnTo>
                  <a:lnTo>
                    <a:pt x="254469" y="4125023"/>
                  </a:lnTo>
                  <a:lnTo>
                    <a:pt x="223083" y="4158040"/>
                  </a:lnTo>
                  <a:lnTo>
                    <a:pt x="191697" y="4191061"/>
                  </a:lnTo>
                  <a:lnTo>
                    <a:pt x="160311" y="4224086"/>
                  </a:lnTo>
                  <a:lnTo>
                    <a:pt x="128926" y="4257115"/>
                  </a:lnTo>
                  <a:lnTo>
                    <a:pt x="97540" y="4290148"/>
                  </a:lnTo>
                  <a:lnTo>
                    <a:pt x="75492" y="4313356"/>
                  </a:lnTo>
                  <a:close/>
                </a:path>
              </a:pathLst>
            </a:custGeom>
            <a:solidFill>
              <a:srgbClr val="00BA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32243" y="1790741"/>
              <a:ext cx="4240471" cy="4313356"/>
            </a:xfrm>
            <a:custGeom>
              <a:avLst/>
              <a:pathLst>
                <a:path w="4240471" h="4313356">
                  <a:moveTo>
                    <a:pt x="0" y="4313356"/>
                  </a:moveTo>
                  <a:lnTo>
                    <a:pt x="3382" y="4309846"/>
                  </a:lnTo>
                  <a:lnTo>
                    <a:pt x="34768" y="4277286"/>
                  </a:lnTo>
                  <a:lnTo>
                    <a:pt x="66154" y="4244723"/>
                  </a:lnTo>
                  <a:lnTo>
                    <a:pt x="97540" y="4212158"/>
                  </a:lnTo>
                  <a:lnTo>
                    <a:pt x="128926" y="4179592"/>
                  </a:lnTo>
                  <a:lnTo>
                    <a:pt x="160311" y="4147023"/>
                  </a:lnTo>
                  <a:lnTo>
                    <a:pt x="191697" y="4114452"/>
                  </a:lnTo>
                  <a:lnTo>
                    <a:pt x="223083" y="4081879"/>
                  </a:lnTo>
                  <a:lnTo>
                    <a:pt x="254469" y="4049304"/>
                  </a:lnTo>
                  <a:lnTo>
                    <a:pt x="285855" y="4016728"/>
                  </a:lnTo>
                  <a:lnTo>
                    <a:pt x="317241" y="3984149"/>
                  </a:lnTo>
                  <a:lnTo>
                    <a:pt x="348626" y="3951569"/>
                  </a:lnTo>
                  <a:lnTo>
                    <a:pt x="380012" y="3918988"/>
                  </a:lnTo>
                  <a:lnTo>
                    <a:pt x="411398" y="3886405"/>
                  </a:lnTo>
                  <a:lnTo>
                    <a:pt x="442784" y="3853821"/>
                  </a:lnTo>
                  <a:lnTo>
                    <a:pt x="474170" y="3821236"/>
                  </a:lnTo>
                  <a:lnTo>
                    <a:pt x="505556" y="3788650"/>
                  </a:lnTo>
                  <a:lnTo>
                    <a:pt x="536942" y="3756063"/>
                  </a:lnTo>
                  <a:lnTo>
                    <a:pt x="568327" y="3723475"/>
                  </a:lnTo>
                  <a:lnTo>
                    <a:pt x="599713" y="3690888"/>
                  </a:lnTo>
                  <a:lnTo>
                    <a:pt x="631099" y="3658300"/>
                  </a:lnTo>
                  <a:lnTo>
                    <a:pt x="662485" y="3625713"/>
                  </a:lnTo>
                  <a:lnTo>
                    <a:pt x="693871" y="3593126"/>
                  </a:lnTo>
                  <a:lnTo>
                    <a:pt x="725257" y="3560541"/>
                  </a:lnTo>
                  <a:lnTo>
                    <a:pt x="756642" y="3527957"/>
                  </a:lnTo>
                  <a:lnTo>
                    <a:pt x="788028" y="3495375"/>
                  </a:lnTo>
                  <a:lnTo>
                    <a:pt x="819414" y="3462796"/>
                  </a:lnTo>
                  <a:lnTo>
                    <a:pt x="850800" y="3430220"/>
                  </a:lnTo>
                  <a:lnTo>
                    <a:pt x="882186" y="3397647"/>
                  </a:lnTo>
                  <a:lnTo>
                    <a:pt x="913572" y="3365079"/>
                  </a:lnTo>
                  <a:lnTo>
                    <a:pt x="944957" y="3332517"/>
                  </a:lnTo>
                  <a:lnTo>
                    <a:pt x="976343" y="3299960"/>
                  </a:lnTo>
                  <a:lnTo>
                    <a:pt x="1007729" y="3267410"/>
                  </a:lnTo>
                  <a:lnTo>
                    <a:pt x="1039115" y="3234869"/>
                  </a:lnTo>
                  <a:lnTo>
                    <a:pt x="1070501" y="3202336"/>
                  </a:lnTo>
                  <a:lnTo>
                    <a:pt x="1101887" y="3169814"/>
                  </a:lnTo>
                  <a:lnTo>
                    <a:pt x="1133273" y="3137304"/>
                  </a:lnTo>
                  <a:lnTo>
                    <a:pt x="1164658" y="3104807"/>
                  </a:lnTo>
                  <a:lnTo>
                    <a:pt x="1196044" y="3072324"/>
                  </a:lnTo>
                  <a:lnTo>
                    <a:pt x="1227430" y="3039858"/>
                  </a:lnTo>
                  <a:lnTo>
                    <a:pt x="1258816" y="3007411"/>
                  </a:lnTo>
                  <a:lnTo>
                    <a:pt x="1290202" y="2974984"/>
                  </a:lnTo>
                  <a:lnTo>
                    <a:pt x="1321588" y="2942579"/>
                  </a:lnTo>
                  <a:lnTo>
                    <a:pt x="1352973" y="2910200"/>
                  </a:lnTo>
                  <a:lnTo>
                    <a:pt x="1384359" y="2877848"/>
                  </a:lnTo>
                  <a:lnTo>
                    <a:pt x="1415745" y="2845526"/>
                  </a:lnTo>
                  <a:lnTo>
                    <a:pt x="1447131" y="2813238"/>
                  </a:lnTo>
                  <a:lnTo>
                    <a:pt x="1478517" y="2780987"/>
                  </a:lnTo>
                  <a:lnTo>
                    <a:pt x="1509903" y="2748775"/>
                  </a:lnTo>
                  <a:lnTo>
                    <a:pt x="1541288" y="2716608"/>
                  </a:lnTo>
                  <a:lnTo>
                    <a:pt x="1572674" y="2684488"/>
                  </a:lnTo>
                  <a:lnTo>
                    <a:pt x="1604060" y="2652419"/>
                  </a:lnTo>
                  <a:lnTo>
                    <a:pt x="1635446" y="2620407"/>
                  </a:lnTo>
                  <a:lnTo>
                    <a:pt x="1666832" y="2588456"/>
                  </a:lnTo>
                  <a:lnTo>
                    <a:pt x="1698218" y="2556570"/>
                  </a:lnTo>
                  <a:lnTo>
                    <a:pt x="1729604" y="2524755"/>
                  </a:lnTo>
                  <a:lnTo>
                    <a:pt x="1760989" y="2493015"/>
                  </a:lnTo>
                  <a:lnTo>
                    <a:pt x="1792375" y="2461355"/>
                  </a:lnTo>
                  <a:lnTo>
                    <a:pt x="1823761" y="2429782"/>
                  </a:lnTo>
                  <a:lnTo>
                    <a:pt x="1855147" y="2398299"/>
                  </a:lnTo>
                  <a:lnTo>
                    <a:pt x="1886533" y="2366912"/>
                  </a:lnTo>
                  <a:lnTo>
                    <a:pt x="1917919" y="2335626"/>
                  </a:lnTo>
                  <a:lnTo>
                    <a:pt x="1949304" y="2304445"/>
                  </a:lnTo>
                  <a:lnTo>
                    <a:pt x="1980690" y="2273372"/>
                  </a:lnTo>
                  <a:lnTo>
                    <a:pt x="2012076" y="2242411"/>
                  </a:lnTo>
                  <a:lnTo>
                    <a:pt x="2043462" y="2211564"/>
                  </a:lnTo>
                  <a:lnTo>
                    <a:pt x="2074848" y="2180833"/>
                  </a:lnTo>
                  <a:lnTo>
                    <a:pt x="2106234" y="2150218"/>
                  </a:lnTo>
                  <a:lnTo>
                    <a:pt x="2137619" y="2119716"/>
                  </a:lnTo>
                  <a:lnTo>
                    <a:pt x="2169005" y="2089327"/>
                  </a:lnTo>
                  <a:lnTo>
                    <a:pt x="2200391" y="2059045"/>
                  </a:lnTo>
                  <a:lnTo>
                    <a:pt x="2231777" y="2028864"/>
                  </a:lnTo>
                  <a:lnTo>
                    <a:pt x="2263163" y="1998777"/>
                  </a:lnTo>
                  <a:lnTo>
                    <a:pt x="2294549" y="1968774"/>
                  </a:lnTo>
                  <a:lnTo>
                    <a:pt x="2325935" y="1938844"/>
                  </a:lnTo>
                  <a:lnTo>
                    <a:pt x="2357320" y="1908973"/>
                  </a:lnTo>
                  <a:lnTo>
                    <a:pt x="2388706" y="1879149"/>
                  </a:lnTo>
                  <a:lnTo>
                    <a:pt x="2420092" y="1849355"/>
                  </a:lnTo>
                  <a:lnTo>
                    <a:pt x="2451478" y="1819575"/>
                  </a:lnTo>
                  <a:lnTo>
                    <a:pt x="2482864" y="1789794"/>
                  </a:lnTo>
                  <a:lnTo>
                    <a:pt x="2514250" y="1759994"/>
                  </a:lnTo>
                  <a:lnTo>
                    <a:pt x="2545635" y="1730159"/>
                  </a:lnTo>
                  <a:lnTo>
                    <a:pt x="2577021" y="1700274"/>
                  </a:lnTo>
                  <a:lnTo>
                    <a:pt x="2608407" y="1670324"/>
                  </a:lnTo>
                  <a:lnTo>
                    <a:pt x="2639793" y="1640296"/>
                  </a:lnTo>
                  <a:lnTo>
                    <a:pt x="2671179" y="1610178"/>
                  </a:lnTo>
                  <a:lnTo>
                    <a:pt x="2702565" y="1579960"/>
                  </a:lnTo>
                  <a:lnTo>
                    <a:pt x="2733951" y="1549633"/>
                  </a:lnTo>
                  <a:lnTo>
                    <a:pt x="2765336" y="1519191"/>
                  </a:lnTo>
                  <a:lnTo>
                    <a:pt x="2796722" y="1488629"/>
                  </a:lnTo>
                  <a:lnTo>
                    <a:pt x="2828108" y="1457944"/>
                  </a:lnTo>
                  <a:lnTo>
                    <a:pt x="2859494" y="1427133"/>
                  </a:lnTo>
                  <a:lnTo>
                    <a:pt x="2890880" y="1396198"/>
                  </a:lnTo>
                  <a:lnTo>
                    <a:pt x="2922266" y="1365138"/>
                  </a:lnTo>
                  <a:lnTo>
                    <a:pt x="2953651" y="1333956"/>
                  </a:lnTo>
                  <a:lnTo>
                    <a:pt x="2985037" y="1302655"/>
                  </a:lnTo>
                  <a:lnTo>
                    <a:pt x="3016423" y="1271238"/>
                  </a:lnTo>
                  <a:lnTo>
                    <a:pt x="3047809" y="1239710"/>
                  </a:lnTo>
                  <a:lnTo>
                    <a:pt x="3079195" y="1208075"/>
                  </a:lnTo>
                  <a:lnTo>
                    <a:pt x="3110581" y="1176339"/>
                  </a:lnTo>
                  <a:lnTo>
                    <a:pt x="3141966" y="1144506"/>
                  </a:lnTo>
                  <a:lnTo>
                    <a:pt x="3173352" y="1112581"/>
                  </a:lnTo>
                  <a:lnTo>
                    <a:pt x="3204738" y="1080571"/>
                  </a:lnTo>
                  <a:lnTo>
                    <a:pt x="3236124" y="1048479"/>
                  </a:lnTo>
                  <a:lnTo>
                    <a:pt x="3267510" y="1016312"/>
                  </a:lnTo>
                  <a:lnTo>
                    <a:pt x="3298896" y="984074"/>
                  </a:lnTo>
                  <a:lnTo>
                    <a:pt x="3330282" y="951769"/>
                  </a:lnTo>
                  <a:lnTo>
                    <a:pt x="3361667" y="919403"/>
                  </a:lnTo>
                  <a:lnTo>
                    <a:pt x="3393053" y="886979"/>
                  </a:lnTo>
                  <a:lnTo>
                    <a:pt x="3424439" y="854502"/>
                  </a:lnTo>
                  <a:lnTo>
                    <a:pt x="3455825" y="821975"/>
                  </a:lnTo>
                  <a:lnTo>
                    <a:pt x="3487211" y="789403"/>
                  </a:lnTo>
                  <a:lnTo>
                    <a:pt x="3518597" y="756788"/>
                  </a:lnTo>
                  <a:lnTo>
                    <a:pt x="3549982" y="724133"/>
                  </a:lnTo>
                  <a:lnTo>
                    <a:pt x="3581368" y="691443"/>
                  </a:lnTo>
                  <a:lnTo>
                    <a:pt x="3612754" y="658718"/>
                  </a:lnTo>
                  <a:lnTo>
                    <a:pt x="3644140" y="625963"/>
                  </a:lnTo>
                  <a:lnTo>
                    <a:pt x="3675526" y="593179"/>
                  </a:lnTo>
                  <a:lnTo>
                    <a:pt x="3706912" y="560368"/>
                  </a:lnTo>
                  <a:lnTo>
                    <a:pt x="3738297" y="527533"/>
                  </a:lnTo>
                  <a:lnTo>
                    <a:pt x="3769683" y="494675"/>
                  </a:lnTo>
                  <a:lnTo>
                    <a:pt x="3801069" y="461797"/>
                  </a:lnTo>
                  <a:lnTo>
                    <a:pt x="3832455" y="428899"/>
                  </a:lnTo>
                  <a:lnTo>
                    <a:pt x="3863841" y="395983"/>
                  </a:lnTo>
                  <a:lnTo>
                    <a:pt x="3895227" y="363050"/>
                  </a:lnTo>
                  <a:lnTo>
                    <a:pt x="3926613" y="330103"/>
                  </a:lnTo>
                  <a:lnTo>
                    <a:pt x="3957998" y="297141"/>
                  </a:lnTo>
                  <a:lnTo>
                    <a:pt x="3989384" y="264166"/>
                  </a:lnTo>
                  <a:lnTo>
                    <a:pt x="4020770" y="231179"/>
                  </a:lnTo>
                  <a:lnTo>
                    <a:pt x="4052156" y="198181"/>
                  </a:lnTo>
                  <a:lnTo>
                    <a:pt x="4083542" y="165173"/>
                  </a:lnTo>
                  <a:lnTo>
                    <a:pt x="4114928" y="132155"/>
                  </a:lnTo>
                  <a:lnTo>
                    <a:pt x="4146313" y="99128"/>
                  </a:lnTo>
                  <a:lnTo>
                    <a:pt x="4177699" y="66093"/>
                  </a:lnTo>
                  <a:lnTo>
                    <a:pt x="4209085" y="33050"/>
                  </a:lnTo>
                  <a:lnTo>
                    <a:pt x="42404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07736" y="1882713"/>
              <a:ext cx="4164978" cy="4221384"/>
            </a:xfrm>
            <a:custGeom>
              <a:avLst/>
              <a:pathLst>
                <a:path w="4164978" h="4221384">
                  <a:moveTo>
                    <a:pt x="4164978" y="0"/>
                  </a:moveTo>
                  <a:lnTo>
                    <a:pt x="4133592" y="32443"/>
                  </a:lnTo>
                  <a:lnTo>
                    <a:pt x="4102207" y="64883"/>
                  </a:lnTo>
                  <a:lnTo>
                    <a:pt x="4070821" y="97317"/>
                  </a:lnTo>
                  <a:lnTo>
                    <a:pt x="4039435" y="129745"/>
                  </a:lnTo>
                  <a:lnTo>
                    <a:pt x="4008049" y="162166"/>
                  </a:lnTo>
                  <a:lnTo>
                    <a:pt x="3976663" y="194580"/>
                  </a:lnTo>
                  <a:lnTo>
                    <a:pt x="3945277" y="226986"/>
                  </a:lnTo>
                  <a:lnTo>
                    <a:pt x="3913891" y="259383"/>
                  </a:lnTo>
                  <a:lnTo>
                    <a:pt x="3882506" y="291770"/>
                  </a:lnTo>
                  <a:lnTo>
                    <a:pt x="3851120" y="324146"/>
                  </a:lnTo>
                  <a:lnTo>
                    <a:pt x="3819734" y="356510"/>
                  </a:lnTo>
                  <a:lnTo>
                    <a:pt x="3788348" y="388860"/>
                  </a:lnTo>
                  <a:lnTo>
                    <a:pt x="3756962" y="421195"/>
                  </a:lnTo>
                  <a:lnTo>
                    <a:pt x="3725576" y="453513"/>
                  </a:lnTo>
                  <a:lnTo>
                    <a:pt x="3694191" y="485814"/>
                  </a:lnTo>
                  <a:lnTo>
                    <a:pt x="3662805" y="518095"/>
                  </a:lnTo>
                  <a:lnTo>
                    <a:pt x="3631419" y="550354"/>
                  </a:lnTo>
                  <a:lnTo>
                    <a:pt x="3600033" y="582589"/>
                  </a:lnTo>
                  <a:lnTo>
                    <a:pt x="3568647" y="614797"/>
                  </a:lnTo>
                  <a:lnTo>
                    <a:pt x="3537261" y="646978"/>
                  </a:lnTo>
                  <a:lnTo>
                    <a:pt x="3505876" y="679127"/>
                  </a:lnTo>
                  <a:lnTo>
                    <a:pt x="3474490" y="711242"/>
                  </a:lnTo>
                  <a:lnTo>
                    <a:pt x="3443104" y="743320"/>
                  </a:lnTo>
                  <a:lnTo>
                    <a:pt x="3411718" y="775358"/>
                  </a:lnTo>
                  <a:lnTo>
                    <a:pt x="3380332" y="807351"/>
                  </a:lnTo>
                  <a:lnTo>
                    <a:pt x="3348946" y="839298"/>
                  </a:lnTo>
                  <a:lnTo>
                    <a:pt x="3317560" y="871193"/>
                  </a:lnTo>
                  <a:lnTo>
                    <a:pt x="3286175" y="903032"/>
                  </a:lnTo>
                  <a:lnTo>
                    <a:pt x="3254789" y="934812"/>
                  </a:lnTo>
                  <a:lnTo>
                    <a:pt x="3223403" y="966527"/>
                  </a:lnTo>
                  <a:lnTo>
                    <a:pt x="3192017" y="998173"/>
                  </a:lnTo>
                  <a:lnTo>
                    <a:pt x="3160631" y="1029745"/>
                  </a:lnTo>
                  <a:lnTo>
                    <a:pt x="3129245" y="1061238"/>
                  </a:lnTo>
                  <a:lnTo>
                    <a:pt x="3097860" y="1092648"/>
                  </a:lnTo>
                  <a:lnTo>
                    <a:pt x="3066474" y="1123968"/>
                  </a:lnTo>
                  <a:lnTo>
                    <a:pt x="3035088" y="1155195"/>
                  </a:lnTo>
                  <a:lnTo>
                    <a:pt x="3003702" y="1186323"/>
                  </a:lnTo>
                  <a:lnTo>
                    <a:pt x="2972316" y="1217349"/>
                  </a:lnTo>
                  <a:lnTo>
                    <a:pt x="2940930" y="1248268"/>
                  </a:lnTo>
                  <a:lnTo>
                    <a:pt x="2909545" y="1279077"/>
                  </a:lnTo>
                  <a:lnTo>
                    <a:pt x="2878159" y="1309773"/>
                  </a:lnTo>
                  <a:lnTo>
                    <a:pt x="2846773" y="1340355"/>
                  </a:lnTo>
                  <a:lnTo>
                    <a:pt x="2815387" y="1370822"/>
                  </a:lnTo>
                  <a:lnTo>
                    <a:pt x="2784001" y="1401174"/>
                  </a:lnTo>
                  <a:lnTo>
                    <a:pt x="2752615" y="1431412"/>
                  </a:lnTo>
                  <a:lnTo>
                    <a:pt x="2721229" y="1461542"/>
                  </a:lnTo>
                  <a:lnTo>
                    <a:pt x="2689844" y="1491567"/>
                  </a:lnTo>
                  <a:lnTo>
                    <a:pt x="2658458" y="1521494"/>
                  </a:lnTo>
                  <a:lnTo>
                    <a:pt x="2627072" y="1551331"/>
                  </a:lnTo>
                  <a:lnTo>
                    <a:pt x="2595686" y="1581089"/>
                  </a:lnTo>
                  <a:lnTo>
                    <a:pt x="2564300" y="1610780"/>
                  </a:lnTo>
                  <a:lnTo>
                    <a:pt x="2532914" y="1640416"/>
                  </a:lnTo>
                  <a:lnTo>
                    <a:pt x="2501529" y="1670011"/>
                  </a:lnTo>
                  <a:lnTo>
                    <a:pt x="2470143" y="1699582"/>
                  </a:lnTo>
                  <a:lnTo>
                    <a:pt x="2438757" y="1729144"/>
                  </a:lnTo>
                  <a:lnTo>
                    <a:pt x="2407371" y="1758713"/>
                  </a:lnTo>
                  <a:lnTo>
                    <a:pt x="2375985" y="1788306"/>
                  </a:lnTo>
                  <a:lnTo>
                    <a:pt x="2344599" y="1817938"/>
                  </a:lnTo>
                  <a:lnTo>
                    <a:pt x="2313214" y="1847624"/>
                  </a:lnTo>
                  <a:lnTo>
                    <a:pt x="2281828" y="1877379"/>
                  </a:lnTo>
                  <a:lnTo>
                    <a:pt x="2250442" y="1907215"/>
                  </a:lnTo>
                  <a:lnTo>
                    <a:pt x="2219056" y="1937144"/>
                  </a:lnTo>
                  <a:lnTo>
                    <a:pt x="2187670" y="1967174"/>
                  </a:lnTo>
                  <a:lnTo>
                    <a:pt x="2156284" y="1997314"/>
                  </a:lnTo>
                  <a:lnTo>
                    <a:pt x="2124898" y="2027570"/>
                  </a:lnTo>
                  <a:lnTo>
                    <a:pt x="2093513" y="2057946"/>
                  </a:lnTo>
                  <a:lnTo>
                    <a:pt x="2062127" y="2088445"/>
                  </a:lnTo>
                  <a:lnTo>
                    <a:pt x="2030741" y="2119068"/>
                  </a:lnTo>
                  <a:lnTo>
                    <a:pt x="1999355" y="2149816"/>
                  </a:lnTo>
                  <a:lnTo>
                    <a:pt x="1967969" y="2180687"/>
                  </a:lnTo>
                  <a:lnTo>
                    <a:pt x="1936583" y="2211680"/>
                  </a:lnTo>
                  <a:lnTo>
                    <a:pt x="1905198" y="2242790"/>
                  </a:lnTo>
                  <a:lnTo>
                    <a:pt x="1873812" y="2274016"/>
                  </a:lnTo>
                  <a:lnTo>
                    <a:pt x="1842426" y="2305352"/>
                  </a:lnTo>
                  <a:lnTo>
                    <a:pt x="1811040" y="2336793"/>
                  </a:lnTo>
                  <a:lnTo>
                    <a:pt x="1779654" y="2368336"/>
                  </a:lnTo>
                  <a:lnTo>
                    <a:pt x="1748268" y="2399975"/>
                  </a:lnTo>
                  <a:lnTo>
                    <a:pt x="1716882" y="2431705"/>
                  </a:lnTo>
                  <a:lnTo>
                    <a:pt x="1685497" y="2463521"/>
                  </a:lnTo>
                  <a:lnTo>
                    <a:pt x="1654111" y="2495418"/>
                  </a:lnTo>
                  <a:lnTo>
                    <a:pt x="1622725" y="2527391"/>
                  </a:lnTo>
                  <a:lnTo>
                    <a:pt x="1591339" y="2559436"/>
                  </a:lnTo>
                  <a:lnTo>
                    <a:pt x="1559953" y="2591547"/>
                  </a:lnTo>
                  <a:lnTo>
                    <a:pt x="1528567" y="2623721"/>
                  </a:lnTo>
                  <a:lnTo>
                    <a:pt x="1497182" y="2655954"/>
                  </a:lnTo>
                  <a:lnTo>
                    <a:pt x="1465796" y="2688240"/>
                  </a:lnTo>
                  <a:lnTo>
                    <a:pt x="1434410" y="2720578"/>
                  </a:lnTo>
                  <a:lnTo>
                    <a:pt x="1403024" y="2752963"/>
                  </a:lnTo>
                  <a:lnTo>
                    <a:pt x="1371638" y="2785392"/>
                  </a:lnTo>
                  <a:lnTo>
                    <a:pt x="1340252" y="2817861"/>
                  </a:lnTo>
                  <a:lnTo>
                    <a:pt x="1308867" y="2850369"/>
                  </a:lnTo>
                  <a:lnTo>
                    <a:pt x="1277481" y="2882913"/>
                  </a:lnTo>
                  <a:lnTo>
                    <a:pt x="1246095" y="2915489"/>
                  </a:lnTo>
                  <a:lnTo>
                    <a:pt x="1214709" y="2948096"/>
                  </a:lnTo>
                  <a:lnTo>
                    <a:pt x="1183323" y="2980732"/>
                  </a:lnTo>
                  <a:lnTo>
                    <a:pt x="1151937" y="3013394"/>
                  </a:lnTo>
                  <a:lnTo>
                    <a:pt x="1120551" y="3046081"/>
                  </a:lnTo>
                  <a:lnTo>
                    <a:pt x="1089166" y="3078791"/>
                  </a:lnTo>
                  <a:lnTo>
                    <a:pt x="1057780" y="3111523"/>
                  </a:lnTo>
                  <a:lnTo>
                    <a:pt x="1026394" y="3144274"/>
                  </a:lnTo>
                  <a:lnTo>
                    <a:pt x="995008" y="3177045"/>
                  </a:lnTo>
                  <a:lnTo>
                    <a:pt x="963622" y="3209833"/>
                  </a:lnTo>
                  <a:lnTo>
                    <a:pt x="932236" y="3242638"/>
                  </a:lnTo>
                  <a:lnTo>
                    <a:pt x="900851" y="3275458"/>
                  </a:lnTo>
                  <a:lnTo>
                    <a:pt x="869465" y="3308292"/>
                  </a:lnTo>
                  <a:lnTo>
                    <a:pt x="838079" y="3341140"/>
                  </a:lnTo>
                  <a:lnTo>
                    <a:pt x="806693" y="3374001"/>
                  </a:lnTo>
                  <a:lnTo>
                    <a:pt x="775307" y="3406874"/>
                  </a:lnTo>
                  <a:lnTo>
                    <a:pt x="743921" y="3439758"/>
                  </a:lnTo>
                  <a:lnTo>
                    <a:pt x="712536" y="3472653"/>
                  </a:lnTo>
                  <a:lnTo>
                    <a:pt x="681150" y="3505557"/>
                  </a:lnTo>
                  <a:lnTo>
                    <a:pt x="649764" y="3538472"/>
                  </a:lnTo>
                  <a:lnTo>
                    <a:pt x="618378" y="3571395"/>
                  </a:lnTo>
                  <a:lnTo>
                    <a:pt x="586992" y="3604327"/>
                  </a:lnTo>
                  <a:lnTo>
                    <a:pt x="555606" y="3637266"/>
                  </a:lnTo>
                  <a:lnTo>
                    <a:pt x="524220" y="3670214"/>
                  </a:lnTo>
                  <a:lnTo>
                    <a:pt x="492835" y="3703168"/>
                  </a:lnTo>
                  <a:lnTo>
                    <a:pt x="461449" y="3736130"/>
                  </a:lnTo>
                  <a:lnTo>
                    <a:pt x="430063" y="3769098"/>
                  </a:lnTo>
                  <a:lnTo>
                    <a:pt x="398677" y="3802073"/>
                  </a:lnTo>
                  <a:lnTo>
                    <a:pt x="367291" y="3835054"/>
                  </a:lnTo>
                  <a:lnTo>
                    <a:pt x="335905" y="3868040"/>
                  </a:lnTo>
                  <a:lnTo>
                    <a:pt x="304520" y="3901032"/>
                  </a:lnTo>
                  <a:lnTo>
                    <a:pt x="273134" y="3934030"/>
                  </a:lnTo>
                  <a:lnTo>
                    <a:pt x="241748" y="3967032"/>
                  </a:lnTo>
                  <a:lnTo>
                    <a:pt x="210362" y="4000039"/>
                  </a:lnTo>
                  <a:lnTo>
                    <a:pt x="178976" y="4033051"/>
                  </a:lnTo>
                  <a:lnTo>
                    <a:pt x="147590" y="4066068"/>
                  </a:lnTo>
                  <a:lnTo>
                    <a:pt x="116205" y="4099089"/>
                  </a:lnTo>
                  <a:lnTo>
                    <a:pt x="84819" y="4132114"/>
                  </a:lnTo>
                  <a:lnTo>
                    <a:pt x="53433" y="4165143"/>
                  </a:lnTo>
                  <a:lnTo>
                    <a:pt x="22047" y="4198176"/>
                  </a:lnTo>
                  <a:lnTo>
                    <a:pt x="0" y="42213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90948" y="2493990"/>
              <a:ext cx="2581766" cy="3610106"/>
            </a:xfrm>
            <a:custGeom>
              <a:avLst/>
              <a:pathLst>
                <a:path w="2581766" h="3610106">
                  <a:moveTo>
                    <a:pt x="0" y="3610106"/>
                  </a:moveTo>
                  <a:lnTo>
                    <a:pt x="8127" y="3598358"/>
                  </a:lnTo>
                  <a:lnTo>
                    <a:pt x="39513" y="3552996"/>
                  </a:lnTo>
                  <a:lnTo>
                    <a:pt x="70899" y="3507634"/>
                  </a:lnTo>
                  <a:lnTo>
                    <a:pt x="102285" y="3462275"/>
                  </a:lnTo>
                  <a:lnTo>
                    <a:pt x="133671" y="3416918"/>
                  </a:lnTo>
                  <a:lnTo>
                    <a:pt x="165056" y="3371563"/>
                  </a:lnTo>
                  <a:lnTo>
                    <a:pt x="196442" y="3326211"/>
                  </a:lnTo>
                  <a:lnTo>
                    <a:pt x="227828" y="3280862"/>
                  </a:lnTo>
                  <a:lnTo>
                    <a:pt x="259214" y="3235516"/>
                  </a:lnTo>
                  <a:lnTo>
                    <a:pt x="290600" y="3190174"/>
                  </a:lnTo>
                  <a:lnTo>
                    <a:pt x="321986" y="3144837"/>
                  </a:lnTo>
                  <a:lnTo>
                    <a:pt x="353371" y="3099504"/>
                  </a:lnTo>
                  <a:lnTo>
                    <a:pt x="384757" y="3054177"/>
                  </a:lnTo>
                  <a:lnTo>
                    <a:pt x="416143" y="3008857"/>
                  </a:lnTo>
                  <a:lnTo>
                    <a:pt x="447529" y="2963544"/>
                  </a:lnTo>
                  <a:lnTo>
                    <a:pt x="478915" y="2918239"/>
                  </a:lnTo>
                  <a:lnTo>
                    <a:pt x="510301" y="2872944"/>
                  </a:lnTo>
                  <a:lnTo>
                    <a:pt x="541686" y="2827659"/>
                  </a:lnTo>
                  <a:lnTo>
                    <a:pt x="573072" y="2782386"/>
                  </a:lnTo>
                  <a:lnTo>
                    <a:pt x="604458" y="2737127"/>
                  </a:lnTo>
                  <a:lnTo>
                    <a:pt x="635844" y="2691883"/>
                  </a:lnTo>
                  <a:lnTo>
                    <a:pt x="667230" y="2646656"/>
                  </a:lnTo>
                  <a:lnTo>
                    <a:pt x="698616" y="2601449"/>
                  </a:lnTo>
                  <a:lnTo>
                    <a:pt x="730002" y="2556264"/>
                  </a:lnTo>
                  <a:lnTo>
                    <a:pt x="761387" y="2511104"/>
                  </a:lnTo>
                  <a:lnTo>
                    <a:pt x="792773" y="2465972"/>
                  </a:lnTo>
                  <a:lnTo>
                    <a:pt x="824159" y="2420872"/>
                  </a:lnTo>
                  <a:lnTo>
                    <a:pt x="855545" y="2375808"/>
                  </a:lnTo>
                  <a:lnTo>
                    <a:pt x="886931" y="2330784"/>
                  </a:lnTo>
                  <a:lnTo>
                    <a:pt x="918317" y="2285806"/>
                  </a:lnTo>
                  <a:lnTo>
                    <a:pt x="949702" y="2240880"/>
                  </a:lnTo>
                  <a:lnTo>
                    <a:pt x="981088" y="2196011"/>
                  </a:lnTo>
                  <a:lnTo>
                    <a:pt x="1012474" y="2151206"/>
                  </a:lnTo>
                  <a:lnTo>
                    <a:pt x="1043860" y="2106474"/>
                  </a:lnTo>
                  <a:lnTo>
                    <a:pt x="1075246" y="2061822"/>
                  </a:lnTo>
                  <a:lnTo>
                    <a:pt x="1106632" y="2017261"/>
                  </a:lnTo>
                  <a:lnTo>
                    <a:pt x="1138017" y="1972800"/>
                  </a:lnTo>
                  <a:lnTo>
                    <a:pt x="1169403" y="1928451"/>
                  </a:lnTo>
                  <a:lnTo>
                    <a:pt x="1200789" y="1884225"/>
                  </a:lnTo>
                  <a:lnTo>
                    <a:pt x="1232175" y="1840134"/>
                  </a:lnTo>
                  <a:lnTo>
                    <a:pt x="1263561" y="1796192"/>
                  </a:lnTo>
                  <a:lnTo>
                    <a:pt x="1294947" y="1752412"/>
                  </a:lnTo>
                  <a:lnTo>
                    <a:pt x="1326333" y="1708808"/>
                  </a:lnTo>
                  <a:lnTo>
                    <a:pt x="1357718" y="1665393"/>
                  </a:lnTo>
                  <a:lnTo>
                    <a:pt x="1389104" y="1622178"/>
                  </a:lnTo>
                  <a:lnTo>
                    <a:pt x="1420490" y="1579177"/>
                  </a:lnTo>
                  <a:lnTo>
                    <a:pt x="1451876" y="1536396"/>
                  </a:lnTo>
                  <a:lnTo>
                    <a:pt x="1483262" y="1493842"/>
                  </a:lnTo>
                  <a:lnTo>
                    <a:pt x="1514648" y="1451519"/>
                  </a:lnTo>
                  <a:lnTo>
                    <a:pt x="1546033" y="1409423"/>
                  </a:lnTo>
                  <a:lnTo>
                    <a:pt x="1577419" y="1367547"/>
                  </a:lnTo>
                  <a:lnTo>
                    <a:pt x="1608805" y="1325877"/>
                  </a:lnTo>
                  <a:lnTo>
                    <a:pt x="1640191" y="1284395"/>
                  </a:lnTo>
                  <a:lnTo>
                    <a:pt x="1671577" y="1243073"/>
                  </a:lnTo>
                  <a:lnTo>
                    <a:pt x="1702963" y="1201880"/>
                  </a:lnTo>
                  <a:lnTo>
                    <a:pt x="1734348" y="1160779"/>
                  </a:lnTo>
                  <a:lnTo>
                    <a:pt x="1765734" y="1119728"/>
                  </a:lnTo>
                  <a:lnTo>
                    <a:pt x="1797120" y="1078686"/>
                  </a:lnTo>
                  <a:lnTo>
                    <a:pt x="1828506" y="1037608"/>
                  </a:lnTo>
                  <a:lnTo>
                    <a:pt x="1859892" y="996454"/>
                  </a:lnTo>
                  <a:lnTo>
                    <a:pt x="1891278" y="955184"/>
                  </a:lnTo>
                  <a:lnTo>
                    <a:pt x="1922664" y="913764"/>
                  </a:lnTo>
                  <a:lnTo>
                    <a:pt x="1954049" y="872166"/>
                  </a:lnTo>
                  <a:lnTo>
                    <a:pt x="1985435" y="830368"/>
                  </a:lnTo>
                  <a:lnTo>
                    <a:pt x="2016821" y="788355"/>
                  </a:lnTo>
                  <a:lnTo>
                    <a:pt x="2048207" y="746116"/>
                  </a:lnTo>
                  <a:lnTo>
                    <a:pt x="2079593" y="703647"/>
                  </a:lnTo>
                  <a:lnTo>
                    <a:pt x="2110979" y="660950"/>
                  </a:lnTo>
                  <a:lnTo>
                    <a:pt x="2142364" y="618029"/>
                  </a:lnTo>
                  <a:lnTo>
                    <a:pt x="2173750" y="574892"/>
                  </a:lnTo>
                  <a:lnTo>
                    <a:pt x="2205136" y="531549"/>
                  </a:lnTo>
                  <a:lnTo>
                    <a:pt x="2236522" y="488014"/>
                  </a:lnTo>
                  <a:lnTo>
                    <a:pt x="2267908" y="444297"/>
                  </a:lnTo>
                  <a:lnTo>
                    <a:pt x="2299294" y="400413"/>
                  </a:lnTo>
                  <a:lnTo>
                    <a:pt x="2330680" y="356376"/>
                  </a:lnTo>
                  <a:lnTo>
                    <a:pt x="2362065" y="312199"/>
                  </a:lnTo>
                  <a:lnTo>
                    <a:pt x="2393451" y="267893"/>
                  </a:lnTo>
                  <a:lnTo>
                    <a:pt x="2424837" y="223472"/>
                  </a:lnTo>
                  <a:lnTo>
                    <a:pt x="2456223" y="178947"/>
                  </a:lnTo>
                  <a:lnTo>
                    <a:pt x="2487609" y="134328"/>
                  </a:lnTo>
                  <a:lnTo>
                    <a:pt x="2518995" y="89624"/>
                  </a:lnTo>
                  <a:lnTo>
                    <a:pt x="2550380" y="44846"/>
                  </a:lnTo>
                  <a:lnTo>
                    <a:pt x="2581766" y="0"/>
                  </a:lnTo>
                  <a:lnTo>
                    <a:pt x="2581766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33238" y="2554402"/>
              <a:ext cx="2539476" cy="3549694"/>
            </a:xfrm>
            <a:custGeom>
              <a:avLst/>
              <a:pathLst>
                <a:path w="2539476" h="3549694">
                  <a:moveTo>
                    <a:pt x="0" y="3549694"/>
                  </a:moveTo>
                  <a:lnTo>
                    <a:pt x="28609" y="3508344"/>
                  </a:lnTo>
                  <a:lnTo>
                    <a:pt x="59995" y="3462982"/>
                  </a:lnTo>
                  <a:lnTo>
                    <a:pt x="91380" y="3417622"/>
                  </a:lnTo>
                  <a:lnTo>
                    <a:pt x="122766" y="3372264"/>
                  </a:lnTo>
                  <a:lnTo>
                    <a:pt x="154152" y="3326909"/>
                  </a:lnTo>
                  <a:lnTo>
                    <a:pt x="185538" y="3281555"/>
                  </a:lnTo>
                  <a:lnTo>
                    <a:pt x="216924" y="3236205"/>
                  </a:lnTo>
                  <a:lnTo>
                    <a:pt x="248310" y="3190858"/>
                  </a:lnTo>
                  <a:lnTo>
                    <a:pt x="279695" y="3145515"/>
                  </a:lnTo>
                  <a:lnTo>
                    <a:pt x="311081" y="3100176"/>
                  </a:lnTo>
                  <a:lnTo>
                    <a:pt x="342467" y="3054842"/>
                  </a:lnTo>
                  <a:lnTo>
                    <a:pt x="373853" y="3009513"/>
                  </a:lnTo>
                  <a:lnTo>
                    <a:pt x="405239" y="2964190"/>
                  </a:lnTo>
                  <a:lnTo>
                    <a:pt x="436625" y="2918875"/>
                  </a:lnTo>
                  <a:lnTo>
                    <a:pt x="468010" y="2873567"/>
                  </a:lnTo>
                  <a:lnTo>
                    <a:pt x="499396" y="2828268"/>
                  </a:lnTo>
                  <a:lnTo>
                    <a:pt x="530782" y="2782979"/>
                  </a:lnTo>
                  <a:lnTo>
                    <a:pt x="562168" y="2737702"/>
                  </a:lnTo>
                  <a:lnTo>
                    <a:pt x="593554" y="2692438"/>
                  </a:lnTo>
                  <a:lnTo>
                    <a:pt x="624940" y="2647188"/>
                  </a:lnTo>
                  <a:lnTo>
                    <a:pt x="656326" y="2601955"/>
                  </a:lnTo>
                  <a:lnTo>
                    <a:pt x="687711" y="2556741"/>
                  </a:lnTo>
                  <a:lnTo>
                    <a:pt x="719097" y="2511548"/>
                  </a:lnTo>
                  <a:lnTo>
                    <a:pt x="750483" y="2466379"/>
                  </a:lnTo>
                  <a:lnTo>
                    <a:pt x="781869" y="2421237"/>
                  </a:lnTo>
                  <a:lnTo>
                    <a:pt x="813255" y="2376126"/>
                  </a:lnTo>
                  <a:lnTo>
                    <a:pt x="844641" y="2331049"/>
                  </a:lnTo>
                  <a:lnTo>
                    <a:pt x="876026" y="2286010"/>
                  </a:lnTo>
                  <a:lnTo>
                    <a:pt x="907412" y="2241016"/>
                  </a:lnTo>
                  <a:lnTo>
                    <a:pt x="938798" y="2196071"/>
                  </a:lnTo>
                  <a:lnTo>
                    <a:pt x="970184" y="2151181"/>
                  </a:lnTo>
                  <a:lnTo>
                    <a:pt x="1001570" y="2106353"/>
                  </a:lnTo>
                  <a:lnTo>
                    <a:pt x="1032956" y="2061595"/>
                  </a:lnTo>
                  <a:lnTo>
                    <a:pt x="1064341" y="2016914"/>
                  </a:lnTo>
                  <a:lnTo>
                    <a:pt x="1095727" y="1972320"/>
                  </a:lnTo>
                  <a:lnTo>
                    <a:pt x="1127113" y="1927824"/>
                  </a:lnTo>
                  <a:lnTo>
                    <a:pt x="1158499" y="1883434"/>
                  </a:lnTo>
                  <a:lnTo>
                    <a:pt x="1189885" y="1839164"/>
                  </a:lnTo>
                  <a:lnTo>
                    <a:pt x="1221271" y="1795025"/>
                  </a:lnTo>
                  <a:lnTo>
                    <a:pt x="1252657" y="1751030"/>
                  </a:lnTo>
                  <a:lnTo>
                    <a:pt x="1284042" y="1707192"/>
                  </a:lnTo>
                  <a:lnTo>
                    <a:pt x="1315428" y="1663525"/>
                  </a:lnTo>
                  <a:lnTo>
                    <a:pt x="1346814" y="1620043"/>
                  </a:lnTo>
                  <a:lnTo>
                    <a:pt x="1378200" y="1576757"/>
                  </a:lnTo>
                  <a:lnTo>
                    <a:pt x="1409586" y="1533680"/>
                  </a:lnTo>
                  <a:lnTo>
                    <a:pt x="1440972" y="1490822"/>
                  </a:lnTo>
                  <a:lnTo>
                    <a:pt x="1472357" y="1448189"/>
                  </a:lnTo>
                  <a:lnTo>
                    <a:pt x="1503743" y="1405786"/>
                  </a:lnTo>
                  <a:lnTo>
                    <a:pt x="1535129" y="1363611"/>
                  </a:lnTo>
                  <a:lnTo>
                    <a:pt x="1566515" y="1321660"/>
                  </a:lnTo>
                  <a:lnTo>
                    <a:pt x="1597901" y="1279921"/>
                  </a:lnTo>
                  <a:lnTo>
                    <a:pt x="1629287" y="1238376"/>
                  </a:lnTo>
                  <a:lnTo>
                    <a:pt x="1660672" y="1197001"/>
                  </a:lnTo>
                  <a:lnTo>
                    <a:pt x="1692058" y="1155768"/>
                  </a:lnTo>
                  <a:lnTo>
                    <a:pt x="1723444" y="1114639"/>
                  </a:lnTo>
                  <a:lnTo>
                    <a:pt x="1754830" y="1073576"/>
                  </a:lnTo>
                  <a:lnTo>
                    <a:pt x="1786216" y="1032535"/>
                  </a:lnTo>
                  <a:lnTo>
                    <a:pt x="1817602" y="991475"/>
                  </a:lnTo>
                  <a:lnTo>
                    <a:pt x="1848988" y="950352"/>
                  </a:lnTo>
                  <a:lnTo>
                    <a:pt x="1880373" y="909126"/>
                  </a:lnTo>
                  <a:lnTo>
                    <a:pt x="1911759" y="867761"/>
                  </a:lnTo>
                  <a:lnTo>
                    <a:pt x="1943145" y="826228"/>
                  </a:lnTo>
                  <a:lnTo>
                    <a:pt x="1974531" y="784502"/>
                  </a:lnTo>
                  <a:lnTo>
                    <a:pt x="2005917" y="742565"/>
                  </a:lnTo>
                  <a:lnTo>
                    <a:pt x="2037303" y="700405"/>
                  </a:lnTo>
                  <a:lnTo>
                    <a:pt x="2068688" y="658016"/>
                  </a:lnTo>
                  <a:lnTo>
                    <a:pt x="2100074" y="615398"/>
                  </a:lnTo>
                  <a:lnTo>
                    <a:pt x="2131460" y="572554"/>
                  </a:lnTo>
                  <a:lnTo>
                    <a:pt x="2162846" y="529491"/>
                  </a:lnTo>
                  <a:lnTo>
                    <a:pt x="2194232" y="486219"/>
                  </a:lnTo>
                  <a:lnTo>
                    <a:pt x="2225618" y="442749"/>
                  </a:lnTo>
                  <a:lnTo>
                    <a:pt x="2257003" y="399093"/>
                  </a:lnTo>
                  <a:lnTo>
                    <a:pt x="2288389" y="355266"/>
                  </a:lnTo>
                  <a:lnTo>
                    <a:pt x="2319775" y="311281"/>
                  </a:lnTo>
                  <a:lnTo>
                    <a:pt x="2351161" y="267151"/>
                  </a:lnTo>
                  <a:lnTo>
                    <a:pt x="2382547" y="222888"/>
                  </a:lnTo>
                  <a:lnTo>
                    <a:pt x="2413933" y="178506"/>
                  </a:lnTo>
                  <a:lnTo>
                    <a:pt x="2445319" y="134016"/>
                  </a:lnTo>
                  <a:lnTo>
                    <a:pt x="2476704" y="89428"/>
                  </a:lnTo>
                  <a:lnTo>
                    <a:pt x="2508090" y="44753"/>
                  </a:lnTo>
                  <a:lnTo>
                    <a:pt x="2539476" y="0"/>
                  </a:lnTo>
                  <a:lnTo>
                    <a:pt x="2539476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54531" y="2584772"/>
              <a:ext cx="2518183" cy="3519325"/>
            </a:xfrm>
            <a:custGeom>
              <a:avLst/>
              <a:pathLst>
                <a:path w="2518183" h="3519325">
                  <a:moveTo>
                    <a:pt x="0" y="3519325"/>
                  </a:moveTo>
                  <a:lnTo>
                    <a:pt x="7316" y="3508750"/>
                  </a:lnTo>
                  <a:lnTo>
                    <a:pt x="38702" y="3463387"/>
                  </a:lnTo>
                  <a:lnTo>
                    <a:pt x="70088" y="3418025"/>
                  </a:lnTo>
                  <a:lnTo>
                    <a:pt x="101474" y="3372666"/>
                  </a:lnTo>
                  <a:lnTo>
                    <a:pt x="132859" y="3327309"/>
                  </a:lnTo>
                  <a:lnTo>
                    <a:pt x="164245" y="3281954"/>
                  </a:lnTo>
                  <a:lnTo>
                    <a:pt x="195631" y="3236602"/>
                  </a:lnTo>
                  <a:lnTo>
                    <a:pt x="227017" y="3191252"/>
                  </a:lnTo>
                  <a:lnTo>
                    <a:pt x="258403" y="3145906"/>
                  </a:lnTo>
                  <a:lnTo>
                    <a:pt x="289789" y="3100564"/>
                  </a:lnTo>
                  <a:lnTo>
                    <a:pt x="321174" y="3055227"/>
                  </a:lnTo>
                  <a:lnTo>
                    <a:pt x="352560" y="3009894"/>
                  </a:lnTo>
                  <a:lnTo>
                    <a:pt x="383946" y="2964568"/>
                  </a:lnTo>
                  <a:lnTo>
                    <a:pt x="415332" y="2919247"/>
                  </a:lnTo>
                  <a:lnTo>
                    <a:pt x="446718" y="2873934"/>
                  </a:lnTo>
                  <a:lnTo>
                    <a:pt x="478104" y="2828629"/>
                  </a:lnTo>
                  <a:lnTo>
                    <a:pt x="509489" y="2783333"/>
                  </a:lnTo>
                  <a:lnTo>
                    <a:pt x="540875" y="2738048"/>
                  </a:lnTo>
                  <a:lnTo>
                    <a:pt x="572261" y="2692775"/>
                  </a:lnTo>
                  <a:lnTo>
                    <a:pt x="603647" y="2647515"/>
                  </a:lnTo>
                  <a:lnTo>
                    <a:pt x="635033" y="2602271"/>
                  </a:lnTo>
                  <a:lnTo>
                    <a:pt x="666419" y="2557043"/>
                  </a:lnTo>
                  <a:lnTo>
                    <a:pt x="697805" y="2511836"/>
                  </a:lnTo>
                  <a:lnTo>
                    <a:pt x="729190" y="2466650"/>
                  </a:lnTo>
                  <a:lnTo>
                    <a:pt x="760576" y="2421489"/>
                  </a:lnTo>
                  <a:lnTo>
                    <a:pt x="791962" y="2376357"/>
                  </a:lnTo>
                  <a:lnTo>
                    <a:pt x="823348" y="2331256"/>
                  </a:lnTo>
                  <a:lnTo>
                    <a:pt x="854734" y="2286191"/>
                  </a:lnTo>
                  <a:lnTo>
                    <a:pt x="886120" y="2241166"/>
                  </a:lnTo>
                  <a:lnTo>
                    <a:pt x="917505" y="2196187"/>
                  </a:lnTo>
                  <a:lnTo>
                    <a:pt x="948891" y="2151259"/>
                  </a:lnTo>
                  <a:lnTo>
                    <a:pt x="980277" y="2106388"/>
                  </a:lnTo>
                  <a:lnTo>
                    <a:pt x="1011663" y="2061582"/>
                  </a:lnTo>
                  <a:lnTo>
                    <a:pt x="1043049" y="2016848"/>
                  </a:lnTo>
                  <a:lnTo>
                    <a:pt x="1074435" y="1972194"/>
                  </a:lnTo>
                  <a:lnTo>
                    <a:pt x="1105820" y="1927630"/>
                  </a:lnTo>
                  <a:lnTo>
                    <a:pt x="1137206" y="1883167"/>
                  </a:lnTo>
                  <a:lnTo>
                    <a:pt x="1168592" y="1838814"/>
                  </a:lnTo>
                  <a:lnTo>
                    <a:pt x="1199978" y="1794585"/>
                  </a:lnTo>
                  <a:lnTo>
                    <a:pt x="1231364" y="1750490"/>
                  </a:lnTo>
                  <a:lnTo>
                    <a:pt x="1262750" y="1706545"/>
                  </a:lnTo>
                  <a:lnTo>
                    <a:pt x="1294136" y="1662760"/>
                  </a:lnTo>
                  <a:lnTo>
                    <a:pt x="1325521" y="1619151"/>
                  </a:lnTo>
                  <a:lnTo>
                    <a:pt x="1356907" y="1575731"/>
                  </a:lnTo>
                  <a:lnTo>
                    <a:pt x="1388293" y="1532511"/>
                  </a:lnTo>
                  <a:lnTo>
                    <a:pt x="1419679" y="1489504"/>
                  </a:lnTo>
                  <a:lnTo>
                    <a:pt x="1451065" y="1446717"/>
                  </a:lnTo>
                  <a:lnTo>
                    <a:pt x="1482451" y="1404158"/>
                  </a:lnTo>
                  <a:lnTo>
                    <a:pt x="1513836" y="1361828"/>
                  </a:lnTo>
                  <a:lnTo>
                    <a:pt x="1545222" y="1319727"/>
                  </a:lnTo>
                  <a:lnTo>
                    <a:pt x="1576608" y="1277845"/>
                  </a:lnTo>
                  <a:lnTo>
                    <a:pt x="1607994" y="1236171"/>
                  </a:lnTo>
                  <a:lnTo>
                    <a:pt x="1639380" y="1194683"/>
                  </a:lnTo>
                  <a:lnTo>
                    <a:pt x="1670766" y="1153358"/>
                  </a:lnTo>
                  <a:lnTo>
                    <a:pt x="1702151" y="1112162"/>
                  </a:lnTo>
                  <a:lnTo>
                    <a:pt x="1733537" y="1071059"/>
                  </a:lnTo>
                  <a:lnTo>
                    <a:pt x="1764923" y="1030008"/>
                  </a:lnTo>
                  <a:lnTo>
                    <a:pt x="1796309" y="988966"/>
                  </a:lnTo>
                  <a:lnTo>
                    <a:pt x="1827695" y="947890"/>
                  </a:lnTo>
                  <a:lnTo>
                    <a:pt x="1859081" y="906737"/>
                  </a:lnTo>
                  <a:lnTo>
                    <a:pt x="1890467" y="865471"/>
                  </a:lnTo>
                  <a:lnTo>
                    <a:pt x="1921852" y="824055"/>
                  </a:lnTo>
                  <a:lnTo>
                    <a:pt x="1953238" y="782462"/>
                  </a:lnTo>
                  <a:lnTo>
                    <a:pt x="1984624" y="740670"/>
                  </a:lnTo>
                  <a:lnTo>
                    <a:pt x="2016010" y="698662"/>
                  </a:lnTo>
                  <a:lnTo>
                    <a:pt x="2047396" y="656429"/>
                  </a:lnTo>
                  <a:lnTo>
                    <a:pt x="2078782" y="613966"/>
                  </a:lnTo>
                  <a:lnTo>
                    <a:pt x="2110167" y="571275"/>
                  </a:lnTo>
                  <a:lnTo>
                    <a:pt x="2141553" y="528360"/>
                  </a:lnTo>
                  <a:lnTo>
                    <a:pt x="2172939" y="485228"/>
                  </a:lnTo>
                  <a:lnTo>
                    <a:pt x="2204325" y="441891"/>
                  </a:lnTo>
                  <a:lnTo>
                    <a:pt x="2235711" y="398360"/>
                  </a:lnTo>
                  <a:lnTo>
                    <a:pt x="2267097" y="354648"/>
                  </a:lnTo>
                  <a:lnTo>
                    <a:pt x="2298483" y="310768"/>
                  </a:lnTo>
                  <a:lnTo>
                    <a:pt x="2329868" y="266735"/>
                  </a:lnTo>
                  <a:lnTo>
                    <a:pt x="2361254" y="222561"/>
                  </a:lnTo>
                  <a:lnTo>
                    <a:pt x="2392640" y="178259"/>
                  </a:lnTo>
                  <a:lnTo>
                    <a:pt x="2424026" y="133840"/>
                  </a:lnTo>
                  <a:lnTo>
                    <a:pt x="2455412" y="89318"/>
                  </a:lnTo>
                  <a:lnTo>
                    <a:pt x="2486798" y="44701"/>
                  </a:lnTo>
                  <a:lnTo>
                    <a:pt x="2518183" y="0"/>
                  </a:lnTo>
                  <a:lnTo>
                    <a:pt x="2518183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05815" y="2515242"/>
              <a:ext cx="2566899" cy="3588855"/>
            </a:xfrm>
            <a:custGeom>
              <a:avLst/>
              <a:pathLst>
                <a:path w="2566899" h="3588855">
                  <a:moveTo>
                    <a:pt x="0" y="3588855"/>
                  </a:moveTo>
                  <a:lnTo>
                    <a:pt x="24646" y="3553232"/>
                  </a:lnTo>
                  <a:lnTo>
                    <a:pt x="56032" y="3507870"/>
                  </a:lnTo>
                  <a:lnTo>
                    <a:pt x="87417" y="3462510"/>
                  </a:lnTo>
                  <a:lnTo>
                    <a:pt x="118803" y="3417152"/>
                  </a:lnTo>
                  <a:lnTo>
                    <a:pt x="150189" y="3371796"/>
                  </a:lnTo>
                  <a:lnTo>
                    <a:pt x="181575" y="3326442"/>
                  </a:lnTo>
                  <a:lnTo>
                    <a:pt x="212961" y="3281092"/>
                  </a:lnTo>
                  <a:lnTo>
                    <a:pt x="244347" y="3235744"/>
                  </a:lnTo>
                  <a:lnTo>
                    <a:pt x="275732" y="3190400"/>
                  </a:lnTo>
                  <a:lnTo>
                    <a:pt x="307118" y="3145061"/>
                  </a:lnTo>
                  <a:lnTo>
                    <a:pt x="338504" y="3099726"/>
                  </a:lnTo>
                  <a:lnTo>
                    <a:pt x="369890" y="3054396"/>
                  </a:lnTo>
                  <a:lnTo>
                    <a:pt x="401276" y="3009073"/>
                  </a:lnTo>
                  <a:lnTo>
                    <a:pt x="432662" y="2963756"/>
                  </a:lnTo>
                  <a:lnTo>
                    <a:pt x="464047" y="2918448"/>
                  </a:lnTo>
                  <a:lnTo>
                    <a:pt x="495433" y="2873148"/>
                  </a:lnTo>
                  <a:lnTo>
                    <a:pt x="526819" y="2827858"/>
                  </a:lnTo>
                  <a:lnTo>
                    <a:pt x="558205" y="2782579"/>
                  </a:lnTo>
                  <a:lnTo>
                    <a:pt x="589591" y="2737313"/>
                  </a:lnTo>
                  <a:lnTo>
                    <a:pt x="620977" y="2692061"/>
                  </a:lnTo>
                  <a:lnTo>
                    <a:pt x="652363" y="2646826"/>
                  </a:lnTo>
                  <a:lnTo>
                    <a:pt x="683748" y="2601609"/>
                  </a:lnTo>
                  <a:lnTo>
                    <a:pt x="715134" y="2556414"/>
                  </a:lnTo>
                  <a:lnTo>
                    <a:pt x="746520" y="2511241"/>
                  </a:lnTo>
                  <a:lnTo>
                    <a:pt x="777906" y="2466096"/>
                  </a:lnTo>
                  <a:lnTo>
                    <a:pt x="809292" y="2420980"/>
                  </a:lnTo>
                  <a:lnTo>
                    <a:pt x="840678" y="2375899"/>
                  </a:lnTo>
                  <a:lnTo>
                    <a:pt x="872063" y="2330855"/>
                  </a:lnTo>
                  <a:lnTo>
                    <a:pt x="903449" y="2285855"/>
                  </a:lnTo>
                  <a:lnTo>
                    <a:pt x="934835" y="2240903"/>
                  </a:lnTo>
                  <a:lnTo>
                    <a:pt x="966221" y="2196006"/>
                  </a:lnTo>
                  <a:lnTo>
                    <a:pt x="997607" y="2151170"/>
                  </a:lnTo>
                  <a:lnTo>
                    <a:pt x="1028993" y="2106402"/>
                  </a:lnTo>
                  <a:lnTo>
                    <a:pt x="1060378" y="2061711"/>
                  </a:lnTo>
                  <a:lnTo>
                    <a:pt x="1091764" y="2017106"/>
                  </a:lnTo>
                  <a:lnTo>
                    <a:pt x="1123150" y="1972597"/>
                  </a:lnTo>
                  <a:lnTo>
                    <a:pt x="1154536" y="1928193"/>
                  </a:lnTo>
                  <a:lnTo>
                    <a:pt x="1185922" y="1883907"/>
                  </a:lnTo>
                  <a:lnTo>
                    <a:pt x="1217308" y="1839751"/>
                  </a:lnTo>
                  <a:lnTo>
                    <a:pt x="1248694" y="1795737"/>
                  </a:lnTo>
                  <a:lnTo>
                    <a:pt x="1280079" y="1751878"/>
                  </a:lnTo>
                  <a:lnTo>
                    <a:pt x="1311465" y="1708189"/>
                  </a:lnTo>
                  <a:lnTo>
                    <a:pt x="1342851" y="1664683"/>
                  </a:lnTo>
                  <a:lnTo>
                    <a:pt x="1374237" y="1621372"/>
                  </a:lnTo>
                  <a:lnTo>
                    <a:pt x="1405623" y="1578268"/>
                  </a:lnTo>
                  <a:lnTo>
                    <a:pt x="1437009" y="1535381"/>
                  </a:lnTo>
                  <a:lnTo>
                    <a:pt x="1468394" y="1492720"/>
                  </a:lnTo>
                  <a:lnTo>
                    <a:pt x="1499780" y="1450287"/>
                  </a:lnTo>
                  <a:lnTo>
                    <a:pt x="1531166" y="1408084"/>
                  </a:lnTo>
                  <a:lnTo>
                    <a:pt x="1562552" y="1366105"/>
                  </a:lnTo>
                  <a:lnTo>
                    <a:pt x="1593938" y="1324340"/>
                  </a:lnTo>
                  <a:lnTo>
                    <a:pt x="1625324" y="1282772"/>
                  </a:lnTo>
                  <a:lnTo>
                    <a:pt x="1656709" y="1241377"/>
                  </a:lnTo>
                  <a:lnTo>
                    <a:pt x="1688095" y="1200128"/>
                  </a:lnTo>
                  <a:lnTo>
                    <a:pt x="1719481" y="1158988"/>
                  </a:lnTo>
                  <a:lnTo>
                    <a:pt x="1750867" y="1117919"/>
                  </a:lnTo>
                  <a:lnTo>
                    <a:pt x="1782253" y="1076878"/>
                  </a:lnTo>
                  <a:lnTo>
                    <a:pt x="1813639" y="1035822"/>
                  </a:lnTo>
                  <a:lnTo>
                    <a:pt x="1845025" y="994709"/>
                  </a:lnTo>
                  <a:lnTo>
                    <a:pt x="1876410" y="953498"/>
                  </a:lnTo>
                  <a:lnTo>
                    <a:pt x="1907796" y="912153"/>
                  </a:lnTo>
                  <a:lnTo>
                    <a:pt x="1939182" y="870643"/>
                  </a:lnTo>
                  <a:lnTo>
                    <a:pt x="1970568" y="828942"/>
                  </a:lnTo>
                  <a:lnTo>
                    <a:pt x="2001954" y="787033"/>
                  </a:lnTo>
                  <a:lnTo>
                    <a:pt x="2033340" y="744901"/>
                  </a:lnTo>
                  <a:lnTo>
                    <a:pt x="2064725" y="702542"/>
                  </a:lnTo>
                  <a:lnTo>
                    <a:pt x="2096111" y="659952"/>
                  </a:lnTo>
                  <a:lnTo>
                    <a:pt x="2127497" y="617137"/>
                  </a:lnTo>
                  <a:lnTo>
                    <a:pt x="2158883" y="574101"/>
                  </a:lnTo>
                  <a:lnTo>
                    <a:pt x="2190269" y="530854"/>
                  </a:lnTo>
                  <a:lnTo>
                    <a:pt x="2221655" y="487408"/>
                  </a:lnTo>
                  <a:lnTo>
                    <a:pt x="2253040" y="443776"/>
                  </a:lnTo>
                  <a:lnTo>
                    <a:pt x="2284426" y="399970"/>
                  </a:lnTo>
                  <a:lnTo>
                    <a:pt x="2315812" y="356003"/>
                  </a:lnTo>
                  <a:lnTo>
                    <a:pt x="2347198" y="311891"/>
                  </a:lnTo>
                  <a:lnTo>
                    <a:pt x="2378584" y="267644"/>
                  </a:lnTo>
                  <a:lnTo>
                    <a:pt x="2409970" y="223277"/>
                  </a:lnTo>
                  <a:lnTo>
                    <a:pt x="2441356" y="178799"/>
                  </a:lnTo>
                  <a:lnTo>
                    <a:pt x="2472741" y="134224"/>
                  </a:lnTo>
                  <a:lnTo>
                    <a:pt x="2504127" y="89559"/>
                  </a:lnTo>
                  <a:lnTo>
                    <a:pt x="2535513" y="44815"/>
                  </a:lnTo>
                  <a:lnTo>
                    <a:pt x="2566899" y="0"/>
                  </a:lnTo>
                  <a:lnTo>
                    <a:pt x="2566899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49238" y="3406681"/>
              <a:ext cx="1923476" cy="2697416"/>
            </a:xfrm>
            <a:custGeom>
              <a:avLst/>
              <a:pathLst>
                <a:path w="1923476" h="2697416">
                  <a:moveTo>
                    <a:pt x="0" y="2697416"/>
                  </a:moveTo>
                  <a:lnTo>
                    <a:pt x="8939" y="2684494"/>
                  </a:lnTo>
                  <a:lnTo>
                    <a:pt x="40325" y="2639132"/>
                  </a:lnTo>
                  <a:lnTo>
                    <a:pt x="71711" y="2593770"/>
                  </a:lnTo>
                  <a:lnTo>
                    <a:pt x="103097" y="2548411"/>
                  </a:lnTo>
                  <a:lnTo>
                    <a:pt x="134483" y="2503054"/>
                  </a:lnTo>
                  <a:lnTo>
                    <a:pt x="165868" y="2457699"/>
                  </a:lnTo>
                  <a:lnTo>
                    <a:pt x="197254" y="2412347"/>
                  </a:lnTo>
                  <a:lnTo>
                    <a:pt x="228640" y="2366998"/>
                  </a:lnTo>
                  <a:lnTo>
                    <a:pt x="260026" y="2321652"/>
                  </a:lnTo>
                  <a:lnTo>
                    <a:pt x="291412" y="2276311"/>
                  </a:lnTo>
                  <a:lnTo>
                    <a:pt x="322798" y="2230973"/>
                  </a:lnTo>
                  <a:lnTo>
                    <a:pt x="354184" y="2185641"/>
                  </a:lnTo>
                  <a:lnTo>
                    <a:pt x="385569" y="2140314"/>
                  </a:lnTo>
                  <a:lnTo>
                    <a:pt x="416955" y="2094994"/>
                  </a:lnTo>
                  <a:lnTo>
                    <a:pt x="448341" y="2049682"/>
                  </a:lnTo>
                  <a:lnTo>
                    <a:pt x="479727" y="2004377"/>
                  </a:lnTo>
                  <a:lnTo>
                    <a:pt x="511113" y="1959082"/>
                  </a:lnTo>
                  <a:lnTo>
                    <a:pt x="542499" y="1913797"/>
                  </a:lnTo>
                  <a:lnTo>
                    <a:pt x="573884" y="1868525"/>
                  </a:lnTo>
                  <a:lnTo>
                    <a:pt x="605270" y="1823266"/>
                  </a:lnTo>
                  <a:lnTo>
                    <a:pt x="636656" y="1778022"/>
                  </a:lnTo>
                  <a:lnTo>
                    <a:pt x="668042" y="1732796"/>
                  </a:lnTo>
                  <a:lnTo>
                    <a:pt x="699428" y="1687589"/>
                  </a:lnTo>
                  <a:lnTo>
                    <a:pt x="730814" y="1642405"/>
                  </a:lnTo>
                  <a:lnTo>
                    <a:pt x="762199" y="1597245"/>
                  </a:lnTo>
                  <a:lnTo>
                    <a:pt x="793585" y="1552114"/>
                  </a:lnTo>
                  <a:lnTo>
                    <a:pt x="824971" y="1507015"/>
                  </a:lnTo>
                  <a:lnTo>
                    <a:pt x="856357" y="1461952"/>
                  </a:lnTo>
                  <a:lnTo>
                    <a:pt x="887743" y="1416930"/>
                  </a:lnTo>
                  <a:lnTo>
                    <a:pt x="919129" y="1371953"/>
                  </a:lnTo>
                  <a:lnTo>
                    <a:pt x="950515" y="1327028"/>
                  </a:lnTo>
                  <a:lnTo>
                    <a:pt x="981900" y="1282160"/>
                  </a:lnTo>
                  <a:lnTo>
                    <a:pt x="1013286" y="1237357"/>
                  </a:lnTo>
                  <a:lnTo>
                    <a:pt x="1044672" y="1192627"/>
                  </a:lnTo>
                  <a:lnTo>
                    <a:pt x="1076058" y="1147978"/>
                  </a:lnTo>
                  <a:lnTo>
                    <a:pt x="1107444" y="1103419"/>
                  </a:lnTo>
                  <a:lnTo>
                    <a:pt x="1138830" y="1058961"/>
                  </a:lnTo>
                  <a:lnTo>
                    <a:pt x="1170215" y="1014615"/>
                  </a:lnTo>
                  <a:lnTo>
                    <a:pt x="1201601" y="970392"/>
                  </a:lnTo>
                  <a:lnTo>
                    <a:pt x="1232987" y="926305"/>
                  </a:lnTo>
                  <a:lnTo>
                    <a:pt x="1264373" y="882367"/>
                  </a:lnTo>
                  <a:lnTo>
                    <a:pt x="1295759" y="838592"/>
                  </a:lnTo>
                  <a:lnTo>
                    <a:pt x="1327145" y="794992"/>
                  </a:lnTo>
                  <a:lnTo>
                    <a:pt x="1358530" y="751582"/>
                  </a:lnTo>
                  <a:lnTo>
                    <a:pt x="1389916" y="708373"/>
                  </a:lnTo>
                  <a:lnTo>
                    <a:pt x="1421302" y="665376"/>
                  </a:lnTo>
                  <a:lnTo>
                    <a:pt x="1452688" y="622602"/>
                  </a:lnTo>
                  <a:lnTo>
                    <a:pt x="1484074" y="580054"/>
                  </a:lnTo>
                  <a:lnTo>
                    <a:pt x="1515460" y="537736"/>
                  </a:lnTo>
                  <a:lnTo>
                    <a:pt x="1546846" y="495646"/>
                  </a:lnTo>
                  <a:lnTo>
                    <a:pt x="1578231" y="453776"/>
                  </a:lnTo>
                  <a:lnTo>
                    <a:pt x="1609617" y="412111"/>
                  </a:lnTo>
                  <a:lnTo>
                    <a:pt x="1641003" y="370633"/>
                  </a:lnTo>
                  <a:lnTo>
                    <a:pt x="1672389" y="329315"/>
                  </a:lnTo>
                  <a:lnTo>
                    <a:pt x="1703775" y="288125"/>
                  </a:lnTo>
                  <a:lnTo>
                    <a:pt x="1735161" y="247026"/>
                  </a:lnTo>
                  <a:lnTo>
                    <a:pt x="1766546" y="205976"/>
                  </a:lnTo>
                  <a:lnTo>
                    <a:pt x="1797932" y="164933"/>
                  </a:lnTo>
                  <a:lnTo>
                    <a:pt x="1829318" y="123854"/>
                  </a:lnTo>
                  <a:lnTo>
                    <a:pt x="1860704" y="82697"/>
                  </a:lnTo>
                  <a:lnTo>
                    <a:pt x="1892090" y="41424"/>
                  </a:lnTo>
                  <a:lnTo>
                    <a:pt x="1923476" y="0"/>
                  </a:lnTo>
                  <a:lnTo>
                    <a:pt x="1923476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33452" y="1107814"/>
              <a:ext cx="4400301" cy="4473907"/>
            </a:xfrm>
            <a:custGeom>
              <a:avLst/>
              <a:pathLst>
                <a:path w="4400301" h="4473907">
                  <a:moveTo>
                    <a:pt x="0" y="4473907"/>
                  </a:moveTo>
                  <a:lnTo>
                    <a:pt x="31385" y="4441132"/>
                  </a:lnTo>
                  <a:lnTo>
                    <a:pt x="62771" y="4408361"/>
                  </a:lnTo>
                  <a:lnTo>
                    <a:pt x="94157" y="4375593"/>
                  </a:lnTo>
                  <a:lnTo>
                    <a:pt x="125543" y="4342830"/>
                  </a:lnTo>
                  <a:lnTo>
                    <a:pt x="156929" y="4310071"/>
                  </a:lnTo>
                  <a:lnTo>
                    <a:pt x="188315" y="4277316"/>
                  </a:lnTo>
                  <a:lnTo>
                    <a:pt x="219700" y="4244567"/>
                  </a:lnTo>
                  <a:lnTo>
                    <a:pt x="251086" y="4211824"/>
                  </a:lnTo>
                  <a:lnTo>
                    <a:pt x="282472" y="4179087"/>
                  </a:lnTo>
                  <a:lnTo>
                    <a:pt x="313858" y="4146357"/>
                  </a:lnTo>
                  <a:lnTo>
                    <a:pt x="345244" y="4113634"/>
                  </a:lnTo>
                  <a:lnTo>
                    <a:pt x="376630" y="4080920"/>
                  </a:lnTo>
                  <a:lnTo>
                    <a:pt x="408015" y="4048214"/>
                  </a:lnTo>
                  <a:lnTo>
                    <a:pt x="439401" y="4015518"/>
                  </a:lnTo>
                  <a:lnTo>
                    <a:pt x="470787" y="3982833"/>
                  </a:lnTo>
                  <a:lnTo>
                    <a:pt x="502173" y="3950160"/>
                  </a:lnTo>
                  <a:lnTo>
                    <a:pt x="533559" y="3917500"/>
                  </a:lnTo>
                  <a:lnTo>
                    <a:pt x="564945" y="3884853"/>
                  </a:lnTo>
                  <a:lnTo>
                    <a:pt x="596331" y="3852222"/>
                  </a:lnTo>
                  <a:lnTo>
                    <a:pt x="627716" y="3819607"/>
                  </a:lnTo>
                  <a:lnTo>
                    <a:pt x="659102" y="3787011"/>
                  </a:lnTo>
                  <a:lnTo>
                    <a:pt x="690488" y="3754434"/>
                  </a:lnTo>
                  <a:lnTo>
                    <a:pt x="721874" y="3721879"/>
                  </a:lnTo>
                  <a:lnTo>
                    <a:pt x="753260" y="3689348"/>
                  </a:lnTo>
                  <a:lnTo>
                    <a:pt x="784646" y="3656842"/>
                  </a:lnTo>
                  <a:lnTo>
                    <a:pt x="816031" y="3624364"/>
                  </a:lnTo>
                  <a:lnTo>
                    <a:pt x="847417" y="3591916"/>
                  </a:lnTo>
                  <a:lnTo>
                    <a:pt x="878803" y="3559501"/>
                  </a:lnTo>
                  <a:lnTo>
                    <a:pt x="910189" y="3527122"/>
                  </a:lnTo>
                  <a:lnTo>
                    <a:pt x="941575" y="3494782"/>
                  </a:lnTo>
                  <a:lnTo>
                    <a:pt x="972961" y="3462483"/>
                  </a:lnTo>
                  <a:lnTo>
                    <a:pt x="1004346" y="3430231"/>
                  </a:lnTo>
                  <a:lnTo>
                    <a:pt x="1035732" y="3398027"/>
                  </a:lnTo>
                  <a:lnTo>
                    <a:pt x="1067118" y="3365877"/>
                  </a:lnTo>
                  <a:lnTo>
                    <a:pt x="1098504" y="3333784"/>
                  </a:lnTo>
                  <a:lnTo>
                    <a:pt x="1129890" y="3301752"/>
                  </a:lnTo>
                  <a:lnTo>
                    <a:pt x="1161276" y="3269787"/>
                  </a:lnTo>
                  <a:lnTo>
                    <a:pt x="1192662" y="3237893"/>
                  </a:lnTo>
                  <a:lnTo>
                    <a:pt x="1224047" y="3206074"/>
                  </a:lnTo>
                  <a:lnTo>
                    <a:pt x="1255433" y="3174337"/>
                  </a:lnTo>
                  <a:lnTo>
                    <a:pt x="1286819" y="3142686"/>
                  </a:lnTo>
                  <a:lnTo>
                    <a:pt x="1318205" y="3111126"/>
                  </a:lnTo>
                  <a:lnTo>
                    <a:pt x="1349591" y="3079662"/>
                  </a:lnTo>
                  <a:lnTo>
                    <a:pt x="1380977" y="3048299"/>
                  </a:lnTo>
                  <a:lnTo>
                    <a:pt x="1412362" y="3017042"/>
                  </a:lnTo>
                  <a:lnTo>
                    <a:pt x="1443748" y="2985895"/>
                  </a:lnTo>
                  <a:lnTo>
                    <a:pt x="1475134" y="2954861"/>
                  </a:lnTo>
                  <a:lnTo>
                    <a:pt x="1506520" y="2923944"/>
                  </a:lnTo>
                  <a:lnTo>
                    <a:pt x="1537906" y="2893146"/>
                  </a:lnTo>
                  <a:lnTo>
                    <a:pt x="1569292" y="2862468"/>
                  </a:lnTo>
                  <a:lnTo>
                    <a:pt x="1600677" y="2831910"/>
                  </a:lnTo>
                  <a:lnTo>
                    <a:pt x="1632063" y="2801471"/>
                  </a:lnTo>
                  <a:lnTo>
                    <a:pt x="1663449" y="2771148"/>
                  </a:lnTo>
                  <a:lnTo>
                    <a:pt x="1694835" y="2740936"/>
                  </a:lnTo>
                  <a:lnTo>
                    <a:pt x="1726221" y="2710830"/>
                  </a:lnTo>
                  <a:lnTo>
                    <a:pt x="1757607" y="2680821"/>
                  </a:lnTo>
                  <a:lnTo>
                    <a:pt x="1788993" y="2650900"/>
                  </a:lnTo>
                  <a:lnTo>
                    <a:pt x="1820378" y="2621055"/>
                  </a:lnTo>
                  <a:lnTo>
                    <a:pt x="1851764" y="2591274"/>
                  </a:lnTo>
                  <a:lnTo>
                    <a:pt x="1883150" y="2561543"/>
                  </a:lnTo>
                  <a:lnTo>
                    <a:pt x="1914536" y="2531846"/>
                  </a:lnTo>
                  <a:lnTo>
                    <a:pt x="1945922" y="2502168"/>
                  </a:lnTo>
                  <a:lnTo>
                    <a:pt x="1977308" y="2472492"/>
                  </a:lnTo>
                  <a:lnTo>
                    <a:pt x="2008693" y="2442802"/>
                  </a:lnTo>
                  <a:lnTo>
                    <a:pt x="2040079" y="2413081"/>
                  </a:lnTo>
                  <a:lnTo>
                    <a:pt x="2071465" y="2383315"/>
                  </a:lnTo>
                  <a:lnTo>
                    <a:pt x="2102851" y="2353488"/>
                  </a:lnTo>
                  <a:lnTo>
                    <a:pt x="2134237" y="2323588"/>
                  </a:lnTo>
                  <a:lnTo>
                    <a:pt x="2165623" y="2293603"/>
                  </a:lnTo>
                  <a:lnTo>
                    <a:pt x="2197008" y="2263522"/>
                  </a:lnTo>
                  <a:lnTo>
                    <a:pt x="2228394" y="2233339"/>
                  </a:lnTo>
                  <a:lnTo>
                    <a:pt x="2259780" y="2203045"/>
                  </a:lnTo>
                  <a:lnTo>
                    <a:pt x="2291166" y="2172636"/>
                  </a:lnTo>
                  <a:lnTo>
                    <a:pt x="2322552" y="2142109"/>
                  </a:lnTo>
                  <a:lnTo>
                    <a:pt x="2353938" y="2111462"/>
                  </a:lnTo>
                  <a:lnTo>
                    <a:pt x="2385324" y="2080695"/>
                  </a:lnTo>
                  <a:lnTo>
                    <a:pt x="2416709" y="2049809"/>
                  </a:lnTo>
                  <a:lnTo>
                    <a:pt x="2448095" y="2018805"/>
                  </a:lnTo>
                  <a:lnTo>
                    <a:pt x="2479481" y="1987687"/>
                  </a:lnTo>
                  <a:lnTo>
                    <a:pt x="2510867" y="1956458"/>
                  </a:lnTo>
                  <a:lnTo>
                    <a:pt x="2542253" y="1925122"/>
                  </a:lnTo>
                  <a:lnTo>
                    <a:pt x="2573639" y="1893684"/>
                  </a:lnTo>
                  <a:lnTo>
                    <a:pt x="2605024" y="1862149"/>
                  </a:lnTo>
                  <a:lnTo>
                    <a:pt x="2636410" y="1830520"/>
                  </a:lnTo>
                  <a:lnTo>
                    <a:pt x="2667796" y="1798805"/>
                  </a:lnTo>
                  <a:lnTo>
                    <a:pt x="2699182" y="1767007"/>
                  </a:lnTo>
                  <a:lnTo>
                    <a:pt x="2730568" y="1735132"/>
                  </a:lnTo>
                  <a:lnTo>
                    <a:pt x="2761954" y="1703185"/>
                  </a:lnTo>
                  <a:lnTo>
                    <a:pt x="2793339" y="1671170"/>
                  </a:lnTo>
                  <a:lnTo>
                    <a:pt x="2824725" y="1639093"/>
                  </a:lnTo>
                  <a:lnTo>
                    <a:pt x="2856111" y="1606957"/>
                  </a:lnTo>
                  <a:lnTo>
                    <a:pt x="2887497" y="1574767"/>
                  </a:lnTo>
                  <a:lnTo>
                    <a:pt x="2918883" y="1542526"/>
                  </a:lnTo>
                  <a:lnTo>
                    <a:pt x="2950269" y="1510239"/>
                  </a:lnTo>
                  <a:lnTo>
                    <a:pt x="2981655" y="1477910"/>
                  </a:lnTo>
                  <a:lnTo>
                    <a:pt x="3013040" y="1445540"/>
                  </a:lnTo>
                  <a:lnTo>
                    <a:pt x="3044426" y="1413134"/>
                  </a:lnTo>
                  <a:lnTo>
                    <a:pt x="3075812" y="1380695"/>
                  </a:lnTo>
                  <a:lnTo>
                    <a:pt x="3107198" y="1348224"/>
                  </a:lnTo>
                  <a:lnTo>
                    <a:pt x="3138584" y="1315725"/>
                  </a:lnTo>
                  <a:lnTo>
                    <a:pt x="3169970" y="1283200"/>
                  </a:lnTo>
                  <a:lnTo>
                    <a:pt x="3201355" y="1250651"/>
                  </a:lnTo>
                  <a:lnTo>
                    <a:pt x="3232741" y="1218080"/>
                  </a:lnTo>
                  <a:lnTo>
                    <a:pt x="3264127" y="1185488"/>
                  </a:lnTo>
                  <a:lnTo>
                    <a:pt x="3295513" y="1152878"/>
                  </a:lnTo>
                  <a:lnTo>
                    <a:pt x="3326899" y="1120251"/>
                  </a:lnTo>
                  <a:lnTo>
                    <a:pt x="3358285" y="1087609"/>
                  </a:lnTo>
                  <a:lnTo>
                    <a:pt x="3389670" y="1054952"/>
                  </a:lnTo>
                  <a:lnTo>
                    <a:pt x="3421056" y="1022282"/>
                  </a:lnTo>
                  <a:lnTo>
                    <a:pt x="3452442" y="989600"/>
                  </a:lnTo>
                  <a:lnTo>
                    <a:pt x="3483828" y="956907"/>
                  </a:lnTo>
                  <a:lnTo>
                    <a:pt x="3515214" y="924204"/>
                  </a:lnTo>
                  <a:lnTo>
                    <a:pt x="3546600" y="891492"/>
                  </a:lnTo>
                  <a:lnTo>
                    <a:pt x="3577986" y="858771"/>
                  </a:lnTo>
                  <a:lnTo>
                    <a:pt x="3609371" y="826043"/>
                  </a:lnTo>
                  <a:lnTo>
                    <a:pt x="3640757" y="793307"/>
                  </a:lnTo>
                  <a:lnTo>
                    <a:pt x="3672143" y="760565"/>
                  </a:lnTo>
                  <a:lnTo>
                    <a:pt x="3703529" y="727818"/>
                  </a:lnTo>
                  <a:lnTo>
                    <a:pt x="3734915" y="695065"/>
                  </a:lnTo>
                  <a:lnTo>
                    <a:pt x="3766301" y="662307"/>
                  </a:lnTo>
                  <a:lnTo>
                    <a:pt x="3797686" y="629544"/>
                  </a:lnTo>
                  <a:lnTo>
                    <a:pt x="3829072" y="596778"/>
                  </a:lnTo>
                  <a:lnTo>
                    <a:pt x="3860458" y="564008"/>
                  </a:lnTo>
                  <a:lnTo>
                    <a:pt x="3891844" y="531234"/>
                  </a:lnTo>
                  <a:lnTo>
                    <a:pt x="3923230" y="498457"/>
                  </a:lnTo>
                  <a:lnTo>
                    <a:pt x="3954616" y="465677"/>
                  </a:lnTo>
                  <a:lnTo>
                    <a:pt x="3986001" y="432895"/>
                  </a:lnTo>
                  <a:lnTo>
                    <a:pt x="4017387" y="400110"/>
                  </a:lnTo>
                  <a:lnTo>
                    <a:pt x="4048773" y="367323"/>
                  </a:lnTo>
                  <a:lnTo>
                    <a:pt x="4080159" y="334534"/>
                  </a:lnTo>
                  <a:lnTo>
                    <a:pt x="4111545" y="301744"/>
                  </a:lnTo>
                  <a:lnTo>
                    <a:pt x="4142931" y="268951"/>
                  </a:lnTo>
                  <a:lnTo>
                    <a:pt x="4174317" y="236157"/>
                  </a:lnTo>
                  <a:lnTo>
                    <a:pt x="4205702" y="203362"/>
                  </a:lnTo>
                  <a:lnTo>
                    <a:pt x="4237088" y="170565"/>
                  </a:lnTo>
                  <a:lnTo>
                    <a:pt x="4268474" y="137767"/>
                  </a:lnTo>
                  <a:lnTo>
                    <a:pt x="4299860" y="104969"/>
                  </a:lnTo>
                  <a:lnTo>
                    <a:pt x="4331246" y="72169"/>
                  </a:lnTo>
                  <a:lnTo>
                    <a:pt x="4362632" y="39368"/>
                  </a:lnTo>
                  <a:lnTo>
                    <a:pt x="4394017" y="6567"/>
                  </a:lnTo>
                  <a:lnTo>
                    <a:pt x="4400301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33452" y="1107814"/>
              <a:ext cx="4511149" cy="4589682"/>
            </a:xfrm>
            <a:custGeom>
              <a:avLst/>
              <a:pathLst>
                <a:path w="4511149" h="4589682">
                  <a:moveTo>
                    <a:pt x="0" y="4589682"/>
                  </a:moveTo>
                  <a:lnTo>
                    <a:pt x="31385" y="4556898"/>
                  </a:lnTo>
                  <a:lnTo>
                    <a:pt x="62771" y="4524116"/>
                  </a:lnTo>
                  <a:lnTo>
                    <a:pt x="94157" y="4491337"/>
                  </a:lnTo>
                  <a:lnTo>
                    <a:pt x="125543" y="4458561"/>
                  </a:lnTo>
                  <a:lnTo>
                    <a:pt x="156929" y="4425788"/>
                  </a:lnTo>
                  <a:lnTo>
                    <a:pt x="188315" y="4393018"/>
                  </a:lnTo>
                  <a:lnTo>
                    <a:pt x="219700" y="4360252"/>
                  </a:lnTo>
                  <a:lnTo>
                    <a:pt x="251086" y="4327491"/>
                  </a:lnTo>
                  <a:lnTo>
                    <a:pt x="282472" y="4294734"/>
                  </a:lnTo>
                  <a:lnTo>
                    <a:pt x="313858" y="4261982"/>
                  </a:lnTo>
                  <a:lnTo>
                    <a:pt x="345244" y="4229236"/>
                  </a:lnTo>
                  <a:lnTo>
                    <a:pt x="376630" y="4196495"/>
                  </a:lnTo>
                  <a:lnTo>
                    <a:pt x="408015" y="4163761"/>
                  </a:lnTo>
                  <a:lnTo>
                    <a:pt x="439401" y="4131034"/>
                  </a:lnTo>
                  <a:lnTo>
                    <a:pt x="470787" y="4098315"/>
                  </a:lnTo>
                  <a:lnTo>
                    <a:pt x="502173" y="4065605"/>
                  </a:lnTo>
                  <a:lnTo>
                    <a:pt x="533559" y="4032904"/>
                  </a:lnTo>
                  <a:lnTo>
                    <a:pt x="564945" y="4000213"/>
                  </a:lnTo>
                  <a:lnTo>
                    <a:pt x="596331" y="3967534"/>
                  </a:lnTo>
                  <a:lnTo>
                    <a:pt x="627716" y="3934866"/>
                  </a:lnTo>
                  <a:lnTo>
                    <a:pt x="659102" y="3902212"/>
                  </a:lnTo>
                  <a:lnTo>
                    <a:pt x="690488" y="3869573"/>
                  </a:lnTo>
                  <a:lnTo>
                    <a:pt x="721874" y="3836949"/>
                  </a:lnTo>
                  <a:lnTo>
                    <a:pt x="753260" y="3804343"/>
                  </a:lnTo>
                  <a:lnTo>
                    <a:pt x="784646" y="3771756"/>
                  </a:lnTo>
                  <a:lnTo>
                    <a:pt x="816031" y="3739189"/>
                  </a:lnTo>
                  <a:lnTo>
                    <a:pt x="847417" y="3706645"/>
                  </a:lnTo>
                  <a:lnTo>
                    <a:pt x="878803" y="3674125"/>
                  </a:lnTo>
                  <a:lnTo>
                    <a:pt x="910189" y="3641631"/>
                  </a:lnTo>
                  <a:lnTo>
                    <a:pt x="941575" y="3609167"/>
                  </a:lnTo>
                  <a:lnTo>
                    <a:pt x="972961" y="3576735"/>
                  </a:lnTo>
                  <a:lnTo>
                    <a:pt x="1004346" y="3544336"/>
                  </a:lnTo>
                  <a:lnTo>
                    <a:pt x="1035732" y="3511975"/>
                  </a:lnTo>
                  <a:lnTo>
                    <a:pt x="1067118" y="3479654"/>
                  </a:lnTo>
                  <a:lnTo>
                    <a:pt x="1098504" y="3447376"/>
                  </a:lnTo>
                  <a:lnTo>
                    <a:pt x="1129890" y="3415146"/>
                  </a:lnTo>
                  <a:lnTo>
                    <a:pt x="1161276" y="3382967"/>
                  </a:lnTo>
                  <a:lnTo>
                    <a:pt x="1192662" y="3350843"/>
                  </a:lnTo>
                  <a:lnTo>
                    <a:pt x="1224047" y="3318778"/>
                  </a:lnTo>
                  <a:lnTo>
                    <a:pt x="1255433" y="3286777"/>
                  </a:lnTo>
                  <a:lnTo>
                    <a:pt x="1286819" y="3254844"/>
                  </a:lnTo>
                  <a:lnTo>
                    <a:pt x="1318205" y="3222985"/>
                  </a:lnTo>
                  <a:lnTo>
                    <a:pt x="1349591" y="3191204"/>
                  </a:lnTo>
                  <a:lnTo>
                    <a:pt x="1380977" y="3159506"/>
                  </a:lnTo>
                  <a:lnTo>
                    <a:pt x="1412362" y="3127897"/>
                  </a:lnTo>
                  <a:lnTo>
                    <a:pt x="1443748" y="3096382"/>
                  </a:lnTo>
                  <a:lnTo>
                    <a:pt x="1475134" y="3064964"/>
                  </a:lnTo>
                  <a:lnTo>
                    <a:pt x="1506520" y="3033650"/>
                  </a:lnTo>
                  <a:lnTo>
                    <a:pt x="1537906" y="3002444"/>
                  </a:lnTo>
                  <a:lnTo>
                    <a:pt x="1569292" y="2971350"/>
                  </a:lnTo>
                  <a:lnTo>
                    <a:pt x="1600677" y="2940371"/>
                  </a:lnTo>
                  <a:lnTo>
                    <a:pt x="1632063" y="2909509"/>
                  </a:lnTo>
                  <a:lnTo>
                    <a:pt x="1663449" y="2878767"/>
                  </a:lnTo>
                  <a:lnTo>
                    <a:pt x="1694835" y="2848146"/>
                  </a:lnTo>
                  <a:lnTo>
                    <a:pt x="1726221" y="2817644"/>
                  </a:lnTo>
                  <a:lnTo>
                    <a:pt x="1757607" y="2787259"/>
                  </a:lnTo>
                  <a:lnTo>
                    <a:pt x="1788993" y="2756989"/>
                  </a:lnTo>
                  <a:lnTo>
                    <a:pt x="1820378" y="2726827"/>
                  </a:lnTo>
                  <a:lnTo>
                    <a:pt x="1851764" y="2696767"/>
                  </a:lnTo>
                  <a:lnTo>
                    <a:pt x="1883150" y="2666801"/>
                  </a:lnTo>
                  <a:lnTo>
                    <a:pt x="1914536" y="2636917"/>
                  </a:lnTo>
                  <a:lnTo>
                    <a:pt x="1945922" y="2607104"/>
                  </a:lnTo>
                  <a:lnTo>
                    <a:pt x="1977308" y="2577348"/>
                  </a:lnTo>
                  <a:lnTo>
                    <a:pt x="2008693" y="2547635"/>
                  </a:lnTo>
                  <a:lnTo>
                    <a:pt x="2040079" y="2517949"/>
                  </a:lnTo>
                  <a:lnTo>
                    <a:pt x="2071465" y="2488274"/>
                  </a:lnTo>
                  <a:lnTo>
                    <a:pt x="2102851" y="2458594"/>
                  </a:lnTo>
                  <a:lnTo>
                    <a:pt x="2134237" y="2428891"/>
                  </a:lnTo>
                  <a:lnTo>
                    <a:pt x="2165623" y="2399151"/>
                  </a:lnTo>
                  <a:lnTo>
                    <a:pt x="2197008" y="2369358"/>
                  </a:lnTo>
                  <a:lnTo>
                    <a:pt x="2228394" y="2339498"/>
                  </a:lnTo>
                  <a:lnTo>
                    <a:pt x="2259780" y="2309560"/>
                  </a:lnTo>
                  <a:lnTo>
                    <a:pt x="2291166" y="2279531"/>
                  </a:lnTo>
                  <a:lnTo>
                    <a:pt x="2322552" y="2249403"/>
                  </a:lnTo>
                  <a:lnTo>
                    <a:pt x="2353938" y="2219168"/>
                  </a:lnTo>
                  <a:lnTo>
                    <a:pt x="2385324" y="2188821"/>
                  </a:lnTo>
                  <a:lnTo>
                    <a:pt x="2416709" y="2158358"/>
                  </a:lnTo>
                  <a:lnTo>
                    <a:pt x="2448095" y="2127775"/>
                  </a:lnTo>
                  <a:lnTo>
                    <a:pt x="2479481" y="2097072"/>
                  </a:lnTo>
                  <a:lnTo>
                    <a:pt x="2510867" y="2066249"/>
                  </a:lnTo>
                  <a:lnTo>
                    <a:pt x="2542253" y="2035307"/>
                  </a:lnTo>
                  <a:lnTo>
                    <a:pt x="2573639" y="2004249"/>
                  </a:lnTo>
                  <a:lnTo>
                    <a:pt x="2605024" y="1973079"/>
                  </a:lnTo>
                  <a:lnTo>
                    <a:pt x="2636410" y="1941799"/>
                  </a:lnTo>
                  <a:lnTo>
                    <a:pt x="2667796" y="1910415"/>
                  </a:lnTo>
                  <a:lnTo>
                    <a:pt x="2699182" y="1878931"/>
                  </a:lnTo>
                  <a:lnTo>
                    <a:pt x="2730568" y="1847351"/>
                  </a:lnTo>
                  <a:lnTo>
                    <a:pt x="2761954" y="1815681"/>
                  </a:lnTo>
                  <a:lnTo>
                    <a:pt x="2793339" y="1783927"/>
                  </a:lnTo>
                  <a:lnTo>
                    <a:pt x="2824725" y="1752092"/>
                  </a:lnTo>
                  <a:lnTo>
                    <a:pt x="2856111" y="1720183"/>
                  </a:lnTo>
                  <a:lnTo>
                    <a:pt x="2887497" y="1688203"/>
                  </a:lnTo>
                  <a:lnTo>
                    <a:pt x="2918883" y="1656158"/>
                  </a:lnTo>
                  <a:lnTo>
                    <a:pt x="2950269" y="1624053"/>
                  </a:lnTo>
                  <a:lnTo>
                    <a:pt x="2981655" y="1591891"/>
                  </a:lnTo>
                  <a:lnTo>
                    <a:pt x="3013040" y="1559677"/>
                  </a:lnTo>
                  <a:lnTo>
                    <a:pt x="3044426" y="1527414"/>
                  </a:lnTo>
                  <a:lnTo>
                    <a:pt x="3075812" y="1495107"/>
                  </a:lnTo>
                  <a:lnTo>
                    <a:pt x="3107198" y="1462758"/>
                  </a:lnTo>
                  <a:lnTo>
                    <a:pt x="3138584" y="1430372"/>
                  </a:lnTo>
                  <a:lnTo>
                    <a:pt x="3169970" y="1397950"/>
                  </a:lnTo>
                  <a:lnTo>
                    <a:pt x="3201355" y="1365495"/>
                  </a:lnTo>
                  <a:lnTo>
                    <a:pt x="3232741" y="1333011"/>
                  </a:lnTo>
                  <a:lnTo>
                    <a:pt x="3264127" y="1300500"/>
                  </a:lnTo>
                  <a:lnTo>
                    <a:pt x="3295513" y="1267963"/>
                  </a:lnTo>
                  <a:lnTo>
                    <a:pt x="3326899" y="1235403"/>
                  </a:lnTo>
                  <a:lnTo>
                    <a:pt x="3358285" y="1202822"/>
                  </a:lnTo>
                  <a:lnTo>
                    <a:pt x="3389670" y="1170222"/>
                  </a:lnTo>
                  <a:lnTo>
                    <a:pt x="3421056" y="1137604"/>
                  </a:lnTo>
                  <a:lnTo>
                    <a:pt x="3452442" y="1104969"/>
                  </a:lnTo>
                  <a:lnTo>
                    <a:pt x="3483828" y="1072320"/>
                  </a:lnTo>
                  <a:lnTo>
                    <a:pt x="3515214" y="1039657"/>
                  </a:lnTo>
                  <a:lnTo>
                    <a:pt x="3546600" y="1006981"/>
                  </a:lnTo>
                  <a:lnTo>
                    <a:pt x="3577986" y="974294"/>
                  </a:lnTo>
                  <a:lnTo>
                    <a:pt x="3609371" y="941596"/>
                  </a:lnTo>
                  <a:lnTo>
                    <a:pt x="3640757" y="908888"/>
                  </a:lnTo>
                  <a:lnTo>
                    <a:pt x="3672143" y="876172"/>
                  </a:lnTo>
                  <a:lnTo>
                    <a:pt x="3703529" y="843448"/>
                  </a:lnTo>
                  <a:lnTo>
                    <a:pt x="3734915" y="810716"/>
                  </a:lnTo>
                  <a:lnTo>
                    <a:pt x="3766301" y="777978"/>
                  </a:lnTo>
                  <a:lnTo>
                    <a:pt x="3797686" y="745233"/>
                  </a:lnTo>
                  <a:lnTo>
                    <a:pt x="3829072" y="712483"/>
                  </a:lnTo>
                  <a:lnTo>
                    <a:pt x="3860458" y="679728"/>
                  </a:lnTo>
                  <a:lnTo>
                    <a:pt x="3891844" y="646967"/>
                  </a:lnTo>
                  <a:lnTo>
                    <a:pt x="3923230" y="614203"/>
                  </a:lnTo>
                  <a:lnTo>
                    <a:pt x="3954616" y="581435"/>
                  </a:lnTo>
                  <a:lnTo>
                    <a:pt x="3986001" y="548663"/>
                  </a:lnTo>
                  <a:lnTo>
                    <a:pt x="4017387" y="515888"/>
                  </a:lnTo>
                  <a:lnTo>
                    <a:pt x="4048773" y="483109"/>
                  </a:lnTo>
                  <a:lnTo>
                    <a:pt x="4080159" y="450328"/>
                  </a:lnTo>
                  <a:lnTo>
                    <a:pt x="4111545" y="417545"/>
                  </a:lnTo>
                  <a:lnTo>
                    <a:pt x="4142931" y="384759"/>
                  </a:lnTo>
                  <a:lnTo>
                    <a:pt x="4174317" y="351971"/>
                  </a:lnTo>
                  <a:lnTo>
                    <a:pt x="4205702" y="319181"/>
                  </a:lnTo>
                  <a:lnTo>
                    <a:pt x="4237088" y="286390"/>
                  </a:lnTo>
                  <a:lnTo>
                    <a:pt x="4268474" y="253597"/>
                  </a:lnTo>
                  <a:lnTo>
                    <a:pt x="4299860" y="220802"/>
                  </a:lnTo>
                  <a:lnTo>
                    <a:pt x="4331246" y="188006"/>
                  </a:lnTo>
                  <a:lnTo>
                    <a:pt x="4362632" y="155209"/>
                  </a:lnTo>
                  <a:lnTo>
                    <a:pt x="4394017" y="122411"/>
                  </a:lnTo>
                  <a:lnTo>
                    <a:pt x="4425403" y="89611"/>
                  </a:lnTo>
                  <a:lnTo>
                    <a:pt x="4456789" y="56811"/>
                  </a:lnTo>
                  <a:lnTo>
                    <a:pt x="4488175" y="24010"/>
                  </a:lnTo>
                  <a:lnTo>
                    <a:pt x="4511149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33452" y="1107814"/>
              <a:ext cx="4581433" cy="4663105"/>
            </a:xfrm>
            <a:custGeom>
              <a:avLst/>
              <a:pathLst>
                <a:path w="4581433" h="4663105">
                  <a:moveTo>
                    <a:pt x="0" y="4663105"/>
                  </a:moveTo>
                  <a:lnTo>
                    <a:pt x="31385" y="4630316"/>
                  </a:lnTo>
                  <a:lnTo>
                    <a:pt x="62771" y="4597529"/>
                  </a:lnTo>
                  <a:lnTo>
                    <a:pt x="94157" y="4564744"/>
                  </a:lnTo>
                  <a:lnTo>
                    <a:pt x="125543" y="4531962"/>
                  </a:lnTo>
                  <a:lnTo>
                    <a:pt x="156929" y="4499182"/>
                  </a:lnTo>
                  <a:lnTo>
                    <a:pt x="188315" y="4466405"/>
                  </a:lnTo>
                  <a:lnTo>
                    <a:pt x="219700" y="4433631"/>
                  </a:lnTo>
                  <a:lnTo>
                    <a:pt x="251086" y="4400861"/>
                  </a:lnTo>
                  <a:lnTo>
                    <a:pt x="282472" y="4368094"/>
                  </a:lnTo>
                  <a:lnTo>
                    <a:pt x="313858" y="4335332"/>
                  </a:lnTo>
                  <a:lnTo>
                    <a:pt x="345244" y="4302574"/>
                  </a:lnTo>
                  <a:lnTo>
                    <a:pt x="376630" y="4269820"/>
                  </a:lnTo>
                  <a:lnTo>
                    <a:pt x="408015" y="4237073"/>
                  </a:lnTo>
                  <a:lnTo>
                    <a:pt x="439401" y="4204331"/>
                  </a:lnTo>
                  <a:lnTo>
                    <a:pt x="470787" y="4171595"/>
                  </a:lnTo>
                  <a:lnTo>
                    <a:pt x="502173" y="4138867"/>
                  </a:lnTo>
                  <a:lnTo>
                    <a:pt x="533559" y="4106146"/>
                  </a:lnTo>
                  <a:lnTo>
                    <a:pt x="564945" y="4073433"/>
                  </a:lnTo>
                  <a:lnTo>
                    <a:pt x="596331" y="4040730"/>
                  </a:lnTo>
                  <a:lnTo>
                    <a:pt x="627716" y="4008037"/>
                  </a:lnTo>
                  <a:lnTo>
                    <a:pt x="659102" y="3975354"/>
                  </a:lnTo>
                  <a:lnTo>
                    <a:pt x="690488" y="3942684"/>
                  </a:lnTo>
                  <a:lnTo>
                    <a:pt x="721874" y="3910027"/>
                  </a:lnTo>
                  <a:lnTo>
                    <a:pt x="753260" y="3877383"/>
                  </a:lnTo>
                  <a:lnTo>
                    <a:pt x="784646" y="3844756"/>
                  </a:lnTo>
                  <a:lnTo>
                    <a:pt x="816031" y="3812145"/>
                  </a:lnTo>
                  <a:lnTo>
                    <a:pt x="847417" y="3779553"/>
                  </a:lnTo>
                  <a:lnTo>
                    <a:pt x="878803" y="3746981"/>
                  </a:lnTo>
                  <a:lnTo>
                    <a:pt x="910189" y="3714432"/>
                  </a:lnTo>
                  <a:lnTo>
                    <a:pt x="941575" y="3681906"/>
                  </a:lnTo>
                  <a:lnTo>
                    <a:pt x="972961" y="3649406"/>
                  </a:lnTo>
                  <a:lnTo>
                    <a:pt x="1004346" y="3616935"/>
                  </a:lnTo>
                  <a:lnTo>
                    <a:pt x="1035732" y="3584494"/>
                  </a:lnTo>
                  <a:lnTo>
                    <a:pt x="1067118" y="3552087"/>
                  </a:lnTo>
                  <a:lnTo>
                    <a:pt x="1098504" y="3519717"/>
                  </a:lnTo>
                  <a:lnTo>
                    <a:pt x="1129890" y="3487386"/>
                  </a:lnTo>
                  <a:lnTo>
                    <a:pt x="1161276" y="3455097"/>
                  </a:lnTo>
                  <a:lnTo>
                    <a:pt x="1192662" y="3422856"/>
                  </a:lnTo>
                  <a:lnTo>
                    <a:pt x="1224047" y="3390664"/>
                  </a:lnTo>
                  <a:lnTo>
                    <a:pt x="1255433" y="3358526"/>
                  </a:lnTo>
                  <a:lnTo>
                    <a:pt x="1286819" y="3326447"/>
                  </a:lnTo>
                  <a:lnTo>
                    <a:pt x="1318205" y="3294430"/>
                  </a:lnTo>
                  <a:lnTo>
                    <a:pt x="1349591" y="3262481"/>
                  </a:lnTo>
                  <a:lnTo>
                    <a:pt x="1380977" y="3230604"/>
                  </a:lnTo>
                  <a:lnTo>
                    <a:pt x="1412362" y="3198803"/>
                  </a:lnTo>
                  <a:lnTo>
                    <a:pt x="1443748" y="3167085"/>
                  </a:lnTo>
                  <a:lnTo>
                    <a:pt x="1475134" y="3135454"/>
                  </a:lnTo>
                  <a:lnTo>
                    <a:pt x="1506520" y="3103916"/>
                  </a:lnTo>
                  <a:lnTo>
                    <a:pt x="1537906" y="3072475"/>
                  </a:lnTo>
                  <a:lnTo>
                    <a:pt x="1569292" y="3041136"/>
                  </a:lnTo>
                  <a:lnTo>
                    <a:pt x="1600677" y="3009903"/>
                  </a:lnTo>
                  <a:lnTo>
                    <a:pt x="1632063" y="2978782"/>
                  </a:lnTo>
                  <a:lnTo>
                    <a:pt x="1663449" y="2947775"/>
                  </a:lnTo>
                  <a:lnTo>
                    <a:pt x="1694835" y="2916885"/>
                  </a:lnTo>
                  <a:lnTo>
                    <a:pt x="1726221" y="2886114"/>
                  </a:lnTo>
                  <a:lnTo>
                    <a:pt x="1757607" y="2855464"/>
                  </a:lnTo>
                  <a:lnTo>
                    <a:pt x="1788993" y="2824933"/>
                  </a:lnTo>
                  <a:lnTo>
                    <a:pt x="1820378" y="2794521"/>
                  </a:lnTo>
                  <a:lnTo>
                    <a:pt x="1851764" y="2764224"/>
                  </a:lnTo>
                  <a:lnTo>
                    <a:pt x="1883150" y="2734037"/>
                  </a:lnTo>
                  <a:lnTo>
                    <a:pt x="1914536" y="2703953"/>
                  </a:lnTo>
                  <a:lnTo>
                    <a:pt x="1945922" y="2673965"/>
                  </a:lnTo>
                  <a:lnTo>
                    <a:pt x="1977308" y="2644063"/>
                  </a:lnTo>
                  <a:lnTo>
                    <a:pt x="2008693" y="2614234"/>
                  </a:lnTo>
                  <a:lnTo>
                    <a:pt x="2040079" y="2584466"/>
                  </a:lnTo>
                  <a:lnTo>
                    <a:pt x="2071465" y="2554744"/>
                  </a:lnTo>
                  <a:lnTo>
                    <a:pt x="2102851" y="2525053"/>
                  </a:lnTo>
                  <a:lnTo>
                    <a:pt x="2134237" y="2495377"/>
                  </a:lnTo>
                  <a:lnTo>
                    <a:pt x="2165623" y="2465699"/>
                  </a:lnTo>
                  <a:lnTo>
                    <a:pt x="2197008" y="2436003"/>
                  </a:lnTo>
                  <a:lnTo>
                    <a:pt x="2228394" y="2406273"/>
                  </a:lnTo>
                  <a:lnTo>
                    <a:pt x="2259780" y="2376494"/>
                  </a:lnTo>
                  <a:lnTo>
                    <a:pt x="2291166" y="2346652"/>
                  </a:lnTo>
                  <a:lnTo>
                    <a:pt x="2322552" y="2316733"/>
                  </a:lnTo>
                  <a:lnTo>
                    <a:pt x="2353938" y="2286727"/>
                  </a:lnTo>
                  <a:lnTo>
                    <a:pt x="2385324" y="2256623"/>
                  </a:lnTo>
                  <a:lnTo>
                    <a:pt x="2416709" y="2226415"/>
                  </a:lnTo>
                  <a:lnTo>
                    <a:pt x="2448095" y="2196095"/>
                  </a:lnTo>
                  <a:lnTo>
                    <a:pt x="2479481" y="2165660"/>
                  </a:lnTo>
                  <a:lnTo>
                    <a:pt x="2510867" y="2135105"/>
                  </a:lnTo>
                  <a:lnTo>
                    <a:pt x="2542253" y="2104431"/>
                  </a:lnTo>
                  <a:lnTo>
                    <a:pt x="2573639" y="2073637"/>
                  </a:lnTo>
                  <a:lnTo>
                    <a:pt x="2605024" y="2042723"/>
                  </a:lnTo>
                  <a:lnTo>
                    <a:pt x="2636410" y="2011693"/>
                  </a:lnTo>
                  <a:lnTo>
                    <a:pt x="2667796" y="1980549"/>
                  </a:lnTo>
                  <a:lnTo>
                    <a:pt x="2699182" y="1949296"/>
                  </a:lnTo>
                  <a:lnTo>
                    <a:pt x="2730568" y="1917936"/>
                  </a:lnTo>
                  <a:lnTo>
                    <a:pt x="2761954" y="1886475"/>
                  </a:lnTo>
                  <a:lnTo>
                    <a:pt x="2793339" y="1854918"/>
                  </a:lnTo>
                  <a:lnTo>
                    <a:pt x="2824725" y="1823269"/>
                  </a:lnTo>
                  <a:lnTo>
                    <a:pt x="2856111" y="1791534"/>
                  </a:lnTo>
                  <a:lnTo>
                    <a:pt x="2887497" y="1759718"/>
                  </a:lnTo>
                  <a:lnTo>
                    <a:pt x="2918883" y="1727826"/>
                  </a:lnTo>
                  <a:lnTo>
                    <a:pt x="2950269" y="1695863"/>
                  </a:lnTo>
                  <a:lnTo>
                    <a:pt x="2981655" y="1663834"/>
                  </a:lnTo>
                  <a:lnTo>
                    <a:pt x="3013040" y="1631743"/>
                  </a:lnTo>
                  <a:lnTo>
                    <a:pt x="3044426" y="1599594"/>
                  </a:lnTo>
                  <a:lnTo>
                    <a:pt x="3075812" y="1567392"/>
                  </a:lnTo>
                  <a:lnTo>
                    <a:pt x="3107198" y="1535141"/>
                  </a:lnTo>
                  <a:lnTo>
                    <a:pt x="3138584" y="1502844"/>
                  </a:lnTo>
                  <a:lnTo>
                    <a:pt x="3169970" y="1470504"/>
                  </a:lnTo>
                  <a:lnTo>
                    <a:pt x="3201355" y="1438126"/>
                  </a:lnTo>
                  <a:lnTo>
                    <a:pt x="3232741" y="1405713"/>
                  </a:lnTo>
                  <a:lnTo>
                    <a:pt x="3264127" y="1373266"/>
                  </a:lnTo>
                  <a:lnTo>
                    <a:pt x="3295513" y="1340789"/>
                  </a:lnTo>
                  <a:lnTo>
                    <a:pt x="3326899" y="1308283"/>
                  </a:lnTo>
                  <a:lnTo>
                    <a:pt x="3358285" y="1275753"/>
                  </a:lnTo>
                  <a:lnTo>
                    <a:pt x="3389670" y="1243198"/>
                  </a:lnTo>
                  <a:lnTo>
                    <a:pt x="3421056" y="1210622"/>
                  </a:lnTo>
                  <a:lnTo>
                    <a:pt x="3452442" y="1178026"/>
                  </a:lnTo>
                  <a:lnTo>
                    <a:pt x="3483828" y="1145412"/>
                  </a:lnTo>
                  <a:lnTo>
                    <a:pt x="3515214" y="1112782"/>
                  </a:lnTo>
                  <a:lnTo>
                    <a:pt x="3546600" y="1080136"/>
                  </a:lnTo>
                  <a:lnTo>
                    <a:pt x="3577986" y="1047476"/>
                  </a:lnTo>
                  <a:lnTo>
                    <a:pt x="3609371" y="1014803"/>
                  </a:lnTo>
                  <a:lnTo>
                    <a:pt x="3640757" y="982118"/>
                  </a:lnTo>
                  <a:lnTo>
                    <a:pt x="3672143" y="949423"/>
                  </a:lnTo>
                  <a:lnTo>
                    <a:pt x="3703529" y="916718"/>
                  </a:lnTo>
                  <a:lnTo>
                    <a:pt x="3734915" y="884003"/>
                  </a:lnTo>
                  <a:lnTo>
                    <a:pt x="3766301" y="851281"/>
                  </a:lnTo>
                  <a:lnTo>
                    <a:pt x="3797686" y="818551"/>
                  </a:lnTo>
                  <a:lnTo>
                    <a:pt x="3829072" y="785814"/>
                  </a:lnTo>
                  <a:lnTo>
                    <a:pt x="3860458" y="753071"/>
                  </a:lnTo>
                  <a:lnTo>
                    <a:pt x="3891844" y="720322"/>
                  </a:lnTo>
                  <a:lnTo>
                    <a:pt x="3923230" y="687568"/>
                  </a:lnTo>
                  <a:lnTo>
                    <a:pt x="3954616" y="654809"/>
                  </a:lnTo>
                  <a:lnTo>
                    <a:pt x="3986001" y="622045"/>
                  </a:lnTo>
                  <a:lnTo>
                    <a:pt x="4017387" y="589278"/>
                  </a:lnTo>
                  <a:lnTo>
                    <a:pt x="4048773" y="556507"/>
                  </a:lnTo>
                  <a:lnTo>
                    <a:pt x="4080159" y="523732"/>
                  </a:lnTo>
                  <a:lnTo>
                    <a:pt x="4111545" y="490955"/>
                  </a:lnTo>
                  <a:lnTo>
                    <a:pt x="4142931" y="458174"/>
                  </a:lnTo>
                  <a:lnTo>
                    <a:pt x="4174317" y="425392"/>
                  </a:lnTo>
                  <a:lnTo>
                    <a:pt x="4205702" y="392606"/>
                  </a:lnTo>
                  <a:lnTo>
                    <a:pt x="4237088" y="359819"/>
                  </a:lnTo>
                  <a:lnTo>
                    <a:pt x="4268474" y="327030"/>
                  </a:lnTo>
                  <a:lnTo>
                    <a:pt x="4299860" y="294238"/>
                  </a:lnTo>
                  <a:lnTo>
                    <a:pt x="4331246" y="261446"/>
                  </a:lnTo>
                  <a:lnTo>
                    <a:pt x="4362632" y="228651"/>
                  </a:lnTo>
                  <a:lnTo>
                    <a:pt x="4394017" y="195856"/>
                  </a:lnTo>
                  <a:lnTo>
                    <a:pt x="4425403" y="163059"/>
                  </a:lnTo>
                  <a:lnTo>
                    <a:pt x="4456789" y="130261"/>
                  </a:lnTo>
                  <a:lnTo>
                    <a:pt x="4488175" y="97462"/>
                  </a:lnTo>
                  <a:lnTo>
                    <a:pt x="4519561" y="64662"/>
                  </a:lnTo>
                  <a:lnTo>
                    <a:pt x="4550947" y="31861"/>
                  </a:lnTo>
                  <a:lnTo>
                    <a:pt x="4581433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414032" y="1464760"/>
              <a:ext cx="4558682" cy="4639337"/>
            </a:xfrm>
            <a:custGeom>
              <a:avLst/>
              <a:pathLst>
                <a:path w="4558682" h="4639337">
                  <a:moveTo>
                    <a:pt x="0" y="4639337"/>
                  </a:moveTo>
                  <a:lnTo>
                    <a:pt x="7735" y="4631253"/>
                  </a:lnTo>
                  <a:lnTo>
                    <a:pt x="39121" y="4598451"/>
                  </a:lnTo>
                  <a:lnTo>
                    <a:pt x="70506" y="4565651"/>
                  </a:lnTo>
                  <a:lnTo>
                    <a:pt x="101892" y="4532851"/>
                  </a:lnTo>
                  <a:lnTo>
                    <a:pt x="133278" y="4500052"/>
                  </a:lnTo>
                  <a:lnTo>
                    <a:pt x="164664" y="4467254"/>
                  </a:lnTo>
                  <a:lnTo>
                    <a:pt x="196050" y="4434458"/>
                  </a:lnTo>
                  <a:lnTo>
                    <a:pt x="227436" y="4401663"/>
                  </a:lnTo>
                  <a:lnTo>
                    <a:pt x="258821" y="4368869"/>
                  </a:lnTo>
                  <a:lnTo>
                    <a:pt x="290207" y="4336076"/>
                  </a:lnTo>
                  <a:lnTo>
                    <a:pt x="321593" y="4303286"/>
                  </a:lnTo>
                  <a:lnTo>
                    <a:pt x="352979" y="4270497"/>
                  </a:lnTo>
                  <a:lnTo>
                    <a:pt x="384365" y="4237710"/>
                  </a:lnTo>
                  <a:lnTo>
                    <a:pt x="415751" y="4204925"/>
                  </a:lnTo>
                  <a:lnTo>
                    <a:pt x="447136" y="4172143"/>
                  </a:lnTo>
                  <a:lnTo>
                    <a:pt x="478522" y="4139364"/>
                  </a:lnTo>
                  <a:lnTo>
                    <a:pt x="509908" y="4106587"/>
                  </a:lnTo>
                  <a:lnTo>
                    <a:pt x="541294" y="4073813"/>
                  </a:lnTo>
                  <a:lnTo>
                    <a:pt x="572680" y="4041043"/>
                  </a:lnTo>
                  <a:lnTo>
                    <a:pt x="604066" y="4008277"/>
                  </a:lnTo>
                  <a:lnTo>
                    <a:pt x="635452" y="3975515"/>
                  </a:lnTo>
                  <a:lnTo>
                    <a:pt x="666837" y="3942757"/>
                  </a:lnTo>
                  <a:lnTo>
                    <a:pt x="698223" y="3910004"/>
                  </a:lnTo>
                  <a:lnTo>
                    <a:pt x="729609" y="3877257"/>
                  </a:lnTo>
                  <a:lnTo>
                    <a:pt x="760995" y="3844516"/>
                  </a:lnTo>
                  <a:lnTo>
                    <a:pt x="792381" y="3811781"/>
                  </a:lnTo>
                  <a:lnTo>
                    <a:pt x="823767" y="3779053"/>
                  </a:lnTo>
                  <a:lnTo>
                    <a:pt x="855152" y="3746333"/>
                  </a:lnTo>
                  <a:lnTo>
                    <a:pt x="886538" y="3713621"/>
                  </a:lnTo>
                  <a:lnTo>
                    <a:pt x="917924" y="3680919"/>
                  </a:lnTo>
                  <a:lnTo>
                    <a:pt x="949310" y="3648226"/>
                  </a:lnTo>
                  <a:lnTo>
                    <a:pt x="980696" y="3615545"/>
                  </a:lnTo>
                  <a:lnTo>
                    <a:pt x="1012082" y="3582875"/>
                  </a:lnTo>
                  <a:lnTo>
                    <a:pt x="1043467" y="3550219"/>
                  </a:lnTo>
                  <a:lnTo>
                    <a:pt x="1074853" y="3517578"/>
                  </a:lnTo>
                  <a:lnTo>
                    <a:pt x="1106239" y="3484951"/>
                  </a:lnTo>
                  <a:lnTo>
                    <a:pt x="1137625" y="3452342"/>
                  </a:lnTo>
                  <a:lnTo>
                    <a:pt x="1169011" y="3419752"/>
                  </a:lnTo>
                  <a:lnTo>
                    <a:pt x="1200397" y="3387182"/>
                  </a:lnTo>
                  <a:lnTo>
                    <a:pt x="1231783" y="3354634"/>
                  </a:lnTo>
                  <a:lnTo>
                    <a:pt x="1263168" y="3322111"/>
                  </a:lnTo>
                  <a:lnTo>
                    <a:pt x="1294554" y="3289613"/>
                  </a:lnTo>
                  <a:lnTo>
                    <a:pt x="1325940" y="3257144"/>
                  </a:lnTo>
                  <a:lnTo>
                    <a:pt x="1357326" y="3224707"/>
                  </a:lnTo>
                  <a:lnTo>
                    <a:pt x="1388712" y="3192303"/>
                  </a:lnTo>
                  <a:lnTo>
                    <a:pt x="1420098" y="3159936"/>
                  </a:lnTo>
                  <a:lnTo>
                    <a:pt x="1451483" y="3127608"/>
                  </a:lnTo>
                  <a:lnTo>
                    <a:pt x="1482869" y="3095324"/>
                  </a:lnTo>
                  <a:lnTo>
                    <a:pt x="1514255" y="3063086"/>
                  </a:lnTo>
                  <a:lnTo>
                    <a:pt x="1545641" y="3030899"/>
                  </a:lnTo>
                  <a:lnTo>
                    <a:pt x="1577027" y="2998767"/>
                  </a:lnTo>
                  <a:lnTo>
                    <a:pt x="1608413" y="2966693"/>
                  </a:lnTo>
                  <a:lnTo>
                    <a:pt x="1639799" y="2934682"/>
                  </a:lnTo>
                  <a:lnTo>
                    <a:pt x="1671184" y="2902738"/>
                  </a:lnTo>
                  <a:lnTo>
                    <a:pt x="1702570" y="2870868"/>
                  </a:lnTo>
                  <a:lnTo>
                    <a:pt x="1733956" y="2839074"/>
                  </a:lnTo>
                  <a:lnTo>
                    <a:pt x="1765342" y="2807364"/>
                  </a:lnTo>
                  <a:lnTo>
                    <a:pt x="1796728" y="2775741"/>
                  </a:lnTo>
                  <a:lnTo>
                    <a:pt x="1828114" y="2744211"/>
                  </a:lnTo>
                  <a:lnTo>
                    <a:pt x="1859499" y="2712778"/>
                  </a:lnTo>
                  <a:lnTo>
                    <a:pt x="1890885" y="2681448"/>
                  </a:lnTo>
                  <a:lnTo>
                    <a:pt x="1922271" y="2650225"/>
                  </a:lnTo>
                  <a:lnTo>
                    <a:pt x="1953657" y="2619114"/>
                  </a:lnTo>
                  <a:lnTo>
                    <a:pt x="1985043" y="2588117"/>
                  </a:lnTo>
                  <a:lnTo>
                    <a:pt x="2016429" y="2557237"/>
                  </a:lnTo>
                  <a:lnTo>
                    <a:pt x="2047814" y="2526477"/>
                  </a:lnTo>
                  <a:lnTo>
                    <a:pt x="2079200" y="2495837"/>
                  </a:lnTo>
                  <a:lnTo>
                    <a:pt x="2110586" y="2465317"/>
                  </a:lnTo>
                  <a:lnTo>
                    <a:pt x="2141972" y="2434915"/>
                  </a:lnTo>
                  <a:lnTo>
                    <a:pt x="2173358" y="2404628"/>
                  </a:lnTo>
                  <a:lnTo>
                    <a:pt x="2204744" y="2374450"/>
                  </a:lnTo>
                  <a:lnTo>
                    <a:pt x="2236130" y="2344376"/>
                  </a:lnTo>
                  <a:lnTo>
                    <a:pt x="2267515" y="2314396"/>
                  </a:lnTo>
                  <a:lnTo>
                    <a:pt x="2298901" y="2284500"/>
                  </a:lnTo>
                  <a:lnTo>
                    <a:pt x="2330287" y="2254677"/>
                  </a:lnTo>
                  <a:lnTo>
                    <a:pt x="2361673" y="2224914"/>
                  </a:lnTo>
                  <a:lnTo>
                    <a:pt x="2393059" y="2195195"/>
                  </a:lnTo>
                  <a:lnTo>
                    <a:pt x="2424445" y="2165506"/>
                  </a:lnTo>
                  <a:lnTo>
                    <a:pt x="2455830" y="2135830"/>
                  </a:lnTo>
                  <a:lnTo>
                    <a:pt x="2487216" y="2106151"/>
                  </a:lnTo>
                  <a:lnTo>
                    <a:pt x="2518602" y="2076453"/>
                  </a:lnTo>
                  <a:lnTo>
                    <a:pt x="2549988" y="2046720"/>
                  </a:lnTo>
                  <a:lnTo>
                    <a:pt x="2581374" y="2016936"/>
                  </a:lnTo>
                  <a:lnTo>
                    <a:pt x="2612760" y="1987087"/>
                  </a:lnTo>
                  <a:lnTo>
                    <a:pt x="2644145" y="1957161"/>
                  </a:lnTo>
                  <a:lnTo>
                    <a:pt x="2675531" y="1927147"/>
                  </a:lnTo>
                  <a:lnTo>
                    <a:pt x="2706917" y="1897034"/>
                  </a:lnTo>
                  <a:lnTo>
                    <a:pt x="2738303" y="1866816"/>
                  </a:lnTo>
                  <a:lnTo>
                    <a:pt x="2769689" y="1836487"/>
                  </a:lnTo>
                  <a:lnTo>
                    <a:pt x="2801075" y="1806041"/>
                  </a:lnTo>
                  <a:lnTo>
                    <a:pt x="2832461" y="1775476"/>
                  </a:lnTo>
                  <a:lnTo>
                    <a:pt x="2863846" y="1744791"/>
                  </a:lnTo>
                  <a:lnTo>
                    <a:pt x="2895232" y="1713986"/>
                  </a:lnTo>
                  <a:lnTo>
                    <a:pt x="2926618" y="1683063"/>
                  </a:lnTo>
                  <a:lnTo>
                    <a:pt x="2958004" y="1652023"/>
                  </a:lnTo>
                  <a:lnTo>
                    <a:pt x="2989390" y="1620869"/>
                  </a:lnTo>
                  <a:lnTo>
                    <a:pt x="3020776" y="1589606"/>
                  </a:lnTo>
                  <a:lnTo>
                    <a:pt x="3052161" y="1558237"/>
                  </a:lnTo>
                  <a:lnTo>
                    <a:pt x="3083547" y="1526767"/>
                  </a:lnTo>
                  <a:lnTo>
                    <a:pt x="3114933" y="1495202"/>
                  </a:lnTo>
                  <a:lnTo>
                    <a:pt x="3146319" y="1463545"/>
                  </a:lnTo>
                  <a:lnTo>
                    <a:pt x="3177705" y="1431803"/>
                  </a:lnTo>
                  <a:lnTo>
                    <a:pt x="3209091" y="1399981"/>
                  </a:lnTo>
                  <a:lnTo>
                    <a:pt x="3240476" y="1368082"/>
                  </a:lnTo>
                  <a:lnTo>
                    <a:pt x="3271862" y="1336113"/>
                  </a:lnTo>
                  <a:lnTo>
                    <a:pt x="3303248" y="1304078"/>
                  </a:lnTo>
                  <a:lnTo>
                    <a:pt x="3334634" y="1271981"/>
                  </a:lnTo>
                  <a:lnTo>
                    <a:pt x="3366020" y="1239828"/>
                  </a:lnTo>
                  <a:lnTo>
                    <a:pt x="3397406" y="1207621"/>
                  </a:lnTo>
                  <a:lnTo>
                    <a:pt x="3428792" y="1175366"/>
                  </a:lnTo>
                  <a:lnTo>
                    <a:pt x="3460177" y="1143065"/>
                  </a:lnTo>
                  <a:lnTo>
                    <a:pt x="3491563" y="1110723"/>
                  </a:lnTo>
                  <a:lnTo>
                    <a:pt x="3522949" y="1078341"/>
                  </a:lnTo>
                  <a:lnTo>
                    <a:pt x="3554335" y="1045924"/>
                  </a:lnTo>
                  <a:lnTo>
                    <a:pt x="3585721" y="1013475"/>
                  </a:lnTo>
                  <a:lnTo>
                    <a:pt x="3617107" y="980995"/>
                  </a:lnTo>
                  <a:lnTo>
                    <a:pt x="3648492" y="948488"/>
                  </a:lnTo>
                  <a:lnTo>
                    <a:pt x="3679878" y="915955"/>
                  </a:lnTo>
                  <a:lnTo>
                    <a:pt x="3711264" y="883398"/>
                  </a:lnTo>
                  <a:lnTo>
                    <a:pt x="3742650" y="850821"/>
                  </a:lnTo>
                  <a:lnTo>
                    <a:pt x="3774036" y="818223"/>
                  </a:lnTo>
                  <a:lnTo>
                    <a:pt x="3805422" y="785607"/>
                  </a:lnTo>
                  <a:lnTo>
                    <a:pt x="3836807" y="752975"/>
                  </a:lnTo>
                  <a:lnTo>
                    <a:pt x="3868193" y="720328"/>
                  </a:lnTo>
                  <a:lnTo>
                    <a:pt x="3899579" y="687667"/>
                  </a:lnTo>
                  <a:lnTo>
                    <a:pt x="3930965" y="654993"/>
                  </a:lnTo>
                  <a:lnTo>
                    <a:pt x="3962351" y="622307"/>
                  </a:lnTo>
                  <a:lnTo>
                    <a:pt x="3993737" y="589611"/>
                  </a:lnTo>
                  <a:lnTo>
                    <a:pt x="4025123" y="556905"/>
                  </a:lnTo>
                  <a:lnTo>
                    <a:pt x="4056508" y="524190"/>
                  </a:lnTo>
                  <a:lnTo>
                    <a:pt x="4087894" y="491467"/>
                  </a:lnTo>
                  <a:lnTo>
                    <a:pt x="4119280" y="458736"/>
                  </a:lnTo>
                  <a:lnTo>
                    <a:pt x="4150666" y="425999"/>
                  </a:lnTo>
                  <a:lnTo>
                    <a:pt x="4182052" y="393255"/>
                  </a:lnTo>
                  <a:lnTo>
                    <a:pt x="4213438" y="360506"/>
                  </a:lnTo>
                  <a:lnTo>
                    <a:pt x="4244823" y="327751"/>
                  </a:lnTo>
                  <a:lnTo>
                    <a:pt x="4276209" y="294992"/>
                  </a:lnTo>
                  <a:lnTo>
                    <a:pt x="4307595" y="262228"/>
                  </a:lnTo>
                  <a:lnTo>
                    <a:pt x="4338981" y="229460"/>
                  </a:lnTo>
                  <a:lnTo>
                    <a:pt x="4370367" y="196689"/>
                  </a:lnTo>
                  <a:lnTo>
                    <a:pt x="4401753" y="163914"/>
                  </a:lnTo>
                  <a:lnTo>
                    <a:pt x="4433138" y="131136"/>
                  </a:lnTo>
                  <a:lnTo>
                    <a:pt x="4464524" y="98356"/>
                  </a:lnTo>
                  <a:lnTo>
                    <a:pt x="4495910" y="65573"/>
                  </a:lnTo>
                  <a:lnTo>
                    <a:pt x="4527296" y="32787"/>
                  </a:lnTo>
                  <a:lnTo>
                    <a:pt x="4558682" y="0"/>
                  </a:lnTo>
                  <a:lnTo>
                    <a:pt x="4558682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65609" y="1623085"/>
              <a:ext cx="4407105" cy="4481012"/>
            </a:xfrm>
            <a:custGeom>
              <a:avLst/>
              <a:pathLst>
                <a:path w="4407105" h="4481012">
                  <a:moveTo>
                    <a:pt x="0" y="4481012"/>
                  </a:moveTo>
                  <a:lnTo>
                    <a:pt x="13087" y="4467334"/>
                  </a:lnTo>
                  <a:lnTo>
                    <a:pt x="44473" y="4434532"/>
                  </a:lnTo>
                  <a:lnTo>
                    <a:pt x="75859" y="4401732"/>
                  </a:lnTo>
                  <a:lnTo>
                    <a:pt x="107245" y="4368932"/>
                  </a:lnTo>
                  <a:lnTo>
                    <a:pt x="138630" y="4336134"/>
                  </a:lnTo>
                  <a:lnTo>
                    <a:pt x="170016" y="4303336"/>
                  </a:lnTo>
                  <a:lnTo>
                    <a:pt x="201402" y="4270540"/>
                  </a:lnTo>
                  <a:lnTo>
                    <a:pt x="232788" y="4237745"/>
                  </a:lnTo>
                  <a:lnTo>
                    <a:pt x="264174" y="4204951"/>
                  </a:lnTo>
                  <a:lnTo>
                    <a:pt x="295560" y="4172159"/>
                  </a:lnTo>
                  <a:lnTo>
                    <a:pt x="326946" y="4139369"/>
                  </a:lnTo>
                  <a:lnTo>
                    <a:pt x="358331" y="4106580"/>
                  </a:lnTo>
                  <a:lnTo>
                    <a:pt x="389717" y="4073794"/>
                  </a:lnTo>
                  <a:lnTo>
                    <a:pt x="421103" y="4041010"/>
                  </a:lnTo>
                  <a:lnTo>
                    <a:pt x="452489" y="4008228"/>
                  </a:lnTo>
                  <a:lnTo>
                    <a:pt x="483875" y="3975449"/>
                  </a:lnTo>
                  <a:lnTo>
                    <a:pt x="515261" y="3942673"/>
                  </a:lnTo>
                  <a:lnTo>
                    <a:pt x="546646" y="3909900"/>
                  </a:lnTo>
                  <a:lnTo>
                    <a:pt x="578032" y="3877130"/>
                  </a:lnTo>
                  <a:lnTo>
                    <a:pt x="609418" y="3844365"/>
                  </a:lnTo>
                  <a:lnTo>
                    <a:pt x="640804" y="3811603"/>
                  </a:lnTo>
                  <a:lnTo>
                    <a:pt x="672190" y="3778846"/>
                  </a:lnTo>
                  <a:lnTo>
                    <a:pt x="703576" y="3746094"/>
                  </a:lnTo>
                  <a:lnTo>
                    <a:pt x="734961" y="3713348"/>
                  </a:lnTo>
                  <a:lnTo>
                    <a:pt x="766347" y="3680608"/>
                  </a:lnTo>
                  <a:lnTo>
                    <a:pt x="797733" y="3647874"/>
                  </a:lnTo>
                  <a:lnTo>
                    <a:pt x="829119" y="3615147"/>
                  </a:lnTo>
                  <a:lnTo>
                    <a:pt x="860505" y="3582429"/>
                  </a:lnTo>
                  <a:lnTo>
                    <a:pt x="891891" y="3549718"/>
                  </a:lnTo>
                  <a:lnTo>
                    <a:pt x="923277" y="3517018"/>
                  </a:lnTo>
                  <a:lnTo>
                    <a:pt x="954662" y="3484327"/>
                  </a:lnTo>
                  <a:lnTo>
                    <a:pt x="986048" y="3451648"/>
                  </a:lnTo>
                  <a:lnTo>
                    <a:pt x="1017434" y="3418981"/>
                  </a:lnTo>
                  <a:lnTo>
                    <a:pt x="1048820" y="3386327"/>
                  </a:lnTo>
                  <a:lnTo>
                    <a:pt x="1080206" y="3353688"/>
                  </a:lnTo>
                  <a:lnTo>
                    <a:pt x="1111592" y="3321064"/>
                  </a:lnTo>
                  <a:lnTo>
                    <a:pt x="1142977" y="3288458"/>
                  </a:lnTo>
                  <a:lnTo>
                    <a:pt x="1174363" y="3255871"/>
                  </a:lnTo>
                  <a:lnTo>
                    <a:pt x="1205749" y="3223305"/>
                  </a:lnTo>
                  <a:lnTo>
                    <a:pt x="1237135" y="3190761"/>
                  </a:lnTo>
                  <a:lnTo>
                    <a:pt x="1268521" y="3158242"/>
                  </a:lnTo>
                  <a:lnTo>
                    <a:pt x="1299907" y="3125749"/>
                  </a:lnTo>
                  <a:lnTo>
                    <a:pt x="1331292" y="3093285"/>
                  </a:lnTo>
                  <a:lnTo>
                    <a:pt x="1362678" y="3060853"/>
                  </a:lnTo>
                  <a:lnTo>
                    <a:pt x="1394064" y="3028455"/>
                  </a:lnTo>
                  <a:lnTo>
                    <a:pt x="1425450" y="2996095"/>
                  </a:lnTo>
                  <a:lnTo>
                    <a:pt x="1456836" y="2963775"/>
                  </a:lnTo>
                  <a:lnTo>
                    <a:pt x="1488222" y="2931498"/>
                  </a:lnTo>
                  <a:lnTo>
                    <a:pt x="1519608" y="2899269"/>
                  </a:lnTo>
                  <a:lnTo>
                    <a:pt x="1550993" y="2867091"/>
                  </a:lnTo>
                  <a:lnTo>
                    <a:pt x="1582379" y="2834968"/>
                  </a:lnTo>
                  <a:lnTo>
                    <a:pt x="1613765" y="2802904"/>
                  </a:lnTo>
                  <a:lnTo>
                    <a:pt x="1645151" y="2770904"/>
                  </a:lnTo>
                  <a:lnTo>
                    <a:pt x="1676537" y="2738973"/>
                  </a:lnTo>
                  <a:lnTo>
                    <a:pt x="1707923" y="2707115"/>
                  </a:lnTo>
                  <a:lnTo>
                    <a:pt x="1739308" y="2675336"/>
                  </a:lnTo>
                  <a:lnTo>
                    <a:pt x="1770694" y="2643640"/>
                  </a:lnTo>
                  <a:lnTo>
                    <a:pt x="1802080" y="2612032"/>
                  </a:lnTo>
                  <a:lnTo>
                    <a:pt x="1833466" y="2580518"/>
                  </a:lnTo>
                  <a:lnTo>
                    <a:pt x="1864852" y="2549103"/>
                  </a:lnTo>
                  <a:lnTo>
                    <a:pt x="1896238" y="2517791"/>
                  </a:lnTo>
                  <a:lnTo>
                    <a:pt x="1927623" y="2486587"/>
                  </a:lnTo>
                  <a:lnTo>
                    <a:pt x="1959009" y="2455495"/>
                  </a:lnTo>
                  <a:lnTo>
                    <a:pt x="1990395" y="2424517"/>
                  </a:lnTo>
                  <a:lnTo>
                    <a:pt x="2021781" y="2393658"/>
                  </a:lnTo>
                  <a:lnTo>
                    <a:pt x="2053167" y="2362919"/>
                  </a:lnTo>
                  <a:lnTo>
                    <a:pt x="2084553" y="2332299"/>
                  </a:lnTo>
                  <a:lnTo>
                    <a:pt x="2115939" y="2301799"/>
                  </a:lnTo>
                  <a:lnTo>
                    <a:pt x="2147324" y="2271417"/>
                  </a:lnTo>
                  <a:lnTo>
                    <a:pt x="2178710" y="2241149"/>
                  </a:lnTo>
                  <a:lnTo>
                    <a:pt x="2210096" y="2210989"/>
                  </a:lnTo>
                  <a:lnTo>
                    <a:pt x="2241482" y="2180931"/>
                  </a:lnTo>
                  <a:lnTo>
                    <a:pt x="2272868" y="2150967"/>
                  </a:lnTo>
                  <a:lnTo>
                    <a:pt x="2304254" y="2121084"/>
                  </a:lnTo>
                  <a:lnTo>
                    <a:pt x="2335639" y="2091272"/>
                  </a:lnTo>
                  <a:lnTo>
                    <a:pt x="2367025" y="2061518"/>
                  </a:lnTo>
                  <a:lnTo>
                    <a:pt x="2398411" y="2031805"/>
                  </a:lnTo>
                  <a:lnTo>
                    <a:pt x="2429797" y="2002120"/>
                  </a:lnTo>
                  <a:lnTo>
                    <a:pt x="2461183" y="1972445"/>
                  </a:lnTo>
                  <a:lnTo>
                    <a:pt x="2492569" y="1942764"/>
                  </a:lnTo>
                  <a:lnTo>
                    <a:pt x="2523954" y="1913060"/>
                  </a:lnTo>
                  <a:lnTo>
                    <a:pt x="2555340" y="1883319"/>
                  </a:lnTo>
                  <a:lnTo>
                    <a:pt x="2586726" y="1853525"/>
                  </a:lnTo>
                  <a:lnTo>
                    <a:pt x="2618112" y="1823664"/>
                  </a:lnTo>
                  <a:lnTo>
                    <a:pt x="2649498" y="1793724"/>
                  </a:lnTo>
                  <a:lnTo>
                    <a:pt x="2680884" y="1763694"/>
                  </a:lnTo>
                  <a:lnTo>
                    <a:pt x="2712270" y="1733564"/>
                  </a:lnTo>
                  <a:lnTo>
                    <a:pt x="2743655" y="1703327"/>
                  </a:lnTo>
                  <a:lnTo>
                    <a:pt x="2775041" y="1672978"/>
                  </a:lnTo>
                  <a:lnTo>
                    <a:pt x="2806427" y="1642512"/>
                  </a:lnTo>
                  <a:lnTo>
                    <a:pt x="2837813" y="1611927"/>
                  </a:lnTo>
                  <a:lnTo>
                    <a:pt x="2869199" y="1581221"/>
                  </a:lnTo>
                  <a:lnTo>
                    <a:pt x="2900585" y="1550396"/>
                  </a:lnTo>
                  <a:lnTo>
                    <a:pt x="2931970" y="1519452"/>
                  </a:lnTo>
                  <a:lnTo>
                    <a:pt x="2963356" y="1488393"/>
                  </a:lnTo>
                  <a:lnTo>
                    <a:pt x="2994742" y="1457220"/>
                  </a:lnTo>
                  <a:lnTo>
                    <a:pt x="3026128" y="1425938"/>
                  </a:lnTo>
                  <a:lnTo>
                    <a:pt x="3057514" y="1394552"/>
                  </a:lnTo>
                  <a:lnTo>
                    <a:pt x="3088900" y="1363066"/>
                  </a:lnTo>
                  <a:lnTo>
                    <a:pt x="3120285" y="1331485"/>
                  </a:lnTo>
                  <a:lnTo>
                    <a:pt x="3151671" y="1299813"/>
                  </a:lnTo>
                  <a:lnTo>
                    <a:pt x="3183057" y="1268057"/>
                  </a:lnTo>
                  <a:lnTo>
                    <a:pt x="3214443" y="1236221"/>
                  </a:lnTo>
                  <a:lnTo>
                    <a:pt x="3245829" y="1204310"/>
                  </a:lnTo>
                  <a:lnTo>
                    <a:pt x="3277215" y="1172329"/>
                  </a:lnTo>
                  <a:lnTo>
                    <a:pt x="3308601" y="1140284"/>
                  </a:lnTo>
                  <a:lnTo>
                    <a:pt x="3339986" y="1108177"/>
                  </a:lnTo>
                  <a:lnTo>
                    <a:pt x="3371372" y="1076014"/>
                  </a:lnTo>
                  <a:lnTo>
                    <a:pt x="3402758" y="1043799"/>
                  </a:lnTo>
                  <a:lnTo>
                    <a:pt x="3434144" y="1011536"/>
                  </a:lnTo>
                  <a:lnTo>
                    <a:pt x="3465530" y="979228"/>
                  </a:lnTo>
                  <a:lnTo>
                    <a:pt x="3496916" y="946878"/>
                  </a:lnTo>
                  <a:lnTo>
                    <a:pt x="3528301" y="914491"/>
                  </a:lnTo>
                  <a:lnTo>
                    <a:pt x="3559687" y="882068"/>
                  </a:lnTo>
                  <a:lnTo>
                    <a:pt x="3591073" y="849613"/>
                  </a:lnTo>
                  <a:lnTo>
                    <a:pt x="3622459" y="817128"/>
                  </a:lnTo>
                  <a:lnTo>
                    <a:pt x="3653845" y="784616"/>
                  </a:lnTo>
                  <a:lnTo>
                    <a:pt x="3685231" y="752079"/>
                  </a:lnTo>
                  <a:lnTo>
                    <a:pt x="3716616" y="719519"/>
                  </a:lnTo>
                  <a:lnTo>
                    <a:pt x="3748002" y="686938"/>
                  </a:lnTo>
                  <a:lnTo>
                    <a:pt x="3779388" y="654337"/>
                  </a:lnTo>
                  <a:lnTo>
                    <a:pt x="3810774" y="621719"/>
                  </a:lnTo>
                  <a:lnTo>
                    <a:pt x="3842160" y="589084"/>
                  </a:lnTo>
                  <a:lnTo>
                    <a:pt x="3873546" y="556434"/>
                  </a:lnTo>
                  <a:lnTo>
                    <a:pt x="3904932" y="523771"/>
                  </a:lnTo>
                  <a:lnTo>
                    <a:pt x="3936317" y="491095"/>
                  </a:lnTo>
                  <a:lnTo>
                    <a:pt x="3967703" y="458407"/>
                  </a:lnTo>
                  <a:lnTo>
                    <a:pt x="3999089" y="425709"/>
                  </a:lnTo>
                  <a:lnTo>
                    <a:pt x="4030475" y="393002"/>
                  </a:lnTo>
                  <a:lnTo>
                    <a:pt x="4061861" y="360285"/>
                  </a:lnTo>
                  <a:lnTo>
                    <a:pt x="4093247" y="327561"/>
                  </a:lnTo>
                  <a:lnTo>
                    <a:pt x="4124632" y="294829"/>
                  </a:lnTo>
                  <a:lnTo>
                    <a:pt x="4156018" y="262090"/>
                  </a:lnTo>
                  <a:lnTo>
                    <a:pt x="4187404" y="229346"/>
                  </a:lnTo>
                  <a:lnTo>
                    <a:pt x="4218790" y="196595"/>
                  </a:lnTo>
                  <a:lnTo>
                    <a:pt x="4250176" y="163840"/>
                  </a:lnTo>
                  <a:lnTo>
                    <a:pt x="4281562" y="131080"/>
                  </a:lnTo>
                  <a:lnTo>
                    <a:pt x="4312948" y="98315"/>
                  </a:lnTo>
                  <a:lnTo>
                    <a:pt x="4344333" y="65547"/>
                  </a:lnTo>
                  <a:lnTo>
                    <a:pt x="4375719" y="32775"/>
                  </a:lnTo>
                  <a:lnTo>
                    <a:pt x="4407105" y="0"/>
                  </a:lnTo>
                  <a:lnTo>
                    <a:pt x="4407105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5470" y="1706474"/>
              <a:ext cx="4327244" cy="4397622"/>
            </a:xfrm>
            <a:custGeom>
              <a:avLst/>
              <a:pathLst>
                <a:path w="4327244" h="4397622">
                  <a:moveTo>
                    <a:pt x="0" y="4397622"/>
                  </a:moveTo>
                  <a:lnTo>
                    <a:pt x="27384" y="4369002"/>
                  </a:lnTo>
                  <a:lnTo>
                    <a:pt x="58770" y="4336202"/>
                  </a:lnTo>
                  <a:lnTo>
                    <a:pt x="90155" y="4303401"/>
                  </a:lnTo>
                  <a:lnTo>
                    <a:pt x="121541" y="4270602"/>
                  </a:lnTo>
                  <a:lnTo>
                    <a:pt x="152927" y="4237804"/>
                  </a:lnTo>
                  <a:lnTo>
                    <a:pt x="184313" y="4205007"/>
                  </a:lnTo>
                  <a:lnTo>
                    <a:pt x="215699" y="4172211"/>
                  </a:lnTo>
                  <a:lnTo>
                    <a:pt x="247085" y="4139417"/>
                  </a:lnTo>
                  <a:lnTo>
                    <a:pt x="278471" y="4106624"/>
                  </a:lnTo>
                  <a:lnTo>
                    <a:pt x="309856" y="4073833"/>
                  </a:lnTo>
                  <a:lnTo>
                    <a:pt x="341242" y="4041043"/>
                  </a:lnTo>
                  <a:lnTo>
                    <a:pt x="372628" y="4008256"/>
                  </a:lnTo>
                  <a:lnTo>
                    <a:pt x="404014" y="3975470"/>
                  </a:lnTo>
                  <a:lnTo>
                    <a:pt x="435400" y="3942687"/>
                  </a:lnTo>
                  <a:lnTo>
                    <a:pt x="466786" y="3909907"/>
                  </a:lnTo>
                  <a:lnTo>
                    <a:pt x="498171" y="3877129"/>
                  </a:lnTo>
                  <a:lnTo>
                    <a:pt x="529557" y="3844354"/>
                  </a:lnTo>
                  <a:lnTo>
                    <a:pt x="560943" y="3811583"/>
                  </a:lnTo>
                  <a:lnTo>
                    <a:pt x="592329" y="3778815"/>
                  </a:lnTo>
                  <a:lnTo>
                    <a:pt x="623715" y="3746051"/>
                  </a:lnTo>
                  <a:lnTo>
                    <a:pt x="655101" y="3713292"/>
                  </a:lnTo>
                  <a:lnTo>
                    <a:pt x="686487" y="3680537"/>
                  </a:lnTo>
                  <a:lnTo>
                    <a:pt x="717872" y="3647788"/>
                  </a:lnTo>
                  <a:lnTo>
                    <a:pt x="749258" y="3615044"/>
                  </a:lnTo>
                  <a:lnTo>
                    <a:pt x="780644" y="3582306"/>
                  </a:lnTo>
                  <a:lnTo>
                    <a:pt x="812030" y="3549576"/>
                  </a:lnTo>
                  <a:lnTo>
                    <a:pt x="843416" y="3516853"/>
                  </a:lnTo>
                  <a:lnTo>
                    <a:pt x="874802" y="3484138"/>
                  </a:lnTo>
                  <a:lnTo>
                    <a:pt x="906187" y="3451432"/>
                  </a:lnTo>
                  <a:lnTo>
                    <a:pt x="937573" y="3418736"/>
                  </a:lnTo>
                  <a:lnTo>
                    <a:pt x="968959" y="3386050"/>
                  </a:lnTo>
                  <a:lnTo>
                    <a:pt x="1000345" y="3353376"/>
                  </a:lnTo>
                  <a:lnTo>
                    <a:pt x="1031731" y="3320715"/>
                  </a:lnTo>
                  <a:lnTo>
                    <a:pt x="1063117" y="3288068"/>
                  </a:lnTo>
                  <a:lnTo>
                    <a:pt x="1094502" y="3255435"/>
                  </a:lnTo>
                  <a:lnTo>
                    <a:pt x="1125888" y="3222820"/>
                  </a:lnTo>
                  <a:lnTo>
                    <a:pt x="1157274" y="3190222"/>
                  </a:lnTo>
                  <a:lnTo>
                    <a:pt x="1188660" y="3157644"/>
                  </a:lnTo>
                  <a:lnTo>
                    <a:pt x="1220046" y="3125088"/>
                  </a:lnTo>
                  <a:lnTo>
                    <a:pt x="1251432" y="3092555"/>
                  </a:lnTo>
                  <a:lnTo>
                    <a:pt x="1282818" y="3060048"/>
                  </a:lnTo>
                  <a:lnTo>
                    <a:pt x="1314203" y="3027568"/>
                  </a:lnTo>
                  <a:lnTo>
                    <a:pt x="1345589" y="2995118"/>
                  </a:lnTo>
                  <a:lnTo>
                    <a:pt x="1376975" y="2962701"/>
                  </a:lnTo>
                  <a:lnTo>
                    <a:pt x="1408361" y="2930320"/>
                  </a:lnTo>
                  <a:lnTo>
                    <a:pt x="1439747" y="2897978"/>
                  </a:lnTo>
                  <a:lnTo>
                    <a:pt x="1471133" y="2865677"/>
                  </a:lnTo>
                  <a:lnTo>
                    <a:pt x="1502518" y="2833421"/>
                  </a:lnTo>
                  <a:lnTo>
                    <a:pt x="1533904" y="2801215"/>
                  </a:lnTo>
                  <a:lnTo>
                    <a:pt x="1565290" y="2769061"/>
                  </a:lnTo>
                  <a:lnTo>
                    <a:pt x="1596676" y="2736965"/>
                  </a:lnTo>
                  <a:lnTo>
                    <a:pt x="1628062" y="2704930"/>
                  </a:lnTo>
                  <a:lnTo>
                    <a:pt x="1659448" y="2672961"/>
                  </a:lnTo>
                  <a:lnTo>
                    <a:pt x="1690833" y="2641062"/>
                  </a:lnTo>
                  <a:lnTo>
                    <a:pt x="1722219" y="2609239"/>
                  </a:lnTo>
                  <a:lnTo>
                    <a:pt x="1753605" y="2577497"/>
                  </a:lnTo>
                  <a:lnTo>
                    <a:pt x="1784991" y="2545841"/>
                  </a:lnTo>
                  <a:lnTo>
                    <a:pt x="1816377" y="2514275"/>
                  </a:lnTo>
                  <a:lnTo>
                    <a:pt x="1847763" y="2482806"/>
                  </a:lnTo>
                  <a:lnTo>
                    <a:pt x="1879149" y="2451437"/>
                  </a:lnTo>
                  <a:lnTo>
                    <a:pt x="1910534" y="2420174"/>
                  </a:lnTo>
                  <a:lnTo>
                    <a:pt x="1941920" y="2389020"/>
                  </a:lnTo>
                  <a:lnTo>
                    <a:pt x="1973306" y="2357980"/>
                  </a:lnTo>
                  <a:lnTo>
                    <a:pt x="2004692" y="2327056"/>
                  </a:lnTo>
                  <a:lnTo>
                    <a:pt x="2036078" y="2296251"/>
                  </a:lnTo>
                  <a:lnTo>
                    <a:pt x="2067464" y="2265566"/>
                  </a:lnTo>
                  <a:lnTo>
                    <a:pt x="2098849" y="2235002"/>
                  </a:lnTo>
                  <a:lnTo>
                    <a:pt x="2130235" y="2204556"/>
                  </a:lnTo>
                  <a:lnTo>
                    <a:pt x="2161621" y="2174226"/>
                  </a:lnTo>
                  <a:lnTo>
                    <a:pt x="2193007" y="2144008"/>
                  </a:lnTo>
                  <a:lnTo>
                    <a:pt x="2224393" y="2113896"/>
                  </a:lnTo>
                  <a:lnTo>
                    <a:pt x="2255779" y="2083881"/>
                  </a:lnTo>
                  <a:lnTo>
                    <a:pt x="2287164" y="2053956"/>
                  </a:lnTo>
                  <a:lnTo>
                    <a:pt x="2318550" y="2024107"/>
                  </a:lnTo>
                  <a:lnTo>
                    <a:pt x="2349936" y="1994323"/>
                  </a:lnTo>
                  <a:lnTo>
                    <a:pt x="2381322" y="1964589"/>
                  </a:lnTo>
                  <a:lnTo>
                    <a:pt x="2412708" y="1934891"/>
                  </a:lnTo>
                  <a:lnTo>
                    <a:pt x="2444094" y="1905212"/>
                  </a:lnTo>
                  <a:lnTo>
                    <a:pt x="2475480" y="1875536"/>
                  </a:lnTo>
                  <a:lnTo>
                    <a:pt x="2506865" y="1845847"/>
                  </a:lnTo>
                  <a:lnTo>
                    <a:pt x="2538251" y="1816129"/>
                  </a:lnTo>
                  <a:lnTo>
                    <a:pt x="2569637" y="1786365"/>
                  </a:lnTo>
                  <a:lnTo>
                    <a:pt x="2601023" y="1756542"/>
                  </a:lnTo>
                  <a:lnTo>
                    <a:pt x="2632409" y="1726647"/>
                  </a:lnTo>
                  <a:lnTo>
                    <a:pt x="2663795" y="1696667"/>
                  </a:lnTo>
                  <a:lnTo>
                    <a:pt x="2695180" y="1666592"/>
                  </a:lnTo>
                  <a:lnTo>
                    <a:pt x="2726566" y="1636415"/>
                  </a:lnTo>
                  <a:lnTo>
                    <a:pt x="2757952" y="1606127"/>
                  </a:lnTo>
                  <a:lnTo>
                    <a:pt x="2789338" y="1575725"/>
                  </a:lnTo>
                  <a:lnTo>
                    <a:pt x="2820724" y="1545205"/>
                  </a:lnTo>
                  <a:lnTo>
                    <a:pt x="2852110" y="1514565"/>
                  </a:lnTo>
                  <a:lnTo>
                    <a:pt x="2883495" y="1483805"/>
                  </a:lnTo>
                  <a:lnTo>
                    <a:pt x="2914881" y="1452926"/>
                  </a:lnTo>
                  <a:lnTo>
                    <a:pt x="2946267" y="1421929"/>
                  </a:lnTo>
                  <a:lnTo>
                    <a:pt x="2977653" y="1390817"/>
                  </a:lnTo>
                  <a:lnTo>
                    <a:pt x="3009039" y="1359594"/>
                  </a:lnTo>
                  <a:lnTo>
                    <a:pt x="3040425" y="1328265"/>
                  </a:lnTo>
                  <a:lnTo>
                    <a:pt x="3071811" y="1296832"/>
                  </a:lnTo>
                  <a:lnTo>
                    <a:pt x="3103196" y="1265302"/>
                  </a:lnTo>
                  <a:lnTo>
                    <a:pt x="3134582" y="1233679"/>
                  </a:lnTo>
                  <a:lnTo>
                    <a:pt x="3165968" y="1201968"/>
                  </a:lnTo>
                  <a:lnTo>
                    <a:pt x="3197354" y="1170175"/>
                  </a:lnTo>
                  <a:lnTo>
                    <a:pt x="3228740" y="1138304"/>
                  </a:lnTo>
                  <a:lnTo>
                    <a:pt x="3260126" y="1106361"/>
                  </a:lnTo>
                  <a:lnTo>
                    <a:pt x="3291511" y="1074350"/>
                  </a:lnTo>
                  <a:lnTo>
                    <a:pt x="3322897" y="1042276"/>
                  </a:lnTo>
                  <a:lnTo>
                    <a:pt x="3354283" y="1010143"/>
                  </a:lnTo>
                  <a:lnTo>
                    <a:pt x="3385669" y="977956"/>
                  </a:lnTo>
                  <a:lnTo>
                    <a:pt x="3417055" y="945719"/>
                  </a:lnTo>
                  <a:lnTo>
                    <a:pt x="3448441" y="913434"/>
                  </a:lnTo>
                  <a:lnTo>
                    <a:pt x="3479826" y="881107"/>
                  </a:lnTo>
                  <a:lnTo>
                    <a:pt x="3511212" y="848740"/>
                  </a:lnTo>
                  <a:lnTo>
                    <a:pt x="3542598" y="816336"/>
                  </a:lnTo>
                  <a:lnTo>
                    <a:pt x="3573984" y="783898"/>
                  </a:lnTo>
                  <a:lnTo>
                    <a:pt x="3605370" y="751430"/>
                  </a:lnTo>
                  <a:lnTo>
                    <a:pt x="3636756" y="718932"/>
                  </a:lnTo>
                  <a:lnTo>
                    <a:pt x="3668142" y="686409"/>
                  </a:lnTo>
                  <a:lnTo>
                    <a:pt x="3699527" y="653861"/>
                  </a:lnTo>
                  <a:lnTo>
                    <a:pt x="3730913" y="621291"/>
                  </a:lnTo>
                  <a:lnTo>
                    <a:pt x="3762299" y="588700"/>
                  </a:lnTo>
                  <a:lnTo>
                    <a:pt x="3793685" y="556091"/>
                  </a:lnTo>
                  <a:lnTo>
                    <a:pt x="3825071" y="523465"/>
                  </a:lnTo>
                  <a:lnTo>
                    <a:pt x="3856457" y="490823"/>
                  </a:lnTo>
                  <a:lnTo>
                    <a:pt x="3887842" y="458167"/>
                  </a:lnTo>
                  <a:lnTo>
                    <a:pt x="3919228" y="425498"/>
                  </a:lnTo>
                  <a:lnTo>
                    <a:pt x="3950614" y="392817"/>
                  </a:lnTo>
                  <a:lnTo>
                    <a:pt x="3982000" y="360124"/>
                  </a:lnTo>
                  <a:lnTo>
                    <a:pt x="4013386" y="327422"/>
                  </a:lnTo>
                  <a:lnTo>
                    <a:pt x="4044772" y="294710"/>
                  </a:lnTo>
                  <a:lnTo>
                    <a:pt x="4076157" y="261990"/>
                  </a:lnTo>
                  <a:lnTo>
                    <a:pt x="4107543" y="229262"/>
                  </a:lnTo>
                  <a:lnTo>
                    <a:pt x="4138929" y="196527"/>
                  </a:lnTo>
                  <a:lnTo>
                    <a:pt x="4170315" y="163786"/>
                  </a:lnTo>
                  <a:lnTo>
                    <a:pt x="4201701" y="131038"/>
                  </a:lnTo>
                  <a:lnTo>
                    <a:pt x="4233087" y="98286"/>
                  </a:lnTo>
                  <a:lnTo>
                    <a:pt x="4264473" y="65528"/>
                  </a:lnTo>
                  <a:lnTo>
                    <a:pt x="4295858" y="32766"/>
                  </a:lnTo>
                  <a:lnTo>
                    <a:pt x="4327244" y="0"/>
                  </a:lnTo>
                  <a:lnTo>
                    <a:pt x="432724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70265" y="1836732"/>
              <a:ext cx="4202449" cy="4267364"/>
            </a:xfrm>
            <a:custGeom>
              <a:avLst/>
              <a:pathLst>
                <a:path w="4202449" h="4267364">
                  <a:moveTo>
                    <a:pt x="0" y="4267364"/>
                  </a:moveTo>
                  <a:lnTo>
                    <a:pt x="28132" y="4237962"/>
                  </a:lnTo>
                  <a:lnTo>
                    <a:pt x="59518" y="4205161"/>
                  </a:lnTo>
                  <a:lnTo>
                    <a:pt x="90904" y="4172361"/>
                  </a:lnTo>
                  <a:lnTo>
                    <a:pt x="122290" y="4139562"/>
                  </a:lnTo>
                  <a:lnTo>
                    <a:pt x="153676" y="4106764"/>
                  </a:lnTo>
                  <a:lnTo>
                    <a:pt x="185062" y="4073967"/>
                  </a:lnTo>
                  <a:lnTo>
                    <a:pt x="216447" y="4041172"/>
                  </a:lnTo>
                  <a:lnTo>
                    <a:pt x="247833" y="4008377"/>
                  </a:lnTo>
                  <a:lnTo>
                    <a:pt x="279219" y="3975584"/>
                  </a:lnTo>
                  <a:lnTo>
                    <a:pt x="310605" y="3942793"/>
                  </a:lnTo>
                  <a:lnTo>
                    <a:pt x="341991" y="3910004"/>
                  </a:lnTo>
                  <a:lnTo>
                    <a:pt x="373377" y="3877216"/>
                  </a:lnTo>
                  <a:lnTo>
                    <a:pt x="404762" y="3844431"/>
                  </a:lnTo>
                  <a:lnTo>
                    <a:pt x="436148" y="3811648"/>
                  </a:lnTo>
                  <a:lnTo>
                    <a:pt x="467534" y="3778867"/>
                  </a:lnTo>
                  <a:lnTo>
                    <a:pt x="498920" y="3746089"/>
                  </a:lnTo>
                  <a:lnTo>
                    <a:pt x="530306" y="3713315"/>
                  </a:lnTo>
                  <a:lnTo>
                    <a:pt x="561692" y="3680543"/>
                  </a:lnTo>
                  <a:lnTo>
                    <a:pt x="593077" y="3647776"/>
                  </a:lnTo>
                  <a:lnTo>
                    <a:pt x="624463" y="3615012"/>
                  </a:lnTo>
                  <a:lnTo>
                    <a:pt x="655849" y="3582253"/>
                  </a:lnTo>
                  <a:lnTo>
                    <a:pt x="687235" y="3549498"/>
                  </a:lnTo>
                  <a:lnTo>
                    <a:pt x="718621" y="3516749"/>
                  </a:lnTo>
                  <a:lnTo>
                    <a:pt x="750007" y="3484005"/>
                  </a:lnTo>
                  <a:lnTo>
                    <a:pt x="781393" y="3451268"/>
                  </a:lnTo>
                  <a:lnTo>
                    <a:pt x="812778" y="3418538"/>
                  </a:lnTo>
                  <a:lnTo>
                    <a:pt x="844164" y="3385815"/>
                  </a:lnTo>
                  <a:lnTo>
                    <a:pt x="875550" y="3353100"/>
                  </a:lnTo>
                  <a:lnTo>
                    <a:pt x="906936" y="3320394"/>
                  </a:lnTo>
                  <a:lnTo>
                    <a:pt x="938322" y="3287698"/>
                  </a:lnTo>
                  <a:lnTo>
                    <a:pt x="969708" y="3255013"/>
                  </a:lnTo>
                  <a:lnTo>
                    <a:pt x="1001093" y="3222339"/>
                  </a:lnTo>
                  <a:lnTo>
                    <a:pt x="1032479" y="3189678"/>
                  </a:lnTo>
                  <a:lnTo>
                    <a:pt x="1063865" y="3157031"/>
                  </a:lnTo>
                  <a:lnTo>
                    <a:pt x="1095251" y="3124399"/>
                  </a:lnTo>
                  <a:lnTo>
                    <a:pt x="1126637" y="3091784"/>
                  </a:lnTo>
                  <a:lnTo>
                    <a:pt x="1158023" y="3059187"/>
                  </a:lnTo>
                  <a:lnTo>
                    <a:pt x="1189408" y="3026610"/>
                  </a:lnTo>
                  <a:lnTo>
                    <a:pt x="1220794" y="2994054"/>
                  </a:lnTo>
                  <a:lnTo>
                    <a:pt x="1252180" y="2961522"/>
                  </a:lnTo>
                  <a:lnTo>
                    <a:pt x="1283566" y="2929015"/>
                  </a:lnTo>
                  <a:lnTo>
                    <a:pt x="1314952" y="2896536"/>
                  </a:lnTo>
                  <a:lnTo>
                    <a:pt x="1346338" y="2864087"/>
                  </a:lnTo>
                  <a:lnTo>
                    <a:pt x="1377724" y="2831671"/>
                  </a:lnTo>
                  <a:lnTo>
                    <a:pt x="1409109" y="2799291"/>
                  </a:lnTo>
                  <a:lnTo>
                    <a:pt x="1440495" y="2766949"/>
                  </a:lnTo>
                  <a:lnTo>
                    <a:pt x="1471881" y="2734649"/>
                  </a:lnTo>
                  <a:lnTo>
                    <a:pt x="1503267" y="2702395"/>
                  </a:lnTo>
                  <a:lnTo>
                    <a:pt x="1534653" y="2670190"/>
                  </a:lnTo>
                  <a:lnTo>
                    <a:pt x="1566039" y="2638037"/>
                  </a:lnTo>
                  <a:lnTo>
                    <a:pt x="1597424" y="2605942"/>
                  </a:lnTo>
                  <a:lnTo>
                    <a:pt x="1628810" y="2573909"/>
                  </a:lnTo>
                  <a:lnTo>
                    <a:pt x="1660196" y="2541941"/>
                  </a:lnTo>
                  <a:lnTo>
                    <a:pt x="1691582" y="2510044"/>
                  </a:lnTo>
                  <a:lnTo>
                    <a:pt x="1722968" y="2478224"/>
                  </a:lnTo>
                  <a:lnTo>
                    <a:pt x="1754354" y="2446483"/>
                  </a:lnTo>
                  <a:lnTo>
                    <a:pt x="1785739" y="2414829"/>
                  </a:lnTo>
                  <a:lnTo>
                    <a:pt x="1817125" y="2383266"/>
                  </a:lnTo>
                  <a:lnTo>
                    <a:pt x="1848511" y="2351799"/>
                  </a:lnTo>
                  <a:lnTo>
                    <a:pt x="1879897" y="2320432"/>
                  </a:lnTo>
                  <a:lnTo>
                    <a:pt x="1911283" y="2289172"/>
                  </a:lnTo>
                  <a:lnTo>
                    <a:pt x="1942669" y="2258021"/>
                  </a:lnTo>
                  <a:lnTo>
                    <a:pt x="1974055" y="2226983"/>
                  </a:lnTo>
                  <a:lnTo>
                    <a:pt x="2005440" y="2196062"/>
                  </a:lnTo>
                  <a:lnTo>
                    <a:pt x="2036826" y="2165260"/>
                  </a:lnTo>
                  <a:lnTo>
                    <a:pt x="2068212" y="2134578"/>
                  </a:lnTo>
                  <a:lnTo>
                    <a:pt x="2099598" y="2104016"/>
                  </a:lnTo>
                  <a:lnTo>
                    <a:pt x="2130984" y="2073573"/>
                  </a:lnTo>
                  <a:lnTo>
                    <a:pt x="2162370" y="2043246"/>
                  </a:lnTo>
                  <a:lnTo>
                    <a:pt x="2193755" y="2013031"/>
                  </a:lnTo>
                  <a:lnTo>
                    <a:pt x="2225141" y="1982921"/>
                  </a:lnTo>
                  <a:lnTo>
                    <a:pt x="2256527" y="1952909"/>
                  </a:lnTo>
                  <a:lnTo>
                    <a:pt x="2287913" y="1922985"/>
                  </a:lnTo>
                  <a:lnTo>
                    <a:pt x="2319299" y="1893138"/>
                  </a:lnTo>
                  <a:lnTo>
                    <a:pt x="2350685" y="1863355"/>
                  </a:lnTo>
                  <a:lnTo>
                    <a:pt x="2382070" y="1833623"/>
                  </a:lnTo>
                  <a:lnTo>
                    <a:pt x="2413456" y="1803925"/>
                  </a:lnTo>
                  <a:lnTo>
                    <a:pt x="2444842" y="1774247"/>
                  </a:lnTo>
                  <a:lnTo>
                    <a:pt x="2476228" y="1744571"/>
                  </a:lnTo>
                  <a:lnTo>
                    <a:pt x="2507614" y="1714881"/>
                  </a:lnTo>
                  <a:lnTo>
                    <a:pt x="2539000" y="1685162"/>
                  </a:lnTo>
                  <a:lnTo>
                    <a:pt x="2570386" y="1655397"/>
                  </a:lnTo>
                  <a:lnTo>
                    <a:pt x="2601771" y="1625573"/>
                  </a:lnTo>
                  <a:lnTo>
                    <a:pt x="2633157" y="1595675"/>
                  </a:lnTo>
                  <a:lnTo>
                    <a:pt x="2664543" y="1565693"/>
                  </a:lnTo>
                  <a:lnTo>
                    <a:pt x="2695929" y="1535616"/>
                  </a:lnTo>
                  <a:lnTo>
                    <a:pt x="2727315" y="1505436"/>
                  </a:lnTo>
                  <a:lnTo>
                    <a:pt x="2758701" y="1475146"/>
                  </a:lnTo>
                  <a:lnTo>
                    <a:pt x="2790086" y="1444741"/>
                  </a:lnTo>
                  <a:lnTo>
                    <a:pt x="2821472" y="1414218"/>
                  </a:lnTo>
                  <a:lnTo>
                    <a:pt x="2852858" y="1383575"/>
                  </a:lnTo>
                  <a:lnTo>
                    <a:pt x="2884244" y="1352812"/>
                  </a:lnTo>
                  <a:lnTo>
                    <a:pt x="2915630" y="1321930"/>
                  </a:lnTo>
                  <a:lnTo>
                    <a:pt x="2947016" y="1290930"/>
                  </a:lnTo>
                  <a:lnTo>
                    <a:pt x="2978401" y="1259816"/>
                  </a:lnTo>
                  <a:lnTo>
                    <a:pt x="3009787" y="1228591"/>
                  </a:lnTo>
                  <a:lnTo>
                    <a:pt x="3041173" y="1197258"/>
                  </a:lnTo>
                  <a:lnTo>
                    <a:pt x="3072559" y="1165823"/>
                  </a:lnTo>
                  <a:lnTo>
                    <a:pt x="3103945" y="1134291"/>
                  </a:lnTo>
                  <a:lnTo>
                    <a:pt x="3135331" y="1102666"/>
                  </a:lnTo>
                  <a:lnTo>
                    <a:pt x="3166717" y="1070953"/>
                  </a:lnTo>
                  <a:lnTo>
                    <a:pt x="3198102" y="1039158"/>
                  </a:lnTo>
                  <a:lnTo>
                    <a:pt x="3229488" y="1007286"/>
                  </a:lnTo>
                  <a:lnTo>
                    <a:pt x="3260874" y="975341"/>
                  </a:lnTo>
                  <a:lnTo>
                    <a:pt x="3292260" y="943328"/>
                  </a:lnTo>
                  <a:lnTo>
                    <a:pt x="3323646" y="911253"/>
                  </a:lnTo>
                  <a:lnTo>
                    <a:pt x="3355032" y="879119"/>
                  </a:lnTo>
                  <a:lnTo>
                    <a:pt x="3386417" y="846930"/>
                  </a:lnTo>
                  <a:lnTo>
                    <a:pt x="3417803" y="814691"/>
                  </a:lnTo>
                  <a:lnTo>
                    <a:pt x="3449189" y="782406"/>
                  </a:lnTo>
                  <a:lnTo>
                    <a:pt x="3480575" y="750078"/>
                  </a:lnTo>
                  <a:lnTo>
                    <a:pt x="3511961" y="717710"/>
                  </a:lnTo>
                  <a:lnTo>
                    <a:pt x="3543347" y="685305"/>
                  </a:lnTo>
                  <a:lnTo>
                    <a:pt x="3574732" y="652867"/>
                  </a:lnTo>
                  <a:lnTo>
                    <a:pt x="3606118" y="620397"/>
                  </a:lnTo>
                  <a:lnTo>
                    <a:pt x="3637504" y="587899"/>
                  </a:lnTo>
                  <a:lnTo>
                    <a:pt x="3668890" y="555375"/>
                  </a:lnTo>
                  <a:lnTo>
                    <a:pt x="3700276" y="522826"/>
                  </a:lnTo>
                  <a:lnTo>
                    <a:pt x="3731662" y="490256"/>
                  </a:lnTo>
                  <a:lnTo>
                    <a:pt x="3763048" y="457665"/>
                  </a:lnTo>
                  <a:lnTo>
                    <a:pt x="3794433" y="425056"/>
                  </a:lnTo>
                  <a:lnTo>
                    <a:pt x="3825819" y="392429"/>
                  </a:lnTo>
                  <a:lnTo>
                    <a:pt x="3857205" y="359787"/>
                  </a:lnTo>
                  <a:lnTo>
                    <a:pt x="3888591" y="327131"/>
                  </a:lnTo>
                  <a:lnTo>
                    <a:pt x="3919977" y="294461"/>
                  </a:lnTo>
                  <a:lnTo>
                    <a:pt x="3951363" y="261779"/>
                  </a:lnTo>
                  <a:lnTo>
                    <a:pt x="3982748" y="229087"/>
                  </a:lnTo>
                  <a:lnTo>
                    <a:pt x="4014134" y="196384"/>
                  </a:lnTo>
                  <a:lnTo>
                    <a:pt x="4045520" y="163672"/>
                  </a:lnTo>
                  <a:lnTo>
                    <a:pt x="4076906" y="130952"/>
                  </a:lnTo>
                  <a:lnTo>
                    <a:pt x="4108292" y="98224"/>
                  </a:lnTo>
                  <a:lnTo>
                    <a:pt x="4139678" y="65489"/>
                  </a:lnTo>
                  <a:lnTo>
                    <a:pt x="4171063" y="32747"/>
                  </a:lnTo>
                  <a:lnTo>
                    <a:pt x="4202449" y="0"/>
                  </a:lnTo>
                  <a:lnTo>
                    <a:pt x="4202449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25514" y="6077275"/>
              <a:ext cx="53643" cy="5364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63314" y="6083690"/>
              <a:ext cx="40814" cy="4081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83471" y="4925244"/>
              <a:ext cx="63272" cy="632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11288" y="6068892"/>
              <a:ext cx="70410" cy="7041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66893" y="4110974"/>
              <a:ext cx="21972" cy="219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79038" y="6073870"/>
              <a:ext cx="60453" cy="6045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12016" y="4993974"/>
              <a:ext cx="57268" cy="5726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344923" y="3954496"/>
              <a:ext cx="54226" cy="542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376030" y="4663873"/>
              <a:ext cx="54784" cy="547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05737" y="4982020"/>
              <a:ext cx="58142" cy="581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32075" y="6069978"/>
              <a:ext cx="68237" cy="6823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01305" y="6076437"/>
              <a:ext cx="55320" cy="5532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30871" y="3865643"/>
              <a:ext cx="58960" cy="5896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62666" y="4690629"/>
              <a:ext cx="58142" cy="581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05389" y="4303210"/>
              <a:ext cx="35469" cy="35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24283" y="4990310"/>
              <a:ext cx="60453" cy="6045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652778" y="4712191"/>
              <a:ext cx="66234" cy="6623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685109" y="3884676"/>
              <a:ext cx="64343" cy="6434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37680" y="3696664"/>
              <a:ext cx="21972" cy="219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51418" y="4651131"/>
              <a:ext cx="57268" cy="5726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07530" y="6090678"/>
              <a:ext cx="26838" cy="2683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17207" y="4984086"/>
              <a:ext cx="70257" cy="7025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3495" y="4727796"/>
              <a:ext cx="60453" cy="604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9902" y="4634077"/>
              <a:ext cx="70410" cy="7041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06465" y="4845281"/>
              <a:ext cx="80057" cy="8005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1699" y="4518823"/>
              <a:ext cx="72360" cy="723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82443" y="4407030"/>
              <a:ext cx="53643" cy="5364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04344" y="4539848"/>
              <a:ext cx="72612" cy="726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42556" y="6074617"/>
              <a:ext cx="58960" cy="589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64197" y="4841723"/>
              <a:ext cx="78451" cy="784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98957" y="4638659"/>
              <a:ext cx="71702" cy="717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25865" y="4631562"/>
              <a:ext cx="80658" cy="806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57709" y="4798881"/>
              <a:ext cx="79742" cy="7974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92659" y="4710675"/>
              <a:ext cx="72612" cy="726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25301" y="4506904"/>
              <a:ext cx="70101" cy="701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60844" y="4283143"/>
              <a:ext cx="61786" cy="6178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87272" y="4489353"/>
              <a:ext cx="71702" cy="717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17899" y="4482622"/>
              <a:ext cx="73220" cy="7322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0057" y="4281973"/>
              <a:ext cx="74448" cy="744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12551" y="4159516"/>
              <a:ext cx="72231" cy="7223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53536" y="3822527"/>
              <a:ext cx="53033" cy="530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16351" y="4923166"/>
              <a:ext cx="71970" cy="7197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53321" y="4469911"/>
              <a:ext cx="60800" cy="6080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77380" y="4724657"/>
              <a:ext cx="75455" cy="7545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05282" y="5173705"/>
              <a:ext cx="82422" cy="8242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42674" y="6068892"/>
              <a:ext cx="70410" cy="7041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76039" y="4612913"/>
              <a:ext cx="66450" cy="664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05758" y="5027954"/>
              <a:ext cx="69784" cy="6978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37826" y="4639493"/>
              <a:ext cx="68420" cy="684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65841" y="4896539"/>
              <a:ext cx="75163" cy="7516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398024" y="4759369"/>
              <a:ext cx="73569" cy="73569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30765" y="5271970"/>
              <a:ext cx="70857" cy="708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61866" y="4615374"/>
              <a:ext cx="71427" cy="7142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94940" y="4587896"/>
              <a:ext cx="68052" cy="6805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27929" y="4695548"/>
              <a:ext cx="64844" cy="6484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57527" y="4402958"/>
              <a:ext cx="68420" cy="684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88394" y="4426634"/>
              <a:ext cx="69458" cy="6945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19304" y="4285824"/>
              <a:ext cx="70410" cy="7041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52356" y="4733302"/>
              <a:ext cx="67077" cy="6707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85644" y="4036245"/>
              <a:ext cx="63272" cy="6327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15441" y="4383801"/>
              <a:ext cx="66450" cy="664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743562" y="3981475"/>
              <a:ext cx="72981" cy="7298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27198" y="4955163"/>
              <a:ext cx="50274" cy="5027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51679" y="6072055"/>
              <a:ext cx="64084" cy="640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77428" y="5486745"/>
              <a:ext cx="75358" cy="7535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9216" y="5448478"/>
              <a:ext cx="74553" cy="7455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244654" y="6070872"/>
              <a:ext cx="66450" cy="66450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72958" y="6067791"/>
              <a:ext cx="72612" cy="7261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07756" y="6071202"/>
              <a:ext cx="65789" cy="65789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45839" y="6077900"/>
              <a:ext cx="52394" cy="5239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377913" y="6078588"/>
              <a:ext cx="51018" cy="5101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96237" y="6065526"/>
              <a:ext cx="77141" cy="7714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32455" y="6070358"/>
              <a:ext cx="67477" cy="6747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65157" y="6071674"/>
              <a:ext cx="64844" cy="6484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4236" y="6069368"/>
              <a:ext cx="69458" cy="6945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24850" y="6068596"/>
              <a:ext cx="71002" cy="7100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70621" y="6082981"/>
              <a:ext cx="42232" cy="4223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92897" y="6073870"/>
              <a:ext cx="60453" cy="6045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17446" y="4923878"/>
              <a:ext cx="74126" cy="7412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51003" y="4953525"/>
              <a:ext cx="69784" cy="697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82469" y="6069286"/>
              <a:ext cx="69622" cy="6962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12953" y="4840531"/>
              <a:ext cx="71427" cy="7142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44772" y="6068816"/>
              <a:ext cx="70561" cy="7056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96206" y="4703614"/>
              <a:ext cx="49488" cy="494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30573" y="6082335"/>
              <a:ext cx="43524" cy="4352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48593" y="4964937"/>
              <a:ext cx="70257" cy="7025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80988" y="6069978"/>
              <a:ext cx="68237" cy="6823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213949" y="6071553"/>
              <a:ext cx="65088" cy="650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248015" y="6074233"/>
              <a:ext cx="59728" cy="5972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77223" y="5154849"/>
              <a:ext cx="64084" cy="6408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16767" y="6080214"/>
              <a:ext cx="47766" cy="47766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343871" y="4550600"/>
              <a:ext cx="56331" cy="5633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368693" y="4848415"/>
              <a:ext cx="69458" cy="6945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401169" y="6070457"/>
              <a:ext cx="67279" cy="6727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432555" y="4451281"/>
              <a:ext cx="67279" cy="6727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66085" y="5072577"/>
              <a:ext cx="62989" cy="6298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97191" y="4339707"/>
              <a:ext cx="63549" cy="6354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536942" y="4744895"/>
              <a:ext cx="46819" cy="468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62666" y="4535567"/>
              <a:ext cx="58142" cy="58142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88648" y="4525425"/>
              <a:ext cx="68951" cy="689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26344" y="4903886"/>
              <a:ext cx="56331" cy="5633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53115" y="4011754"/>
              <a:ext cx="65560" cy="65560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85786" y="4432144"/>
              <a:ext cx="62989" cy="6298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14735" y="3995752"/>
              <a:ext cx="67863" cy="6786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51418" y="4035457"/>
              <a:ext cx="57268" cy="5726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92812" y="5821004"/>
              <a:ext cx="81281" cy="8128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85822" y="5674406"/>
              <a:ext cx="95260" cy="952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80264" y="6480277"/>
              <a:ext cx="106376" cy="1063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91205" y="5169753"/>
              <a:ext cx="84494" cy="8449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91707" y="6337220"/>
              <a:ext cx="83490" cy="834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225331" y="5662958"/>
              <a:ext cx="79014" cy="790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18921" y="5691127"/>
              <a:ext cx="91835" cy="9183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221703" y="5247700"/>
              <a:ext cx="86270" cy="862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223249" y="6229278"/>
              <a:ext cx="83177" cy="831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260580" y="5972804"/>
              <a:ext cx="71287" cy="712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254658" y="5785427"/>
              <a:ext cx="83131" cy="8313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43767" y="6422425"/>
              <a:ext cx="104913" cy="1049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58125" y="5219657"/>
              <a:ext cx="76198" cy="761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58125" y="6241302"/>
              <a:ext cx="76198" cy="761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90333" y="5774847"/>
              <a:ext cx="74553" cy="7455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282815" y="5614151"/>
              <a:ext cx="89590" cy="895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274599" y="6442452"/>
              <a:ext cx="106020" cy="1060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86887" y="5126348"/>
              <a:ext cx="81444" cy="8144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288206" y="6064585"/>
              <a:ext cx="78806" cy="788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18936" y="5966263"/>
              <a:ext cx="80118" cy="8011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3274" y="5471625"/>
              <a:ext cx="91443" cy="9144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05559" y="6308994"/>
              <a:ext cx="106872" cy="1068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317339" y="5086834"/>
              <a:ext cx="83312" cy="833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317909" y="6248640"/>
              <a:ext cx="82174" cy="821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46583" y="5530254"/>
              <a:ext cx="87597" cy="875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342256" y="5544744"/>
              <a:ext cx="96250" cy="962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336342" y="6331741"/>
              <a:ext cx="108079" cy="1080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45228" y="5320064"/>
              <a:ext cx="90307" cy="9030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5471" y="6190841"/>
              <a:ext cx="89820" cy="8982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77998" y="5470354"/>
              <a:ext cx="87539" cy="875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374119" y="5406945"/>
              <a:ext cx="95297" cy="952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367499" y="6311678"/>
              <a:ext cx="108537" cy="1085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375989" y="5202922"/>
              <a:ext cx="91556" cy="915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75671" y="6073171"/>
              <a:ext cx="92193" cy="921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409486" y="5508198"/>
              <a:ext cx="87334" cy="873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04649" y="5477757"/>
              <a:ext cx="97007" cy="970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99558" y="6240661"/>
              <a:ext cx="107190" cy="10719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406969" y="5150010"/>
              <a:ext cx="92367" cy="923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07489" y="6304646"/>
              <a:ext cx="91328" cy="9132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45767" y="5586217"/>
              <a:ext cx="77544" cy="7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440828" y="5257903"/>
              <a:ext cx="87422" cy="8742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32897" y="6166069"/>
              <a:ext cx="103284" cy="1032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33013" y="6505583"/>
              <a:ext cx="103052" cy="1030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46307" y="5052360"/>
              <a:ext cx="76463" cy="764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443657" y="5992987"/>
              <a:ext cx="81763" cy="8176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87759" y="6075931"/>
              <a:ext cx="56331" cy="5633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82918" y="5351244"/>
              <a:ext cx="66013" cy="660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471779" y="6523655"/>
              <a:ext cx="88291" cy="882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465082" y="6106391"/>
              <a:ext cx="101685" cy="10168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85525" y="4997195"/>
              <a:ext cx="60800" cy="608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83145" y="6390997"/>
              <a:ext cx="65560" cy="6556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514767" y="5698341"/>
              <a:ext cx="65088" cy="650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05024" y="5358280"/>
              <a:ext cx="84573" cy="845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502955" y="6314141"/>
              <a:ext cx="88710" cy="8871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96357" y="6233718"/>
              <a:ext cx="101906" cy="1019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510140" y="5313094"/>
              <a:ext cx="74342" cy="7434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08907" y="6002969"/>
              <a:ext cx="76808" cy="768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537788" y="5533752"/>
              <a:ext cx="81816" cy="818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532133" y="5390365"/>
              <a:ext cx="93127" cy="931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527555" y="6409670"/>
              <a:ext cx="102282" cy="1022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525029" y="6140924"/>
              <a:ext cx="107335" cy="1073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536886" y="5032895"/>
              <a:ext cx="83621" cy="83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533925" y="6060814"/>
              <a:ext cx="89543" cy="8954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65218" y="5543880"/>
              <a:ext cx="89728" cy="897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561050" y="5198237"/>
              <a:ext cx="98064" cy="9806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559141" y="6446469"/>
              <a:ext cx="101883" cy="1018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556198" y="6048185"/>
              <a:ext cx="107768" cy="1077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555949" y="6462633"/>
              <a:ext cx="108267" cy="10826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564332" y="5138981"/>
              <a:ext cx="91500" cy="915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569666" y="5806433"/>
              <a:ext cx="80832" cy="8083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598969" y="5335907"/>
              <a:ext cx="84998" cy="8499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92721" y="5240040"/>
              <a:ext cx="97494" cy="9749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593388" y="6425331"/>
              <a:ext cx="96160" cy="961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87659" y="5945296"/>
              <a:ext cx="107619" cy="1076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587602" y="6522497"/>
              <a:ext cx="107731" cy="10773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596974" y="5015475"/>
              <a:ext cx="88988" cy="889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605225" y="5642496"/>
              <a:ext cx="72487" cy="7248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626992" y="5415630"/>
              <a:ext cx="91724" cy="917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622741" y="5219406"/>
              <a:ext cx="100226" cy="1002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621855" y="6357463"/>
              <a:ext cx="101997" cy="1019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619141" y="6015236"/>
              <a:ext cx="107426" cy="1074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618816" y="6508446"/>
              <a:ext cx="108076" cy="1080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627327" y="4795156"/>
              <a:ext cx="91053" cy="910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636610" y="6009270"/>
              <a:ext cx="72487" cy="7248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60189" y="5394481"/>
              <a:ext cx="88102" cy="881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654827" y="5228312"/>
              <a:ext cx="98825" cy="988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656660" y="6427694"/>
              <a:ext cx="95159" cy="951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654226" y="5876855"/>
              <a:ext cx="100027" cy="10002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50801" y="6374908"/>
              <a:ext cx="106878" cy="1068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59307" y="4900819"/>
              <a:ext cx="89865" cy="8986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68959" y="5676480"/>
              <a:ext cx="70561" cy="705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707708" y="4973546"/>
              <a:ext cx="55835" cy="558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02846" y="5246439"/>
              <a:ext cx="65560" cy="655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89023" y="6117245"/>
              <a:ext cx="93206" cy="932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685347" y="5946049"/>
              <a:ext cx="100556" cy="100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682065" y="6373867"/>
              <a:ext cx="107121" cy="10712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708804" y="4876065"/>
              <a:ext cx="53643" cy="5364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710116" y="5873411"/>
              <a:ext cx="51018" cy="510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38155" y="5568769"/>
              <a:ext cx="57712" cy="57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732282" y="5463439"/>
              <a:ext cx="69458" cy="694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720464" y="6075490"/>
              <a:ext cx="93095" cy="9309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16923" y="5987009"/>
              <a:ext cx="100177" cy="1001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13761" y="6292523"/>
              <a:ext cx="106502" cy="1065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36612" y="5260885"/>
              <a:ext cx="60800" cy="608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743128" y="6080214"/>
              <a:ext cx="47766" cy="477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751220" y="5447751"/>
              <a:ext cx="94354" cy="943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46980" y="5126057"/>
              <a:ext cx="102834" cy="10283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45518" y="6097158"/>
              <a:ext cx="105759" cy="1057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743140" y="5837962"/>
              <a:ext cx="110515" cy="1105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742549" y="6275317"/>
              <a:ext cx="111696" cy="11169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750792" y="4881872"/>
              <a:ext cx="95210" cy="952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59470" y="5562875"/>
              <a:ext cx="77855" cy="778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783713" y="5339593"/>
              <a:ext cx="92140" cy="921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778446" y="5131404"/>
              <a:ext cx="102673" cy="1026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77297" y="6118742"/>
              <a:ext cx="104973" cy="1049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774823" y="5800402"/>
              <a:ext cx="109921" cy="1099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774525" y="6368507"/>
              <a:ext cx="110515" cy="11051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81473" y="4757400"/>
              <a:ext cx="96621" cy="96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91913" y="5636023"/>
              <a:ext cx="75740" cy="7574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815583" y="5330343"/>
              <a:ext cx="91172" cy="9117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809539" y="5058750"/>
              <a:ext cx="103259" cy="10325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808552" y="6052871"/>
              <a:ext cx="105233" cy="1052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806249" y="5870116"/>
              <a:ext cx="109840" cy="1098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805919" y="6234964"/>
              <a:ext cx="110500" cy="1105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12727" y="4651972"/>
              <a:ext cx="96884" cy="968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820668" y="5482103"/>
              <a:ext cx="81002" cy="8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847068" y="5381333"/>
              <a:ext cx="90973" cy="909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41127" y="5072370"/>
              <a:ext cx="102855" cy="1028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40110" y="6135062"/>
              <a:ext cx="104889" cy="10488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38052" y="5820060"/>
              <a:ext cx="109005" cy="1090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837875" y="6212741"/>
              <a:ext cx="109359" cy="10935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844452" y="4731070"/>
              <a:ext cx="96205" cy="9620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848136" y="5635917"/>
              <a:ext cx="88837" cy="88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878963" y="5232432"/>
              <a:ext cx="89955" cy="899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873335" y="5052027"/>
              <a:ext cx="101212" cy="1012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72599" y="6010259"/>
              <a:ext cx="102684" cy="1026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70731" y="5722459"/>
              <a:ext cx="106420" cy="1064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869718" y="6107802"/>
              <a:ext cx="108445" cy="1084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876249" y="4692641"/>
              <a:ext cx="95384" cy="953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883912" y="5725769"/>
              <a:ext cx="80057" cy="800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15027" y="5219131"/>
              <a:ext cx="80599" cy="805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908949" y="4991897"/>
              <a:ext cx="92755" cy="927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904601" y="5925490"/>
              <a:ext cx="101452" cy="10145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902287" y="5760710"/>
              <a:ext cx="106079" cy="1060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902017" y="6083184"/>
              <a:ext cx="106618" cy="1066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911841" y="4761449"/>
              <a:ext cx="86972" cy="869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913282" y="5599762"/>
              <a:ext cx="84088" cy="840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956486" y="4921507"/>
              <a:ext cx="60453" cy="6045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949759" y="4821144"/>
              <a:ext cx="73907" cy="739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935974" y="5948358"/>
              <a:ext cx="101476" cy="10147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933765" y="5755536"/>
              <a:ext cx="105894" cy="1058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933502" y="6289441"/>
              <a:ext cx="106420" cy="106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955663" y="4789549"/>
              <a:ext cx="62098" cy="620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955511" y="5457417"/>
              <a:ext cx="62402" cy="624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971464" y="4996657"/>
              <a:ext cx="93268" cy="932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66161" y="4890486"/>
              <a:ext cx="103874" cy="10387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965090" y="5921677"/>
              <a:ext cx="106017" cy="10601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962929" y="5632307"/>
              <a:ext cx="110339" cy="1103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962728" y="6036941"/>
              <a:ext cx="110739" cy="1107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69034" y="4526978"/>
              <a:ext cx="98127" cy="981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975396" y="5347498"/>
              <a:ext cx="85404" cy="8540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004182" y="5170558"/>
              <a:ext cx="90604" cy="906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998618" y="4829662"/>
              <a:ext cx="101732" cy="1017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995788" y="5841125"/>
              <a:ext cx="107391" cy="1073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994564" y="5669711"/>
              <a:ext cx="109840" cy="1098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994628" y="6132241"/>
              <a:ext cx="109713" cy="1097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000940" y="4463603"/>
              <a:ext cx="97089" cy="970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004341" y="5264777"/>
              <a:ext cx="90286" cy="902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035073" y="5161104"/>
              <a:ext cx="91594" cy="915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030171" y="4869833"/>
              <a:ext cx="101397" cy="1013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027834" y="5790725"/>
              <a:ext cx="106072" cy="10607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026256" y="5564087"/>
              <a:ext cx="109228" cy="1092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26973" y="5987726"/>
              <a:ext cx="107793" cy="107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32559" y="4413787"/>
              <a:ext cx="96621" cy="96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040121" y="5265519"/>
              <a:ext cx="81498" cy="814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068273" y="5099605"/>
              <a:ext cx="87964" cy="87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064015" y="4860147"/>
              <a:ext cx="96481" cy="964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60267" y="5603762"/>
              <a:ext cx="103978" cy="1039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57837" y="5629492"/>
              <a:ext cx="108837" cy="1088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57842" y="6024058"/>
              <a:ext cx="108827" cy="1088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067334" y="4469974"/>
              <a:ext cx="89843" cy="8984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73177" y="5185488"/>
              <a:ext cx="78157" cy="781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098236" y="5050933"/>
              <a:ext cx="90811" cy="908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093697" y="4896937"/>
              <a:ext cx="99890" cy="998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90820" y="5748276"/>
              <a:ext cx="105644" cy="1056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088986" y="5533800"/>
              <a:ext cx="109311" cy="1093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089423" y="5992999"/>
              <a:ext cx="108438" cy="1084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95595" y="4470259"/>
              <a:ext cx="96092" cy="960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03461" y="5383764"/>
              <a:ext cx="80362" cy="8036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130963" y="4954743"/>
              <a:ext cx="88129" cy="881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125669" y="4746508"/>
              <a:ext cx="98717" cy="987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123221" y="5793963"/>
              <a:ext cx="103612" cy="1036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121398" y="5424863"/>
              <a:ext cx="107259" cy="107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21936" y="5790473"/>
              <a:ext cx="106182" cy="1061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128019" y="4461599"/>
              <a:ext cx="94016" cy="9401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139977" y="5469771"/>
              <a:ext cx="70101" cy="701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64087" y="5039004"/>
              <a:ext cx="84652" cy="846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159492" y="4693369"/>
              <a:ext cx="93842" cy="938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160111" y="5557690"/>
              <a:ext cx="92605" cy="926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152407" y="5458626"/>
              <a:ext cx="108012" cy="1080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153611" y="5839940"/>
              <a:ext cx="105604" cy="1056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161008" y="4293307"/>
              <a:ext cx="90811" cy="9081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164624" y="5293347"/>
              <a:ext cx="83578" cy="8357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190264" y="4867961"/>
              <a:ext cx="95071" cy="950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185704" y="4722418"/>
              <a:ext cx="104189" cy="1041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183174" y="5534021"/>
              <a:ext cx="109249" cy="1092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181981" y="5505933"/>
              <a:ext cx="111635" cy="1116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82346" y="5866761"/>
              <a:ext cx="110905" cy="1109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187250" y="4360750"/>
              <a:ext cx="101099" cy="1010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92722" y="5229976"/>
              <a:ext cx="90155" cy="901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223323" y="4894530"/>
              <a:ext cx="91724" cy="917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218807" y="4664001"/>
              <a:ext cx="100757" cy="10075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215653" y="5519566"/>
              <a:ext cx="107063" cy="1070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213967" y="5440836"/>
              <a:ext cx="110437" cy="1104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215123" y="5877577"/>
              <a:ext cx="108125" cy="10812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220671" y="4376666"/>
              <a:ext cx="97028" cy="970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228409" y="5524469"/>
              <a:ext cx="81552" cy="8155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255206" y="4802767"/>
              <a:ext cx="90729" cy="907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250419" y="4617207"/>
              <a:ext cx="100303" cy="10030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248217" y="5465548"/>
              <a:ext cx="104708" cy="10470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245734" y="5483586"/>
              <a:ext cx="109673" cy="10967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246934" y="5777290"/>
              <a:ext cx="107273" cy="1072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252021" y="4293041"/>
              <a:ext cx="97099" cy="970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260242" y="5151931"/>
              <a:ext cx="80658" cy="806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286956" y="4663228"/>
              <a:ext cx="90000" cy="9000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282527" y="4561652"/>
              <a:ext cx="98858" cy="988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79001" y="5416733"/>
              <a:ext cx="105912" cy="1059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276983" y="5334523"/>
              <a:ext cx="109946" cy="1099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278261" y="5760910"/>
              <a:ext cx="107391" cy="1073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284551" y="4253562"/>
              <a:ext cx="94812" cy="948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290506" y="5165971"/>
              <a:ext cx="82901" cy="829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318009" y="4709816"/>
              <a:ext cx="90667" cy="906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312997" y="4549452"/>
              <a:ext cx="100690" cy="1006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310199" y="5455540"/>
              <a:ext cx="106286" cy="1062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308414" y="5359957"/>
              <a:ext cx="109857" cy="1098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310890" y="5802551"/>
              <a:ext cx="104905" cy="1049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314875" y="4274159"/>
              <a:ext cx="96936" cy="9693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323192" y="5033170"/>
              <a:ext cx="80301" cy="803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351711" y="4670298"/>
              <a:ext cx="86035" cy="860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47873" y="4491539"/>
              <a:ext cx="93710" cy="9371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342775" y="5436988"/>
              <a:ext cx="103906" cy="1039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340323" y="5364957"/>
              <a:ext cx="108810" cy="1088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42476" y="5707567"/>
              <a:ext cx="104505" cy="1045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347829" y="4221231"/>
              <a:ext cx="93798" cy="937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359227" y="4950242"/>
              <a:ext cx="71002" cy="7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380607" y="4464234"/>
              <a:ext cx="91013" cy="9101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376689" y="4473064"/>
              <a:ext cx="98850" cy="988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373634" y="5273477"/>
              <a:ext cx="104961" cy="10496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371740" y="5225859"/>
              <a:ext cx="108749" cy="1087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373455" y="5642105"/>
              <a:ext cx="105317" cy="1053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375826" y="4214149"/>
              <a:ext cx="100577" cy="10057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378319" y="4989027"/>
              <a:ext cx="95590" cy="955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11430" y="4516296"/>
              <a:ext cx="92140" cy="921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406078" y="4431192"/>
              <a:ext cx="102844" cy="1028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403903" y="5304747"/>
              <a:ext cx="107193" cy="1071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401447" y="5238121"/>
              <a:ext cx="112105" cy="1121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403302" y="5662020"/>
              <a:ext cx="108397" cy="10839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407822" y="4099570"/>
              <a:ext cx="99355" cy="993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15624" y="5042066"/>
              <a:ext cx="83751" cy="837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445044" y="4378284"/>
              <a:ext cx="87683" cy="87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39166" y="4365250"/>
              <a:ext cx="99440" cy="9944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5706" y="5175682"/>
              <a:ext cx="106360" cy="1063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433684" y="5246317"/>
              <a:ext cx="110403" cy="1104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435622" y="5718711"/>
              <a:ext cx="106528" cy="1065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438872" y="4168550"/>
              <a:ext cx="100027" cy="1000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440667" y="4941989"/>
              <a:ext cx="96437" cy="964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473469" y="4388252"/>
              <a:ext cx="93605" cy="936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468865" y="4379161"/>
              <a:ext cx="102814" cy="1028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466601" y="5145371"/>
              <a:ext cx="107341" cy="10734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464953" y="5217640"/>
              <a:ext cx="110638" cy="1106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467016" y="5571000"/>
              <a:ext cx="106511" cy="10651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470272" y="4000514"/>
              <a:ext cx="99999" cy="999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76153" y="5076647"/>
              <a:ext cx="88238" cy="882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506081" y="4379902"/>
              <a:ext cx="91152" cy="91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01030" y="4306891"/>
              <a:ext cx="101255" cy="1012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498616" y="5310526"/>
              <a:ext cx="106082" cy="1060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496880" y="5266651"/>
              <a:ext cx="109555" cy="1095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498957" y="5547588"/>
              <a:ext cx="105400" cy="1054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501782" y="4000227"/>
              <a:ext cx="99750" cy="9975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505313" y="5009694"/>
              <a:ext cx="92689" cy="926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537487" y="4318572"/>
              <a:ext cx="91113" cy="9111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532990" y="4250981"/>
              <a:ext cx="100106" cy="1001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530463" y="5265210"/>
              <a:ext cx="105160" cy="1051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528445" y="5128902"/>
              <a:ext cx="109196" cy="1091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530623" y="5499463"/>
              <a:ext cx="104841" cy="10484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532965" y="4077101"/>
              <a:ext cx="100156" cy="1001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535770" y="4894345"/>
              <a:ext cx="94546" cy="945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569705" y="4491824"/>
              <a:ext cx="89449" cy="894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565045" y="4249630"/>
              <a:ext cx="98767" cy="9876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562069" y="5166665"/>
              <a:ext cx="104720" cy="10472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560770" y="5140793"/>
              <a:ext cx="107318" cy="1073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562981" y="5359822"/>
              <a:ext cx="102896" cy="10289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565392" y="4048586"/>
              <a:ext cx="98073" cy="980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568093" y="4944246"/>
              <a:ext cx="92672" cy="9267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03241" y="4336139"/>
              <a:ext cx="85147" cy="851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598111" y="4280297"/>
              <a:ext cx="95408" cy="954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594437" y="5225115"/>
              <a:ext cx="102757" cy="10275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592964" y="5205069"/>
              <a:ext cx="105702" cy="1057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594964" y="5430921"/>
              <a:ext cx="101703" cy="10170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598008" y="4069523"/>
              <a:ext cx="95614" cy="956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601309" y="4929270"/>
              <a:ext cx="89013" cy="890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631193" y="4298200"/>
              <a:ext cx="92016" cy="920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626699" y="4204225"/>
              <a:ext cx="101003" cy="10100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623336" y="5150276"/>
              <a:ext cx="107729" cy="1077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622644" y="5145133"/>
              <a:ext cx="109114" cy="1091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24642" y="5440255"/>
              <a:ext cx="105118" cy="1051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626849" y="3987212"/>
              <a:ext cx="100704" cy="10070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630324" y="4873107"/>
              <a:ext cx="93754" cy="9375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61860" y="4222049"/>
              <a:ext cx="93454" cy="934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658667" y="4147482"/>
              <a:ext cx="99839" cy="998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654536" y="5094371"/>
              <a:ext cx="108101" cy="10810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654400" y="4946041"/>
              <a:ext cx="108374" cy="1083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656645" y="5440454"/>
              <a:ext cx="103883" cy="10388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659249" y="3948821"/>
              <a:ext cx="98675" cy="986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663284" y="4812917"/>
              <a:ext cx="90604" cy="9060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694037" y="4170919"/>
              <a:ext cx="91871" cy="918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90346" y="4120844"/>
              <a:ext cx="99253" cy="992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86156" y="5006602"/>
              <a:ext cx="107633" cy="1076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686382" y="4985899"/>
              <a:ext cx="107181" cy="1071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88459" y="5370304"/>
              <a:ext cx="103027" cy="1030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90936" y="3898682"/>
              <a:ext cx="98073" cy="980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96659" y="4809230"/>
              <a:ext cx="86627" cy="866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726437" y="4099094"/>
              <a:ext cx="89843" cy="898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721996" y="4113990"/>
              <a:ext cx="98725" cy="987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718251" y="5147879"/>
              <a:ext cx="106216" cy="10621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718723" y="4983867"/>
              <a:ext cx="105272" cy="1052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20841" y="5287874"/>
              <a:ext cx="101035" cy="10103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723195" y="3871184"/>
              <a:ext cx="96327" cy="963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728061" y="4887049"/>
              <a:ext cx="86595" cy="8659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758931" y="4162412"/>
              <a:ext cx="87626" cy="876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53873" y="4088174"/>
              <a:ext cx="97742" cy="977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49946" y="4997425"/>
              <a:ext cx="105596" cy="1055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750733" y="4946410"/>
              <a:ext cx="104022" cy="1040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752469" y="5339971"/>
              <a:ext cx="100550" cy="1005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754675" y="3827355"/>
              <a:ext cx="96138" cy="961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760341" y="4610233"/>
              <a:ext cx="84807" cy="8480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791012" y="4125728"/>
              <a:ext cx="86236" cy="862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786704" y="4037585"/>
              <a:ext cx="94851" cy="948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782677" y="4935718"/>
              <a:ext cx="102906" cy="1029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783462" y="5010758"/>
              <a:ext cx="101336" cy="10133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785344" y="5229733"/>
              <a:ext cx="97571" cy="975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786569" y="3786029"/>
              <a:ext cx="95121" cy="951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793462" y="4641844"/>
              <a:ext cx="81336" cy="8133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821451" y="4032508"/>
              <a:ext cx="88129" cy="881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818038" y="3991066"/>
              <a:ext cx="94955" cy="949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814347" y="4880636"/>
              <a:ext cx="102337" cy="10233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15323" y="4943763"/>
              <a:ext cx="100386" cy="1003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816716" y="5236637"/>
              <a:ext cx="97600" cy="976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818429" y="3819092"/>
              <a:ext cx="94173" cy="941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26784" y="4650991"/>
              <a:ext cx="77464" cy="77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52026" y="3914424"/>
              <a:ext cx="89751" cy="897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847303" y="3948822"/>
              <a:ext cx="99198" cy="9919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43985" y="4885719"/>
              <a:ext cx="105834" cy="10583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844955" y="4895185"/>
              <a:ext cx="103892" cy="1038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846299" y="5142469"/>
              <a:ext cx="101206" cy="10120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848083" y="3652500"/>
              <a:ext cx="97638" cy="976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854128" y="4564120"/>
              <a:ext cx="85548" cy="8554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884305" y="3954588"/>
              <a:ext cx="87964" cy="87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879109" y="3925020"/>
              <a:ext cx="98358" cy="983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876111" y="4893007"/>
              <a:ext cx="104353" cy="1043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877300" y="4879214"/>
              <a:ext cx="101975" cy="10197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878564" y="5129037"/>
              <a:ext cx="99448" cy="9944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881110" y="3685526"/>
              <a:ext cx="94354" cy="943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888077" y="4635178"/>
              <a:ext cx="80422" cy="8042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14855" y="3947887"/>
              <a:ext cx="89636" cy="896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910332" y="3820985"/>
              <a:ext cx="98683" cy="9868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907442" y="4801440"/>
              <a:ext cx="104463" cy="1044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908571" y="4853283"/>
              <a:ext cx="102205" cy="1022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909930" y="4957942"/>
              <a:ext cx="99486" cy="9948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11771" y="3598465"/>
              <a:ext cx="95804" cy="9580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919200" y="4499380"/>
              <a:ext cx="80946" cy="809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45927" y="3878239"/>
              <a:ext cx="90264" cy="902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42312" y="3772421"/>
              <a:ext cx="97494" cy="9749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39461" y="4738840"/>
              <a:ext cx="103196" cy="1031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40632" y="4873233"/>
              <a:ext cx="100855" cy="1008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42240" y="5160479"/>
              <a:ext cx="97638" cy="976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43518" y="3606750"/>
              <a:ext cx="95083" cy="950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49998" y="4448686"/>
              <a:ext cx="82123" cy="821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977524" y="3890207"/>
              <a:ext cx="89843" cy="898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973133" y="3731087"/>
              <a:ext cx="98624" cy="986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971398" y="4866857"/>
              <a:ext cx="102093" cy="1020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72442" y="4679331"/>
              <a:ext cx="100006" cy="1000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973946" y="4968646"/>
              <a:ext cx="96997" cy="9699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973870" y="3545125"/>
              <a:ext cx="97149" cy="971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981832" y="4648674"/>
              <a:ext cx="81226" cy="812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012086" y="3893239"/>
              <a:ext cx="83490" cy="834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005712" y="3758506"/>
              <a:ext cx="96239" cy="962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003718" y="4650120"/>
              <a:ext cx="100226" cy="1002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04955" y="4743329"/>
              <a:ext cx="97751" cy="97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006170" y="5051848"/>
              <a:ext cx="95322" cy="9532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006730" y="3536173"/>
              <a:ext cx="94201" cy="9420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15777" y="4308341"/>
              <a:ext cx="76108" cy="761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042852" y="3754044"/>
              <a:ext cx="84730" cy="8473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37059" y="3744580"/>
              <a:ext cx="96316" cy="9631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35375" y="4702269"/>
              <a:ext cx="99683" cy="996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36403" y="4852284"/>
              <a:ext cx="97628" cy="976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38318" y="4890863"/>
              <a:ext cx="93798" cy="937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038223" y="3422305"/>
              <a:ext cx="93988" cy="939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046855" y="4415493"/>
              <a:ext cx="76723" cy="767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069868" y="3733635"/>
              <a:ext cx="93469" cy="9346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066146" y="3688185"/>
              <a:ext cx="100913" cy="1009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064720" y="4608464"/>
              <a:ext cx="103765" cy="1037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065627" y="4725591"/>
              <a:ext cx="101952" cy="1019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066929" y="5057967"/>
              <a:ext cx="99347" cy="9934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067575" y="3424641"/>
              <a:ext cx="98055" cy="980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076101" y="4367547"/>
              <a:ext cx="81002" cy="8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101529" y="3745493"/>
              <a:ext cx="92919" cy="9291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097865" y="3609818"/>
              <a:ext cx="100247" cy="1002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96607" y="4514484"/>
              <a:ext cx="102762" cy="10276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97813" y="4681030"/>
              <a:ext cx="100352" cy="1003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99075" y="4934359"/>
              <a:ext cx="97826" cy="978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99113" y="3507325"/>
              <a:ext cx="97751" cy="977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108380" y="4344530"/>
              <a:ext cx="79218" cy="792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132980" y="3663303"/>
              <a:ext cx="92788" cy="927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128898" y="3605611"/>
              <a:ext cx="100952" cy="10095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128189" y="4448193"/>
              <a:ext cx="102370" cy="1023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129368" y="4577764"/>
              <a:ext cx="100013" cy="100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130974" y="4783860"/>
              <a:ext cx="96801" cy="9680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130135" y="3445818"/>
              <a:ext cx="98479" cy="984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141013" y="4387579"/>
              <a:ext cx="76723" cy="767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64577" y="3663982"/>
              <a:ext cx="92367" cy="923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61006" y="3577595"/>
              <a:ext cx="99509" cy="995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159770" y="4493061"/>
              <a:ext cx="101980" cy="1019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161490" y="4581095"/>
              <a:ext cx="98539" cy="98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162714" y="4815862"/>
              <a:ext cx="96092" cy="9609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161778" y="3396919"/>
              <a:ext cx="97964" cy="9796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171322" y="4316160"/>
              <a:ext cx="78876" cy="788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196781" y="3594571"/>
              <a:ext cx="90729" cy="907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193443" y="3525061"/>
              <a:ext cx="97407" cy="974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191277" y="4456840"/>
              <a:ext cx="101738" cy="10173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193900" y="4448713"/>
              <a:ext cx="96492" cy="964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194151" y="4709890"/>
              <a:ext cx="95990" cy="959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193219" y="3429132"/>
              <a:ext cx="97854" cy="978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201788" y="4269083"/>
              <a:ext cx="80716" cy="8071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226984" y="3510593"/>
              <a:ext cx="93095" cy="9309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223144" y="3497153"/>
              <a:ext cx="100776" cy="1007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223220" y="4402036"/>
              <a:ext cx="100624" cy="10062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226139" y="4556926"/>
              <a:ext cx="94786" cy="947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226545" y="4599960"/>
              <a:ext cx="93973" cy="939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224094" y="3303150"/>
              <a:ext cx="98875" cy="988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235344" y="4155251"/>
              <a:ext cx="76376" cy="763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257421" y="3473872"/>
              <a:ext cx="94994" cy="949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253891" y="3494665"/>
              <a:ext cx="102054" cy="10205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254315" y="4357672"/>
              <a:ext cx="101206" cy="1012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257269" y="4396805"/>
              <a:ext cx="95297" cy="952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257408" y="4701274"/>
              <a:ext cx="95019" cy="950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255106" y="3294529"/>
              <a:ext cx="99623" cy="996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266472" y="4109246"/>
              <a:ext cx="76892" cy="7689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287447" y="3362321"/>
              <a:ext cx="97714" cy="977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283921" y="3432985"/>
              <a:ext cx="104765" cy="10476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284174" y="4306426"/>
              <a:ext cx="104259" cy="1042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286283" y="4409924"/>
              <a:ext cx="100042" cy="10004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87008" y="4545542"/>
              <a:ext cx="98590" cy="985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84539" y="3271706"/>
              <a:ext cx="103528" cy="1035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294322" y="4034279"/>
              <a:ext cx="83963" cy="8396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319040" y="3330807"/>
              <a:ext cx="97299" cy="972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316295" y="3375875"/>
              <a:ext cx="102788" cy="1027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316186" y="4273214"/>
              <a:ext cx="103007" cy="1030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318339" y="4408221"/>
              <a:ext cx="98700" cy="987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319175" y="4493762"/>
              <a:ext cx="97028" cy="970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316521" y="3242645"/>
              <a:ext cx="102337" cy="1023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326860" y="3962617"/>
              <a:ext cx="81658" cy="816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350162" y="3313766"/>
              <a:ext cx="97826" cy="978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346709" y="3332494"/>
              <a:ext cx="104732" cy="1047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347106" y="4203932"/>
              <a:ext cx="103937" cy="10393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349552" y="4387381"/>
              <a:ext cx="99046" cy="990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350251" y="4509007"/>
              <a:ext cx="97647" cy="9764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348148" y="3236447"/>
              <a:ext cx="101854" cy="1018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357178" y="3962916"/>
              <a:ext cx="83794" cy="8379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383858" y="3312598"/>
              <a:ext cx="93206" cy="932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379687" y="3353391"/>
              <a:ext cx="101548" cy="1015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378683" y="4153172"/>
              <a:ext cx="103556" cy="1035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381331" y="4290450"/>
              <a:ext cx="98261" cy="982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381420" y="4347418"/>
              <a:ext cx="98082" cy="980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80306" y="3271051"/>
              <a:ext cx="100310" cy="1003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388782" y="3945029"/>
              <a:ext cx="83357" cy="833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412328" y="3293121"/>
              <a:ext cx="99038" cy="9903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08122" y="3259307"/>
              <a:ext cx="107449" cy="10744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409914" y="4130723"/>
              <a:ext cx="103865" cy="1038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412547" y="4229677"/>
              <a:ext cx="98599" cy="985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413183" y="4285282"/>
              <a:ext cx="97328" cy="973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409889" y="3195099"/>
              <a:ext cx="103915" cy="10391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420563" y="3953564"/>
              <a:ext cx="82568" cy="825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443106" y="3260317"/>
              <a:ext cx="100254" cy="1002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439006" y="3245522"/>
              <a:ext cx="108453" cy="1084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442192" y="4050167"/>
              <a:ext cx="102082" cy="1020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444704" y="4206530"/>
              <a:ext cx="97058" cy="970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445221" y="4283510"/>
              <a:ext cx="96024" cy="960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441048" y="3117958"/>
              <a:ext cx="104370" cy="1043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453174" y="3967441"/>
              <a:ext cx="80118" cy="801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473600" y="3171326"/>
              <a:ext cx="102037" cy="1020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469482" y="3176450"/>
              <a:ext cx="110272" cy="11027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73566" y="3970151"/>
              <a:ext cx="102105" cy="1021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475771" y="4146758"/>
              <a:ext cx="97695" cy="976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476351" y="4262248"/>
              <a:ext cx="96535" cy="9653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471541" y="3120795"/>
              <a:ext cx="106154" cy="1061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483507" y="3922355"/>
              <a:ext cx="82224" cy="822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503916" y="3210515"/>
              <a:ext cx="104176" cy="1041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499875" y="3141923"/>
              <a:ext cx="112260" cy="1122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502652" y="3959527"/>
              <a:ext cx="106705" cy="1067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505218" y="4106083"/>
              <a:ext cx="101572" cy="1015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505405" y="4168079"/>
              <a:ext cx="101199" cy="10119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501950" y="3094116"/>
              <a:ext cx="108109" cy="1081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512787" y="3808522"/>
              <a:ext cx="86434" cy="864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535889" y="3080500"/>
              <a:ext cx="103002" cy="1030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531106" y="3104806"/>
              <a:ext cx="112569" cy="1125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534516" y="3923124"/>
              <a:ext cx="105748" cy="1057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536882" y="4050240"/>
              <a:ext cx="101016" cy="1010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537395" y="4057612"/>
              <a:ext cx="99991" cy="999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533905" y="3091732"/>
              <a:ext cx="106971" cy="1069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544157" y="3733541"/>
              <a:ext cx="86466" cy="864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568897" y="3070113"/>
              <a:ext cx="99757" cy="997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562507" y="3088726"/>
              <a:ext cx="112539" cy="1125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68258" y="3835396"/>
              <a:ext cx="101035" cy="1010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68663" y="4009353"/>
              <a:ext cx="100226" cy="1002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568586" y="4048015"/>
              <a:ext cx="100379" cy="10037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565512" y="3091811"/>
              <a:ext cx="106528" cy="1065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574878" y="3704711"/>
              <a:ext cx="87797" cy="877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600052" y="2989168"/>
              <a:ext cx="100219" cy="10021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594218" y="3042909"/>
              <a:ext cx="111888" cy="1118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602495" y="3804027"/>
              <a:ext cx="95334" cy="9533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600884" y="3934367"/>
              <a:ext cx="98556" cy="98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600675" y="3998409"/>
              <a:ext cx="98973" cy="989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597818" y="3016146"/>
              <a:ext cx="104687" cy="10468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607551" y="3743942"/>
              <a:ext cx="85222" cy="8522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632206" y="3003382"/>
              <a:ext cx="98683" cy="98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627992" y="3040046"/>
              <a:ext cx="107112" cy="1071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634208" y="3818139"/>
              <a:ext cx="94680" cy="946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635486" y="3824851"/>
              <a:ext cx="92123" cy="921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31563" y="3988135"/>
              <a:ext cx="99970" cy="9997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629453" y="3152229"/>
              <a:ext cx="104189" cy="1041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638396" y="3721029"/>
              <a:ext cx="86303" cy="8630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662923" y="3008113"/>
              <a:ext cx="100020" cy="1000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659693" y="3027314"/>
              <a:ext cx="106482" cy="1064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663690" y="3718312"/>
              <a:ext cx="98488" cy="984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666499" y="3930558"/>
              <a:ext cx="92870" cy="928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667062" y="3944456"/>
              <a:ext cx="91743" cy="9174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662353" y="2956264"/>
              <a:ext cx="101162" cy="1011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672461" y="3682698"/>
              <a:ext cx="80946" cy="809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692513" y="2975912"/>
              <a:ext cx="103612" cy="1036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690859" y="2947382"/>
              <a:ext cx="106922" cy="10692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696222" y="3716827"/>
              <a:ext cx="96194" cy="9619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93991" y="3800392"/>
              <a:ext cx="100657" cy="1006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694849" y="3885139"/>
              <a:ext cx="98940" cy="989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90899" y="3046945"/>
              <a:ext cx="106841" cy="10684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699901" y="3519534"/>
              <a:ext cx="88837" cy="88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723998" y="2906496"/>
              <a:ext cx="103414" cy="1034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722385" y="2942907"/>
              <a:ext cx="106641" cy="10664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723201" y="3631213"/>
              <a:ext cx="105008" cy="10500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723694" y="3837417"/>
              <a:ext cx="104022" cy="1040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724667" y="3769409"/>
              <a:ext cx="102077" cy="10207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723843" y="2998681"/>
              <a:ext cx="103724" cy="1037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730487" y="3612244"/>
              <a:ext cx="90436" cy="9043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754565" y="2985069"/>
              <a:ext cx="105052" cy="1050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754363" y="2925353"/>
              <a:ext cx="105456" cy="10545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754350" y="3568525"/>
              <a:ext cx="105482" cy="1054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754579" y="3805900"/>
              <a:ext cx="105024" cy="105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756320" y="3808149"/>
              <a:ext cx="101542" cy="10154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756167" y="2913566"/>
              <a:ext cx="101848" cy="1018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768359" y="3663985"/>
              <a:ext cx="77464" cy="77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788011" y="2866252"/>
              <a:ext cx="100933" cy="10093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786617" y="2911322"/>
              <a:ext cx="103719" cy="10371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786437" y="3529925"/>
              <a:ext cx="104080" cy="1040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786821" y="3704330"/>
              <a:ext cx="103313" cy="1033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788403" y="3758948"/>
              <a:ext cx="100149" cy="10014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786235" y="3014812"/>
              <a:ext cx="104484" cy="1044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790135" y="3550466"/>
              <a:ext cx="96685" cy="9668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817766" y="2844974"/>
              <a:ext cx="104194" cy="1041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814128" y="2865345"/>
              <a:ext cx="111469" cy="1114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818127" y="3487437"/>
              <a:ext cx="103471" cy="10347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819400" y="3690200"/>
              <a:ext cx="100926" cy="1009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819047" y="3716002"/>
              <a:ext cx="101632" cy="1016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815578" y="2907231"/>
              <a:ext cx="108570" cy="1085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823299" y="3475601"/>
              <a:ext cx="93127" cy="931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850786" y="2939711"/>
              <a:ext cx="100926" cy="1009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847205" y="2867186"/>
              <a:ext cx="108087" cy="10808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851766" y="3527260"/>
              <a:ext cx="98965" cy="989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854342" y="3698370"/>
              <a:ext cx="93813" cy="938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855614" y="3575278"/>
              <a:ext cx="91269" cy="912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851042" y="2900059"/>
              <a:ext cx="100414" cy="1004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879104" y="2828089"/>
              <a:ext cx="107060" cy="1070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876281" y="2772422"/>
              <a:ext cx="112707" cy="1127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879816" y="3392381"/>
              <a:ext cx="105636" cy="1056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881049" y="3605052"/>
              <a:ext cx="103171" cy="1031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882786" y="3632797"/>
              <a:ext cx="99698" cy="996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878110" y="2834247"/>
              <a:ext cx="109048" cy="1090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898609" y="3587146"/>
              <a:ext cx="68052" cy="6805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911189" y="2853563"/>
              <a:ext cx="105662" cy="10566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907707" y="2793616"/>
              <a:ext cx="112627" cy="1126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910655" y="3401436"/>
              <a:ext cx="106730" cy="10673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911425" y="3565271"/>
              <a:ext cx="105191" cy="1051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2457" y="3603874"/>
              <a:ext cx="103127" cy="1031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909763" y="2851155"/>
              <a:ext cx="108514" cy="1085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8021" y="3418030"/>
              <a:ext cx="91998" cy="919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946064" y="2855309"/>
              <a:ext cx="98683" cy="98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943843" y="2767431"/>
              <a:ext cx="103127" cy="1031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942708" y="3319928"/>
              <a:ext cx="105396" cy="1053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42708" y="3570152"/>
              <a:ext cx="105396" cy="1053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943928" y="3547638"/>
              <a:ext cx="102956" cy="10295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943755" y="2862198"/>
              <a:ext cx="103303" cy="10330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950950" y="3328750"/>
              <a:ext cx="88913" cy="889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972794" y="2815392"/>
              <a:ext cx="107996" cy="1079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971917" y="2773960"/>
              <a:ext cx="109750" cy="1097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971352" y="3299394"/>
              <a:ext cx="110879" cy="1108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71824" y="3474415"/>
              <a:ext cx="109936" cy="10993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971866" y="3500609"/>
              <a:ext cx="109853" cy="10985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71676" y="2843427"/>
              <a:ext cx="110232" cy="11023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979088" y="3315692"/>
              <a:ext cx="95408" cy="954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006266" y="2718662"/>
              <a:ext cx="103824" cy="1038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001737" y="2751769"/>
              <a:ext cx="112881" cy="1128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002989" y="3272173"/>
              <a:ext cx="110377" cy="11037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003211" y="3502112"/>
              <a:ext cx="109933" cy="1099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002417" y="3476691"/>
              <a:ext cx="111521" cy="11152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003315" y="2696697"/>
              <a:ext cx="109726" cy="1097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010335" y="3316278"/>
              <a:ext cx="95686" cy="956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039014" y="2716624"/>
              <a:ext cx="101099" cy="101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033069" y="2668701"/>
              <a:ext cx="112990" cy="1129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034910" y="3202090"/>
              <a:ext cx="109307" cy="1093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036189" y="3468302"/>
              <a:ext cx="106749" cy="1067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36301" y="3412611"/>
              <a:ext cx="106524" cy="106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036168" y="2648088"/>
              <a:ext cx="106790" cy="1067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042086" y="3347210"/>
              <a:ext cx="94955" cy="949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068082" y="2774107"/>
              <a:ext cx="105734" cy="1057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066887" y="2679384"/>
              <a:ext cx="108125" cy="1081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067540" y="3247502"/>
              <a:ext cx="106819" cy="1068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069426" y="3433510"/>
              <a:ext cx="103047" cy="103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069193" y="3428153"/>
              <a:ext cx="103514" cy="10351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068651" y="2690695"/>
              <a:ext cx="104597" cy="10459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075606" y="3185852"/>
              <a:ext cx="90688" cy="906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099091" y="2734275"/>
              <a:ext cx="106489" cy="1064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094944" y="2641733"/>
              <a:ext cx="114783" cy="11478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096636" y="3182756"/>
              <a:ext cx="111399" cy="11139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097923" y="3420670"/>
              <a:ext cx="108825" cy="1088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097851" y="3398238"/>
              <a:ext cx="108970" cy="10897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97019" y="2662132"/>
              <a:ext cx="110632" cy="11063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103982" y="3280832"/>
              <a:ext cx="96706" cy="967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133001" y="2667105"/>
              <a:ext cx="101440" cy="1014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129533" y="2626725"/>
              <a:ext cx="108376" cy="1083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129400" y="3138357"/>
              <a:ext cx="108642" cy="10864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129771" y="3376215"/>
              <a:ext cx="107900" cy="1079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128817" y="3394176"/>
              <a:ext cx="109808" cy="1098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31317" y="2663585"/>
              <a:ext cx="104809" cy="1048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136558" y="3206484"/>
              <a:ext cx="94327" cy="943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163497" y="2748362"/>
              <a:ext cx="103220" cy="1032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159967" y="2514332"/>
              <a:ext cx="110281" cy="1102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159189" y="3093818"/>
              <a:ext cx="111836" cy="1118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159755" y="3312736"/>
              <a:ext cx="110705" cy="1107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159299" y="3346438"/>
              <a:ext cx="111617" cy="1116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161459" y="2658421"/>
              <a:ext cx="107297" cy="10729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65833" y="3175515"/>
              <a:ext cx="98548" cy="9854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194832" y="2695896"/>
              <a:ext cx="103322" cy="1033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191248" y="2544298"/>
              <a:ext cx="110490" cy="1104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191287" y="3084220"/>
              <a:ext cx="110413" cy="11041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92511" y="3314153"/>
              <a:ext cx="107963" cy="1079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190834" y="3304719"/>
              <a:ext cx="111319" cy="1113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191964" y="2671625"/>
              <a:ext cx="109058" cy="1090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197534" y="3164125"/>
              <a:ext cx="97918" cy="979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227199" y="2702469"/>
              <a:ext cx="101360" cy="1013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222964" y="2560056"/>
              <a:ext cx="109829" cy="10982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221926" y="3033837"/>
              <a:ext cx="111905" cy="1119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224233" y="3281355"/>
              <a:ext cx="107291" cy="1072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222624" y="3303228"/>
              <a:ext cx="110509" cy="11050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224883" y="2633336"/>
              <a:ext cx="105992" cy="1059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232992" y="3072742"/>
              <a:ext cx="89774" cy="897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257582" y="2704774"/>
              <a:ext cx="103366" cy="1033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255293" y="2526231"/>
              <a:ext cx="107944" cy="1079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253751" y="3062287"/>
              <a:ext cx="111027" cy="1110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255748" y="3269196"/>
              <a:ext cx="107033" cy="1070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253932" y="3299397"/>
              <a:ext cx="110665" cy="11066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256206" y="2631180"/>
              <a:ext cx="106117" cy="10611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262432" y="3183928"/>
              <a:ext cx="93665" cy="9366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289226" y="2618907"/>
              <a:ext cx="102850" cy="10285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286620" y="2537292"/>
              <a:ext cx="108060" cy="1080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285408" y="3009968"/>
              <a:ext cx="110484" cy="1104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288234" y="3277646"/>
              <a:ext cx="104833" cy="104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285605" y="3239388"/>
              <a:ext cx="110090" cy="1100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287089" y="2627931"/>
              <a:ext cx="107124" cy="1071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295006" y="3080252"/>
              <a:ext cx="91289" cy="912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321316" y="2658673"/>
              <a:ext cx="101440" cy="1014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319399" y="2490112"/>
              <a:ext cx="105275" cy="1052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317404" y="2989644"/>
              <a:ext cx="109265" cy="1092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319845" y="3268730"/>
              <a:ext cx="104383" cy="1043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317364" y="3205481"/>
              <a:ext cx="109345" cy="1093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320200" y="2628396"/>
              <a:ext cx="103673" cy="1036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327336" y="3021745"/>
              <a:ext cx="89401" cy="89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353041" y="2562080"/>
              <a:ext cx="100763" cy="1007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350948" y="2531590"/>
              <a:ext cx="104949" cy="10494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348855" y="3008662"/>
              <a:ext cx="109135" cy="1091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351458" y="3192986"/>
              <a:ext cx="103928" cy="1039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348616" y="3174351"/>
              <a:ext cx="109612" cy="10961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352039" y="2706969"/>
              <a:ext cx="102767" cy="1027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361077" y="2955298"/>
              <a:ext cx="84691" cy="846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382978" y="2606618"/>
              <a:ext cx="103659" cy="10365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381959" y="2453553"/>
              <a:ext cx="105698" cy="10569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378317" y="2972362"/>
              <a:ext cx="112981" cy="11298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380641" y="3164266"/>
              <a:ext cx="108335" cy="1083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378622" y="3168667"/>
              <a:ext cx="112371" cy="1123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381775" y="2654967"/>
              <a:ext cx="106065" cy="10606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387055" y="3006180"/>
              <a:ext cx="95506" cy="955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414950" y="2591876"/>
              <a:ext cx="102488" cy="1024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13488" y="2475059"/>
              <a:ext cx="105411" cy="1054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410676" y="2946501"/>
              <a:ext cx="111036" cy="1110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412930" y="3143689"/>
              <a:ext cx="106528" cy="1065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410798" y="3140048"/>
              <a:ext cx="110793" cy="110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413971" y="2584552"/>
              <a:ext cx="104446" cy="1044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419560" y="2937161"/>
              <a:ext cx="93268" cy="932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447328" y="2532648"/>
              <a:ext cx="100502" cy="1005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445776" y="2472690"/>
              <a:ext cx="103608" cy="1036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43536" y="2934674"/>
              <a:ext cx="108087" cy="1080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444994" y="3147530"/>
              <a:ext cx="105172" cy="1051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442870" y="3095574"/>
              <a:ext cx="109420" cy="109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45189" y="2569503"/>
              <a:ext cx="104781" cy="1047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451422" y="2898810"/>
              <a:ext cx="92315" cy="923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478842" y="2505675"/>
              <a:ext cx="100247" cy="1002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477927" y="2467914"/>
              <a:ext cx="102077" cy="10207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474933" y="2888986"/>
              <a:ext cx="108066" cy="10806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477616" y="3093835"/>
              <a:ext cx="102700" cy="1027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474418" y="3087645"/>
              <a:ext cx="109095" cy="10909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76286" y="2489443"/>
              <a:ext cx="105359" cy="10535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482596" y="2875327"/>
              <a:ext cx="92738" cy="927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509840" y="2510121"/>
              <a:ext cx="101022" cy="1010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507286" y="2458500"/>
              <a:ext cx="106130" cy="1061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506253" y="2883151"/>
              <a:ext cx="108196" cy="1081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507781" y="3100678"/>
              <a:ext cx="105141" cy="1051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506278" y="3048879"/>
              <a:ext cx="108146" cy="1081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507540" y="2457523"/>
              <a:ext cx="105622" cy="10562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514049" y="2868685"/>
              <a:ext cx="92605" cy="9260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542329" y="2416307"/>
              <a:ext cx="98817" cy="98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539286" y="2416166"/>
              <a:ext cx="104901" cy="1049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540343" y="2867080"/>
              <a:ext cx="102788" cy="1027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540191" y="3045950"/>
              <a:ext cx="103092" cy="1030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538145" y="2985467"/>
              <a:ext cx="107184" cy="10718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540117" y="2607059"/>
              <a:ext cx="103240" cy="10324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549926" y="2784842"/>
              <a:ext cx="83621" cy="836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574361" y="2433104"/>
              <a:ext cx="97523" cy="9752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571976" y="2525633"/>
              <a:ext cx="102293" cy="10229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572254" y="2849807"/>
              <a:ext cx="101738" cy="10173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571860" y="3073865"/>
              <a:ext cx="102526" cy="1025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569692" y="2994258"/>
              <a:ext cx="106863" cy="10686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572173" y="2486508"/>
              <a:ext cx="101900" cy="1019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581743" y="2869348"/>
              <a:ext cx="82759" cy="827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604160" y="2378008"/>
              <a:ext cx="100697" cy="1006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602122" y="2271455"/>
              <a:ext cx="104773" cy="1047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600994" y="2836420"/>
              <a:ext cx="107029" cy="1070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601033" y="3040463"/>
              <a:ext cx="106953" cy="10695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599712" y="2923452"/>
              <a:ext cx="109594" cy="10959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01740" y="2531030"/>
              <a:ext cx="105538" cy="1055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608090" y="2850310"/>
              <a:ext cx="92837" cy="92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637119" y="2393776"/>
              <a:ext cx="97552" cy="975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634781" y="2293986"/>
              <a:ext cx="102227" cy="1022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632646" y="2807820"/>
              <a:ext cx="106498" cy="1064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633161" y="3044670"/>
              <a:ext cx="105467" cy="1054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631436" y="2932763"/>
              <a:ext cx="108917" cy="1089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634081" y="2556917"/>
              <a:ext cx="103626" cy="1036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640499" y="2818859"/>
              <a:ext cx="90791" cy="907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668400" y="2472411"/>
              <a:ext cx="97761" cy="9776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667026" y="2322428"/>
              <a:ext cx="100509" cy="1005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664731" y="2831675"/>
              <a:ext cx="105098" cy="1050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664702" y="2987814"/>
              <a:ext cx="105156" cy="1051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663490" y="2894243"/>
              <a:ext cx="107582" cy="1075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666747" y="2432388"/>
              <a:ext cx="101067" cy="1010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673003" y="2673121"/>
              <a:ext cx="88555" cy="885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699978" y="2369215"/>
              <a:ext cx="97377" cy="973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698529" y="2245246"/>
              <a:ext cx="100275" cy="1002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696216" y="2794454"/>
              <a:ext cx="104901" cy="10490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696460" y="2926259"/>
              <a:ext cx="104413" cy="1044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695554" y="2921355"/>
              <a:ext cx="106226" cy="1062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698079" y="2433484"/>
              <a:ext cx="101174" cy="10117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704222" y="2747121"/>
              <a:ext cx="88888" cy="888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731989" y="2334688"/>
              <a:ext cx="96126" cy="961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729684" y="2276392"/>
              <a:ext cx="100737" cy="10073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728124" y="2766993"/>
              <a:ext cx="103856" cy="1038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728491" y="2982523"/>
              <a:ext cx="103122" cy="1031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726960" y="2859359"/>
              <a:ext cx="106185" cy="1061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729544" y="2520477"/>
              <a:ext cx="101016" cy="10101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737553" y="2524534"/>
              <a:ext cx="84998" cy="849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764666" y="2405042"/>
              <a:ext cx="93545" cy="9354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762101" y="2328532"/>
              <a:ext cx="98675" cy="986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762194" y="2774263"/>
              <a:ext cx="98488" cy="984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760730" y="2892147"/>
              <a:ext cx="101415" cy="1014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759945" y="2838327"/>
              <a:ext cx="102987" cy="10298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762190" y="2412903"/>
              <a:ext cx="98496" cy="9849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778775" y="2609496"/>
              <a:ext cx="65326" cy="653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803527" y="2523577"/>
              <a:ext cx="78594" cy="785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810044" y="2480891"/>
              <a:ext cx="65560" cy="655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812091" y="2856291"/>
              <a:ext cx="61466" cy="6146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807041" y="2890384"/>
              <a:ext cx="71565" cy="715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801712" y="2769554"/>
              <a:ext cx="82224" cy="822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805495" y="2493342"/>
              <a:ext cx="74657" cy="7465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54"/>
            <p:cNvSpPr/>
            <p:nvPr/>
          </p:nvSpPr>
          <p:spPr>
            <a:xfrm>
              <a:off x="2001337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55" name="tx955"/>
            <p:cNvSpPr/>
            <p:nvPr/>
          </p:nvSpPr>
          <p:spPr>
            <a:xfrm>
              <a:off x="2103016" y="522405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6" name="tx956"/>
            <p:cNvSpPr/>
            <p:nvPr/>
          </p:nvSpPr>
          <p:spPr>
            <a:xfrm>
              <a:off x="2035210" y="43553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7" name="tx957"/>
            <p:cNvSpPr/>
            <p:nvPr/>
          </p:nvSpPr>
          <p:spPr>
            <a:xfrm>
              <a:off x="2035210" y="35606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2035210" y="27659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2035210" y="18987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1933531" y="10626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961" name="pl961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2198658" y="526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2198658" y="4400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2198658" y="360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2198658" y="281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2198658" y="1944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2198658" y="11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223345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320641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414798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512095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60939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74"/>
            <p:cNvSpPr/>
            <p:nvPr/>
          </p:nvSpPr>
          <p:spPr>
            <a:xfrm>
              <a:off x="2138619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3098007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4039582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5022664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5988868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411593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981" name="tx981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982" name="rc982"/>
            <p:cNvSpPr/>
            <p:nvPr/>
          </p:nvSpPr>
          <p:spPr>
            <a:xfrm>
              <a:off x="7111893" y="1330929"/>
              <a:ext cx="1825199" cy="3000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7181482" y="16288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7190482" y="1637833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7203427" y="17385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266384" y="1713735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7181482" y="18482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7190482" y="1857289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7203427" y="19580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266384" y="1933191"/>
              <a:ext cx="49651" cy="4965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7181482" y="206774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7190482" y="2076745"/>
              <a:ext cx="201456" cy="201455"/>
            </a:xfrm>
            <a:prstGeom prst="rect">
              <a:avLst/>
            </a:prstGeom>
            <a:solidFill>
              <a:srgbClr val="00B4FF">
                <a:alpha val="29803"/>
              </a:srgbClr>
            </a:solidFill>
            <a:ln w="13550" cap="sq">
              <a:solidFill>
                <a:srgbClr val="00B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7203427" y="21774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266384" y="2152647"/>
              <a:ext cx="49651" cy="496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7181482" y="2287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7190482" y="2296201"/>
              <a:ext cx="201456" cy="201455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7203427" y="23969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266384" y="2372103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7181482" y="2506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7190482" y="2515657"/>
              <a:ext cx="201456" cy="201455"/>
            </a:xfrm>
            <a:prstGeom prst="rect">
              <a:avLst/>
            </a:prstGeom>
            <a:solidFill>
              <a:srgbClr val="00C6CB">
                <a:alpha val="29803"/>
              </a:srgbClr>
            </a:solidFill>
            <a:ln w="13550" cap="sq">
              <a:solidFill>
                <a:srgbClr val="00C6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7203427" y="26163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266384" y="2591559"/>
              <a:ext cx="49651" cy="4965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7181482" y="272611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7190482" y="2735113"/>
              <a:ext cx="201456" cy="201456"/>
            </a:xfrm>
            <a:prstGeom prst="rect">
              <a:avLst/>
            </a:prstGeom>
            <a:solidFill>
              <a:srgbClr val="FD0000">
                <a:alpha val="29803"/>
              </a:srgbClr>
            </a:solidFill>
            <a:ln w="13550" cap="sq">
              <a:solidFill>
                <a:srgbClr val="FD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7203427" y="28358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266384" y="2811015"/>
              <a:ext cx="49651" cy="496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7181482" y="29455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7190482" y="2954569"/>
              <a:ext cx="201456" cy="201456"/>
            </a:xfrm>
            <a:prstGeom prst="rect">
              <a:avLst/>
            </a:prstGeom>
            <a:solidFill>
              <a:srgbClr val="D55600">
                <a:alpha val="29803"/>
              </a:srgbClr>
            </a:solidFill>
            <a:ln w="13550" cap="sq">
              <a:solidFill>
                <a:srgbClr val="D5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7203427" y="30552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266384" y="3030471"/>
              <a:ext cx="49651" cy="496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7181482" y="31650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7190482" y="3174025"/>
              <a:ext cx="201456" cy="201455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7203427" y="32747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266384" y="3249927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7181482" y="33844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7190482" y="3393481"/>
              <a:ext cx="201456" cy="201456"/>
            </a:xfrm>
            <a:prstGeom prst="rect">
              <a:avLst/>
            </a:prstGeom>
            <a:solidFill>
              <a:srgbClr val="5B8C00">
                <a:alpha val="29803"/>
              </a:srgbClr>
            </a:solidFill>
            <a:ln w="13550" cap="sq">
              <a:solidFill>
                <a:srgbClr val="5B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7203427" y="34942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266384" y="3469383"/>
              <a:ext cx="49651" cy="496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7181482" y="3603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7190482" y="3612937"/>
              <a:ext cx="201456" cy="201456"/>
            </a:xfrm>
            <a:prstGeom prst="rect">
              <a:avLst/>
            </a:prstGeom>
            <a:solidFill>
              <a:srgbClr val="009D00">
                <a:alpha val="29803"/>
              </a:srgbClr>
            </a:solidFill>
            <a:ln w="13550" cap="sq">
              <a:solidFill>
                <a:srgbClr val="00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7203427" y="37136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266384" y="3688839"/>
              <a:ext cx="49651" cy="496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7181482" y="38233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7190482" y="3832393"/>
              <a:ext cx="201456" cy="201455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7203427" y="3933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266384" y="3908295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7181482" y="40428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7190482" y="4051849"/>
              <a:ext cx="201456" cy="201455"/>
            </a:xfrm>
            <a:prstGeom prst="rect">
              <a:avLst/>
            </a:prstGeom>
            <a:solidFill>
              <a:srgbClr val="00BA5D">
                <a:alpha val="29803"/>
              </a:srgbClr>
            </a:solidFill>
            <a:ln w="13550" cap="sq">
              <a:solidFill>
                <a:srgbClr val="00BA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7203427" y="41525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266384" y="4127751"/>
              <a:ext cx="49651" cy="4965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tx1031"/>
            <p:cNvSpPr/>
            <p:nvPr/>
          </p:nvSpPr>
          <p:spPr>
            <a:xfrm>
              <a:off x="7476853" y="1691948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32" name="tx1032"/>
            <p:cNvSpPr/>
            <p:nvPr/>
          </p:nvSpPr>
          <p:spPr>
            <a:xfrm>
              <a:off x="7476853" y="191289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7476853" y="2132348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7476853" y="2351864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7476853" y="2571260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7476853" y="2789228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037" name="tx1037"/>
            <p:cNvSpPr/>
            <p:nvPr/>
          </p:nvSpPr>
          <p:spPr>
            <a:xfrm>
              <a:off x="7476853" y="3010232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038" name="tx1038"/>
            <p:cNvSpPr/>
            <p:nvPr/>
          </p:nvSpPr>
          <p:spPr>
            <a:xfrm>
              <a:off x="7476853" y="3203971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7476853" y="3447596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7476853" y="366860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7476853" y="3888056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042" name="tx1042"/>
            <p:cNvSpPr/>
            <p:nvPr/>
          </p:nvSpPr>
          <p:spPr>
            <a:xfrm>
              <a:off x="7476853" y="4107512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043" name="rc1043"/>
            <p:cNvSpPr/>
            <p:nvPr/>
          </p:nvSpPr>
          <p:spPr>
            <a:xfrm>
              <a:off x="7111893" y="4471072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tx1044"/>
            <p:cNvSpPr/>
            <p:nvPr/>
          </p:nvSpPr>
          <p:spPr>
            <a:xfrm>
              <a:off x="7181482" y="45586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7181482" y="4696621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046" name="rc1046"/>
            <p:cNvSpPr/>
            <p:nvPr/>
          </p:nvSpPr>
          <p:spPr>
            <a:xfrm>
              <a:off x="7181482" y="4933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86574" y="5038661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7181482" y="5153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55359" y="5226902"/>
              <a:ext cx="71702" cy="71702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7181482" y="5372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42429" y="5433428"/>
              <a:ext cx="97562" cy="97562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7181482" y="5591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32507" y="5642962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54"/>
            <p:cNvSpPr/>
            <p:nvPr/>
          </p:nvSpPr>
          <p:spPr>
            <a:xfrm>
              <a:off x="7476853" y="49978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7476853" y="52172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7476853" y="543672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7476853" y="5656183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2021-01-30T17:07:33Z</dcterms:modified>
</cp:coreProperties>
</file>