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4773135" cy="0"/>
            </a:xfrm>
            <a:custGeom>
              <a:avLst/>
              <a:pathLst>
                <a:path w="4773135" h="0">
                  <a:moveTo>
                    <a:pt x="0" y="0"/>
                  </a:move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1177466"/>
              <a:ext cx="4773135" cy="4926630"/>
            </a:xfrm>
            <a:custGeom>
              <a:avLst/>
              <a:pathLst>
                <a:path w="4773135" h="4926630">
                  <a:moveTo>
                    <a:pt x="0" y="4926618"/>
                  </a:moveTo>
                  <a:lnTo>
                    <a:pt x="31610" y="4926617"/>
                  </a:lnTo>
                  <a:lnTo>
                    <a:pt x="63220" y="4926615"/>
                  </a:lnTo>
                  <a:lnTo>
                    <a:pt x="94830" y="4926614"/>
                  </a:lnTo>
                  <a:lnTo>
                    <a:pt x="126440" y="4926612"/>
                  </a:lnTo>
                  <a:lnTo>
                    <a:pt x="158050" y="4926610"/>
                  </a:lnTo>
                  <a:lnTo>
                    <a:pt x="189661" y="4926608"/>
                  </a:lnTo>
                  <a:lnTo>
                    <a:pt x="221271" y="4926605"/>
                  </a:lnTo>
                  <a:lnTo>
                    <a:pt x="252881" y="4926603"/>
                  </a:lnTo>
                  <a:lnTo>
                    <a:pt x="284491" y="4926600"/>
                  </a:lnTo>
                  <a:lnTo>
                    <a:pt x="316101" y="4926597"/>
                  </a:lnTo>
                  <a:lnTo>
                    <a:pt x="347711" y="4926593"/>
                  </a:lnTo>
                  <a:lnTo>
                    <a:pt x="379322" y="4926589"/>
                  </a:lnTo>
                  <a:lnTo>
                    <a:pt x="410932" y="4926585"/>
                  </a:lnTo>
                  <a:lnTo>
                    <a:pt x="442542" y="4926580"/>
                  </a:lnTo>
                  <a:lnTo>
                    <a:pt x="474152" y="4926575"/>
                  </a:lnTo>
                  <a:lnTo>
                    <a:pt x="505762" y="4926569"/>
                  </a:lnTo>
                  <a:lnTo>
                    <a:pt x="537372" y="4926562"/>
                  </a:lnTo>
                  <a:lnTo>
                    <a:pt x="568983" y="4926555"/>
                  </a:lnTo>
                  <a:lnTo>
                    <a:pt x="600593" y="4926547"/>
                  </a:lnTo>
                  <a:lnTo>
                    <a:pt x="632203" y="4926539"/>
                  </a:lnTo>
                  <a:lnTo>
                    <a:pt x="663813" y="4926529"/>
                  </a:lnTo>
                  <a:lnTo>
                    <a:pt x="695423" y="4926518"/>
                  </a:lnTo>
                  <a:lnTo>
                    <a:pt x="727033" y="4926506"/>
                  </a:lnTo>
                  <a:lnTo>
                    <a:pt x="758644" y="4926493"/>
                  </a:lnTo>
                  <a:lnTo>
                    <a:pt x="790254" y="4926479"/>
                  </a:lnTo>
                  <a:lnTo>
                    <a:pt x="821864" y="4926462"/>
                  </a:lnTo>
                  <a:lnTo>
                    <a:pt x="853474" y="4926445"/>
                  </a:lnTo>
                  <a:lnTo>
                    <a:pt x="885084" y="4926425"/>
                  </a:lnTo>
                  <a:lnTo>
                    <a:pt x="916694" y="4926403"/>
                  </a:lnTo>
                  <a:lnTo>
                    <a:pt x="948305" y="4926379"/>
                  </a:lnTo>
                  <a:lnTo>
                    <a:pt x="979915" y="4926353"/>
                  </a:lnTo>
                  <a:lnTo>
                    <a:pt x="1011525" y="4926323"/>
                  </a:lnTo>
                  <a:lnTo>
                    <a:pt x="1043135" y="4926291"/>
                  </a:lnTo>
                  <a:lnTo>
                    <a:pt x="1074745" y="4926255"/>
                  </a:lnTo>
                  <a:lnTo>
                    <a:pt x="1106355" y="4926215"/>
                  </a:lnTo>
                  <a:lnTo>
                    <a:pt x="1137966" y="4926171"/>
                  </a:lnTo>
                  <a:lnTo>
                    <a:pt x="1169576" y="4926122"/>
                  </a:lnTo>
                  <a:lnTo>
                    <a:pt x="1201186" y="4926068"/>
                  </a:lnTo>
                  <a:lnTo>
                    <a:pt x="1232796" y="4926008"/>
                  </a:lnTo>
                  <a:lnTo>
                    <a:pt x="1264406" y="4925942"/>
                  </a:lnTo>
                  <a:lnTo>
                    <a:pt x="1296016" y="4925869"/>
                  </a:lnTo>
                  <a:lnTo>
                    <a:pt x="1327627" y="4925788"/>
                  </a:lnTo>
                  <a:lnTo>
                    <a:pt x="1359237" y="4925699"/>
                  </a:lnTo>
                  <a:lnTo>
                    <a:pt x="1390847" y="4925600"/>
                  </a:lnTo>
                  <a:lnTo>
                    <a:pt x="1422457" y="4925491"/>
                  </a:lnTo>
                  <a:lnTo>
                    <a:pt x="1454067" y="4925370"/>
                  </a:lnTo>
                  <a:lnTo>
                    <a:pt x="1485677" y="4925236"/>
                  </a:lnTo>
                  <a:lnTo>
                    <a:pt x="1517288" y="4925088"/>
                  </a:lnTo>
                  <a:lnTo>
                    <a:pt x="1548898" y="4924924"/>
                  </a:lnTo>
                  <a:lnTo>
                    <a:pt x="1580508" y="4924743"/>
                  </a:lnTo>
                  <a:lnTo>
                    <a:pt x="1612118" y="4924542"/>
                  </a:lnTo>
                  <a:lnTo>
                    <a:pt x="1643728" y="4924320"/>
                  </a:lnTo>
                  <a:lnTo>
                    <a:pt x="1675338" y="4924075"/>
                  </a:lnTo>
                  <a:lnTo>
                    <a:pt x="1706949" y="4923803"/>
                  </a:lnTo>
                  <a:lnTo>
                    <a:pt x="1738559" y="4923502"/>
                  </a:lnTo>
                  <a:lnTo>
                    <a:pt x="1770169" y="4923170"/>
                  </a:lnTo>
                  <a:lnTo>
                    <a:pt x="1801779" y="4922802"/>
                  </a:lnTo>
                  <a:lnTo>
                    <a:pt x="1833389" y="4922394"/>
                  </a:lnTo>
                  <a:lnTo>
                    <a:pt x="1864999" y="4921944"/>
                  </a:lnTo>
                  <a:lnTo>
                    <a:pt x="1896610" y="4921445"/>
                  </a:lnTo>
                  <a:lnTo>
                    <a:pt x="1928220" y="4920893"/>
                  </a:lnTo>
                  <a:lnTo>
                    <a:pt x="1959830" y="4920283"/>
                  </a:lnTo>
                  <a:lnTo>
                    <a:pt x="1991440" y="4919607"/>
                  </a:lnTo>
                  <a:lnTo>
                    <a:pt x="2023050" y="4918859"/>
                  </a:lnTo>
                  <a:lnTo>
                    <a:pt x="2054660" y="4918032"/>
                  </a:lnTo>
                  <a:lnTo>
                    <a:pt x="2086271" y="4917116"/>
                  </a:lnTo>
                  <a:lnTo>
                    <a:pt x="2117881" y="4916102"/>
                  </a:lnTo>
                  <a:lnTo>
                    <a:pt x="2149491" y="4914980"/>
                  </a:lnTo>
                  <a:lnTo>
                    <a:pt x="2181101" y="4913739"/>
                  </a:lnTo>
                  <a:lnTo>
                    <a:pt x="2212711" y="4912364"/>
                  </a:lnTo>
                  <a:lnTo>
                    <a:pt x="2244321" y="4910843"/>
                  </a:lnTo>
                  <a:lnTo>
                    <a:pt x="2275932" y="4909159"/>
                  </a:lnTo>
                  <a:lnTo>
                    <a:pt x="2307542" y="4907295"/>
                  </a:lnTo>
                  <a:lnTo>
                    <a:pt x="2339152" y="4905232"/>
                  </a:lnTo>
                  <a:lnTo>
                    <a:pt x="2370762" y="4902947"/>
                  </a:lnTo>
                  <a:lnTo>
                    <a:pt x="2402372" y="4900418"/>
                  </a:lnTo>
                  <a:lnTo>
                    <a:pt x="2433982" y="4897618"/>
                  </a:lnTo>
                  <a:lnTo>
                    <a:pt x="2465593" y="4894518"/>
                  </a:lnTo>
                  <a:lnTo>
                    <a:pt x="2497203" y="4891085"/>
                  </a:lnTo>
                  <a:lnTo>
                    <a:pt x="2528813" y="4887283"/>
                  </a:lnTo>
                  <a:lnTo>
                    <a:pt x="2560423" y="4883073"/>
                  </a:lnTo>
                  <a:lnTo>
                    <a:pt x="2592033" y="4878409"/>
                  </a:lnTo>
                  <a:lnTo>
                    <a:pt x="2623644" y="4873244"/>
                  </a:lnTo>
                  <a:lnTo>
                    <a:pt x="2655254" y="4867521"/>
                  </a:lnTo>
                  <a:lnTo>
                    <a:pt x="2686864" y="4861180"/>
                  </a:lnTo>
                  <a:lnTo>
                    <a:pt x="2718474" y="4854152"/>
                  </a:lnTo>
                  <a:lnTo>
                    <a:pt x="2750084" y="4846362"/>
                  </a:lnTo>
                  <a:lnTo>
                    <a:pt x="2781694" y="4837724"/>
                  </a:lnTo>
                  <a:lnTo>
                    <a:pt x="2813305" y="4828144"/>
                  </a:lnTo>
                  <a:lnTo>
                    <a:pt x="2844915" y="4817513"/>
                  </a:lnTo>
                  <a:lnTo>
                    <a:pt x="2876525" y="4805713"/>
                  </a:lnTo>
                  <a:lnTo>
                    <a:pt x="2908135" y="4792606"/>
                  </a:lnTo>
                  <a:lnTo>
                    <a:pt x="2939745" y="4778039"/>
                  </a:lnTo>
                  <a:lnTo>
                    <a:pt x="2971355" y="4761836"/>
                  </a:lnTo>
                  <a:lnTo>
                    <a:pt x="3002966" y="4743799"/>
                  </a:lnTo>
                  <a:lnTo>
                    <a:pt x="3034576" y="4723698"/>
                  </a:lnTo>
                  <a:lnTo>
                    <a:pt x="3066186" y="4701271"/>
                  </a:lnTo>
                  <a:lnTo>
                    <a:pt x="3097796" y="4676220"/>
                  </a:lnTo>
                  <a:lnTo>
                    <a:pt x="3129406" y="4648198"/>
                  </a:lnTo>
                  <a:lnTo>
                    <a:pt x="3161016" y="4616814"/>
                  </a:lnTo>
                  <a:lnTo>
                    <a:pt x="3192627" y="4581624"/>
                  </a:lnTo>
                  <a:lnTo>
                    <a:pt x="3224237" y="4542133"/>
                  </a:lnTo>
                  <a:lnTo>
                    <a:pt x="3255847" y="4497796"/>
                  </a:lnTo>
                  <a:lnTo>
                    <a:pt x="3287457" y="4448034"/>
                  </a:lnTo>
                  <a:lnTo>
                    <a:pt x="3319067" y="4392244"/>
                  </a:lnTo>
                  <a:lnTo>
                    <a:pt x="3350677" y="4329819"/>
                  </a:lnTo>
                  <a:lnTo>
                    <a:pt x="3382288" y="4260180"/>
                  </a:lnTo>
                  <a:lnTo>
                    <a:pt x="3413898" y="4182797"/>
                  </a:lnTo>
                  <a:lnTo>
                    <a:pt x="3445508" y="4097219"/>
                  </a:lnTo>
                  <a:lnTo>
                    <a:pt x="3477118" y="4003104"/>
                  </a:lnTo>
                  <a:lnTo>
                    <a:pt x="3508728" y="3900246"/>
                  </a:lnTo>
                  <a:lnTo>
                    <a:pt x="3540338" y="3788592"/>
                  </a:lnTo>
                  <a:lnTo>
                    <a:pt x="3571949" y="3668266"/>
                  </a:lnTo>
                  <a:lnTo>
                    <a:pt x="3603559" y="3539577"/>
                  </a:lnTo>
                  <a:lnTo>
                    <a:pt x="3635169" y="3403019"/>
                  </a:lnTo>
                  <a:lnTo>
                    <a:pt x="3666779" y="3259265"/>
                  </a:lnTo>
                  <a:lnTo>
                    <a:pt x="3698389" y="3109148"/>
                  </a:lnTo>
                  <a:lnTo>
                    <a:pt x="3729999" y="2953640"/>
                  </a:lnTo>
                  <a:lnTo>
                    <a:pt x="3761610" y="2793821"/>
                  </a:lnTo>
                  <a:lnTo>
                    <a:pt x="3793220" y="2630852"/>
                  </a:lnTo>
                  <a:lnTo>
                    <a:pt x="3824830" y="2465952"/>
                  </a:lnTo>
                  <a:lnTo>
                    <a:pt x="3856440" y="2300372"/>
                  </a:lnTo>
                  <a:lnTo>
                    <a:pt x="3888050" y="2135375"/>
                  </a:lnTo>
                  <a:lnTo>
                    <a:pt x="3919660" y="1972221"/>
                  </a:lnTo>
                  <a:lnTo>
                    <a:pt x="3951271" y="1812145"/>
                  </a:lnTo>
                  <a:lnTo>
                    <a:pt x="3982881" y="1656330"/>
                  </a:lnTo>
                  <a:lnTo>
                    <a:pt x="4014491" y="1505879"/>
                  </a:lnTo>
                  <a:lnTo>
                    <a:pt x="4046101" y="1361784"/>
                  </a:lnTo>
                  <a:lnTo>
                    <a:pt x="4077711" y="1224898"/>
                  </a:lnTo>
                  <a:lnTo>
                    <a:pt x="4109321" y="1095905"/>
                  </a:lnTo>
                  <a:lnTo>
                    <a:pt x="4140932" y="975307"/>
                  </a:lnTo>
                  <a:lnTo>
                    <a:pt x="4172542" y="863418"/>
                  </a:lnTo>
                  <a:lnTo>
                    <a:pt x="4204152" y="760365"/>
                  </a:lnTo>
                  <a:lnTo>
                    <a:pt x="4235762" y="666101"/>
                  </a:lnTo>
                  <a:lnTo>
                    <a:pt x="4267372" y="580433"/>
                  </a:lnTo>
                  <a:lnTo>
                    <a:pt x="4298982" y="503040"/>
                  </a:lnTo>
                  <a:lnTo>
                    <a:pt x="4330593" y="433503"/>
                  </a:lnTo>
                  <a:lnTo>
                    <a:pt x="4362203" y="371336"/>
                  </a:lnTo>
                  <a:lnTo>
                    <a:pt x="4393813" y="316008"/>
                  </a:lnTo>
                  <a:lnTo>
                    <a:pt x="4425423" y="266964"/>
                  </a:lnTo>
                  <a:lnTo>
                    <a:pt x="4457033" y="223649"/>
                  </a:lnTo>
                  <a:lnTo>
                    <a:pt x="4488643" y="185514"/>
                  </a:lnTo>
                  <a:lnTo>
                    <a:pt x="4520254" y="152037"/>
                  </a:lnTo>
                  <a:lnTo>
                    <a:pt x="4551864" y="122722"/>
                  </a:lnTo>
                  <a:lnTo>
                    <a:pt x="4583474" y="97108"/>
                  </a:lnTo>
                  <a:lnTo>
                    <a:pt x="4615084" y="74772"/>
                  </a:lnTo>
                  <a:lnTo>
                    <a:pt x="4646694" y="55327"/>
                  </a:lnTo>
                  <a:lnTo>
                    <a:pt x="4678304" y="38423"/>
                  </a:lnTo>
                  <a:lnTo>
                    <a:pt x="4709915" y="23749"/>
                  </a:lnTo>
                  <a:lnTo>
                    <a:pt x="4741525" y="11024"/>
                  </a:lnTo>
                  <a:lnTo>
                    <a:pt x="4773135" y="0"/>
                  </a:lnTo>
                  <a:lnTo>
                    <a:pt x="4773135" y="576201"/>
                  </a:lnTo>
                  <a:lnTo>
                    <a:pt x="4741525" y="633179"/>
                  </a:lnTo>
                  <a:lnTo>
                    <a:pt x="4709915" y="694118"/>
                  </a:lnTo>
                  <a:lnTo>
                    <a:pt x="4678304" y="759112"/>
                  </a:lnTo>
                  <a:lnTo>
                    <a:pt x="4646694" y="828231"/>
                  </a:lnTo>
                  <a:lnTo>
                    <a:pt x="4615084" y="901509"/>
                  </a:lnTo>
                  <a:lnTo>
                    <a:pt x="4583474" y="978949"/>
                  </a:lnTo>
                  <a:lnTo>
                    <a:pt x="4551864" y="1060514"/>
                  </a:lnTo>
                  <a:lnTo>
                    <a:pt x="4520254" y="1146131"/>
                  </a:lnTo>
                  <a:lnTo>
                    <a:pt x="4488643" y="1235684"/>
                  </a:lnTo>
                  <a:lnTo>
                    <a:pt x="4457033" y="1329016"/>
                  </a:lnTo>
                  <a:lnTo>
                    <a:pt x="4425423" y="1425934"/>
                  </a:lnTo>
                  <a:lnTo>
                    <a:pt x="4393813" y="1526203"/>
                  </a:lnTo>
                  <a:lnTo>
                    <a:pt x="4362203" y="1629557"/>
                  </a:lnTo>
                  <a:lnTo>
                    <a:pt x="4330593" y="1735697"/>
                  </a:lnTo>
                  <a:lnTo>
                    <a:pt x="4298982" y="1844300"/>
                  </a:lnTo>
                  <a:lnTo>
                    <a:pt x="4267372" y="1955020"/>
                  </a:lnTo>
                  <a:lnTo>
                    <a:pt x="4235762" y="2067491"/>
                  </a:lnTo>
                  <a:lnTo>
                    <a:pt x="4204152" y="2181337"/>
                  </a:lnTo>
                  <a:lnTo>
                    <a:pt x="4172542" y="2296169"/>
                  </a:lnTo>
                  <a:lnTo>
                    <a:pt x="4140932" y="2411593"/>
                  </a:lnTo>
                  <a:lnTo>
                    <a:pt x="4109321" y="2527210"/>
                  </a:lnTo>
                  <a:lnTo>
                    <a:pt x="4077711" y="2642620"/>
                  </a:lnTo>
                  <a:lnTo>
                    <a:pt x="4046101" y="2757423"/>
                  </a:lnTo>
                  <a:lnTo>
                    <a:pt x="4014491" y="2871224"/>
                  </a:lnTo>
                  <a:lnTo>
                    <a:pt x="3982881" y="2983632"/>
                  </a:lnTo>
                  <a:lnTo>
                    <a:pt x="3951271" y="3094270"/>
                  </a:lnTo>
                  <a:lnTo>
                    <a:pt x="3919660" y="3202771"/>
                  </a:lnTo>
                  <a:lnTo>
                    <a:pt x="3888050" y="3308789"/>
                  </a:lnTo>
                  <a:lnTo>
                    <a:pt x="3856440" y="3412001"/>
                  </a:lnTo>
                  <a:lnTo>
                    <a:pt x="3824830" y="3512114"/>
                  </a:lnTo>
                  <a:lnTo>
                    <a:pt x="3793220" y="3608863"/>
                  </a:lnTo>
                  <a:lnTo>
                    <a:pt x="3761610" y="3702025"/>
                  </a:lnTo>
                  <a:lnTo>
                    <a:pt x="3729999" y="3791413"/>
                  </a:lnTo>
                  <a:lnTo>
                    <a:pt x="3698389" y="3876881"/>
                  </a:lnTo>
                  <a:lnTo>
                    <a:pt x="3666779" y="3958327"/>
                  </a:lnTo>
                  <a:lnTo>
                    <a:pt x="3635169" y="4035687"/>
                  </a:lnTo>
                  <a:lnTo>
                    <a:pt x="3603559" y="4108940"/>
                  </a:lnTo>
                  <a:lnTo>
                    <a:pt x="3571949" y="4178097"/>
                  </a:lnTo>
                  <a:lnTo>
                    <a:pt x="3540338" y="4243204"/>
                  </a:lnTo>
                  <a:lnTo>
                    <a:pt x="3508728" y="4304331"/>
                  </a:lnTo>
                  <a:lnTo>
                    <a:pt x="3477118" y="4361571"/>
                  </a:lnTo>
                  <a:lnTo>
                    <a:pt x="3445508" y="4415029"/>
                  </a:lnTo>
                  <a:lnTo>
                    <a:pt x="3413898" y="4464822"/>
                  </a:lnTo>
                  <a:lnTo>
                    <a:pt x="3382288" y="4511066"/>
                  </a:lnTo>
                  <a:lnTo>
                    <a:pt x="3350677" y="4553878"/>
                  </a:lnTo>
                  <a:lnTo>
                    <a:pt x="3319067" y="4593372"/>
                  </a:lnTo>
                  <a:lnTo>
                    <a:pt x="3287457" y="4629660"/>
                  </a:lnTo>
                  <a:lnTo>
                    <a:pt x="3255847" y="4662854"/>
                  </a:lnTo>
                  <a:lnTo>
                    <a:pt x="3224237" y="4693074"/>
                  </a:lnTo>
                  <a:lnTo>
                    <a:pt x="3192627" y="4720449"/>
                  </a:lnTo>
                  <a:lnTo>
                    <a:pt x="3161016" y="4745122"/>
                  </a:lnTo>
                  <a:lnTo>
                    <a:pt x="3129406" y="4767252"/>
                  </a:lnTo>
                  <a:lnTo>
                    <a:pt x="3097796" y="4787008"/>
                  </a:lnTo>
                  <a:lnTo>
                    <a:pt x="3066186" y="4804569"/>
                  </a:lnTo>
                  <a:lnTo>
                    <a:pt x="3034576" y="4820118"/>
                  </a:lnTo>
                  <a:lnTo>
                    <a:pt x="3002966" y="4833837"/>
                  </a:lnTo>
                  <a:lnTo>
                    <a:pt x="2971355" y="4845904"/>
                  </a:lnTo>
                  <a:lnTo>
                    <a:pt x="2939745" y="4856489"/>
                  </a:lnTo>
                  <a:lnTo>
                    <a:pt x="2908135" y="4865753"/>
                  </a:lnTo>
                  <a:lnTo>
                    <a:pt x="2876525" y="4873844"/>
                  </a:lnTo>
                  <a:lnTo>
                    <a:pt x="2844915" y="4880898"/>
                  </a:lnTo>
                  <a:lnTo>
                    <a:pt x="2813305" y="4887038"/>
                  </a:lnTo>
                  <a:lnTo>
                    <a:pt x="2781694" y="4892375"/>
                  </a:lnTo>
                  <a:lnTo>
                    <a:pt x="2750084" y="4897009"/>
                  </a:lnTo>
                  <a:lnTo>
                    <a:pt x="2718474" y="4901029"/>
                  </a:lnTo>
                  <a:lnTo>
                    <a:pt x="2686864" y="4904513"/>
                  </a:lnTo>
                  <a:lnTo>
                    <a:pt x="2655254" y="4907530"/>
                  </a:lnTo>
                  <a:lnTo>
                    <a:pt x="2623644" y="4910141"/>
                  </a:lnTo>
                  <a:lnTo>
                    <a:pt x="2592033" y="4912399"/>
                  </a:lnTo>
                  <a:lnTo>
                    <a:pt x="2560423" y="4914352"/>
                  </a:lnTo>
                  <a:lnTo>
                    <a:pt x="2528813" y="4916038"/>
                  </a:lnTo>
                  <a:lnTo>
                    <a:pt x="2497203" y="4917495"/>
                  </a:lnTo>
                  <a:lnTo>
                    <a:pt x="2465593" y="4918753"/>
                  </a:lnTo>
                  <a:lnTo>
                    <a:pt x="2433982" y="4919839"/>
                  </a:lnTo>
                  <a:lnTo>
                    <a:pt x="2402372" y="4920776"/>
                  </a:lnTo>
                  <a:lnTo>
                    <a:pt x="2370762" y="4921585"/>
                  </a:lnTo>
                  <a:lnTo>
                    <a:pt x="2339152" y="4922282"/>
                  </a:lnTo>
                  <a:lnTo>
                    <a:pt x="2307542" y="4922883"/>
                  </a:lnTo>
                  <a:lnTo>
                    <a:pt x="2275932" y="4923402"/>
                  </a:lnTo>
                  <a:lnTo>
                    <a:pt x="2244321" y="4923849"/>
                  </a:lnTo>
                  <a:lnTo>
                    <a:pt x="2212711" y="4924234"/>
                  </a:lnTo>
                  <a:lnTo>
                    <a:pt x="2181101" y="4924566"/>
                  </a:lnTo>
                  <a:lnTo>
                    <a:pt x="2149491" y="4924852"/>
                  </a:lnTo>
                  <a:lnTo>
                    <a:pt x="2117881" y="4925099"/>
                  </a:lnTo>
                  <a:lnTo>
                    <a:pt x="2086271" y="4925311"/>
                  </a:lnTo>
                  <a:lnTo>
                    <a:pt x="2054660" y="4925495"/>
                  </a:lnTo>
                  <a:lnTo>
                    <a:pt x="2023050" y="4925652"/>
                  </a:lnTo>
                  <a:lnTo>
                    <a:pt x="1991440" y="4925788"/>
                  </a:lnTo>
                  <a:lnTo>
                    <a:pt x="1959830" y="4925905"/>
                  </a:lnTo>
                  <a:lnTo>
                    <a:pt x="1928220" y="4926006"/>
                  </a:lnTo>
                  <a:lnTo>
                    <a:pt x="1896610" y="4926093"/>
                  </a:lnTo>
                  <a:lnTo>
                    <a:pt x="1864999" y="4926167"/>
                  </a:lnTo>
                  <a:lnTo>
                    <a:pt x="1833389" y="4926232"/>
                  </a:lnTo>
                  <a:lnTo>
                    <a:pt x="1801779" y="4926287"/>
                  </a:lnTo>
                  <a:lnTo>
                    <a:pt x="1770169" y="4926335"/>
                  </a:lnTo>
                  <a:lnTo>
                    <a:pt x="1738559" y="4926376"/>
                  </a:lnTo>
                  <a:lnTo>
                    <a:pt x="1706949" y="4926411"/>
                  </a:lnTo>
                  <a:lnTo>
                    <a:pt x="1675338" y="4926442"/>
                  </a:lnTo>
                  <a:lnTo>
                    <a:pt x="1643728" y="4926468"/>
                  </a:lnTo>
                  <a:lnTo>
                    <a:pt x="1612118" y="4926490"/>
                  </a:lnTo>
                  <a:lnTo>
                    <a:pt x="1580508" y="4926510"/>
                  </a:lnTo>
                  <a:lnTo>
                    <a:pt x="1548898" y="4926527"/>
                  </a:lnTo>
                  <a:lnTo>
                    <a:pt x="1517288" y="4926541"/>
                  </a:lnTo>
                  <a:lnTo>
                    <a:pt x="1485677" y="4926553"/>
                  </a:lnTo>
                  <a:lnTo>
                    <a:pt x="1454067" y="4926564"/>
                  </a:lnTo>
                  <a:lnTo>
                    <a:pt x="1422457" y="4926573"/>
                  </a:lnTo>
                  <a:lnTo>
                    <a:pt x="1390847" y="4926581"/>
                  </a:lnTo>
                  <a:lnTo>
                    <a:pt x="1359237" y="4926588"/>
                  </a:lnTo>
                  <a:lnTo>
                    <a:pt x="1327627" y="4926594"/>
                  </a:lnTo>
                  <a:lnTo>
                    <a:pt x="1296016" y="4926599"/>
                  </a:lnTo>
                  <a:lnTo>
                    <a:pt x="1264406" y="4926603"/>
                  </a:lnTo>
                  <a:lnTo>
                    <a:pt x="1232796" y="4926607"/>
                  </a:lnTo>
                  <a:lnTo>
                    <a:pt x="1201186" y="4926610"/>
                  </a:lnTo>
                  <a:lnTo>
                    <a:pt x="1169576" y="4926613"/>
                  </a:lnTo>
                  <a:lnTo>
                    <a:pt x="1137966" y="4926615"/>
                  </a:lnTo>
                  <a:lnTo>
                    <a:pt x="1106355" y="4926617"/>
                  </a:lnTo>
                  <a:lnTo>
                    <a:pt x="1074745" y="4926619"/>
                  </a:lnTo>
                  <a:lnTo>
                    <a:pt x="1043135" y="4926621"/>
                  </a:lnTo>
                  <a:lnTo>
                    <a:pt x="1011525" y="4926622"/>
                  </a:lnTo>
                  <a:lnTo>
                    <a:pt x="979915" y="4926623"/>
                  </a:lnTo>
                  <a:lnTo>
                    <a:pt x="948305" y="4926624"/>
                  </a:lnTo>
                  <a:lnTo>
                    <a:pt x="916694" y="4926625"/>
                  </a:lnTo>
                  <a:lnTo>
                    <a:pt x="885084" y="4926626"/>
                  </a:lnTo>
                  <a:lnTo>
                    <a:pt x="853474" y="4926626"/>
                  </a:lnTo>
                  <a:lnTo>
                    <a:pt x="821864" y="4926627"/>
                  </a:lnTo>
                  <a:lnTo>
                    <a:pt x="790254" y="4926627"/>
                  </a:lnTo>
                  <a:lnTo>
                    <a:pt x="758644" y="4926628"/>
                  </a:lnTo>
                  <a:lnTo>
                    <a:pt x="727033" y="4926628"/>
                  </a:lnTo>
                  <a:lnTo>
                    <a:pt x="695423" y="4926628"/>
                  </a:lnTo>
                  <a:lnTo>
                    <a:pt x="663813" y="4926629"/>
                  </a:lnTo>
                  <a:lnTo>
                    <a:pt x="632203" y="4926629"/>
                  </a:lnTo>
                  <a:lnTo>
                    <a:pt x="600593" y="4926629"/>
                  </a:lnTo>
                  <a:lnTo>
                    <a:pt x="568983" y="4926629"/>
                  </a:lnTo>
                  <a:lnTo>
                    <a:pt x="537372" y="4926629"/>
                  </a:lnTo>
                  <a:lnTo>
                    <a:pt x="505762" y="4926629"/>
                  </a:lnTo>
                  <a:lnTo>
                    <a:pt x="474152" y="4926630"/>
                  </a:lnTo>
                  <a:lnTo>
                    <a:pt x="442542" y="4926630"/>
                  </a:lnTo>
                  <a:lnTo>
                    <a:pt x="410932" y="4926630"/>
                  </a:lnTo>
                  <a:lnTo>
                    <a:pt x="379322" y="4926630"/>
                  </a:lnTo>
                  <a:lnTo>
                    <a:pt x="347711" y="4926630"/>
                  </a:lnTo>
                  <a:lnTo>
                    <a:pt x="316101" y="4926630"/>
                  </a:lnTo>
                  <a:lnTo>
                    <a:pt x="284491" y="4926630"/>
                  </a:lnTo>
                  <a:lnTo>
                    <a:pt x="252881" y="4926630"/>
                  </a:lnTo>
                  <a:lnTo>
                    <a:pt x="221271" y="4926630"/>
                  </a:lnTo>
                  <a:lnTo>
                    <a:pt x="189661" y="4926630"/>
                  </a:lnTo>
                  <a:lnTo>
                    <a:pt x="158050" y="4926630"/>
                  </a:lnTo>
                  <a:lnTo>
                    <a:pt x="126440" y="4926630"/>
                  </a:lnTo>
                  <a:lnTo>
                    <a:pt x="94830" y="4926630"/>
                  </a:lnTo>
                  <a:lnTo>
                    <a:pt x="63220" y="4926630"/>
                  </a:lnTo>
                  <a:lnTo>
                    <a:pt x="31610" y="4926630"/>
                  </a:lnTo>
                  <a:close/>
                </a:path>
              </a:pathLst>
            </a:custGeom>
            <a:solidFill>
              <a:srgbClr val="FF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1177466"/>
              <a:ext cx="4773135" cy="4926618"/>
            </a:xfrm>
            <a:custGeom>
              <a:avLst/>
              <a:pathLst>
                <a:path w="4773135" h="4926618">
                  <a:moveTo>
                    <a:pt x="0" y="4926618"/>
                  </a:moveTo>
                  <a:lnTo>
                    <a:pt x="31610" y="4926617"/>
                  </a:lnTo>
                  <a:lnTo>
                    <a:pt x="63220" y="4926615"/>
                  </a:lnTo>
                  <a:lnTo>
                    <a:pt x="94830" y="4926614"/>
                  </a:lnTo>
                  <a:lnTo>
                    <a:pt x="126440" y="4926612"/>
                  </a:lnTo>
                  <a:lnTo>
                    <a:pt x="158050" y="4926610"/>
                  </a:lnTo>
                  <a:lnTo>
                    <a:pt x="189661" y="4926608"/>
                  </a:lnTo>
                  <a:lnTo>
                    <a:pt x="221271" y="4926605"/>
                  </a:lnTo>
                  <a:lnTo>
                    <a:pt x="252881" y="4926603"/>
                  </a:lnTo>
                  <a:lnTo>
                    <a:pt x="284491" y="4926600"/>
                  </a:lnTo>
                  <a:lnTo>
                    <a:pt x="316101" y="4926597"/>
                  </a:lnTo>
                  <a:lnTo>
                    <a:pt x="347711" y="4926593"/>
                  </a:lnTo>
                  <a:lnTo>
                    <a:pt x="379322" y="4926589"/>
                  </a:lnTo>
                  <a:lnTo>
                    <a:pt x="410932" y="4926585"/>
                  </a:lnTo>
                  <a:lnTo>
                    <a:pt x="442542" y="4926580"/>
                  </a:lnTo>
                  <a:lnTo>
                    <a:pt x="474152" y="4926575"/>
                  </a:lnTo>
                  <a:lnTo>
                    <a:pt x="505762" y="4926569"/>
                  </a:lnTo>
                  <a:lnTo>
                    <a:pt x="537372" y="4926562"/>
                  </a:lnTo>
                  <a:lnTo>
                    <a:pt x="568983" y="4926555"/>
                  </a:lnTo>
                  <a:lnTo>
                    <a:pt x="600593" y="4926547"/>
                  </a:lnTo>
                  <a:lnTo>
                    <a:pt x="632203" y="4926539"/>
                  </a:lnTo>
                  <a:lnTo>
                    <a:pt x="663813" y="4926529"/>
                  </a:lnTo>
                  <a:lnTo>
                    <a:pt x="695423" y="4926518"/>
                  </a:lnTo>
                  <a:lnTo>
                    <a:pt x="727033" y="4926506"/>
                  </a:lnTo>
                  <a:lnTo>
                    <a:pt x="758644" y="4926493"/>
                  </a:lnTo>
                  <a:lnTo>
                    <a:pt x="790254" y="4926479"/>
                  </a:lnTo>
                  <a:lnTo>
                    <a:pt x="821864" y="4926462"/>
                  </a:lnTo>
                  <a:lnTo>
                    <a:pt x="853474" y="4926445"/>
                  </a:lnTo>
                  <a:lnTo>
                    <a:pt x="885084" y="4926425"/>
                  </a:lnTo>
                  <a:lnTo>
                    <a:pt x="916694" y="4926403"/>
                  </a:lnTo>
                  <a:lnTo>
                    <a:pt x="948305" y="4926379"/>
                  </a:lnTo>
                  <a:lnTo>
                    <a:pt x="979915" y="4926353"/>
                  </a:lnTo>
                  <a:lnTo>
                    <a:pt x="1011525" y="4926323"/>
                  </a:lnTo>
                  <a:lnTo>
                    <a:pt x="1043135" y="4926291"/>
                  </a:lnTo>
                  <a:lnTo>
                    <a:pt x="1074745" y="4926255"/>
                  </a:lnTo>
                  <a:lnTo>
                    <a:pt x="1106355" y="4926215"/>
                  </a:lnTo>
                  <a:lnTo>
                    <a:pt x="1137966" y="4926171"/>
                  </a:lnTo>
                  <a:lnTo>
                    <a:pt x="1169576" y="4926122"/>
                  </a:lnTo>
                  <a:lnTo>
                    <a:pt x="1201186" y="4926068"/>
                  </a:lnTo>
                  <a:lnTo>
                    <a:pt x="1232796" y="4926008"/>
                  </a:lnTo>
                  <a:lnTo>
                    <a:pt x="1264406" y="4925942"/>
                  </a:lnTo>
                  <a:lnTo>
                    <a:pt x="1296016" y="4925869"/>
                  </a:lnTo>
                  <a:lnTo>
                    <a:pt x="1327627" y="4925788"/>
                  </a:lnTo>
                  <a:lnTo>
                    <a:pt x="1359237" y="4925699"/>
                  </a:lnTo>
                  <a:lnTo>
                    <a:pt x="1390847" y="4925600"/>
                  </a:lnTo>
                  <a:lnTo>
                    <a:pt x="1422457" y="4925491"/>
                  </a:lnTo>
                  <a:lnTo>
                    <a:pt x="1454067" y="4925370"/>
                  </a:lnTo>
                  <a:lnTo>
                    <a:pt x="1485677" y="4925236"/>
                  </a:lnTo>
                  <a:lnTo>
                    <a:pt x="1517288" y="4925088"/>
                  </a:lnTo>
                  <a:lnTo>
                    <a:pt x="1548898" y="4924924"/>
                  </a:lnTo>
                  <a:lnTo>
                    <a:pt x="1580508" y="4924743"/>
                  </a:lnTo>
                  <a:lnTo>
                    <a:pt x="1612118" y="4924542"/>
                  </a:lnTo>
                  <a:lnTo>
                    <a:pt x="1643728" y="4924320"/>
                  </a:lnTo>
                  <a:lnTo>
                    <a:pt x="1675338" y="4924075"/>
                  </a:lnTo>
                  <a:lnTo>
                    <a:pt x="1706949" y="4923803"/>
                  </a:lnTo>
                  <a:lnTo>
                    <a:pt x="1738559" y="4923502"/>
                  </a:lnTo>
                  <a:lnTo>
                    <a:pt x="1770169" y="4923170"/>
                  </a:lnTo>
                  <a:lnTo>
                    <a:pt x="1801779" y="4922802"/>
                  </a:lnTo>
                  <a:lnTo>
                    <a:pt x="1833389" y="4922394"/>
                  </a:lnTo>
                  <a:lnTo>
                    <a:pt x="1864999" y="4921944"/>
                  </a:lnTo>
                  <a:lnTo>
                    <a:pt x="1896610" y="4921445"/>
                  </a:lnTo>
                  <a:lnTo>
                    <a:pt x="1928220" y="4920893"/>
                  </a:lnTo>
                  <a:lnTo>
                    <a:pt x="1959830" y="4920283"/>
                  </a:lnTo>
                  <a:lnTo>
                    <a:pt x="1991440" y="4919607"/>
                  </a:lnTo>
                  <a:lnTo>
                    <a:pt x="2023050" y="4918859"/>
                  </a:lnTo>
                  <a:lnTo>
                    <a:pt x="2054660" y="4918032"/>
                  </a:lnTo>
                  <a:lnTo>
                    <a:pt x="2086271" y="4917116"/>
                  </a:lnTo>
                  <a:lnTo>
                    <a:pt x="2117881" y="4916102"/>
                  </a:lnTo>
                  <a:lnTo>
                    <a:pt x="2149491" y="4914980"/>
                  </a:lnTo>
                  <a:lnTo>
                    <a:pt x="2181101" y="4913739"/>
                  </a:lnTo>
                  <a:lnTo>
                    <a:pt x="2212711" y="4912364"/>
                  </a:lnTo>
                  <a:lnTo>
                    <a:pt x="2244321" y="4910843"/>
                  </a:lnTo>
                  <a:lnTo>
                    <a:pt x="2275932" y="4909159"/>
                  </a:lnTo>
                  <a:lnTo>
                    <a:pt x="2307542" y="4907295"/>
                  </a:lnTo>
                  <a:lnTo>
                    <a:pt x="2339152" y="4905232"/>
                  </a:lnTo>
                  <a:lnTo>
                    <a:pt x="2370762" y="4902947"/>
                  </a:lnTo>
                  <a:lnTo>
                    <a:pt x="2402372" y="4900418"/>
                  </a:lnTo>
                  <a:lnTo>
                    <a:pt x="2433982" y="4897618"/>
                  </a:lnTo>
                  <a:lnTo>
                    <a:pt x="2465593" y="4894518"/>
                  </a:lnTo>
                  <a:lnTo>
                    <a:pt x="2497203" y="4891085"/>
                  </a:lnTo>
                  <a:lnTo>
                    <a:pt x="2528813" y="4887283"/>
                  </a:lnTo>
                  <a:lnTo>
                    <a:pt x="2560423" y="4883073"/>
                  </a:lnTo>
                  <a:lnTo>
                    <a:pt x="2592033" y="4878409"/>
                  </a:lnTo>
                  <a:lnTo>
                    <a:pt x="2623644" y="4873244"/>
                  </a:lnTo>
                  <a:lnTo>
                    <a:pt x="2655254" y="4867521"/>
                  </a:lnTo>
                  <a:lnTo>
                    <a:pt x="2686864" y="4861180"/>
                  </a:lnTo>
                  <a:lnTo>
                    <a:pt x="2718474" y="4854152"/>
                  </a:lnTo>
                  <a:lnTo>
                    <a:pt x="2750084" y="4846362"/>
                  </a:lnTo>
                  <a:lnTo>
                    <a:pt x="2781694" y="4837724"/>
                  </a:lnTo>
                  <a:lnTo>
                    <a:pt x="2813305" y="4828144"/>
                  </a:lnTo>
                  <a:lnTo>
                    <a:pt x="2844915" y="4817513"/>
                  </a:lnTo>
                  <a:lnTo>
                    <a:pt x="2876525" y="4805713"/>
                  </a:lnTo>
                  <a:lnTo>
                    <a:pt x="2908135" y="4792606"/>
                  </a:lnTo>
                  <a:lnTo>
                    <a:pt x="2939745" y="4778039"/>
                  </a:lnTo>
                  <a:lnTo>
                    <a:pt x="2971355" y="4761836"/>
                  </a:lnTo>
                  <a:lnTo>
                    <a:pt x="3002966" y="4743799"/>
                  </a:lnTo>
                  <a:lnTo>
                    <a:pt x="3034576" y="4723698"/>
                  </a:lnTo>
                  <a:lnTo>
                    <a:pt x="3066186" y="4701271"/>
                  </a:lnTo>
                  <a:lnTo>
                    <a:pt x="3097796" y="4676220"/>
                  </a:lnTo>
                  <a:lnTo>
                    <a:pt x="3129406" y="4648198"/>
                  </a:lnTo>
                  <a:lnTo>
                    <a:pt x="3161016" y="4616814"/>
                  </a:lnTo>
                  <a:lnTo>
                    <a:pt x="3192627" y="4581624"/>
                  </a:lnTo>
                  <a:lnTo>
                    <a:pt x="3224237" y="4542133"/>
                  </a:lnTo>
                  <a:lnTo>
                    <a:pt x="3255847" y="4497796"/>
                  </a:lnTo>
                  <a:lnTo>
                    <a:pt x="3287457" y="4448034"/>
                  </a:lnTo>
                  <a:lnTo>
                    <a:pt x="3319067" y="4392244"/>
                  </a:lnTo>
                  <a:lnTo>
                    <a:pt x="3350677" y="4329819"/>
                  </a:lnTo>
                  <a:lnTo>
                    <a:pt x="3382288" y="4260180"/>
                  </a:lnTo>
                  <a:lnTo>
                    <a:pt x="3413898" y="4182797"/>
                  </a:lnTo>
                  <a:lnTo>
                    <a:pt x="3445508" y="4097219"/>
                  </a:lnTo>
                  <a:lnTo>
                    <a:pt x="3477118" y="4003104"/>
                  </a:lnTo>
                  <a:lnTo>
                    <a:pt x="3508728" y="3900246"/>
                  </a:lnTo>
                  <a:lnTo>
                    <a:pt x="3540338" y="3788592"/>
                  </a:lnTo>
                  <a:lnTo>
                    <a:pt x="3571949" y="3668266"/>
                  </a:lnTo>
                  <a:lnTo>
                    <a:pt x="3603559" y="3539577"/>
                  </a:lnTo>
                  <a:lnTo>
                    <a:pt x="3635169" y="3403019"/>
                  </a:lnTo>
                  <a:lnTo>
                    <a:pt x="3666779" y="3259265"/>
                  </a:lnTo>
                  <a:lnTo>
                    <a:pt x="3698389" y="3109148"/>
                  </a:lnTo>
                  <a:lnTo>
                    <a:pt x="3729999" y="2953640"/>
                  </a:lnTo>
                  <a:lnTo>
                    <a:pt x="3761610" y="2793821"/>
                  </a:lnTo>
                  <a:lnTo>
                    <a:pt x="3793220" y="2630852"/>
                  </a:lnTo>
                  <a:lnTo>
                    <a:pt x="3824830" y="2465952"/>
                  </a:lnTo>
                  <a:lnTo>
                    <a:pt x="3856440" y="2300372"/>
                  </a:lnTo>
                  <a:lnTo>
                    <a:pt x="3888050" y="2135375"/>
                  </a:lnTo>
                  <a:lnTo>
                    <a:pt x="3919660" y="1972221"/>
                  </a:lnTo>
                  <a:lnTo>
                    <a:pt x="3951271" y="1812145"/>
                  </a:lnTo>
                  <a:lnTo>
                    <a:pt x="3982881" y="1656330"/>
                  </a:lnTo>
                  <a:lnTo>
                    <a:pt x="4014491" y="1505879"/>
                  </a:lnTo>
                  <a:lnTo>
                    <a:pt x="4046101" y="1361784"/>
                  </a:lnTo>
                  <a:lnTo>
                    <a:pt x="4077711" y="1224898"/>
                  </a:lnTo>
                  <a:lnTo>
                    <a:pt x="4109321" y="1095905"/>
                  </a:lnTo>
                  <a:lnTo>
                    <a:pt x="4140932" y="975307"/>
                  </a:lnTo>
                  <a:lnTo>
                    <a:pt x="4172542" y="863418"/>
                  </a:lnTo>
                  <a:lnTo>
                    <a:pt x="4204152" y="760365"/>
                  </a:lnTo>
                  <a:lnTo>
                    <a:pt x="4235762" y="666101"/>
                  </a:lnTo>
                  <a:lnTo>
                    <a:pt x="4267372" y="580433"/>
                  </a:lnTo>
                  <a:lnTo>
                    <a:pt x="4298982" y="503040"/>
                  </a:lnTo>
                  <a:lnTo>
                    <a:pt x="4330593" y="433503"/>
                  </a:lnTo>
                  <a:lnTo>
                    <a:pt x="4362203" y="371336"/>
                  </a:lnTo>
                  <a:lnTo>
                    <a:pt x="4393813" y="316008"/>
                  </a:lnTo>
                  <a:lnTo>
                    <a:pt x="4425423" y="266964"/>
                  </a:lnTo>
                  <a:lnTo>
                    <a:pt x="4457033" y="223649"/>
                  </a:lnTo>
                  <a:lnTo>
                    <a:pt x="4488643" y="185514"/>
                  </a:lnTo>
                  <a:lnTo>
                    <a:pt x="4520254" y="152037"/>
                  </a:lnTo>
                  <a:lnTo>
                    <a:pt x="4551864" y="122722"/>
                  </a:lnTo>
                  <a:lnTo>
                    <a:pt x="4583474" y="97108"/>
                  </a:lnTo>
                  <a:lnTo>
                    <a:pt x="4615084" y="74772"/>
                  </a:lnTo>
                  <a:lnTo>
                    <a:pt x="4646694" y="55327"/>
                  </a:lnTo>
                  <a:lnTo>
                    <a:pt x="4678304" y="38423"/>
                  </a:lnTo>
                  <a:lnTo>
                    <a:pt x="4709915" y="23749"/>
                  </a:lnTo>
                  <a:lnTo>
                    <a:pt x="4741525" y="1102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1753668"/>
              <a:ext cx="4773135" cy="4350428"/>
            </a:xfrm>
            <a:custGeom>
              <a:avLst/>
              <a:pathLst>
                <a:path w="4773135" h="4350428">
                  <a:moveTo>
                    <a:pt x="4773135" y="0"/>
                  </a:moveTo>
                  <a:lnTo>
                    <a:pt x="4741525" y="56977"/>
                  </a:lnTo>
                  <a:lnTo>
                    <a:pt x="4709915" y="117916"/>
                  </a:lnTo>
                  <a:lnTo>
                    <a:pt x="4678304" y="182911"/>
                  </a:lnTo>
                  <a:lnTo>
                    <a:pt x="4646694" y="252029"/>
                  </a:lnTo>
                  <a:lnTo>
                    <a:pt x="4615084" y="325307"/>
                  </a:lnTo>
                  <a:lnTo>
                    <a:pt x="4583474" y="402747"/>
                  </a:lnTo>
                  <a:lnTo>
                    <a:pt x="4551864" y="484313"/>
                  </a:lnTo>
                  <a:lnTo>
                    <a:pt x="4520254" y="569930"/>
                  </a:lnTo>
                  <a:lnTo>
                    <a:pt x="4488643" y="659482"/>
                  </a:lnTo>
                  <a:lnTo>
                    <a:pt x="4457033" y="752815"/>
                  </a:lnTo>
                  <a:lnTo>
                    <a:pt x="4425423" y="849732"/>
                  </a:lnTo>
                  <a:lnTo>
                    <a:pt x="4393813" y="950001"/>
                  </a:lnTo>
                  <a:lnTo>
                    <a:pt x="4362203" y="1053355"/>
                  </a:lnTo>
                  <a:lnTo>
                    <a:pt x="4330593" y="1159496"/>
                  </a:lnTo>
                  <a:lnTo>
                    <a:pt x="4298982" y="1268099"/>
                  </a:lnTo>
                  <a:lnTo>
                    <a:pt x="4267372" y="1378818"/>
                  </a:lnTo>
                  <a:lnTo>
                    <a:pt x="4235762" y="1491289"/>
                  </a:lnTo>
                  <a:lnTo>
                    <a:pt x="4204152" y="1605135"/>
                  </a:lnTo>
                  <a:lnTo>
                    <a:pt x="4172542" y="1719967"/>
                  </a:lnTo>
                  <a:lnTo>
                    <a:pt x="4140932" y="1835391"/>
                  </a:lnTo>
                  <a:lnTo>
                    <a:pt x="4109321" y="1951008"/>
                  </a:lnTo>
                  <a:lnTo>
                    <a:pt x="4077711" y="2066418"/>
                  </a:lnTo>
                  <a:lnTo>
                    <a:pt x="4046101" y="2181221"/>
                  </a:lnTo>
                  <a:lnTo>
                    <a:pt x="4014491" y="2295022"/>
                  </a:lnTo>
                  <a:lnTo>
                    <a:pt x="3982881" y="2407431"/>
                  </a:lnTo>
                  <a:lnTo>
                    <a:pt x="3951271" y="2518068"/>
                  </a:lnTo>
                  <a:lnTo>
                    <a:pt x="3919660" y="2626569"/>
                  </a:lnTo>
                  <a:lnTo>
                    <a:pt x="3888050" y="2732587"/>
                  </a:lnTo>
                  <a:lnTo>
                    <a:pt x="3856440" y="2835800"/>
                  </a:lnTo>
                  <a:lnTo>
                    <a:pt x="3824830" y="2935912"/>
                  </a:lnTo>
                  <a:lnTo>
                    <a:pt x="3793220" y="3032662"/>
                  </a:lnTo>
                  <a:lnTo>
                    <a:pt x="3761610" y="3125823"/>
                  </a:lnTo>
                  <a:lnTo>
                    <a:pt x="3729999" y="3215211"/>
                  </a:lnTo>
                  <a:lnTo>
                    <a:pt x="3698389" y="3300679"/>
                  </a:lnTo>
                  <a:lnTo>
                    <a:pt x="3666779" y="3382125"/>
                  </a:lnTo>
                  <a:lnTo>
                    <a:pt x="3635169" y="3459486"/>
                  </a:lnTo>
                  <a:lnTo>
                    <a:pt x="3603559" y="3532738"/>
                  </a:lnTo>
                  <a:lnTo>
                    <a:pt x="3571949" y="3601896"/>
                  </a:lnTo>
                  <a:lnTo>
                    <a:pt x="3540338" y="3667002"/>
                  </a:lnTo>
                  <a:lnTo>
                    <a:pt x="3508728" y="3728129"/>
                  </a:lnTo>
                  <a:lnTo>
                    <a:pt x="3477118" y="3785369"/>
                  </a:lnTo>
                  <a:lnTo>
                    <a:pt x="3445508" y="3838828"/>
                  </a:lnTo>
                  <a:lnTo>
                    <a:pt x="3413898" y="3888620"/>
                  </a:lnTo>
                  <a:lnTo>
                    <a:pt x="3382288" y="3934864"/>
                  </a:lnTo>
                  <a:lnTo>
                    <a:pt x="3350677" y="3977677"/>
                  </a:lnTo>
                  <a:lnTo>
                    <a:pt x="3319067" y="4017171"/>
                  </a:lnTo>
                  <a:lnTo>
                    <a:pt x="3287457" y="4053458"/>
                  </a:lnTo>
                  <a:lnTo>
                    <a:pt x="3255847" y="4086652"/>
                  </a:lnTo>
                  <a:lnTo>
                    <a:pt x="3224237" y="4116872"/>
                  </a:lnTo>
                  <a:lnTo>
                    <a:pt x="3192627" y="4144247"/>
                  </a:lnTo>
                  <a:lnTo>
                    <a:pt x="3161016" y="4168921"/>
                  </a:lnTo>
                  <a:lnTo>
                    <a:pt x="3129406" y="4191051"/>
                  </a:lnTo>
                  <a:lnTo>
                    <a:pt x="3097796" y="4210806"/>
                  </a:lnTo>
                  <a:lnTo>
                    <a:pt x="3066186" y="4228367"/>
                  </a:lnTo>
                  <a:lnTo>
                    <a:pt x="3034576" y="4243916"/>
                  </a:lnTo>
                  <a:lnTo>
                    <a:pt x="3002966" y="4257635"/>
                  </a:lnTo>
                  <a:lnTo>
                    <a:pt x="2971355" y="4269702"/>
                  </a:lnTo>
                  <a:lnTo>
                    <a:pt x="2939745" y="4280288"/>
                  </a:lnTo>
                  <a:lnTo>
                    <a:pt x="2908135" y="4289552"/>
                  </a:lnTo>
                  <a:lnTo>
                    <a:pt x="2876525" y="4297643"/>
                  </a:lnTo>
                  <a:lnTo>
                    <a:pt x="2844915" y="4304696"/>
                  </a:lnTo>
                  <a:lnTo>
                    <a:pt x="2813305" y="4310836"/>
                  </a:lnTo>
                  <a:lnTo>
                    <a:pt x="2781694" y="4316173"/>
                  </a:lnTo>
                  <a:lnTo>
                    <a:pt x="2750084" y="4320808"/>
                  </a:lnTo>
                  <a:lnTo>
                    <a:pt x="2718474" y="4324828"/>
                  </a:lnTo>
                  <a:lnTo>
                    <a:pt x="2686864" y="4328312"/>
                  </a:lnTo>
                  <a:lnTo>
                    <a:pt x="2655254" y="4331329"/>
                  </a:lnTo>
                  <a:lnTo>
                    <a:pt x="2623644" y="4333940"/>
                  </a:lnTo>
                  <a:lnTo>
                    <a:pt x="2592033" y="4336198"/>
                  </a:lnTo>
                  <a:lnTo>
                    <a:pt x="2560423" y="4338150"/>
                  </a:lnTo>
                  <a:lnTo>
                    <a:pt x="2528813" y="4339837"/>
                  </a:lnTo>
                  <a:lnTo>
                    <a:pt x="2497203" y="4341294"/>
                  </a:lnTo>
                  <a:lnTo>
                    <a:pt x="2465593" y="4342552"/>
                  </a:lnTo>
                  <a:lnTo>
                    <a:pt x="2433982" y="4343638"/>
                  </a:lnTo>
                  <a:lnTo>
                    <a:pt x="2402372" y="4344575"/>
                  </a:lnTo>
                  <a:lnTo>
                    <a:pt x="2370762" y="4345383"/>
                  </a:lnTo>
                  <a:lnTo>
                    <a:pt x="2339152" y="4346081"/>
                  </a:lnTo>
                  <a:lnTo>
                    <a:pt x="2307542" y="4346682"/>
                  </a:lnTo>
                  <a:lnTo>
                    <a:pt x="2275932" y="4347200"/>
                  </a:lnTo>
                  <a:lnTo>
                    <a:pt x="2244321" y="4347647"/>
                  </a:lnTo>
                  <a:lnTo>
                    <a:pt x="2212711" y="4348033"/>
                  </a:lnTo>
                  <a:lnTo>
                    <a:pt x="2181101" y="4348365"/>
                  </a:lnTo>
                  <a:lnTo>
                    <a:pt x="2149491" y="4348651"/>
                  </a:lnTo>
                  <a:lnTo>
                    <a:pt x="2117881" y="4348897"/>
                  </a:lnTo>
                  <a:lnTo>
                    <a:pt x="2086271" y="4349110"/>
                  </a:lnTo>
                  <a:lnTo>
                    <a:pt x="2054660" y="4349293"/>
                  </a:lnTo>
                  <a:lnTo>
                    <a:pt x="2023050" y="4349451"/>
                  </a:lnTo>
                  <a:lnTo>
                    <a:pt x="1991440" y="4349586"/>
                  </a:lnTo>
                  <a:lnTo>
                    <a:pt x="1959830" y="4349703"/>
                  </a:lnTo>
                  <a:lnTo>
                    <a:pt x="1928220" y="4349804"/>
                  </a:lnTo>
                  <a:lnTo>
                    <a:pt x="1896610" y="4349891"/>
                  </a:lnTo>
                  <a:lnTo>
                    <a:pt x="1864999" y="4349966"/>
                  </a:lnTo>
                  <a:lnTo>
                    <a:pt x="1833389" y="4350030"/>
                  </a:lnTo>
                  <a:lnTo>
                    <a:pt x="1801779" y="4350085"/>
                  </a:lnTo>
                  <a:lnTo>
                    <a:pt x="1770169" y="4350133"/>
                  </a:lnTo>
                  <a:lnTo>
                    <a:pt x="1738559" y="4350174"/>
                  </a:lnTo>
                  <a:lnTo>
                    <a:pt x="1706949" y="4350210"/>
                  </a:lnTo>
                  <a:lnTo>
                    <a:pt x="1675338" y="4350240"/>
                  </a:lnTo>
                  <a:lnTo>
                    <a:pt x="1643728" y="4350266"/>
                  </a:lnTo>
                  <a:lnTo>
                    <a:pt x="1612118" y="4350289"/>
                  </a:lnTo>
                  <a:lnTo>
                    <a:pt x="1580508" y="4350308"/>
                  </a:lnTo>
                  <a:lnTo>
                    <a:pt x="1548898" y="4350325"/>
                  </a:lnTo>
                  <a:lnTo>
                    <a:pt x="1517288" y="4350339"/>
                  </a:lnTo>
                  <a:lnTo>
                    <a:pt x="1485677" y="4350352"/>
                  </a:lnTo>
                  <a:lnTo>
                    <a:pt x="1454067" y="4350363"/>
                  </a:lnTo>
                  <a:lnTo>
                    <a:pt x="1422457" y="4350372"/>
                  </a:lnTo>
                  <a:lnTo>
                    <a:pt x="1390847" y="4350380"/>
                  </a:lnTo>
                  <a:lnTo>
                    <a:pt x="1359237" y="4350386"/>
                  </a:lnTo>
                  <a:lnTo>
                    <a:pt x="1327627" y="4350392"/>
                  </a:lnTo>
                  <a:lnTo>
                    <a:pt x="1296016" y="4350397"/>
                  </a:lnTo>
                  <a:lnTo>
                    <a:pt x="1264406" y="4350402"/>
                  </a:lnTo>
                  <a:lnTo>
                    <a:pt x="1232796" y="4350405"/>
                  </a:lnTo>
                  <a:lnTo>
                    <a:pt x="1201186" y="4350409"/>
                  </a:lnTo>
                  <a:lnTo>
                    <a:pt x="1169576" y="4350411"/>
                  </a:lnTo>
                  <a:lnTo>
                    <a:pt x="1137966" y="4350414"/>
                  </a:lnTo>
                  <a:lnTo>
                    <a:pt x="1106355" y="4350416"/>
                  </a:lnTo>
                  <a:lnTo>
                    <a:pt x="1074745" y="4350418"/>
                  </a:lnTo>
                  <a:lnTo>
                    <a:pt x="1043135" y="4350419"/>
                  </a:lnTo>
                  <a:lnTo>
                    <a:pt x="1011525" y="4350420"/>
                  </a:lnTo>
                  <a:lnTo>
                    <a:pt x="979915" y="4350422"/>
                  </a:lnTo>
                  <a:lnTo>
                    <a:pt x="948305" y="4350423"/>
                  </a:lnTo>
                  <a:lnTo>
                    <a:pt x="916694" y="4350423"/>
                  </a:lnTo>
                  <a:lnTo>
                    <a:pt x="885084" y="4350424"/>
                  </a:lnTo>
                  <a:lnTo>
                    <a:pt x="853474" y="4350425"/>
                  </a:lnTo>
                  <a:lnTo>
                    <a:pt x="821864" y="4350425"/>
                  </a:lnTo>
                  <a:lnTo>
                    <a:pt x="790254" y="4350426"/>
                  </a:lnTo>
                  <a:lnTo>
                    <a:pt x="758644" y="4350426"/>
                  </a:lnTo>
                  <a:lnTo>
                    <a:pt x="727033" y="4350426"/>
                  </a:lnTo>
                  <a:lnTo>
                    <a:pt x="695423" y="4350427"/>
                  </a:lnTo>
                  <a:lnTo>
                    <a:pt x="663813" y="4350427"/>
                  </a:lnTo>
                  <a:lnTo>
                    <a:pt x="632203" y="4350427"/>
                  </a:lnTo>
                  <a:lnTo>
                    <a:pt x="600593" y="4350427"/>
                  </a:lnTo>
                  <a:lnTo>
                    <a:pt x="568983" y="4350428"/>
                  </a:lnTo>
                  <a:lnTo>
                    <a:pt x="537372" y="4350428"/>
                  </a:lnTo>
                  <a:lnTo>
                    <a:pt x="505762" y="4350428"/>
                  </a:lnTo>
                  <a:lnTo>
                    <a:pt x="474152" y="4350428"/>
                  </a:lnTo>
                  <a:lnTo>
                    <a:pt x="442542" y="4350428"/>
                  </a:lnTo>
                  <a:lnTo>
                    <a:pt x="410932" y="4350428"/>
                  </a:lnTo>
                  <a:lnTo>
                    <a:pt x="379322" y="4350428"/>
                  </a:lnTo>
                  <a:lnTo>
                    <a:pt x="347711" y="4350428"/>
                  </a:lnTo>
                  <a:lnTo>
                    <a:pt x="316101" y="4350428"/>
                  </a:lnTo>
                  <a:lnTo>
                    <a:pt x="284491" y="4350428"/>
                  </a:lnTo>
                  <a:lnTo>
                    <a:pt x="252881" y="4350428"/>
                  </a:lnTo>
                  <a:lnTo>
                    <a:pt x="221271" y="4350428"/>
                  </a:lnTo>
                  <a:lnTo>
                    <a:pt x="189661" y="4350428"/>
                  </a:lnTo>
                  <a:lnTo>
                    <a:pt x="158050" y="4350428"/>
                  </a:lnTo>
                  <a:lnTo>
                    <a:pt x="126440" y="4350428"/>
                  </a:lnTo>
                  <a:lnTo>
                    <a:pt x="94830" y="4350428"/>
                  </a:lnTo>
                  <a:lnTo>
                    <a:pt x="63220" y="4350428"/>
                  </a:lnTo>
                  <a:lnTo>
                    <a:pt x="31610" y="4350428"/>
                  </a:lnTo>
                  <a:lnTo>
                    <a:pt x="0" y="4350428"/>
                  </a:lnTo>
                  <a:lnTo>
                    <a:pt x="0" y="43504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1190760"/>
              <a:ext cx="4773135" cy="4913336"/>
            </a:xfrm>
            <a:custGeom>
              <a:avLst/>
              <a:pathLst>
                <a:path w="4773135" h="4913336">
                  <a:moveTo>
                    <a:pt x="0" y="4913326"/>
                  </a:moveTo>
                  <a:lnTo>
                    <a:pt x="31610" y="4913325"/>
                  </a:lnTo>
                  <a:lnTo>
                    <a:pt x="63220" y="4913324"/>
                  </a:lnTo>
                  <a:lnTo>
                    <a:pt x="94830" y="4913322"/>
                  </a:lnTo>
                  <a:lnTo>
                    <a:pt x="126440" y="4913321"/>
                  </a:lnTo>
                  <a:lnTo>
                    <a:pt x="158050" y="4913319"/>
                  </a:lnTo>
                  <a:lnTo>
                    <a:pt x="189661" y="4913317"/>
                  </a:lnTo>
                  <a:lnTo>
                    <a:pt x="221271" y="4913315"/>
                  </a:lnTo>
                  <a:lnTo>
                    <a:pt x="252881" y="4913313"/>
                  </a:lnTo>
                  <a:lnTo>
                    <a:pt x="284491" y="4913311"/>
                  </a:lnTo>
                  <a:lnTo>
                    <a:pt x="316101" y="4913308"/>
                  </a:lnTo>
                  <a:lnTo>
                    <a:pt x="347711" y="4913305"/>
                  </a:lnTo>
                  <a:lnTo>
                    <a:pt x="379322" y="4913301"/>
                  </a:lnTo>
                  <a:lnTo>
                    <a:pt x="410932" y="4913298"/>
                  </a:lnTo>
                  <a:lnTo>
                    <a:pt x="442542" y="4913294"/>
                  </a:lnTo>
                  <a:lnTo>
                    <a:pt x="474152" y="4913289"/>
                  </a:lnTo>
                  <a:lnTo>
                    <a:pt x="505762" y="4913284"/>
                  </a:lnTo>
                  <a:lnTo>
                    <a:pt x="537372" y="4913279"/>
                  </a:lnTo>
                  <a:lnTo>
                    <a:pt x="568983" y="4913272"/>
                  </a:lnTo>
                  <a:lnTo>
                    <a:pt x="600593" y="4913266"/>
                  </a:lnTo>
                  <a:lnTo>
                    <a:pt x="632203" y="4913258"/>
                  </a:lnTo>
                  <a:lnTo>
                    <a:pt x="663813" y="4913250"/>
                  </a:lnTo>
                  <a:lnTo>
                    <a:pt x="695423" y="4913241"/>
                  </a:lnTo>
                  <a:lnTo>
                    <a:pt x="727033" y="4913230"/>
                  </a:lnTo>
                  <a:lnTo>
                    <a:pt x="758644" y="4913219"/>
                  </a:lnTo>
                  <a:lnTo>
                    <a:pt x="790254" y="4913207"/>
                  </a:lnTo>
                  <a:lnTo>
                    <a:pt x="821864" y="4913193"/>
                  </a:lnTo>
                  <a:lnTo>
                    <a:pt x="853474" y="4913178"/>
                  </a:lnTo>
                  <a:lnTo>
                    <a:pt x="885084" y="4913161"/>
                  </a:lnTo>
                  <a:lnTo>
                    <a:pt x="916694" y="4913143"/>
                  </a:lnTo>
                  <a:lnTo>
                    <a:pt x="948305" y="4913122"/>
                  </a:lnTo>
                  <a:lnTo>
                    <a:pt x="979915" y="4913099"/>
                  </a:lnTo>
                  <a:lnTo>
                    <a:pt x="1011525" y="4913074"/>
                  </a:lnTo>
                  <a:lnTo>
                    <a:pt x="1043135" y="4913046"/>
                  </a:lnTo>
                  <a:lnTo>
                    <a:pt x="1074745" y="4913015"/>
                  </a:lnTo>
                  <a:lnTo>
                    <a:pt x="1106355" y="4912981"/>
                  </a:lnTo>
                  <a:lnTo>
                    <a:pt x="1137966" y="4912944"/>
                  </a:lnTo>
                  <a:lnTo>
                    <a:pt x="1169576" y="4912902"/>
                  </a:lnTo>
                  <a:lnTo>
                    <a:pt x="1201186" y="4912856"/>
                  </a:lnTo>
                  <a:lnTo>
                    <a:pt x="1232796" y="4912805"/>
                  </a:lnTo>
                  <a:lnTo>
                    <a:pt x="1264406" y="4912748"/>
                  </a:lnTo>
                  <a:lnTo>
                    <a:pt x="1296016" y="4912686"/>
                  </a:lnTo>
                  <a:lnTo>
                    <a:pt x="1327627" y="4912617"/>
                  </a:lnTo>
                  <a:lnTo>
                    <a:pt x="1359237" y="4912541"/>
                  </a:lnTo>
                  <a:lnTo>
                    <a:pt x="1390847" y="4912456"/>
                  </a:lnTo>
                  <a:lnTo>
                    <a:pt x="1422457" y="4912363"/>
                  </a:lnTo>
                  <a:lnTo>
                    <a:pt x="1454067" y="4912259"/>
                  </a:lnTo>
                  <a:lnTo>
                    <a:pt x="1485677" y="4912145"/>
                  </a:lnTo>
                  <a:lnTo>
                    <a:pt x="1517288" y="4912018"/>
                  </a:lnTo>
                  <a:lnTo>
                    <a:pt x="1548898" y="4911878"/>
                  </a:lnTo>
                  <a:lnTo>
                    <a:pt x="1580508" y="4911723"/>
                  </a:lnTo>
                  <a:lnTo>
                    <a:pt x="1612118" y="4911552"/>
                  </a:lnTo>
                  <a:lnTo>
                    <a:pt x="1643728" y="4911362"/>
                  </a:lnTo>
                  <a:lnTo>
                    <a:pt x="1675338" y="4911152"/>
                  </a:lnTo>
                  <a:lnTo>
                    <a:pt x="1706949" y="4910920"/>
                  </a:lnTo>
                  <a:lnTo>
                    <a:pt x="1738559" y="4910663"/>
                  </a:lnTo>
                  <a:lnTo>
                    <a:pt x="1770169" y="4910378"/>
                  </a:lnTo>
                  <a:lnTo>
                    <a:pt x="1801779" y="4910064"/>
                  </a:lnTo>
                  <a:lnTo>
                    <a:pt x="1833389" y="4909715"/>
                  </a:lnTo>
                  <a:lnTo>
                    <a:pt x="1864999" y="4909330"/>
                  </a:lnTo>
                  <a:lnTo>
                    <a:pt x="1896610" y="4908904"/>
                  </a:lnTo>
                  <a:lnTo>
                    <a:pt x="1928220" y="4908432"/>
                  </a:lnTo>
                  <a:lnTo>
                    <a:pt x="1959830" y="4907909"/>
                  </a:lnTo>
                  <a:lnTo>
                    <a:pt x="1991440" y="4907331"/>
                  </a:lnTo>
                  <a:lnTo>
                    <a:pt x="2023050" y="4906692"/>
                  </a:lnTo>
                  <a:lnTo>
                    <a:pt x="2054660" y="4905984"/>
                  </a:lnTo>
                  <a:lnTo>
                    <a:pt x="2086271" y="4905200"/>
                  </a:lnTo>
                  <a:lnTo>
                    <a:pt x="2117881" y="4904332"/>
                  </a:lnTo>
                  <a:lnTo>
                    <a:pt x="2149491" y="4903372"/>
                  </a:lnTo>
                  <a:lnTo>
                    <a:pt x="2181101" y="4902309"/>
                  </a:lnTo>
                  <a:lnTo>
                    <a:pt x="2212711" y="4901133"/>
                  </a:lnTo>
                  <a:lnTo>
                    <a:pt x="2244321" y="4899830"/>
                  </a:lnTo>
                  <a:lnTo>
                    <a:pt x="2275932" y="4898388"/>
                  </a:lnTo>
                  <a:lnTo>
                    <a:pt x="2307542" y="4896792"/>
                  </a:lnTo>
                  <a:lnTo>
                    <a:pt x="2339152" y="4895024"/>
                  </a:lnTo>
                  <a:lnTo>
                    <a:pt x="2370762" y="4893067"/>
                  </a:lnTo>
                  <a:lnTo>
                    <a:pt x="2402372" y="4890900"/>
                  </a:lnTo>
                  <a:lnTo>
                    <a:pt x="2433982" y="4888500"/>
                  </a:lnTo>
                  <a:lnTo>
                    <a:pt x="2465593" y="4885842"/>
                  </a:lnTo>
                  <a:lnTo>
                    <a:pt x="2497203" y="4882898"/>
                  </a:lnTo>
                  <a:lnTo>
                    <a:pt x="2528813" y="4879637"/>
                  </a:lnTo>
                  <a:lnTo>
                    <a:pt x="2560423" y="4876024"/>
                  </a:lnTo>
                  <a:lnTo>
                    <a:pt x="2592033" y="4872021"/>
                  </a:lnTo>
                  <a:lnTo>
                    <a:pt x="2623644" y="4867585"/>
                  </a:lnTo>
                  <a:lnTo>
                    <a:pt x="2655254" y="4862669"/>
                  </a:lnTo>
                  <a:lnTo>
                    <a:pt x="2686864" y="4857220"/>
                  </a:lnTo>
                  <a:lnTo>
                    <a:pt x="2718474" y="4851178"/>
                  </a:lnTo>
                  <a:lnTo>
                    <a:pt x="2750084" y="4844477"/>
                  </a:lnTo>
                  <a:lnTo>
                    <a:pt x="2781694" y="4837043"/>
                  </a:lnTo>
                  <a:lnTo>
                    <a:pt x="2813305" y="4828793"/>
                  </a:lnTo>
                  <a:lnTo>
                    <a:pt x="2844915" y="4819634"/>
                  </a:lnTo>
                  <a:lnTo>
                    <a:pt x="2876525" y="4809460"/>
                  </a:lnTo>
                  <a:lnTo>
                    <a:pt x="2908135" y="4798152"/>
                  </a:lnTo>
                  <a:lnTo>
                    <a:pt x="2939745" y="4785576"/>
                  </a:lnTo>
                  <a:lnTo>
                    <a:pt x="2971355" y="4771579"/>
                  </a:lnTo>
                  <a:lnTo>
                    <a:pt x="3002966" y="4755984"/>
                  </a:lnTo>
                  <a:lnTo>
                    <a:pt x="3034576" y="4738593"/>
                  </a:lnTo>
                  <a:lnTo>
                    <a:pt x="3066186" y="4719175"/>
                  </a:lnTo>
                  <a:lnTo>
                    <a:pt x="3097796" y="4697466"/>
                  </a:lnTo>
                  <a:lnTo>
                    <a:pt x="3129406" y="4673163"/>
                  </a:lnTo>
                  <a:lnTo>
                    <a:pt x="3161016" y="4645918"/>
                  </a:lnTo>
                  <a:lnTo>
                    <a:pt x="3192627" y="4615337"/>
                  </a:lnTo>
                  <a:lnTo>
                    <a:pt x="3224237" y="4580973"/>
                  </a:lnTo>
                  <a:lnTo>
                    <a:pt x="3255847" y="4542331"/>
                  </a:lnTo>
                  <a:lnTo>
                    <a:pt x="3287457" y="4498871"/>
                  </a:lnTo>
                  <a:lnTo>
                    <a:pt x="3319067" y="4450019"/>
                  </a:lnTo>
                  <a:lnTo>
                    <a:pt x="3350677" y="4395179"/>
                  </a:lnTo>
                  <a:lnTo>
                    <a:pt x="3382288" y="4333756"/>
                  </a:lnTo>
                  <a:lnTo>
                    <a:pt x="3413898" y="4265176"/>
                  </a:lnTo>
                  <a:lnTo>
                    <a:pt x="3445508" y="4188914"/>
                  </a:lnTo>
                  <a:lnTo>
                    <a:pt x="3477118" y="4104518"/>
                  </a:lnTo>
                  <a:lnTo>
                    <a:pt x="3508728" y="4011636"/>
                  </a:lnTo>
                  <a:lnTo>
                    <a:pt x="3540338" y="3910044"/>
                  </a:lnTo>
                  <a:lnTo>
                    <a:pt x="3571949" y="3799668"/>
                  </a:lnTo>
                  <a:lnTo>
                    <a:pt x="3603559" y="3680604"/>
                  </a:lnTo>
                  <a:lnTo>
                    <a:pt x="3635169" y="3553129"/>
                  </a:lnTo>
                  <a:lnTo>
                    <a:pt x="3666779" y="3417706"/>
                  </a:lnTo>
                  <a:lnTo>
                    <a:pt x="3698389" y="3274975"/>
                  </a:lnTo>
                  <a:lnTo>
                    <a:pt x="3729999" y="3125742"/>
                  </a:lnTo>
                  <a:lnTo>
                    <a:pt x="3761610" y="2970954"/>
                  </a:lnTo>
                  <a:lnTo>
                    <a:pt x="3793220" y="2811672"/>
                  </a:lnTo>
                  <a:lnTo>
                    <a:pt x="3824830" y="2649044"/>
                  </a:lnTo>
                  <a:lnTo>
                    <a:pt x="3856440" y="2484275"/>
                  </a:lnTo>
                  <a:lnTo>
                    <a:pt x="3888050" y="2318612"/>
                  </a:lnTo>
                  <a:lnTo>
                    <a:pt x="3919660" y="2153313"/>
                  </a:lnTo>
                  <a:lnTo>
                    <a:pt x="3951271" y="1989641"/>
                  </a:lnTo>
                  <a:lnTo>
                    <a:pt x="3982881" y="1828832"/>
                  </a:lnTo>
                  <a:lnTo>
                    <a:pt x="4014491" y="1672080"/>
                  </a:lnTo>
                  <a:lnTo>
                    <a:pt x="4046101" y="1520504"/>
                  </a:lnTo>
                  <a:lnTo>
                    <a:pt x="4077711" y="1375117"/>
                  </a:lnTo>
                  <a:lnTo>
                    <a:pt x="4109321" y="1236798"/>
                  </a:lnTo>
                  <a:lnTo>
                    <a:pt x="4140932" y="1106263"/>
                  </a:lnTo>
                  <a:lnTo>
                    <a:pt x="4172542" y="984049"/>
                  </a:lnTo>
                  <a:lnTo>
                    <a:pt x="4204152" y="870503"/>
                  </a:lnTo>
                  <a:lnTo>
                    <a:pt x="4235762" y="765784"/>
                  </a:lnTo>
                  <a:lnTo>
                    <a:pt x="4267372" y="669879"/>
                  </a:lnTo>
                  <a:lnTo>
                    <a:pt x="4298982" y="582616"/>
                  </a:lnTo>
                  <a:lnTo>
                    <a:pt x="4330593" y="503697"/>
                  </a:lnTo>
                  <a:lnTo>
                    <a:pt x="4362203" y="432720"/>
                  </a:lnTo>
                  <a:lnTo>
                    <a:pt x="4393813" y="369209"/>
                  </a:lnTo>
                  <a:lnTo>
                    <a:pt x="4425423" y="312638"/>
                  </a:lnTo>
                  <a:lnTo>
                    <a:pt x="4457033" y="262456"/>
                  </a:lnTo>
                  <a:lnTo>
                    <a:pt x="4488643" y="218106"/>
                  </a:lnTo>
                  <a:lnTo>
                    <a:pt x="4520254" y="179039"/>
                  </a:lnTo>
                  <a:lnTo>
                    <a:pt x="4551864" y="144725"/>
                  </a:lnTo>
                  <a:lnTo>
                    <a:pt x="4583474" y="114663"/>
                  </a:lnTo>
                  <a:lnTo>
                    <a:pt x="4615084" y="88387"/>
                  </a:lnTo>
                  <a:lnTo>
                    <a:pt x="4646694" y="65464"/>
                  </a:lnTo>
                  <a:lnTo>
                    <a:pt x="4678304" y="45502"/>
                  </a:lnTo>
                  <a:lnTo>
                    <a:pt x="4709915" y="28145"/>
                  </a:lnTo>
                  <a:lnTo>
                    <a:pt x="4741525" y="13072"/>
                  </a:lnTo>
                  <a:lnTo>
                    <a:pt x="4773135" y="0"/>
                  </a:lnTo>
                  <a:lnTo>
                    <a:pt x="4773135" y="654831"/>
                  </a:lnTo>
                  <a:lnTo>
                    <a:pt x="4741525" y="718119"/>
                  </a:lnTo>
                  <a:lnTo>
                    <a:pt x="4709915" y="785505"/>
                  </a:lnTo>
                  <a:lnTo>
                    <a:pt x="4678304" y="857039"/>
                  </a:lnTo>
                  <a:lnTo>
                    <a:pt x="4646694" y="932738"/>
                  </a:lnTo>
                  <a:lnTo>
                    <a:pt x="4615084" y="1012581"/>
                  </a:lnTo>
                  <a:lnTo>
                    <a:pt x="4583474" y="1096511"/>
                  </a:lnTo>
                  <a:lnTo>
                    <a:pt x="4551864" y="1184428"/>
                  </a:lnTo>
                  <a:lnTo>
                    <a:pt x="4520254" y="1276193"/>
                  </a:lnTo>
                  <a:lnTo>
                    <a:pt x="4488643" y="1371627"/>
                  </a:lnTo>
                  <a:lnTo>
                    <a:pt x="4457033" y="1470512"/>
                  </a:lnTo>
                  <a:lnTo>
                    <a:pt x="4425423" y="1572594"/>
                  </a:lnTo>
                  <a:lnTo>
                    <a:pt x="4393813" y="1677588"/>
                  </a:lnTo>
                  <a:lnTo>
                    <a:pt x="4362203" y="1785180"/>
                  </a:lnTo>
                  <a:lnTo>
                    <a:pt x="4330593" y="1895030"/>
                  </a:lnTo>
                  <a:lnTo>
                    <a:pt x="4298982" y="2006782"/>
                  </a:lnTo>
                  <a:lnTo>
                    <a:pt x="4267372" y="2120062"/>
                  </a:lnTo>
                  <a:lnTo>
                    <a:pt x="4235762" y="2234486"/>
                  </a:lnTo>
                  <a:lnTo>
                    <a:pt x="4204152" y="2349661"/>
                  </a:lnTo>
                  <a:lnTo>
                    <a:pt x="4172542" y="2465189"/>
                  </a:lnTo>
                  <a:lnTo>
                    <a:pt x="4140932" y="2580669"/>
                  </a:lnTo>
                  <a:lnTo>
                    <a:pt x="4109321" y="2695701"/>
                  </a:lnTo>
                  <a:lnTo>
                    <a:pt x="4077711" y="2809885"/>
                  </a:lnTo>
                  <a:lnTo>
                    <a:pt x="4046101" y="2922830"/>
                  </a:lnTo>
                  <a:lnTo>
                    <a:pt x="4014491" y="3034149"/>
                  </a:lnTo>
                  <a:lnTo>
                    <a:pt x="3982881" y="3143470"/>
                  </a:lnTo>
                  <a:lnTo>
                    <a:pt x="3951271" y="3250438"/>
                  </a:lnTo>
                  <a:lnTo>
                    <a:pt x="3919660" y="3354719"/>
                  </a:lnTo>
                  <a:lnTo>
                    <a:pt x="3888050" y="3456004"/>
                  </a:lnTo>
                  <a:lnTo>
                    <a:pt x="3856440" y="3554017"/>
                  </a:lnTo>
                  <a:lnTo>
                    <a:pt x="3824830" y="3648515"/>
                  </a:lnTo>
                  <a:lnTo>
                    <a:pt x="3793220" y="3739294"/>
                  </a:lnTo>
                  <a:lnTo>
                    <a:pt x="3761610" y="3826191"/>
                  </a:lnTo>
                  <a:lnTo>
                    <a:pt x="3729999" y="3909084"/>
                  </a:lnTo>
                  <a:lnTo>
                    <a:pt x="3698389" y="3987893"/>
                  </a:lnTo>
                  <a:lnTo>
                    <a:pt x="3666779" y="4062579"/>
                  </a:lnTo>
                  <a:lnTo>
                    <a:pt x="3635169" y="4133139"/>
                  </a:lnTo>
                  <a:lnTo>
                    <a:pt x="3603559" y="4199608"/>
                  </a:lnTo>
                  <a:lnTo>
                    <a:pt x="3571949" y="4262047"/>
                  </a:lnTo>
                  <a:lnTo>
                    <a:pt x="3540338" y="4320547"/>
                  </a:lnTo>
                  <a:lnTo>
                    <a:pt x="3508728" y="4375216"/>
                  </a:lnTo>
                  <a:lnTo>
                    <a:pt x="3477118" y="4426176"/>
                  </a:lnTo>
                  <a:lnTo>
                    <a:pt x="3445508" y="4473558"/>
                  </a:lnTo>
                  <a:lnTo>
                    <a:pt x="3413898" y="4517496"/>
                  </a:lnTo>
                  <a:lnTo>
                    <a:pt x="3382288" y="4558124"/>
                  </a:lnTo>
                  <a:lnTo>
                    <a:pt x="3350677" y="4595571"/>
                  </a:lnTo>
                  <a:lnTo>
                    <a:pt x="3319067" y="4629962"/>
                  </a:lnTo>
                  <a:lnTo>
                    <a:pt x="3287457" y="4661422"/>
                  </a:lnTo>
                  <a:lnTo>
                    <a:pt x="3255847" y="4690076"/>
                  </a:lnTo>
                  <a:lnTo>
                    <a:pt x="3224237" y="4716053"/>
                  </a:lnTo>
                  <a:lnTo>
                    <a:pt x="3192627" y="4739493"/>
                  </a:lnTo>
                  <a:lnTo>
                    <a:pt x="3161016" y="4760543"/>
                  </a:lnTo>
                  <a:lnTo>
                    <a:pt x="3129406" y="4779362"/>
                  </a:lnTo>
                  <a:lnTo>
                    <a:pt x="3097796" y="4796113"/>
                  </a:lnTo>
                  <a:lnTo>
                    <a:pt x="3066186" y="4810965"/>
                  </a:lnTo>
                  <a:lnTo>
                    <a:pt x="3034576" y="4824086"/>
                  </a:lnTo>
                  <a:lnTo>
                    <a:pt x="3002966" y="4835642"/>
                  </a:lnTo>
                  <a:lnTo>
                    <a:pt x="2971355" y="4845789"/>
                  </a:lnTo>
                  <a:lnTo>
                    <a:pt x="2939745" y="4854679"/>
                  </a:lnTo>
                  <a:lnTo>
                    <a:pt x="2908135" y="4862450"/>
                  </a:lnTo>
                  <a:lnTo>
                    <a:pt x="2876525" y="4869231"/>
                  </a:lnTo>
                  <a:lnTo>
                    <a:pt x="2844915" y="4875137"/>
                  </a:lnTo>
                  <a:lnTo>
                    <a:pt x="2813305" y="4880274"/>
                  </a:lnTo>
                  <a:lnTo>
                    <a:pt x="2781694" y="4884738"/>
                  </a:lnTo>
                  <a:lnTo>
                    <a:pt x="2750084" y="4888612"/>
                  </a:lnTo>
                  <a:lnTo>
                    <a:pt x="2718474" y="4891970"/>
                  </a:lnTo>
                  <a:lnTo>
                    <a:pt x="2686864" y="4894880"/>
                  </a:lnTo>
                  <a:lnTo>
                    <a:pt x="2655254" y="4897400"/>
                  </a:lnTo>
                  <a:lnTo>
                    <a:pt x="2623644" y="4899579"/>
                  </a:lnTo>
                  <a:lnTo>
                    <a:pt x="2592033" y="4901464"/>
                  </a:lnTo>
                  <a:lnTo>
                    <a:pt x="2560423" y="4903093"/>
                  </a:lnTo>
                  <a:lnTo>
                    <a:pt x="2528813" y="4904501"/>
                  </a:lnTo>
                  <a:lnTo>
                    <a:pt x="2497203" y="4905717"/>
                  </a:lnTo>
                  <a:lnTo>
                    <a:pt x="2465593" y="4906766"/>
                  </a:lnTo>
                  <a:lnTo>
                    <a:pt x="2433982" y="4907672"/>
                  </a:lnTo>
                  <a:lnTo>
                    <a:pt x="2402372" y="4908454"/>
                  </a:lnTo>
                  <a:lnTo>
                    <a:pt x="2370762" y="4909128"/>
                  </a:lnTo>
                  <a:lnTo>
                    <a:pt x="2339152" y="4909710"/>
                  </a:lnTo>
                  <a:lnTo>
                    <a:pt x="2307542" y="4910211"/>
                  </a:lnTo>
                  <a:lnTo>
                    <a:pt x="2275932" y="4910644"/>
                  </a:lnTo>
                  <a:lnTo>
                    <a:pt x="2244321" y="4911016"/>
                  </a:lnTo>
                  <a:lnTo>
                    <a:pt x="2212711" y="4911338"/>
                  </a:lnTo>
                  <a:lnTo>
                    <a:pt x="2181101" y="4911615"/>
                  </a:lnTo>
                  <a:lnTo>
                    <a:pt x="2149491" y="4911853"/>
                  </a:lnTo>
                  <a:lnTo>
                    <a:pt x="2117881" y="4912059"/>
                  </a:lnTo>
                  <a:lnTo>
                    <a:pt x="2086271" y="4912236"/>
                  </a:lnTo>
                  <a:lnTo>
                    <a:pt x="2054660" y="4912389"/>
                  </a:lnTo>
                  <a:lnTo>
                    <a:pt x="2023050" y="4912521"/>
                  </a:lnTo>
                  <a:lnTo>
                    <a:pt x="1991440" y="4912634"/>
                  </a:lnTo>
                  <a:lnTo>
                    <a:pt x="1959830" y="4912731"/>
                  </a:lnTo>
                  <a:lnTo>
                    <a:pt x="1928220" y="4912815"/>
                  </a:lnTo>
                  <a:lnTo>
                    <a:pt x="1896610" y="4912888"/>
                  </a:lnTo>
                  <a:lnTo>
                    <a:pt x="1864999" y="4912950"/>
                  </a:lnTo>
                  <a:lnTo>
                    <a:pt x="1833389" y="4913004"/>
                  </a:lnTo>
                  <a:lnTo>
                    <a:pt x="1801779" y="4913050"/>
                  </a:lnTo>
                  <a:lnTo>
                    <a:pt x="1770169" y="4913090"/>
                  </a:lnTo>
                  <a:lnTo>
                    <a:pt x="1738559" y="4913124"/>
                  </a:lnTo>
                  <a:lnTo>
                    <a:pt x="1706949" y="4913154"/>
                  </a:lnTo>
                  <a:lnTo>
                    <a:pt x="1675338" y="4913179"/>
                  </a:lnTo>
                  <a:lnTo>
                    <a:pt x="1643728" y="4913201"/>
                  </a:lnTo>
                  <a:lnTo>
                    <a:pt x="1612118" y="4913220"/>
                  </a:lnTo>
                  <a:lnTo>
                    <a:pt x="1580508" y="4913236"/>
                  </a:lnTo>
                  <a:lnTo>
                    <a:pt x="1548898" y="4913250"/>
                  </a:lnTo>
                  <a:lnTo>
                    <a:pt x="1517288" y="4913262"/>
                  </a:lnTo>
                  <a:lnTo>
                    <a:pt x="1485677" y="4913272"/>
                  </a:lnTo>
                  <a:lnTo>
                    <a:pt x="1454067" y="4913281"/>
                  </a:lnTo>
                  <a:lnTo>
                    <a:pt x="1422457" y="4913289"/>
                  </a:lnTo>
                  <a:lnTo>
                    <a:pt x="1390847" y="4913296"/>
                  </a:lnTo>
                  <a:lnTo>
                    <a:pt x="1359237" y="4913301"/>
                  </a:lnTo>
                  <a:lnTo>
                    <a:pt x="1327627" y="4913306"/>
                  </a:lnTo>
                  <a:lnTo>
                    <a:pt x="1296016" y="4913310"/>
                  </a:lnTo>
                  <a:lnTo>
                    <a:pt x="1264406" y="4913314"/>
                  </a:lnTo>
                  <a:lnTo>
                    <a:pt x="1232796" y="4913317"/>
                  </a:lnTo>
                  <a:lnTo>
                    <a:pt x="1201186" y="4913320"/>
                  </a:lnTo>
                  <a:lnTo>
                    <a:pt x="1169576" y="4913322"/>
                  </a:lnTo>
                  <a:lnTo>
                    <a:pt x="1137966" y="4913324"/>
                  </a:lnTo>
                  <a:lnTo>
                    <a:pt x="1106355" y="4913326"/>
                  </a:lnTo>
                  <a:lnTo>
                    <a:pt x="1074745" y="4913327"/>
                  </a:lnTo>
                  <a:lnTo>
                    <a:pt x="1043135" y="4913329"/>
                  </a:lnTo>
                  <a:lnTo>
                    <a:pt x="1011525" y="4913330"/>
                  </a:lnTo>
                  <a:lnTo>
                    <a:pt x="979915" y="4913331"/>
                  </a:lnTo>
                  <a:lnTo>
                    <a:pt x="948305" y="4913331"/>
                  </a:lnTo>
                  <a:lnTo>
                    <a:pt x="916694" y="4913332"/>
                  </a:lnTo>
                  <a:lnTo>
                    <a:pt x="885084" y="4913333"/>
                  </a:lnTo>
                  <a:lnTo>
                    <a:pt x="853474" y="4913333"/>
                  </a:lnTo>
                  <a:lnTo>
                    <a:pt x="821864" y="4913334"/>
                  </a:lnTo>
                  <a:lnTo>
                    <a:pt x="790254" y="4913334"/>
                  </a:lnTo>
                  <a:lnTo>
                    <a:pt x="758644" y="4913334"/>
                  </a:lnTo>
                  <a:lnTo>
                    <a:pt x="727033" y="4913335"/>
                  </a:lnTo>
                  <a:lnTo>
                    <a:pt x="695423" y="4913335"/>
                  </a:lnTo>
                  <a:lnTo>
                    <a:pt x="663813" y="4913335"/>
                  </a:lnTo>
                  <a:lnTo>
                    <a:pt x="632203" y="4913335"/>
                  </a:lnTo>
                  <a:lnTo>
                    <a:pt x="600593" y="4913335"/>
                  </a:lnTo>
                  <a:lnTo>
                    <a:pt x="568983" y="4913336"/>
                  </a:lnTo>
                  <a:lnTo>
                    <a:pt x="537372" y="4913336"/>
                  </a:lnTo>
                  <a:lnTo>
                    <a:pt x="505762" y="4913336"/>
                  </a:lnTo>
                  <a:lnTo>
                    <a:pt x="474152" y="4913336"/>
                  </a:lnTo>
                  <a:lnTo>
                    <a:pt x="442542" y="4913336"/>
                  </a:lnTo>
                  <a:lnTo>
                    <a:pt x="410932" y="4913336"/>
                  </a:lnTo>
                  <a:lnTo>
                    <a:pt x="379322" y="4913336"/>
                  </a:lnTo>
                  <a:lnTo>
                    <a:pt x="347711" y="4913336"/>
                  </a:lnTo>
                  <a:lnTo>
                    <a:pt x="316101" y="4913336"/>
                  </a:lnTo>
                  <a:lnTo>
                    <a:pt x="284491" y="4913336"/>
                  </a:lnTo>
                  <a:lnTo>
                    <a:pt x="252881" y="4913336"/>
                  </a:lnTo>
                  <a:lnTo>
                    <a:pt x="221271" y="4913336"/>
                  </a:lnTo>
                  <a:lnTo>
                    <a:pt x="189661" y="4913336"/>
                  </a:lnTo>
                  <a:lnTo>
                    <a:pt x="158050" y="4913336"/>
                  </a:lnTo>
                  <a:lnTo>
                    <a:pt x="126440" y="4913336"/>
                  </a:lnTo>
                  <a:lnTo>
                    <a:pt x="94830" y="4913336"/>
                  </a:lnTo>
                  <a:lnTo>
                    <a:pt x="63220" y="4913336"/>
                  </a:lnTo>
                  <a:lnTo>
                    <a:pt x="31610" y="4913336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1190760"/>
              <a:ext cx="4773135" cy="4913326"/>
            </a:xfrm>
            <a:custGeom>
              <a:avLst/>
              <a:pathLst>
                <a:path w="4773135" h="4913326">
                  <a:moveTo>
                    <a:pt x="0" y="4913326"/>
                  </a:moveTo>
                  <a:lnTo>
                    <a:pt x="31610" y="4913325"/>
                  </a:lnTo>
                  <a:lnTo>
                    <a:pt x="63220" y="4913324"/>
                  </a:lnTo>
                  <a:lnTo>
                    <a:pt x="94830" y="4913322"/>
                  </a:lnTo>
                  <a:lnTo>
                    <a:pt x="126440" y="4913321"/>
                  </a:lnTo>
                  <a:lnTo>
                    <a:pt x="158050" y="4913319"/>
                  </a:lnTo>
                  <a:lnTo>
                    <a:pt x="189661" y="4913317"/>
                  </a:lnTo>
                  <a:lnTo>
                    <a:pt x="221271" y="4913315"/>
                  </a:lnTo>
                  <a:lnTo>
                    <a:pt x="252881" y="4913313"/>
                  </a:lnTo>
                  <a:lnTo>
                    <a:pt x="284491" y="4913311"/>
                  </a:lnTo>
                  <a:lnTo>
                    <a:pt x="316101" y="4913308"/>
                  </a:lnTo>
                  <a:lnTo>
                    <a:pt x="347711" y="4913305"/>
                  </a:lnTo>
                  <a:lnTo>
                    <a:pt x="379322" y="4913301"/>
                  </a:lnTo>
                  <a:lnTo>
                    <a:pt x="410932" y="4913298"/>
                  </a:lnTo>
                  <a:lnTo>
                    <a:pt x="442542" y="4913294"/>
                  </a:lnTo>
                  <a:lnTo>
                    <a:pt x="474152" y="4913289"/>
                  </a:lnTo>
                  <a:lnTo>
                    <a:pt x="505762" y="4913284"/>
                  </a:lnTo>
                  <a:lnTo>
                    <a:pt x="537372" y="4913279"/>
                  </a:lnTo>
                  <a:lnTo>
                    <a:pt x="568983" y="4913272"/>
                  </a:lnTo>
                  <a:lnTo>
                    <a:pt x="600593" y="4913266"/>
                  </a:lnTo>
                  <a:lnTo>
                    <a:pt x="632203" y="4913258"/>
                  </a:lnTo>
                  <a:lnTo>
                    <a:pt x="663813" y="4913250"/>
                  </a:lnTo>
                  <a:lnTo>
                    <a:pt x="695423" y="4913241"/>
                  </a:lnTo>
                  <a:lnTo>
                    <a:pt x="727033" y="4913230"/>
                  </a:lnTo>
                  <a:lnTo>
                    <a:pt x="758644" y="4913219"/>
                  </a:lnTo>
                  <a:lnTo>
                    <a:pt x="790254" y="4913207"/>
                  </a:lnTo>
                  <a:lnTo>
                    <a:pt x="821864" y="4913193"/>
                  </a:lnTo>
                  <a:lnTo>
                    <a:pt x="853474" y="4913178"/>
                  </a:lnTo>
                  <a:lnTo>
                    <a:pt x="885084" y="4913161"/>
                  </a:lnTo>
                  <a:lnTo>
                    <a:pt x="916694" y="4913143"/>
                  </a:lnTo>
                  <a:lnTo>
                    <a:pt x="948305" y="4913122"/>
                  </a:lnTo>
                  <a:lnTo>
                    <a:pt x="979915" y="4913099"/>
                  </a:lnTo>
                  <a:lnTo>
                    <a:pt x="1011525" y="4913074"/>
                  </a:lnTo>
                  <a:lnTo>
                    <a:pt x="1043135" y="4913046"/>
                  </a:lnTo>
                  <a:lnTo>
                    <a:pt x="1074745" y="4913015"/>
                  </a:lnTo>
                  <a:lnTo>
                    <a:pt x="1106355" y="4912981"/>
                  </a:lnTo>
                  <a:lnTo>
                    <a:pt x="1137966" y="4912944"/>
                  </a:lnTo>
                  <a:lnTo>
                    <a:pt x="1169576" y="4912902"/>
                  </a:lnTo>
                  <a:lnTo>
                    <a:pt x="1201186" y="4912856"/>
                  </a:lnTo>
                  <a:lnTo>
                    <a:pt x="1232796" y="4912805"/>
                  </a:lnTo>
                  <a:lnTo>
                    <a:pt x="1264406" y="4912748"/>
                  </a:lnTo>
                  <a:lnTo>
                    <a:pt x="1296016" y="4912686"/>
                  </a:lnTo>
                  <a:lnTo>
                    <a:pt x="1327627" y="4912617"/>
                  </a:lnTo>
                  <a:lnTo>
                    <a:pt x="1359237" y="4912541"/>
                  </a:lnTo>
                  <a:lnTo>
                    <a:pt x="1390847" y="4912456"/>
                  </a:lnTo>
                  <a:lnTo>
                    <a:pt x="1422457" y="4912363"/>
                  </a:lnTo>
                  <a:lnTo>
                    <a:pt x="1454067" y="4912259"/>
                  </a:lnTo>
                  <a:lnTo>
                    <a:pt x="1485677" y="4912145"/>
                  </a:lnTo>
                  <a:lnTo>
                    <a:pt x="1517288" y="4912018"/>
                  </a:lnTo>
                  <a:lnTo>
                    <a:pt x="1548898" y="4911878"/>
                  </a:lnTo>
                  <a:lnTo>
                    <a:pt x="1580508" y="4911723"/>
                  </a:lnTo>
                  <a:lnTo>
                    <a:pt x="1612118" y="4911552"/>
                  </a:lnTo>
                  <a:lnTo>
                    <a:pt x="1643728" y="4911362"/>
                  </a:lnTo>
                  <a:lnTo>
                    <a:pt x="1675338" y="4911152"/>
                  </a:lnTo>
                  <a:lnTo>
                    <a:pt x="1706949" y="4910920"/>
                  </a:lnTo>
                  <a:lnTo>
                    <a:pt x="1738559" y="4910663"/>
                  </a:lnTo>
                  <a:lnTo>
                    <a:pt x="1770169" y="4910378"/>
                  </a:lnTo>
                  <a:lnTo>
                    <a:pt x="1801779" y="4910064"/>
                  </a:lnTo>
                  <a:lnTo>
                    <a:pt x="1833389" y="4909715"/>
                  </a:lnTo>
                  <a:lnTo>
                    <a:pt x="1864999" y="4909330"/>
                  </a:lnTo>
                  <a:lnTo>
                    <a:pt x="1896610" y="4908904"/>
                  </a:lnTo>
                  <a:lnTo>
                    <a:pt x="1928220" y="4908432"/>
                  </a:lnTo>
                  <a:lnTo>
                    <a:pt x="1959830" y="4907909"/>
                  </a:lnTo>
                  <a:lnTo>
                    <a:pt x="1991440" y="4907331"/>
                  </a:lnTo>
                  <a:lnTo>
                    <a:pt x="2023050" y="4906692"/>
                  </a:lnTo>
                  <a:lnTo>
                    <a:pt x="2054660" y="4905984"/>
                  </a:lnTo>
                  <a:lnTo>
                    <a:pt x="2086271" y="4905200"/>
                  </a:lnTo>
                  <a:lnTo>
                    <a:pt x="2117881" y="4904332"/>
                  </a:lnTo>
                  <a:lnTo>
                    <a:pt x="2149491" y="4903372"/>
                  </a:lnTo>
                  <a:lnTo>
                    <a:pt x="2181101" y="4902309"/>
                  </a:lnTo>
                  <a:lnTo>
                    <a:pt x="2212711" y="4901133"/>
                  </a:lnTo>
                  <a:lnTo>
                    <a:pt x="2244321" y="4899830"/>
                  </a:lnTo>
                  <a:lnTo>
                    <a:pt x="2275932" y="4898388"/>
                  </a:lnTo>
                  <a:lnTo>
                    <a:pt x="2307542" y="4896792"/>
                  </a:lnTo>
                  <a:lnTo>
                    <a:pt x="2339152" y="4895024"/>
                  </a:lnTo>
                  <a:lnTo>
                    <a:pt x="2370762" y="4893067"/>
                  </a:lnTo>
                  <a:lnTo>
                    <a:pt x="2402372" y="4890900"/>
                  </a:lnTo>
                  <a:lnTo>
                    <a:pt x="2433982" y="4888500"/>
                  </a:lnTo>
                  <a:lnTo>
                    <a:pt x="2465593" y="4885842"/>
                  </a:lnTo>
                  <a:lnTo>
                    <a:pt x="2497203" y="4882898"/>
                  </a:lnTo>
                  <a:lnTo>
                    <a:pt x="2528813" y="4879637"/>
                  </a:lnTo>
                  <a:lnTo>
                    <a:pt x="2560423" y="4876024"/>
                  </a:lnTo>
                  <a:lnTo>
                    <a:pt x="2592033" y="4872021"/>
                  </a:lnTo>
                  <a:lnTo>
                    <a:pt x="2623644" y="4867585"/>
                  </a:lnTo>
                  <a:lnTo>
                    <a:pt x="2655254" y="4862669"/>
                  </a:lnTo>
                  <a:lnTo>
                    <a:pt x="2686864" y="4857220"/>
                  </a:lnTo>
                  <a:lnTo>
                    <a:pt x="2718474" y="4851178"/>
                  </a:lnTo>
                  <a:lnTo>
                    <a:pt x="2750084" y="4844477"/>
                  </a:lnTo>
                  <a:lnTo>
                    <a:pt x="2781694" y="4837043"/>
                  </a:lnTo>
                  <a:lnTo>
                    <a:pt x="2813305" y="4828793"/>
                  </a:lnTo>
                  <a:lnTo>
                    <a:pt x="2844915" y="4819634"/>
                  </a:lnTo>
                  <a:lnTo>
                    <a:pt x="2876525" y="4809460"/>
                  </a:lnTo>
                  <a:lnTo>
                    <a:pt x="2908135" y="4798152"/>
                  </a:lnTo>
                  <a:lnTo>
                    <a:pt x="2939745" y="4785576"/>
                  </a:lnTo>
                  <a:lnTo>
                    <a:pt x="2971355" y="4771579"/>
                  </a:lnTo>
                  <a:lnTo>
                    <a:pt x="3002966" y="4755984"/>
                  </a:lnTo>
                  <a:lnTo>
                    <a:pt x="3034576" y="4738593"/>
                  </a:lnTo>
                  <a:lnTo>
                    <a:pt x="3066186" y="4719175"/>
                  </a:lnTo>
                  <a:lnTo>
                    <a:pt x="3097796" y="4697466"/>
                  </a:lnTo>
                  <a:lnTo>
                    <a:pt x="3129406" y="4673163"/>
                  </a:lnTo>
                  <a:lnTo>
                    <a:pt x="3161016" y="4645918"/>
                  </a:lnTo>
                  <a:lnTo>
                    <a:pt x="3192627" y="4615337"/>
                  </a:lnTo>
                  <a:lnTo>
                    <a:pt x="3224237" y="4580973"/>
                  </a:lnTo>
                  <a:lnTo>
                    <a:pt x="3255847" y="4542331"/>
                  </a:lnTo>
                  <a:lnTo>
                    <a:pt x="3287457" y="4498871"/>
                  </a:lnTo>
                  <a:lnTo>
                    <a:pt x="3319067" y="4450019"/>
                  </a:lnTo>
                  <a:lnTo>
                    <a:pt x="3350677" y="4395179"/>
                  </a:lnTo>
                  <a:lnTo>
                    <a:pt x="3382288" y="4333756"/>
                  </a:lnTo>
                  <a:lnTo>
                    <a:pt x="3413898" y="4265176"/>
                  </a:lnTo>
                  <a:lnTo>
                    <a:pt x="3445508" y="4188914"/>
                  </a:lnTo>
                  <a:lnTo>
                    <a:pt x="3477118" y="4104518"/>
                  </a:lnTo>
                  <a:lnTo>
                    <a:pt x="3508728" y="4011636"/>
                  </a:lnTo>
                  <a:lnTo>
                    <a:pt x="3540338" y="3910044"/>
                  </a:lnTo>
                  <a:lnTo>
                    <a:pt x="3571949" y="3799668"/>
                  </a:lnTo>
                  <a:lnTo>
                    <a:pt x="3603559" y="3680604"/>
                  </a:lnTo>
                  <a:lnTo>
                    <a:pt x="3635169" y="3553129"/>
                  </a:lnTo>
                  <a:lnTo>
                    <a:pt x="3666779" y="3417706"/>
                  </a:lnTo>
                  <a:lnTo>
                    <a:pt x="3698389" y="3274975"/>
                  </a:lnTo>
                  <a:lnTo>
                    <a:pt x="3729999" y="3125742"/>
                  </a:lnTo>
                  <a:lnTo>
                    <a:pt x="3761610" y="2970954"/>
                  </a:lnTo>
                  <a:lnTo>
                    <a:pt x="3793220" y="2811672"/>
                  </a:lnTo>
                  <a:lnTo>
                    <a:pt x="3824830" y="2649044"/>
                  </a:lnTo>
                  <a:lnTo>
                    <a:pt x="3856440" y="2484275"/>
                  </a:lnTo>
                  <a:lnTo>
                    <a:pt x="3888050" y="2318612"/>
                  </a:lnTo>
                  <a:lnTo>
                    <a:pt x="3919660" y="2153313"/>
                  </a:lnTo>
                  <a:lnTo>
                    <a:pt x="3951271" y="1989641"/>
                  </a:lnTo>
                  <a:lnTo>
                    <a:pt x="3982881" y="1828832"/>
                  </a:lnTo>
                  <a:lnTo>
                    <a:pt x="4014491" y="1672080"/>
                  </a:lnTo>
                  <a:lnTo>
                    <a:pt x="4046101" y="1520504"/>
                  </a:lnTo>
                  <a:lnTo>
                    <a:pt x="4077711" y="1375117"/>
                  </a:lnTo>
                  <a:lnTo>
                    <a:pt x="4109321" y="1236798"/>
                  </a:lnTo>
                  <a:lnTo>
                    <a:pt x="4140932" y="1106263"/>
                  </a:lnTo>
                  <a:lnTo>
                    <a:pt x="4172542" y="984049"/>
                  </a:lnTo>
                  <a:lnTo>
                    <a:pt x="4204152" y="870503"/>
                  </a:lnTo>
                  <a:lnTo>
                    <a:pt x="4235762" y="765784"/>
                  </a:lnTo>
                  <a:lnTo>
                    <a:pt x="4267372" y="669879"/>
                  </a:lnTo>
                  <a:lnTo>
                    <a:pt x="4298982" y="582616"/>
                  </a:lnTo>
                  <a:lnTo>
                    <a:pt x="4330593" y="503697"/>
                  </a:lnTo>
                  <a:lnTo>
                    <a:pt x="4362203" y="432720"/>
                  </a:lnTo>
                  <a:lnTo>
                    <a:pt x="4393813" y="369209"/>
                  </a:lnTo>
                  <a:lnTo>
                    <a:pt x="4425423" y="312638"/>
                  </a:lnTo>
                  <a:lnTo>
                    <a:pt x="4457033" y="262456"/>
                  </a:lnTo>
                  <a:lnTo>
                    <a:pt x="4488643" y="218106"/>
                  </a:lnTo>
                  <a:lnTo>
                    <a:pt x="4520254" y="179039"/>
                  </a:lnTo>
                  <a:lnTo>
                    <a:pt x="4551864" y="144725"/>
                  </a:lnTo>
                  <a:lnTo>
                    <a:pt x="4583474" y="114663"/>
                  </a:lnTo>
                  <a:lnTo>
                    <a:pt x="4615084" y="88387"/>
                  </a:lnTo>
                  <a:lnTo>
                    <a:pt x="4646694" y="65464"/>
                  </a:lnTo>
                  <a:lnTo>
                    <a:pt x="4678304" y="45502"/>
                  </a:lnTo>
                  <a:lnTo>
                    <a:pt x="4709915" y="28145"/>
                  </a:lnTo>
                  <a:lnTo>
                    <a:pt x="4741525" y="1307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9579" y="1845591"/>
              <a:ext cx="4773135" cy="4258505"/>
            </a:xfrm>
            <a:custGeom>
              <a:avLst/>
              <a:pathLst>
                <a:path w="4773135" h="4258505">
                  <a:moveTo>
                    <a:pt x="4773135" y="0"/>
                  </a:moveTo>
                  <a:lnTo>
                    <a:pt x="4741525" y="63288"/>
                  </a:lnTo>
                  <a:lnTo>
                    <a:pt x="4709915" y="130674"/>
                  </a:lnTo>
                  <a:lnTo>
                    <a:pt x="4678304" y="202208"/>
                  </a:lnTo>
                  <a:lnTo>
                    <a:pt x="4646694" y="277907"/>
                  </a:lnTo>
                  <a:lnTo>
                    <a:pt x="4615084" y="357750"/>
                  </a:lnTo>
                  <a:lnTo>
                    <a:pt x="4583474" y="441680"/>
                  </a:lnTo>
                  <a:lnTo>
                    <a:pt x="4551864" y="529597"/>
                  </a:lnTo>
                  <a:lnTo>
                    <a:pt x="4520254" y="621362"/>
                  </a:lnTo>
                  <a:lnTo>
                    <a:pt x="4488643" y="716796"/>
                  </a:lnTo>
                  <a:lnTo>
                    <a:pt x="4457033" y="815681"/>
                  </a:lnTo>
                  <a:lnTo>
                    <a:pt x="4425423" y="917763"/>
                  </a:lnTo>
                  <a:lnTo>
                    <a:pt x="4393813" y="1022757"/>
                  </a:lnTo>
                  <a:lnTo>
                    <a:pt x="4362203" y="1130349"/>
                  </a:lnTo>
                  <a:lnTo>
                    <a:pt x="4330593" y="1240199"/>
                  </a:lnTo>
                  <a:lnTo>
                    <a:pt x="4298982" y="1351951"/>
                  </a:lnTo>
                  <a:lnTo>
                    <a:pt x="4267372" y="1465231"/>
                  </a:lnTo>
                  <a:lnTo>
                    <a:pt x="4235762" y="1579655"/>
                  </a:lnTo>
                  <a:lnTo>
                    <a:pt x="4204152" y="1694830"/>
                  </a:lnTo>
                  <a:lnTo>
                    <a:pt x="4172542" y="1810358"/>
                  </a:lnTo>
                  <a:lnTo>
                    <a:pt x="4140932" y="1925838"/>
                  </a:lnTo>
                  <a:lnTo>
                    <a:pt x="4109321" y="2040870"/>
                  </a:lnTo>
                  <a:lnTo>
                    <a:pt x="4077711" y="2155054"/>
                  </a:lnTo>
                  <a:lnTo>
                    <a:pt x="4046101" y="2267999"/>
                  </a:lnTo>
                  <a:lnTo>
                    <a:pt x="4014491" y="2379318"/>
                  </a:lnTo>
                  <a:lnTo>
                    <a:pt x="3982881" y="2488639"/>
                  </a:lnTo>
                  <a:lnTo>
                    <a:pt x="3951271" y="2595607"/>
                  </a:lnTo>
                  <a:lnTo>
                    <a:pt x="3919660" y="2699888"/>
                  </a:lnTo>
                  <a:lnTo>
                    <a:pt x="3888050" y="2801173"/>
                  </a:lnTo>
                  <a:lnTo>
                    <a:pt x="3856440" y="2899186"/>
                  </a:lnTo>
                  <a:lnTo>
                    <a:pt x="3824830" y="2993684"/>
                  </a:lnTo>
                  <a:lnTo>
                    <a:pt x="3793220" y="3084463"/>
                  </a:lnTo>
                  <a:lnTo>
                    <a:pt x="3761610" y="3171360"/>
                  </a:lnTo>
                  <a:lnTo>
                    <a:pt x="3729999" y="3254253"/>
                  </a:lnTo>
                  <a:lnTo>
                    <a:pt x="3698389" y="3333062"/>
                  </a:lnTo>
                  <a:lnTo>
                    <a:pt x="3666779" y="3407748"/>
                  </a:lnTo>
                  <a:lnTo>
                    <a:pt x="3635169" y="3478308"/>
                  </a:lnTo>
                  <a:lnTo>
                    <a:pt x="3603559" y="3544777"/>
                  </a:lnTo>
                  <a:lnTo>
                    <a:pt x="3571949" y="3607216"/>
                  </a:lnTo>
                  <a:lnTo>
                    <a:pt x="3540338" y="3665716"/>
                  </a:lnTo>
                  <a:lnTo>
                    <a:pt x="3508728" y="3720385"/>
                  </a:lnTo>
                  <a:lnTo>
                    <a:pt x="3477118" y="3771345"/>
                  </a:lnTo>
                  <a:lnTo>
                    <a:pt x="3445508" y="3818727"/>
                  </a:lnTo>
                  <a:lnTo>
                    <a:pt x="3413898" y="3862665"/>
                  </a:lnTo>
                  <a:lnTo>
                    <a:pt x="3382288" y="3903293"/>
                  </a:lnTo>
                  <a:lnTo>
                    <a:pt x="3350677" y="3940740"/>
                  </a:lnTo>
                  <a:lnTo>
                    <a:pt x="3319067" y="3975131"/>
                  </a:lnTo>
                  <a:lnTo>
                    <a:pt x="3287457" y="4006591"/>
                  </a:lnTo>
                  <a:lnTo>
                    <a:pt x="3255847" y="4035245"/>
                  </a:lnTo>
                  <a:lnTo>
                    <a:pt x="3224237" y="4061222"/>
                  </a:lnTo>
                  <a:lnTo>
                    <a:pt x="3192627" y="4084662"/>
                  </a:lnTo>
                  <a:lnTo>
                    <a:pt x="3161016" y="4105712"/>
                  </a:lnTo>
                  <a:lnTo>
                    <a:pt x="3129406" y="4124531"/>
                  </a:lnTo>
                  <a:lnTo>
                    <a:pt x="3097796" y="4141282"/>
                  </a:lnTo>
                  <a:lnTo>
                    <a:pt x="3066186" y="4156134"/>
                  </a:lnTo>
                  <a:lnTo>
                    <a:pt x="3034576" y="4169255"/>
                  </a:lnTo>
                  <a:lnTo>
                    <a:pt x="3002966" y="4180811"/>
                  </a:lnTo>
                  <a:lnTo>
                    <a:pt x="2971355" y="4190958"/>
                  </a:lnTo>
                  <a:lnTo>
                    <a:pt x="2939745" y="4199848"/>
                  </a:lnTo>
                  <a:lnTo>
                    <a:pt x="2908135" y="4207619"/>
                  </a:lnTo>
                  <a:lnTo>
                    <a:pt x="2876525" y="4214400"/>
                  </a:lnTo>
                  <a:lnTo>
                    <a:pt x="2844915" y="4220306"/>
                  </a:lnTo>
                  <a:lnTo>
                    <a:pt x="2813305" y="4225443"/>
                  </a:lnTo>
                  <a:lnTo>
                    <a:pt x="2781694" y="4229907"/>
                  </a:lnTo>
                  <a:lnTo>
                    <a:pt x="2750084" y="4233781"/>
                  </a:lnTo>
                  <a:lnTo>
                    <a:pt x="2718474" y="4237139"/>
                  </a:lnTo>
                  <a:lnTo>
                    <a:pt x="2686864" y="4240049"/>
                  </a:lnTo>
                  <a:lnTo>
                    <a:pt x="2655254" y="4242569"/>
                  </a:lnTo>
                  <a:lnTo>
                    <a:pt x="2623644" y="4244748"/>
                  </a:lnTo>
                  <a:lnTo>
                    <a:pt x="2592033" y="4246633"/>
                  </a:lnTo>
                  <a:lnTo>
                    <a:pt x="2560423" y="4248262"/>
                  </a:lnTo>
                  <a:lnTo>
                    <a:pt x="2528813" y="4249670"/>
                  </a:lnTo>
                  <a:lnTo>
                    <a:pt x="2497203" y="4250886"/>
                  </a:lnTo>
                  <a:lnTo>
                    <a:pt x="2465593" y="4251935"/>
                  </a:lnTo>
                  <a:lnTo>
                    <a:pt x="2433982" y="4252841"/>
                  </a:lnTo>
                  <a:lnTo>
                    <a:pt x="2402372" y="4253623"/>
                  </a:lnTo>
                  <a:lnTo>
                    <a:pt x="2370762" y="4254297"/>
                  </a:lnTo>
                  <a:lnTo>
                    <a:pt x="2339152" y="4254879"/>
                  </a:lnTo>
                  <a:lnTo>
                    <a:pt x="2307542" y="4255380"/>
                  </a:lnTo>
                  <a:lnTo>
                    <a:pt x="2275932" y="4255813"/>
                  </a:lnTo>
                  <a:lnTo>
                    <a:pt x="2244321" y="4256185"/>
                  </a:lnTo>
                  <a:lnTo>
                    <a:pt x="2212711" y="4256507"/>
                  </a:lnTo>
                  <a:lnTo>
                    <a:pt x="2181101" y="4256784"/>
                  </a:lnTo>
                  <a:lnTo>
                    <a:pt x="2149491" y="4257022"/>
                  </a:lnTo>
                  <a:lnTo>
                    <a:pt x="2117881" y="4257228"/>
                  </a:lnTo>
                  <a:lnTo>
                    <a:pt x="2086271" y="4257405"/>
                  </a:lnTo>
                  <a:lnTo>
                    <a:pt x="2054660" y="4257558"/>
                  </a:lnTo>
                  <a:lnTo>
                    <a:pt x="2023050" y="4257690"/>
                  </a:lnTo>
                  <a:lnTo>
                    <a:pt x="1991440" y="4257803"/>
                  </a:lnTo>
                  <a:lnTo>
                    <a:pt x="1959830" y="4257900"/>
                  </a:lnTo>
                  <a:lnTo>
                    <a:pt x="1928220" y="4257984"/>
                  </a:lnTo>
                  <a:lnTo>
                    <a:pt x="1896610" y="4258057"/>
                  </a:lnTo>
                  <a:lnTo>
                    <a:pt x="1864999" y="4258119"/>
                  </a:lnTo>
                  <a:lnTo>
                    <a:pt x="1833389" y="4258173"/>
                  </a:lnTo>
                  <a:lnTo>
                    <a:pt x="1801779" y="4258219"/>
                  </a:lnTo>
                  <a:lnTo>
                    <a:pt x="1770169" y="4258259"/>
                  </a:lnTo>
                  <a:lnTo>
                    <a:pt x="1738559" y="4258293"/>
                  </a:lnTo>
                  <a:lnTo>
                    <a:pt x="1706949" y="4258323"/>
                  </a:lnTo>
                  <a:lnTo>
                    <a:pt x="1675338" y="4258348"/>
                  </a:lnTo>
                  <a:lnTo>
                    <a:pt x="1643728" y="4258370"/>
                  </a:lnTo>
                  <a:lnTo>
                    <a:pt x="1612118" y="4258389"/>
                  </a:lnTo>
                  <a:lnTo>
                    <a:pt x="1580508" y="4258405"/>
                  </a:lnTo>
                  <a:lnTo>
                    <a:pt x="1548898" y="4258419"/>
                  </a:lnTo>
                  <a:lnTo>
                    <a:pt x="1517288" y="4258431"/>
                  </a:lnTo>
                  <a:lnTo>
                    <a:pt x="1485677" y="4258441"/>
                  </a:lnTo>
                  <a:lnTo>
                    <a:pt x="1454067" y="4258450"/>
                  </a:lnTo>
                  <a:lnTo>
                    <a:pt x="1422457" y="4258458"/>
                  </a:lnTo>
                  <a:lnTo>
                    <a:pt x="1390847" y="4258465"/>
                  </a:lnTo>
                  <a:lnTo>
                    <a:pt x="1359237" y="4258470"/>
                  </a:lnTo>
                  <a:lnTo>
                    <a:pt x="1327627" y="4258475"/>
                  </a:lnTo>
                  <a:lnTo>
                    <a:pt x="1296016" y="4258479"/>
                  </a:lnTo>
                  <a:lnTo>
                    <a:pt x="1264406" y="4258483"/>
                  </a:lnTo>
                  <a:lnTo>
                    <a:pt x="1232796" y="4258486"/>
                  </a:lnTo>
                  <a:lnTo>
                    <a:pt x="1201186" y="4258489"/>
                  </a:lnTo>
                  <a:lnTo>
                    <a:pt x="1169576" y="4258491"/>
                  </a:lnTo>
                  <a:lnTo>
                    <a:pt x="1137966" y="4258493"/>
                  </a:lnTo>
                  <a:lnTo>
                    <a:pt x="1106355" y="4258495"/>
                  </a:lnTo>
                  <a:lnTo>
                    <a:pt x="1074745" y="4258496"/>
                  </a:lnTo>
                  <a:lnTo>
                    <a:pt x="1043135" y="4258498"/>
                  </a:lnTo>
                  <a:lnTo>
                    <a:pt x="1011525" y="4258499"/>
                  </a:lnTo>
                  <a:lnTo>
                    <a:pt x="979915" y="4258500"/>
                  </a:lnTo>
                  <a:lnTo>
                    <a:pt x="948305" y="4258500"/>
                  </a:lnTo>
                  <a:lnTo>
                    <a:pt x="916694" y="4258501"/>
                  </a:lnTo>
                  <a:lnTo>
                    <a:pt x="885084" y="4258502"/>
                  </a:lnTo>
                  <a:lnTo>
                    <a:pt x="853474" y="4258502"/>
                  </a:lnTo>
                  <a:lnTo>
                    <a:pt x="821864" y="4258503"/>
                  </a:lnTo>
                  <a:lnTo>
                    <a:pt x="790254" y="4258503"/>
                  </a:lnTo>
                  <a:lnTo>
                    <a:pt x="758644" y="4258503"/>
                  </a:lnTo>
                  <a:lnTo>
                    <a:pt x="727033" y="4258504"/>
                  </a:lnTo>
                  <a:lnTo>
                    <a:pt x="695423" y="4258504"/>
                  </a:lnTo>
                  <a:lnTo>
                    <a:pt x="663813" y="4258504"/>
                  </a:lnTo>
                  <a:lnTo>
                    <a:pt x="632203" y="4258504"/>
                  </a:lnTo>
                  <a:lnTo>
                    <a:pt x="600593" y="4258504"/>
                  </a:lnTo>
                  <a:lnTo>
                    <a:pt x="568983" y="4258505"/>
                  </a:lnTo>
                  <a:lnTo>
                    <a:pt x="537372" y="4258505"/>
                  </a:lnTo>
                  <a:lnTo>
                    <a:pt x="505762" y="4258505"/>
                  </a:lnTo>
                  <a:lnTo>
                    <a:pt x="474152" y="4258505"/>
                  </a:lnTo>
                  <a:lnTo>
                    <a:pt x="442542" y="4258505"/>
                  </a:lnTo>
                  <a:lnTo>
                    <a:pt x="410932" y="4258505"/>
                  </a:lnTo>
                  <a:lnTo>
                    <a:pt x="379322" y="4258505"/>
                  </a:lnTo>
                  <a:lnTo>
                    <a:pt x="347711" y="4258505"/>
                  </a:lnTo>
                  <a:lnTo>
                    <a:pt x="316101" y="4258505"/>
                  </a:lnTo>
                  <a:lnTo>
                    <a:pt x="284491" y="4258505"/>
                  </a:lnTo>
                  <a:lnTo>
                    <a:pt x="252881" y="4258505"/>
                  </a:lnTo>
                  <a:lnTo>
                    <a:pt x="221271" y="4258505"/>
                  </a:lnTo>
                  <a:lnTo>
                    <a:pt x="189661" y="4258505"/>
                  </a:lnTo>
                  <a:lnTo>
                    <a:pt x="158050" y="4258505"/>
                  </a:lnTo>
                  <a:lnTo>
                    <a:pt x="126440" y="4258505"/>
                  </a:lnTo>
                  <a:lnTo>
                    <a:pt x="94830" y="4258505"/>
                  </a:lnTo>
                  <a:lnTo>
                    <a:pt x="63220" y="4258505"/>
                  </a:lnTo>
                  <a:lnTo>
                    <a:pt x="31610" y="4258505"/>
                  </a:lnTo>
                  <a:lnTo>
                    <a:pt x="0" y="4258505"/>
                  </a:lnTo>
                  <a:lnTo>
                    <a:pt x="0" y="42585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1198977"/>
              <a:ext cx="4773135" cy="4905119"/>
            </a:xfrm>
            <a:custGeom>
              <a:avLst/>
              <a:pathLst>
                <a:path w="4773135" h="4905119">
                  <a:moveTo>
                    <a:pt x="0" y="4905109"/>
                  </a:moveTo>
                  <a:lnTo>
                    <a:pt x="31610" y="4905108"/>
                  </a:lnTo>
                  <a:lnTo>
                    <a:pt x="63220" y="4905107"/>
                  </a:lnTo>
                  <a:lnTo>
                    <a:pt x="94830" y="4905106"/>
                  </a:lnTo>
                  <a:lnTo>
                    <a:pt x="126440" y="4905104"/>
                  </a:lnTo>
                  <a:lnTo>
                    <a:pt x="158050" y="4905103"/>
                  </a:lnTo>
                  <a:lnTo>
                    <a:pt x="189661" y="4905101"/>
                  </a:lnTo>
                  <a:lnTo>
                    <a:pt x="221271" y="4905099"/>
                  </a:lnTo>
                  <a:lnTo>
                    <a:pt x="252881" y="4905097"/>
                  </a:lnTo>
                  <a:lnTo>
                    <a:pt x="284491" y="4905095"/>
                  </a:lnTo>
                  <a:lnTo>
                    <a:pt x="316101" y="4905092"/>
                  </a:lnTo>
                  <a:lnTo>
                    <a:pt x="347711" y="4905089"/>
                  </a:lnTo>
                  <a:lnTo>
                    <a:pt x="379322" y="4905086"/>
                  </a:lnTo>
                  <a:lnTo>
                    <a:pt x="410932" y="4905082"/>
                  </a:lnTo>
                  <a:lnTo>
                    <a:pt x="442542" y="4905079"/>
                  </a:lnTo>
                  <a:lnTo>
                    <a:pt x="474152" y="4905074"/>
                  </a:lnTo>
                  <a:lnTo>
                    <a:pt x="505762" y="4905070"/>
                  </a:lnTo>
                  <a:lnTo>
                    <a:pt x="537372" y="4905064"/>
                  </a:lnTo>
                  <a:lnTo>
                    <a:pt x="568983" y="4905058"/>
                  </a:lnTo>
                  <a:lnTo>
                    <a:pt x="600593" y="4905052"/>
                  </a:lnTo>
                  <a:lnTo>
                    <a:pt x="632203" y="4905045"/>
                  </a:lnTo>
                  <a:lnTo>
                    <a:pt x="663813" y="4905037"/>
                  </a:lnTo>
                  <a:lnTo>
                    <a:pt x="695423" y="4905028"/>
                  </a:lnTo>
                  <a:lnTo>
                    <a:pt x="727033" y="4905019"/>
                  </a:lnTo>
                  <a:lnTo>
                    <a:pt x="758644" y="4905008"/>
                  </a:lnTo>
                  <a:lnTo>
                    <a:pt x="790254" y="4904996"/>
                  </a:lnTo>
                  <a:lnTo>
                    <a:pt x="821864" y="4904983"/>
                  </a:lnTo>
                  <a:lnTo>
                    <a:pt x="853474" y="4904969"/>
                  </a:lnTo>
                  <a:lnTo>
                    <a:pt x="885084" y="4904953"/>
                  </a:lnTo>
                  <a:lnTo>
                    <a:pt x="916694" y="4904935"/>
                  </a:lnTo>
                  <a:lnTo>
                    <a:pt x="948305" y="4904916"/>
                  </a:lnTo>
                  <a:lnTo>
                    <a:pt x="979915" y="4904894"/>
                  </a:lnTo>
                  <a:lnTo>
                    <a:pt x="1011525" y="4904871"/>
                  </a:lnTo>
                  <a:lnTo>
                    <a:pt x="1043135" y="4904844"/>
                  </a:lnTo>
                  <a:lnTo>
                    <a:pt x="1074745" y="4904815"/>
                  </a:lnTo>
                  <a:lnTo>
                    <a:pt x="1106355" y="4904783"/>
                  </a:lnTo>
                  <a:lnTo>
                    <a:pt x="1137966" y="4904747"/>
                  </a:lnTo>
                  <a:lnTo>
                    <a:pt x="1169576" y="4904707"/>
                  </a:lnTo>
                  <a:lnTo>
                    <a:pt x="1201186" y="4904664"/>
                  </a:lnTo>
                  <a:lnTo>
                    <a:pt x="1232796" y="4904615"/>
                  </a:lnTo>
                  <a:lnTo>
                    <a:pt x="1264406" y="4904562"/>
                  </a:lnTo>
                  <a:lnTo>
                    <a:pt x="1296016" y="4904503"/>
                  </a:lnTo>
                  <a:lnTo>
                    <a:pt x="1327627" y="4904437"/>
                  </a:lnTo>
                  <a:lnTo>
                    <a:pt x="1359237" y="4904365"/>
                  </a:lnTo>
                  <a:lnTo>
                    <a:pt x="1390847" y="4904284"/>
                  </a:lnTo>
                  <a:lnTo>
                    <a:pt x="1422457" y="4904196"/>
                  </a:lnTo>
                  <a:lnTo>
                    <a:pt x="1454067" y="4904097"/>
                  </a:lnTo>
                  <a:lnTo>
                    <a:pt x="1485677" y="4903989"/>
                  </a:lnTo>
                  <a:lnTo>
                    <a:pt x="1517288" y="4903868"/>
                  </a:lnTo>
                  <a:lnTo>
                    <a:pt x="1548898" y="4903735"/>
                  </a:lnTo>
                  <a:lnTo>
                    <a:pt x="1580508" y="4903588"/>
                  </a:lnTo>
                  <a:lnTo>
                    <a:pt x="1612118" y="4903425"/>
                  </a:lnTo>
                  <a:lnTo>
                    <a:pt x="1643728" y="4903245"/>
                  </a:lnTo>
                  <a:lnTo>
                    <a:pt x="1675338" y="4903045"/>
                  </a:lnTo>
                  <a:lnTo>
                    <a:pt x="1706949" y="4902824"/>
                  </a:lnTo>
                  <a:lnTo>
                    <a:pt x="1738559" y="4902580"/>
                  </a:lnTo>
                  <a:lnTo>
                    <a:pt x="1770169" y="4902309"/>
                  </a:lnTo>
                  <a:lnTo>
                    <a:pt x="1801779" y="4902010"/>
                  </a:lnTo>
                  <a:lnTo>
                    <a:pt x="1833389" y="4901678"/>
                  </a:lnTo>
                  <a:lnTo>
                    <a:pt x="1864999" y="4901311"/>
                  </a:lnTo>
                  <a:lnTo>
                    <a:pt x="1896610" y="4900905"/>
                  </a:lnTo>
                  <a:lnTo>
                    <a:pt x="1928220" y="4900455"/>
                  </a:lnTo>
                  <a:lnTo>
                    <a:pt x="1959830" y="4899957"/>
                  </a:lnTo>
                  <a:lnTo>
                    <a:pt x="1991440" y="4899406"/>
                  </a:lnTo>
                  <a:lnTo>
                    <a:pt x="2023050" y="4898796"/>
                  </a:lnTo>
                  <a:lnTo>
                    <a:pt x="2054660" y="4898121"/>
                  </a:lnTo>
                  <a:lnTo>
                    <a:pt x="2086271" y="4897373"/>
                  </a:lnTo>
                  <a:lnTo>
                    <a:pt x="2117881" y="4896544"/>
                  </a:lnTo>
                  <a:lnTo>
                    <a:pt x="2149491" y="4895627"/>
                  </a:lnTo>
                  <a:lnTo>
                    <a:pt x="2181101" y="4894612"/>
                  </a:lnTo>
                  <a:lnTo>
                    <a:pt x="2212711" y="4893487"/>
                  </a:lnTo>
                  <a:lnTo>
                    <a:pt x="2244321" y="4892241"/>
                  </a:lnTo>
                  <a:lnTo>
                    <a:pt x="2275932" y="4890862"/>
                  </a:lnTo>
                  <a:lnTo>
                    <a:pt x="2307542" y="4889333"/>
                  </a:lnTo>
                  <a:lnTo>
                    <a:pt x="2339152" y="4887640"/>
                  </a:lnTo>
                  <a:lnTo>
                    <a:pt x="2370762" y="4885764"/>
                  </a:lnTo>
                  <a:lnTo>
                    <a:pt x="2402372" y="4883686"/>
                  </a:lnTo>
                  <a:lnTo>
                    <a:pt x="2433982" y="4881383"/>
                  </a:lnTo>
                  <a:lnTo>
                    <a:pt x="2465593" y="4878830"/>
                  </a:lnTo>
                  <a:lnTo>
                    <a:pt x="2497203" y="4876002"/>
                  </a:lnTo>
                  <a:lnTo>
                    <a:pt x="2528813" y="4872866"/>
                  </a:lnTo>
                  <a:lnTo>
                    <a:pt x="2560423" y="4869389"/>
                  </a:lnTo>
                  <a:lnTo>
                    <a:pt x="2592033" y="4865535"/>
                  </a:lnTo>
                  <a:lnTo>
                    <a:pt x="2623644" y="4861259"/>
                  </a:lnTo>
                  <a:lnTo>
                    <a:pt x="2655254" y="4856517"/>
                  </a:lnTo>
                  <a:lnTo>
                    <a:pt x="2686864" y="4851256"/>
                  </a:lnTo>
                  <a:lnTo>
                    <a:pt x="2718474" y="4845417"/>
                  </a:lnTo>
                  <a:lnTo>
                    <a:pt x="2750084" y="4838935"/>
                  </a:lnTo>
                  <a:lnTo>
                    <a:pt x="2781694" y="4831737"/>
                  </a:lnTo>
                  <a:lnTo>
                    <a:pt x="2813305" y="4823742"/>
                  </a:lnTo>
                  <a:lnTo>
                    <a:pt x="2844915" y="4814857"/>
                  </a:lnTo>
                  <a:lnTo>
                    <a:pt x="2876525" y="4804978"/>
                  </a:lnTo>
                  <a:lnTo>
                    <a:pt x="2908135" y="4793990"/>
                  </a:lnTo>
                  <a:lnTo>
                    <a:pt x="2939745" y="4781760"/>
                  </a:lnTo>
                  <a:lnTo>
                    <a:pt x="2971355" y="4768139"/>
                  </a:lnTo>
                  <a:lnTo>
                    <a:pt x="3002966" y="4752958"/>
                  </a:lnTo>
                  <a:lnTo>
                    <a:pt x="3034576" y="4736025"/>
                  </a:lnTo>
                  <a:lnTo>
                    <a:pt x="3066186" y="4717122"/>
                  </a:lnTo>
                  <a:lnTo>
                    <a:pt x="3097796" y="4696002"/>
                  </a:lnTo>
                  <a:lnTo>
                    <a:pt x="3129406" y="4672382"/>
                  </a:lnTo>
                  <a:lnTo>
                    <a:pt x="3161016" y="4645944"/>
                  </a:lnTo>
                  <a:lnTo>
                    <a:pt x="3192627" y="4616330"/>
                  </a:lnTo>
                  <a:lnTo>
                    <a:pt x="3224237" y="4583139"/>
                  </a:lnTo>
                  <a:lnTo>
                    <a:pt x="3255847" y="4545927"/>
                  </a:lnTo>
                  <a:lnTo>
                    <a:pt x="3287457" y="4504209"/>
                  </a:lnTo>
                  <a:lnTo>
                    <a:pt x="3319067" y="4457465"/>
                  </a:lnTo>
                  <a:lnTo>
                    <a:pt x="3350677" y="4405151"/>
                  </a:lnTo>
                  <a:lnTo>
                    <a:pt x="3382288" y="4346707"/>
                  </a:lnTo>
                  <a:lnTo>
                    <a:pt x="3413898" y="4281580"/>
                  </a:lnTo>
                  <a:lnTo>
                    <a:pt x="3445508" y="4209243"/>
                  </a:lnTo>
                  <a:lnTo>
                    <a:pt x="3477118" y="4129221"/>
                  </a:lnTo>
                  <a:lnTo>
                    <a:pt x="3508728" y="4041114"/>
                  </a:lnTo>
                  <a:lnTo>
                    <a:pt x="3540338" y="3944628"/>
                  </a:lnTo>
                  <a:lnTo>
                    <a:pt x="3571949" y="3839599"/>
                  </a:lnTo>
                  <a:lnTo>
                    <a:pt x="3603559" y="3726014"/>
                  </a:lnTo>
                  <a:lnTo>
                    <a:pt x="3635169" y="3604031"/>
                  </a:lnTo>
                  <a:lnTo>
                    <a:pt x="3666779" y="3473986"/>
                  </a:lnTo>
                  <a:lnTo>
                    <a:pt x="3698389" y="3336394"/>
                  </a:lnTo>
                  <a:lnTo>
                    <a:pt x="3729999" y="3191941"/>
                  </a:lnTo>
                  <a:lnTo>
                    <a:pt x="3761610" y="3041467"/>
                  </a:lnTo>
                  <a:lnTo>
                    <a:pt x="3793220" y="2885938"/>
                  </a:lnTo>
                  <a:lnTo>
                    <a:pt x="3824830" y="2726426"/>
                  </a:lnTo>
                  <a:lnTo>
                    <a:pt x="3856440" y="2564077"/>
                  </a:lnTo>
                  <a:lnTo>
                    <a:pt x="3888050" y="2400091"/>
                  </a:lnTo>
                  <a:lnTo>
                    <a:pt x="3919660" y="2235697"/>
                  </a:lnTo>
                  <a:lnTo>
                    <a:pt x="3951271" y="2072138"/>
                  </a:lnTo>
                  <a:lnTo>
                    <a:pt x="3982881" y="1910649"/>
                  </a:lnTo>
                  <a:lnTo>
                    <a:pt x="4014491" y="1752440"/>
                  </a:lnTo>
                  <a:lnTo>
                    <a:pt x="4046101" y="1598663"/>
                  </a:lnTo>
                  <a:lnTo>
                    <a:pt x="4077711" y="1450389"/>
                  </a:lnTo>
                  <a:lnTo>
                    <a:pt x="4109321" y="1308574"/>
                  </a:lnTo>
                  <a:lnTo>
                    <a:pt x="4140932" y="1174030"/>
                  </a:lnTo>
                  <a:lnTo>
                    <a:pt x="4172542" y="1047402"/>
                  </a:lnTo>
                  <a:lnTo>
                    <a:pt x="4204152" y="929153"/>
                  </a:lnTo>
                  <a:lnTo>
                    <a:pt x="4235762" y="819560"/>
                  </a:lnTo>
                  <a:lnTo>
                    <a:pt x="4267372" y="718717"/>
                  </a:lnTo>
                  <a:lnTo>
                    <a:pt x="4298982" y="626555"/>
                  </a:lnTo>
                  <a:lnTo>
                    <a:pt x="4330593" y="542858"/>
                  </a:lnTo>
                  <a:lnTo>
                    <a:pt x="4362203" y="467293"/>
                  </a:lnTo>
                  <a:lnTo>
                    <a:pt x="4393813" y="399435"/>
                  </a:lnTo>
                  <a:lnTo>
                    <a:pt x="4425423" y="338795"/>
                  </a:lnTo>
                  <a:lnTo>
                    <a:pt x="4457033" y="284844"/>
                  </a:lnTo>
                  <a:lnTo>
                    <a:pt x="4488643" y="237034"/>
                  </a:lnTo>
                  <a:lnTo>
                    <a:pt x="4520254" y="194815"/>
                  </a:lnTo>
                  <a:lnTo>
                    <a:pt x="4551864" y="157651"/>
                  </a:lnTo>
                  <a:lnTo>
                    <a:pt x="4583474" y="125028"/>
                  </a:lnTo>
                  <a:lnTo>
                    <a:pt x="4615084" y="96461"/>
                  </a:lnTo>
                  <a:lnTo>
                    <a:pt x="4646694" y="71501"/>
                  </a:lnTo>
                  <a:lnTo>
                    <a:pt x="4678304" y="49733"/>
                  </a:lnTo>
                  <a:lnTo>
                    <a:pt x="4709915" y="30781"/>
                  </a:lnTo>
                  <a:lnTo>
                    <a:pt x="4741525" y="14305"/>
                  </a:lnTo>
                  <a:lnTo>
                    <a:pt x="4773135" y="0"/>
                  </a:lnTo>
                  <a:lnTo>
                    <a:pt x="4773135" y="692269"/>
                  </a:lnTo>
                  <a:lnTo>
                    <a:pt x="4741525" y="758702"/>
                  </a:lnTo>
                  <a:lnTo>
                    <a:pt x="4709915" y="829301"/>
                  </a:lnTo>
                  <a:lnTo>
                    <a:pt x="4678304" y="904094"/>
                  </a:lnTo>
                  <a:lnTo>
                    <a:pt x="4646694" y="983071"/>
                  </a:lnTo>
                  <a:lnTo>
                    <a:pt x="4615084" y="1066187"/>
                  </a:lnTo>
                  <a:lnTo>
                    <a:pt x="4583474" y="1153356"/>
                  </a:lnTo>
                  <a:lnTo>
                    <a:pt x="4551864" y="1244448"/>
                  </a:lnTo>
                  <a:lnTo>
                    <a:pt x="4520254" y="1339296"/>
                  </a:lnTo>
                  <a:lnTo>
                    <a:pt x="4488643" y="1437693"/>
                  </a:lnTo>
                  <a:lnTo>
                    <a:pt x="4457033" y="1539392"/>
                  </a:lnTo>
                  <a:lnTo>
                    <a:pt x="4425423" y="1644116"/>
                  </a:lnTo>
                  <a:lnTo>
                    <a:pt x="4393813" y="1751556"/>
                  </a:lnTo>
                  <a:lnTo>
                    <a:pt x="4362203" y="1861378"/>
                  </a:lnTo>
                  <a:lnTo>
                    <a:pt x="4330593" y="1973226"/>
                  </a:lnTo>
                  <a:lnTo>
                    <a:pt x="4298982" y="2086729"/>
                  </a:lnTo>
                  <a:lnTo>
                    <a:pt x="4267372" y="2201502"/>
                  </a:lnTo>
                  <a:lnTo>
                    <a:pt x="4235762" y="2317151"/>
                  </a:lnTo>
                  <a:lnTo>
                    <a:pt x="4204152" y="2433274"/>
                  </a:lnTo>
                  <a:lnTo>
                    <a:pt x="4172542" y="2549469"/>
                  </a:lnTo>
                  <a:lnTo>
                    <a:pt x="4140932" y="2665329"/>
                  </a:lnTo>
                  <a:lnTo>
                    <a:pt x="4109321" y="2780450"/>
                  </a:lnTo>
                  <a:lnTo>
                    <a:pt x="4077711" y="2894431"/>
                  </a:lnTo>
                  <a:lnTo>
                    <a:pt x="4046101" y="3006879"/>
                  </a:lnTo>
                  <a:lnTo>
                    <a:pt x="4014491" y="3117412"/>
                  </a:lnTo>
                  <a:lnTo>
                    <a:pt x="3982881" y="3225662"/>
                  </a:lnTo>
                  <a:lnTo>
                    <a:pt x="3951271" y="3331282"/>
                  </a:lnTo>
                  <a:lnTo>
                    <a:pt x="3919660" y="3433951"/>
                  </a:lnTo>
                  <a:lnTo>
                    <a:pt x="3888050" y="3533377"/>
                  </a:lnTo>
                  <a:lnTo>
                    <a:pt x="3856440" y="3629300"/>
                  </a:lnTo>
                  <a:lnTo>
                    <a:pt x="3824830" y="3721501"/>
                  </a:lnTo>
                  <a:lnTo>
                    <a:pt x="3793220" y="3809800"/>
                  </a:lnTo>
                  <a:lnTo>
                    <a:pt x="3761610" y="3894057"/>
                  </a:lnTo>
                  <a:lnTo>
                    <a:pt x="3729999" y="3974176"/>
                  </a:lnTo>
                  <a:lnTo>
                    <a:pt x="3698389" y="4050101"/>
                  </a:lnTo>
                  <a:lnTo>
                    <a:pt x="3666779" y="4121815"/>
                  </a:lnTo>
                  <a:lnTo>
                    <a:pt x="3635169" y="4189337"/>
                  </a:lnTo>
                  <a:lnTo>
                    <a:pt x="3603559" y="4252715"/>
                  </a:lnTo>
                  <a:lnTo>
                    <a:pt x="3571949" y="4312027"/>
                  </a:lnTo>
                  <a:lnTo>
                    <a:pt x="3540338" y="4367371"/>
                  </a:lnTo>
                  <a:lnTo>
                    <a:pt x="3508728" y="4418862"/>
                  </a:lnTo>
                  <a:lnTo>
                    <a:pt x="3477118" y="4466628"/>
                  </a:lnTo>
                  <a:lnTo>
                    <a:pt x="3445508" y="4510805"/>
                  </a:lnTo>
                  <a:lnTo>
                    <a:pt x="3413898" y="4551535"/>
                  </a:lnTo>
                  <a:lnTo>
                    <a:pt x="3382288" y="4588962"/>
                  </a:lnTo>
                  <a:lnTo>
                    <a:pt x="3350677" y="4623233"/>
                  </a:lnTo>
                  <a:lnTo>
                    <a:pt x="3319067" y="4654496"/>
                  </a:lnTo>
                  <a:lnTo>
                    <a:pt x="3287457" y="4682906"/>
                  </a:lnTo>
                  <a:lnTo>
                    <a:pt x="3255847" y="4708619"/>
                  </a:lnTo>
                  <a:lnTo>
                    <a:pt x="3224237" y="4731795"/>
                  </a:lnTo>
                  <a:lnTo>
                    <a:pt x="3192627" y="4752600"/>
                  </a:lnTo>
                  <a:lnTo>
                    <a:pt x="3161016" y="4771204"/>
                  </a:lnTo>
                  <a:lnTo>
                    <a:pt x="3129406" y="4787777"/>
                  </a:lnTo>
                  <a:lnTo>
                    <a:pt x="3097796" y="4802489"/>
                  </a:lnTo>
                  <a:lnTo>
                    <a:pt x="3066186" y="4815506"/>
                  </a:lnTo>
                  <a:lnTo>
                    <a:pt x="3034576" y="4826989"/>
                  </a:lnTo>
                  <a:lnTo>
                    <a:pt x="3002966" y="4837093"/>
                  </a:lnTo>
                  <a:lnTo>
                    <a:pt x="2971355" y="4845960"/>
                  </a:lnTo>
                  <a:lnTo>
                    <a:pt x="2939745" y="4853726"/>
                  </a:lnTo>
                  <a:lnTo>
                    <a:pt x="2908135" y="4860515"/>
                  </a:lnTo>
                  <a:lnTo>
                    <a:pt x="2876525" y="4866440"/>
                  </a:lnTo>
                  <a:lnTo>
                    <a:pt x="2844915" y="4871602"/>
                  </a:lnTo>
                  <a:lnTo>
                    <a:pt x="2813305" y="4876095"/>
                  </a:lnTo>
                  <a:lnTo>
                    <a:pt x="2781694" y="4880000"/>
                  </a:lnTo>
                  <a:lnTo>
                    <a:pt x="2750084" y="4883391"/>
                  </a:lnTo>
                  <a:lnTo>
                    <a:pt x="2718474" y="4886332"/>
                  </a:lnTo>
                  <a:lnTo>
                    <a:pt x="2686864" y="4888883"/>
                  </a:lnTo>
                  <a:lnTo>
                    <a:pt x="2655254" y="4891092"/>
                  </a:lnTo>
                  <a:lnTo>
                    <a:pt x="2623644" y="4893004"/>
                  </a:lnTo>
                  <a:lnTo>
                    <a:pt x="2592033" y="4894659"/>
                  </a:lnTo>
                  <a:lnTo>
                    <a:pt x="2560423" y="4896090"/>
                  </a:lnTo>
                  <a:lnTo>
                    <a:pt x="2528813" y="4897327"/>
                  </a:lnTo>
                  <a:lnTo>
                    <a:pt x="2497203" y="4898397"/>
                  </a:lnTo>
                  <a:lnTo>
                    <a:pt x="2465593" y="4899320"/>
                  </a:lnTo>
                  <a:lnTo>
                    <a:pt x="2433982" y="4900118"/>
                  </a:lnTo>
                  <a:lnTo>
                    <a:pt x="2402372" y="4900806"/>
                  </a:lnTo>
                  <a:lnTo>
                    <a:pt x="2370762" y="4901400"/>
                  </a:lnTo>
                  <a:lnTo>
                    <a:pt x="2339152" y="4901913"/>
                  </a:lnTo>
                  <a:lnTo>
                    <a:pt x="2307542" y="4902356"/>
                  </a:lnTo>
                  <a:lnTo>
                    <a:pt x="2275932" y="4902737"/>
                  </a:lnTo>
                  <a:lnTo>
                    <a:pt x="2244321" y="4903066"/>
                  </a:lnTo>
                  <a:lnTo>
                    <a:pt x="2212711" y="4903350"/>
                  </a:lnTo>
                  <a:lnTo>
                    <a:pt x="2181101" y="4903595"/>
                  </a:lnTo>
                  <a:lnTo>
                    <a:pt x="2149491" y="4903806"/>
                  </a:lnTo>
                  <a:lnTo>
                    <a:pt x="2117881" y="4903988"/>
                  </a:lnTo>
                  <a:lnTo>
                    <a:pt x="2086271" y="4904144"/>
                  </a:lnTo>
                  <a:lnTo>
                    <a:pt x="2054660" y="4904279"/>
                  </a:lnTo>
                  <a:lnTo>
                    <a:pt x="2023050" y="4904396"/>
                  </a:lnTo>
                  <a:lnTo>
                    <a:pt x="1991440" y="4904496"/>
                  </a:lnTo>
                  <a:lnTo>
                    <a:pt x="1959830" y="4904582"/>
                  </a:lnTo>
                  <a:lnTo>
                    <a:pt x="1928220" y="4904657"/>
                  </a:lnTo>
                  <a:lnTo>
                    <a:pt x="1896610" y="4904721"/>
                  </a:lnTo>
                  <a:lnTo>
                    <a:pt x="1864999" y="4904776"/>
                  </a:lnTo>
                  <a:lnTo>
                    <a:pt x="1833389" y="4904824"/>
                  </a:lnTo>
                  <a:lnTo>
                    <a:pt x="1801779" y="4904865"/>
                  </a:lnTo>
                  <a:lnTo>
                    <a:pt x="1770169" y="4904900"/>
                  </a:lnTo>
                  <a:lnTo>
                    <a:pt x="1738559" y="4904931"/>
                  </a:lnTo>
                  <a:lnTo>
                    <a:pt x="1706949" y="4904957"/>
                  </a:lnTo>
                  <a:lnTo>
                    <a:pt x="1675338" y="4904979"/>
                  </a:lnTo>
                  <a:lnTo>
                    <a:pt x="1643728" y="4904999"/>
                  </a:lnTo>
                  <a:lnTo>
                    <a:pt x="1612118" y="4905015"/>
                  </a:lnTo>
                  <a:lnTo>
                    <a:pt x="1580508" y="4905030"/>
                  </a:lnTo>
                  <a:lnTo>
                    <a:pt x="1548898" y="4905042"/>
                  </a:lnTo>
                  <a:lnTo>
                    <a:pt x="1517288" y="4905053"/>
                  </a:lnTo>
                  <a:lnTo>
                    <a:pt x="1485677" y="4905062"/>
                  </a:lnTo>
                  <a:lnTo>
                    <a:pt x="1454067" y="4905070"/>
                  </a:lnTo>
                  <a:lnTo>
                    <a:pt x="1422457" y="4905077"/>
                  </a:lnTo>
                  <a:lnTo>
                    <a:pt x="1390847" y="4905083"/>
                  </a:lnTo>
                  <a:lnTo>
                    <a:pt x="1359237" y="4905088"/>
                  </a:lnTo>
                  <a:lnTo>
                    <a:pt x="1327627" y="4905092"/>
                  </a:lnTo>
                  <a:lnTo>
                    <a:pt x="1296016" y="4905096"/>
                  </a:lnTo>
                  <a:lnTo>
                    <a:pt x="1264406" y="4905099"/>
                  </a:lnTo>
                  <a:lnTo>
                    <a:pt x="1232796" y="4905102"/>
                  </a:lnTo>
                  <a:lnTo>
                    <a:pt x="1201186" y="4905104"/>
                  </a:lnTo>
                  <a:lnTo>
                    <a:pt x="1169576" y="4905106"/>
                  </a:lnTo>
                  <a:lnTo>
                    <a:pt x="1137966" y="4905108"/>
                  </a:lnTo>
                  <a:lnTo>
                    <a:pt x="1106355" y="4905110"/>
                  </a:lnTo>
                  <a:lnTo>
                    <a:pt x="1074745" y="4905111"/>
                  </a:lnTo>
                  <a:lnTo>
                    <a:pt x="1043135" y="4905112"/>
                  </a:lnTo>
                  <a:lnTo>
                    <a:pt x="1011525" y="4905113"/>
                  </a:lnTo>
                  <a:lnTo>
                    <a:pt x="979915" y="4905114"/>
                  </a:lnTo>
                  <a:lnTo>
                    <a:pt x="948305" y="4905115"/>
                  </a:lnTo>
                  <a:lnTo>
                    <a:pt x="916694" y="4905115"/>
                  </a:lnTo>
                  <a:lnTo>
                    <a:pt x="885084" y="4905116"/>
                  </a:lnTo>
                  <a:lnTo>
                    <a:pt x="853474" y="4905116"/>
                  </a:lnTo>
                  <a:lnTo>
                    <a:pt x="821864" y="4905117"/>
                  </a:lnTo>
                  <a:lnTo>
                    <a:pt x="790254" y="4905117"/>
                  </a:lnTo>
                  <a:lnTo>
                    <a:pt x="758644" y="4905117"/>
                  </a:lnTo>
                  <a:lnTo>
                    <a:pt x="727033" y="4905117"/>
                  </a:lnTo>
                  <a:lnTo>
                    <a:pt x="695423" y="4905118"/>
                  </a:lnTo>
                  <a:lnTo>
                    <a:pt x="663813" y="4905118"/>
                  </a:lnTo>
                  <a:lnTo>
                    <a:pt x="632203" y="4905118"/>
                  </a:lnTo>
                  <a:lnTo>
                    <a:pt x="600593" y="4905118"/>
                  </a:lnTo>
                  <a:lnTo>
                    <a:pt x="568983" y="4905118"/>
                  </a:lnTo>
                  <a:lnTo>
                    <a:pt x="537372" y="4905118"/>
                  </a:lnTo>
                  <a:lnTo>
                    <a:pt x="505762" y="4905118"/>
                  </a:lnTo>
                  <a:lnTo>
                    <a:pt x="474152" y="4905119"/>
                  </a:lnTo>
                  <a:lnTo>
                    <a:pt x="442542" y="4905119"/>
                  </a:lnTo>
                  <a:lnTo>
                    <a:pt x="410932" y="4905119"/>
                  </a:lnTo>
                  <a:lnTo>
                    <a:pt x="379322" y="4905119"/>
                  </a:lnTo>
                  <a:lnTo>
                    <a:pt x="347711" y="4905119"/>
                  </a:lnTo>
                  <a:lnTo>
                    <a:pt x="316101" y="4905119"/>
                  </a:lnTo>
                  <a:lnTo>
                    <a:pt x="284491" y="4905119"/>
                  </a:lnTo>
                  <a:lnTo>
                    <a:pt x="252881" y="4905119"/>
                  </a:lnTo>
                  <a:lnTo>
                    <a:pt x="221271" y="4905119"/>
                  </a:lnTo>
                  <a:lnTo>
                    <a:pt x="189661" y="4905119"/>
                  </a:lnTo>
                  <a:lnTo>
                    <a:pt x="158050" y="4905119"/>
                  </a:lnTo>
                  <a:lnTo>
                    <a:pt x="126440" y="4905119"/>
                  </a:lnTo>
                  <a:lnTo>
                    <a:pt x="94830" y="4905119"/>
                  </a:lnTo>
                  <a:lnTo>
                    <a:pt x="63220" y="4905119"/>
                  </a:lnTo>
                  <a:lnTo>
                    <a:pt x="31610" y="4905119"/>
                  </a:lnTo>
                  <a:close/>
                </a:path>
              </a:pathLst>
            </a:custGeom>
            <a:solidFill>
              <a:srgbClr val="00B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1198977"/>
              <a:ext cx="4773135" cy="4905109"/>
            </a:xfrm>
            <a:custGeom>
              <a:avLst/>
              <a:pathLst>
                <a:path w="4773135" h="4905109">
                  <a:moveTo>
                    <a:pt x="0" y="4905109"/>
                  </a:moveTo>
                  <a:lnTo>
                    <a:pt x="31610" y="4905108"/>
                  </a:lnTo>
                  <a:lnTo>
                    <a:pt x="63220" y="4905107"/>
                  </a:lnTo>
                  <a:lnTo>
                    <a:pt x="94830" y="4905106"/>
                  </a:lnTo>
                  <a:lnTo>
                    <a:pt x="126440" y="4905104"/>
                  </a:lnTo>
                  <a:lnTo>
                    <a:pt x="158050" y="4905103"/>
                  </a:lnTo>
                  <a:lnTo>
                    <a:pt x="189661" y="4905101"/>
                  </a:lnTo>
                  <a:lnTo>
                    <a:pt x="221271" y="4905099"/>
                  </a:lnTo>
                  <a:lnTo>
                    <a:pt x="252881" y="4905097"/>
                  </a:lnTo>
                  <a:lnTo>
                    <a:pt x="284491" y="4905095"/>
                  </a:lnTo>
                  <a:lnTo>
                    <a:pt x="316101" y="4905092"/>
                  </a:lnTo>
                  <a:lnTo>
                    <a:pt x="347711" y="4905089"/>
                  </a:lnTo>
                  <a:lnTo>
                    <a:pt x="379322" y="4905086"/>
                  </a:lnTo>
                  <a:lnTo>
                    <a:pt x="410932" y="4905082"/>
                  </a:lnTo>
                  <a:lnTo>
                    <a:pt x="442542" y="4905079"/>
                  </a:lnTo>
                  <a:lnTo>
                    <a:pt x="474152" y="4905074"/>
                  </a:lnTo>
                  <a:lnTo>
                    <a:pt x="505762" y="4905070"/>
                  </a:lnTo>
                  <a:lnTo>
                    <a:pt x="537372" y="4905064"/>
                  </a:lnTo>
                  <a:lnTo>
                    <a:pt x="568983" y="4905058"/>
                  </a:lnTo>
                  <a:lnTo>
                    <a:pt x="600593" y="4905052"/>
                  </a:lnTo>
                  <a:lnTo>
                    <a:pt x="632203" y="4905045"/>
                  </a:lnTo>
                  <a:lnTo>
                    <a:pt x="663813" y="4905037"/>
                  </a:lnTo>
                  <a:lnTo>
                    <a:pt x="695423" y="4905028"/>
                  </a:lnTo>
                  <a:lnTo>
                    <a:pt x="727033" y="4905019"/>
                  </a:lnTo>
                  <a:lnTo>
                    <a:pt x="758644" y="4905008"/>
                  </a:lnTo>
                  <a:lnTo>
                    <a:pt x="790254" y="4904996"/>
                  </a:lnTo>
                  <a:lnTo>
                    <a:pt x="821864" y="4904983"/>
                  </a:lnTo>
                  <a:lnTo>
                    <a:pt x="853474" y="4904969"/>
                  </a:lnTo>
                  <a:lnTo>
                    <a:pt x="885084" y="4904953"/>
                  </a:lnTo>
                  <a:lnTo>
                    <a:pt x="916694" y="4904935"/>
                  </a:lnTo>
                  <a:lnTo>
                    <a:pt x="948305" y="4904916"/>
                  </a:lnTo>
                  <a:lnTo>
                    <a:pt x="979915" y="4904894"/>
                  </a:lnTo>
                  <a:lnTo>
                    <a:pt x="1011525" y="4904871"/>
                  </a:lnTo>
                  <a:lnTo>
                    <a:pt x="1043135" y="4904844"/>
                  </a:lnTo>
                  <a:lnTo>
                    <a:pt x="1074745" y="4904815"/>
                  </a:lnTo>
                  <a:lnTo>
                    <a:pt x="1106355" y="4904783"/>
                  </a:lnTo>
                  <a:lnTo>
                    <a:pt x="1137966" y="4904747"/>
                  </a:lnTo>
                  <a:lnTo>
                    <a:pt x="1169576" y="4904707"/>
                  </a:lnTo>
                  <a:lnTo>
                    <a:pt x="1201186" y="4904664"/>
                  </a:lnTo>
                  <a:lnTo>
                    <a:pt x="1232796" y="4904615"/>
                  </a:lnTo>
                  <a:lnTo>
                    <a:pt x="1264406" y="4904562"/>
                  </a:lnTo>
                  <a:lnTo>
                    <a:pt x="1296016" y="4904503"/>
                  </a:lnTo>
                  <a:lnTo>
                    <a:pt x="1327627" y="4904437"/>
                  </a:lnTo>
                  <a:lnTo>
                    <a:pt x="1359237" y="4904365"/>
                  </a:lnTo>
                  <a:lnTo>
                    <a:pt x="1390847" y="4904284"/>
                  </a:lnTo>
                  <a:lnTo>
                    <a:pt x="1422457" y="4904196"/>
                  </a:lnTo>
                  <a:lnTo>
                    <a:pt x="1454067" y="4904097"/>
                  </a:lnTo>
                  <a:lnTo>
                    <a:pt x="1485677" y="4903989"/>
                  </a:lnTo>
                  <a:lnTo>
                    <a:pt x="1517288" y="4903868"/>
                  </a:lnTo>
                  <a:lnTo>
                    <a:pt x="1548898" y="4903735"/>
                  </a:lnTo>
                  <a:lnTo>
                    <a:pt x="1580508" y="4903588"/>
                  </a:lnTo>
                  <a:lnTo>
                    <a:pt x="1612118" y="4903425"/>
                  </a:lnTo>
                  <a:lnTo>
                    <a:pt x="1643728" y="4903245"/>
                  </a:lnTo>
                  <a:lnTo>
                    <a:pt x="1675338" y="4903045"/>
                  </a:lnTo>
                  <a:lnTo>
                    <a:pt x="1706949" y="4902824"/>
                  </a:lnTo>
                  <a:lnTo>
                    <a:pt x="1738559" y="4902580"/>
                  </a:lnTo>
                  <a:lnTo>
                    <a:pt x="1770169" y="4902309"/>
                  </a:lnTo>
                  <a:lnTo>
                    <a:pt x="1801779" y="4902010"/>
                  </a:lnTo>
                  <a:lnTo>
                    <a:pt x="1833389" y="4901678"/>
                  </a:lnTo>
                  <a:lnTo>
                    <a:pt x="1864999" y="4901311"/>
                  </a:lnTo>
                  <a:lnTo>
                    <a:pt x="1896610" y="4900905"/>
                  </a:lnTo>
                  <a:lnTo>
                    <a:pt x="1928220" y="4900455"/>
                  </a:lnTo>
                  <a:lnTo>
                    <a:pt x="1959830" y="4899957"/>
                  </a:lnTo>
                  <a:lnTo>
                    <a:pt x="1991440" y="4899406"/>
                  </a:lnTo>
                  <a:lnTo>
                    <a:pt x="2023050" y="4898796"/>
                  </a:lnTo>
                  <a:lnTo>
                    <a:pt x="2054660" y="4898121"/>
                  </a:lnTo>
                  <a:lnTo>
                    <a:pt x="2086271" y="4897373"/>
                  </a:lnTo>
                  <a:lnTo>
                    <a:pt x="2117881" y="4896544"/>
                  </a:lnTo>
                  <a:lnTo>
                    <a:pt x="2149491" y="4895627"/>
                  </a:lnTo>
                  <a:lnTo>
                    <a:pt x="2181101" y="4894612"/>
                  </a:lnTo>
                  <a:lnTo>
                    <a:pt x="2212711" y="4893487"/>
                  </a:lnTo>
                  <a:lnTo>
                    <a:pt x="2244321" y="4892241"/>
                  </a:lnTo>
                  <a:lnTo>
                    <a:pt x="2275932" y="4890862"/>
                  </a:lnTo>
                  <a:lnTo>
                    <a:pt x="2307542" y="4889333"/>
                  </a:lnTo>
                  <a:lnTo>
                    <a:pt x="2339152" y="4887640"/>
                  </a:lnTo>
                  <a:lnTo>
                    <a:pt x="2370762" y="4885764"/>
                  </a:lnTo>
                  <a:lnTo>
                    <a:pt x="2402372" y="4883686"/>
                  </a:lnTo>
                  <a:lnTo>
                    <a:pt x="2433982" y="4881383"/>
                  </a:lnTo>
                  <a:lnTo>
                    <a:pt x="2465593" y="4878830"/>
                  </a:lnTo>
                  <a:lnTo>
                    <a:pt x="2497203" y="4876002"/>
                  </a:lnTo>
                  <a:lnTo>
                    <a:pt x="2528813" y="4872866"/>
                  </a:lnTo>
                  <a:lnTo>
                    <a:pt x="2560423" y="4869389"/>
                  </a:lnTo>
                  <a:lnTo>
                    <a:pt x="2592033" y="4865535"/>
                  </a:lnTo>
                  <a:lnTo>
                    <a:pt x="2623644" y="4861259"/>
                  </a:lnTo>
                  <a:lnTo>
                    <a:pt x="2655254" y="4856517"/>
                  </a:lnTo>
                  <a:lnTo>
                    <a:pt x="2686864" y="4851256"/>
                  </a:lnTo>
                  <a:lnTo>
                    <a:pt x="2718474" y="4845417"/>
                  </a:lnTo>
                  <a:lnTo>
                    <a:pt x="2750084" y="4838935"/>
                  </a:lnTo>
                  <a:lnTo>
                    <a:pt x="2781694" y="4831737"/>
                  </a:lnTo>
                  <a:lnTo>
                    <a:pt x="2813305" y="4823742"/>
                  </a:lnTo>
                  <a:lnTo>
                    <a:pt x="2844915" y="4814857"/>
                  </a:lnTo>
                  <a:lnTo>
                    <a:pt x="2876525" y="4804978"/>
                  </a:lnTo>
                  <a:lnTo>
                    <a:pt x="2908135" y="4793990"/>
                  </a:lnTo>
                  <a:lnTo>
                    <a:pt x="2939745" y="4781760"/>
                  </a:lnTo>
                  <a:lnTo>
                    <a:pt x="2971355" y="4768139"/>
                  </a:lnTo>
                  <a:lnTo>
                    <a:pt x="3002966" y="4752958"/>
                  </a:lnTo>
                  <a:lnTo>
                    <a:pt x="3034576" y="4736025"/>
                  </a:lnTo>
                  <a:lnTo>
                    <a:pt x="3066186" y="4717122"/>
                  </a:lnTo>
                  <a:lnTo>
                    <a:pt x="3097796" y="4696002"/>
                  </a:lnTo>
                  <a:lnTo>
                    <a:pt x="3129406" y="4672382"/>
                  </a:lnTo>
                  <a:lnTo>
                    <a:pt x="3161016" y="4645944"/>
                  </a:lnTo>
                  <a:lnTo>
                    <a:pt x="3192627" y="4616330"/>
                  </a:lnTo>
                  <a:lnTo>
                    <a:pt x="3224237" y="4583139"/>
                  </a:lnTo>
                  <a:lnTo>
                    <a:pt x="3255847" y="4545927"/>
                  </a:lnTo>
                  <a:lnTo>
                    <a:pt x="3287457" y="4504209"/>
                  </a:lnTo>
                  <a:lnTo>
                    <a:pt x="3319067" y="4457465"/>
                  </a:lnTo>
                  <a:lnTo>
                    <a:pt x="3350677" y="4405151"/>
                  </a:lnTo>
                  <a:lnTo>
                    <a:pt x="3382288" y="4346707"/>
                  </a:lnTo>
                  <a:lnTo>
                    <a:pt x="3413898" y="4281580"/>
                  </a:lnTo>
                  <a:lnTo>
                    <a:pt x="3445508" y="4209243"/>
                  </a:lnTo>
                  <a:lnTo>
                    <a:pt x="3477118" y="4129221"/>
                  </a:lnTo>
                  <a:lnTo>
                    <a:pt x="3508728" y="4041114"/>
                  </a:lnTo>
                  <a:lnTo>
                    <a:pt x="3540338" y="3944628"/>
                  </a:lnTo>
                  <a:lnTo>
                    <a:pt x="3571949" y="3839599"/>
                  </a:lnTo>
                  <a:lnTo>
                    <a:pt x="3603559" y="3726014"/>
                  </a:lnTo>
                  <a:lnTo>
                    <a:pt x="3635169" y="3604031"/>
                  </a:lnTo>
                  <a:lnTo>
                    <a:pt x="3666779" y="3473986"/>
                  </a:lnTo>
                  <a:lnTo>
                    <a:pt x="3698389" y="3336394"/>
                  </a:lnTo>
                  <a:lnTo>
                    <a:pt x="3729999" y="3191941"/>
                  </a:lnTo>
                  <a:lnTo>
                    <a:pt x="3761610" y="3041467"/>
                  </a:lnTo>
                  <a:lnTo>
                    <a:pt x="3793220" y="2885938"/>
                  </a:lnTo>
                  <a:lnTo>
                    <a:pt x="3824830" y="2726426"/>
                  </a:lnTo>
                  <a:lnTo>
                    <a:pt x="3856440" y="2564077"/>
                  </a:lnTo>
                  <a:lnTo>
                    <a:pt x="3888050" y="2400091"/>
                  </a:lnTo>
                  <a:lnTo>
                    <a:pt x="3919660" y="2235697"/>
                  </a:lnTo>
                  <a:lnTo>
                    <a:pt x="3951271" y="2072138"/>
                  </a:lnTo>
                  <a:lnTo>
                    <a:pt x="3982881" y="1910649"/>
                  </a:lnTo>
                  <a:lnTo>
                    <a:pt x="4014491" y="1752440"/>
                  </a:lnTo>
                  <a:lnTo>
                    <a:pt x="4046101" y="1598663"/>
                  </a:lnTo>
                  <a:lnTo>
                    <a:pt x="4077711" y="1450389"/>
                  </a:lnTo>
                  <a:lnTo>
                    <a:pt x="4109321" y="1308574"/>
                  </a:lnTo>
                  <a:lnTo>
                    <a:pt x="4140932" y="1174030"/>
                  </a:lnTo>
                  <a:lnTo>
                    <a:pt x="4172542" y="1047402"/>
                  </a:lnTo>
                  <a:lnTo>
                    <a:pt x="4204152" y="929153"/>
                  </a:lnTo>
                  <a:lnTo>
                    <a:pt x="4235762" y="819560"/>
                  </a:lnTo>
                  <a:lnTo>
                    <a:pt x="4267372" y="718717"/>
                  </a:lnTo>
                  <a:lnTo>
                    <a:pt x="4298982" y="626555"/>
                  </a:lnTo>
                  <a:lnTo>
                    <a:pt x="4330593" y="542858"/>
                  </a:lnTo>
                  <a:lnTo>
                    <a:pt x="4362203" y="467293"/>
                  </a:lnTo>
                  <a:lnTo>
                    <a:pt x="4393813" y="399435"/>
                  </a:lnTo>
                  <a:lnTo>
                    <a:pt x="4425423" y="338795"/>
                  </a:lnTo>
                  <a:lnTo>
                    <a:pt x="4457033" y="284844"/>
                  </a:lnTo>
                  <a:lnTo>
                    <a:pt x="4488643" y="237034"/>
                  </a:lnTo>
                  <a:lnTo>
                    <a:pt x="4520254" y="194815"/>
                  </a:lnTo>
                  <a:lnTo>
                    <a:pt x="4551864" y="157651"/>
                  </a:lnTo>
                  <a:lnTo>
                    <a:pt x="4583474" y="125028"/>
                  </a:lnTo>
                  <a:lnTo>
                    <a:pt x="4615084" y="96461"/>
                  </a:lnTo>
                  <a:lnTo>
                    <a:pt x="4646694" y="71501"/>
                  </a:lnTo>
                  <a:lnTo>
                    <a:pt x="4678304" y="49733"/>
                  </a:lnTo>
                  <a:lnTo>
                    <a:pt x="4709915" y="30781"/>
                  </a:lnTo>
                  <a:lnTo>
                    <a:pt x="4741525" y="1430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99579" y="1891247"/>
              <a:ext cx="4773135" cy="4212850"/>
            </a:xfrm>
            <a:custGeom>
              <a:avLst/>
              <a:pathLst>
                <a:path w="4773135" h="4212850">
                  <a:moveTo>
                    <a:pt x="4773135" y="0"/>
                  </a:moveTo>
                  <a:lnTo>
                    <a:pt x="4741525" y="66433"/>
                  </a:lnTo>
                  <a:lnTo>
                    <a:pt x="4709915" y="137032"/>
                  </a:lnTo>
                  <a:lnTo>
                    <a:pt x="4678304" y="211825"/>
                  </a:lnTo>
                  <a:lnTo>
                    <a:pt x="4646694" y="290802"/>
                  </a:lnTo>
                  <a:lnTo>
                    <a:pt x="4615084" y="373918"/>
                  </a:lnTo>
                  <a:lnTo>
                    <a:pt x="4583474" y="461087"/>
                  </a:lnTo>
                  <a:lnTo>
                    <a:pt x="4551864" y="552179"/>
                  </a:lnTo>
                  <a:lnTo>
                    <a:pt x="4520254" y="647027"/>
                  </a:lnTo>
                  <a:lnTo>
                    <a:pt x="4488643" y="745424"/>
                  </a:lnTo>
                  <a:lnTo>
                    <a:pt x="4457033" y="847123"/>
                  </a:lnTo>
                  <a:lnTo>
                    <a:pt x="4425423" y="951847"/>
                  </a:lnTo>
                  <a:lnTo>
                    <a:pt x="4393813" y="1059287"/>
                  </a:lnTo>
                  <a:lnTo>
                    <a:pt x="4362203" y="1169109"/>
                  </a:lnTo>
                  <a:lnTo>
                    <a:pt x="4330593" y="1280957"/>
                  </a:lnTo>
                  <a:lnTo>
                    <a:pt x="4298982" y="1394460"/>
                  </a:lnTo>
                  <a:lnTo>
                    <a:pt x="4267372" y="1509233"/>
                  </a:lnTo>
                  <a:lnTo>
                    <a:pt x="4235762" y="1624881"/>
                  </a:lnTo>
                  <a:lnTo>
                    <a:pt x="4204152" y="1741005"/>
                  </a:lnTo>
                  <a:lnTo>
                    <a:pt x="4172542" y="1857200"/>
                  </a:lnTo>
                  <a:lnTo>
                    <a:pt x="4140932" y="1973060"/>
                  </a:lnTo>
                  <a:lnTo>
                    <a:pt x="4109321" y="2088181"/>
                  </a:lnTo>
                  <a:lnTo>
                    <a:pt x="4077711" y="2202162"/>
                  </a:lnTo>
                  <a:lnTo>
                    <a:pt x="4046101" y="2314610"/>
                  </a:lnTo>
                  <a:lnTo>
                    <a:pt x="4014491" y="2425142"/>
                  </a:lnTo>
                  <a:lnTo>
                    <a:pt x="3982881" y="2533392"/>
                  </a:lnTo>
                  <a:lnTo>
                    <a:pt x="3951271" y="2639013"/>
                  </a:lnTo>
                  <a:lnTo>
                    <a:pt x="3919660" y="2741682"/>
                  </a:lnTo>
                  <a:lnTo>
                    <a:pt x="3888050" y="2841108"/>
                  </a:lnTo>
                  <a:lnTo>
                    <a:pt x="3856440" y="2937031"/>
                  </a:lnTo>
                  <a:lnTo>
                    <a:pt x="3824830" y="3029232"/>
                  </a:lnTo>
                  <a:lnTo>
                    <a:pt x="3793220" y="3117531"/>
                  </a:lnTo>
                  <a:lnTo>
                    <a:pt x="3761610" y="3201788"/>
                  </a:lnTo>
                  <a:lnTo>
                    <a:pt x="3729999" y="3281907"/>
                  </a:lnTo>
                  <a:lnTo>
                    <a:pt x="3698389" y="3357832"/>
                  </a:lnTo>
                  <a:lnTo>
                    <a:pt x="3666779" y="3429546"/>
                  </a:lnTo>
                  <a:lnTo>
                    <a:pt x="3635169" y="3497068"/>
                  </a:lnTo>
                  <a:lnTo>
                    <a:pt x="3603559" y="3560446"/>
                  </a:lnTo>
                  <a:lnTo>
                    <a:pt x="3571949" y="3619758"/>
                  </a:lnTo>
                  <a:lnTo>
                    <a:pt x="3540338" y="3675102"/>
                  </a:lnTo>
                  <a:lnTo>
                    <a:pt x="3508728" y="3726593"/>
                  </a:lnTo>
                  <a:lnTo>
                    <a:pt x="3477118" y="3774359"/>
                  </a:lnTo>
                  <a:lnTo>
                    <a:pt x="3445508" y="3818536"/>
                  </a:lnTo>
                  <a:lnTo>
                    <a:pt x="3413898" y="3859266"/>
                  </a:lnTo>
                  <a:lnTo>
                    <a:pt x="3382288" y="3896693"/>
                  </a:lnTo>
                  <a:lnTo>
                    <a:pt x="3350677" y="3930963"/>
                  </a:lnTo>
                  <a:lnTo>
                    <a:pt x="3319067" y="3962227"/>
                  </a:lnTo>
                  <a:lnTo>
                    <a:pt x="3287457" y="3990637"/>
                  </a:lnTo>
                  <a:lnTo>
                    <a:pt x="3255847" y="4016349"/>
                  </a:lnTo>
                  <a:lnTo>
                    <a:pt x="3224237" y="4039525"/>
                  </a:lnTo>
                  <a:lnTo>
                    <a:pt x="3192627" y="4060331"/>
                  </a:lnTo>
                  <a:lnTo>
                    <a:pt x="3161016" y="4078935"/>
                  </a:lnTo>
                  <a:lnTo>
                    <a:pt x="3129406" y="4095508"/>
                  </a:lnTo>
                  <a:lnTo>
                    <a:pt x="3097796" y="4110220"/>
                  </a:lnTo>
                  <a:lnTo>
                    <a:pt x="3066186" y="4123237"/>
                  </a:lnTo>
                  <a:lnTo>
                    <a:pt x="3034576" y="4134720"/>
                  </a:lnTo>
                  <a:lnTo>
                    <a:pt x="3002966" y="4144824"/>
                  </a:lnTo>
                  <a:lnTo>
                    <a:pt x="2971355" y="4153691"/>
                  </a:lnTo>
                  <a:lnTo>
                    <a:pt x="2939745" y="4161457"/>
                  </a:lnTo>
                  <a:lnTo>
                    <a:pt x="2908135" y="4168246"/>
                  </a:lnTo>
                  <a:lnTo>
                    <a:pt x="2876525" y="4174171"/>
                  </a:lnTo>
                  <a:lnTo>
                    <a:pt x="2844915" y="4179333"/>
                  </a:lnTo>
                  <a:lnTo>
                    <a:pt x="2813305" y="4183826"/>
                  </a:lnTo>
                  <a:lnTo>
                    <a:pt x="2781694" y="4187731"/>
                  </a:lnTo>
                  <a:lnTo>
                    <a:pt x="2750084" y="4191121"/>
                  </a:lnTo>
                  <a:lnTo>
                    <a:pt x="2718474" y="4194063"/>
                  </a:lnTo>
                  <a:lnTo>
                    <a:pt x="2686864" y="4196613"/>
                  </a:lnTo>
                  <a:lnTo>
                    <a:pt x="2655254" y="4198823"/>
                  </a:lnTo>
                  <a:lnTo>
                    <a:pt x="2623644" y="4200735"/>
                  </a:lnTo>
                  <a:lnTo>
                    <a:pt x="2592033" y="4202390"/>
                  </a:lnTo>
                  <a:lnTo>
                    <a:pt x="2560423" y="4203821"/>
                  </a:lnTo>
                  <a:lnTo>
                    <a:pt x="2528813" y="4205058"/>
                  </a:lnTo>
                  <a:lnTo>
                    <a:pt x="2497203" y="4206127"/>
                  </a:lnTo>
                  <a:lnTo>
                    <a:pt x="2465593" y="4207051"/>
                  </a:lnTo>
                  <a:lnTo>
                    <a:pt x="2433982" y="4207848"/>
                  </a:lnTo>
                  <a:lnTo>
                    <a:pt x="2402372" y="4208537"/>
                  </a:lnTo>
                  <a:lnTo>
                    <a:pt x="2370762" y="4209131"/>
                  </a:lnTo>
                  <a:lnTo>
                    <a:pt x="2339152" y="4209644"/>
                  </a:lnTo>
                  <a:lnTo>
                    <a:pt x="2307542" y="4210086"/>
                  </a:lnTo>
                  <a:lnTo>
                    <a:pt x="2275932" y="4210468"/>
                  </a:lnTo>
                  <a:lnTo>
                    <a:pt x="2244321" y="4210797"/>
                  </a:lnTo>
                  <a:lnTo>
                    <a:pt x="2212711" y="4211081"/>
                  </a:lnTo>
                  <a:lnTo>
                    <a:pt x="2181101" y="4211326"/>
                  </a:lnTo>
                  <a:lnTo>
                    <a:pt x="2149491" y="4211537"/>
                  </a:lnTo>
                  <a:lnTo>
                    <a:pt x="2117881" y="4211718"/>
                  </a:lnTo>
                  <a:lnTo>
                    <a:pt x="2086271" y="4211875"/>
                  </a:lnTo>
                  <a:lnTo>
                    <a:pt x="2054660" y="4212010"/>
                  </a:lnTo>
                  <a:lnTo>
                    <a:pt x="2023050" y="4212127"/>
                  </a:lnTo>
                  <a:lnTo>
                    <a:pt x="1991440" y="4212227"/>
                  </a:lnTo>
                  <a:lnTo>
                    <a:pt x="1959830" y="4212313"/>
                  </a:lnTo>
                  <a:lnTo>
                    <a:pt x="1928220" y="4212388"/>
                  </a:lnTo>
                  <a:lnTo>
                    <a:pt x="1896610" y="4212452"/>
                  </a:lnTo>
                  <a:lnTo>
                    <a:pt x="1864999" y="4212507"/>
                  </a:lnTo>
                  <a:lnTo>
                    <a:pt x="1833389" y="4212555"/>
                  </a:lnTo>
                  <a:lnTo>
                    <a:pt x="1801779" y="4212596"/>
                  </a:lnTo>
                  <a:lnTo>
                    <a:pt x="1770169" y="4212631"/>
                  </a:lnTo>
                  <a:lnTo>
                    <a:pt x="1738559" y="4212661"/>
                  </a:lnTo>
                  <a:lnTo>
                    <a:pt x="1706949" y="4212688"/>
                  </a:lnTo>
                  <a:lnTo>
                    <a:pt x="1675338" y="4212710"/>
                  </a:lnTo>
                  <a:lnTo>
                    <a:pt x="1643728" y="4212730"/>
                  </a:lnTo>
                  <a:lnTo>
                    <a:pt x="1612118" y="4212746"/>
                  </a:lnTo>
                  <a:lnTo>
                    <a:pt x="1580508" y="4212761"/>
                  </a:lnTo>
                  <a:lnTo>
                    <a:pt x="1548898" y="4212773"/>
                  </a:lnTo>
                  <a:lnTo>
                    <a:pt x="1517288" y="4212784"/>
                  </a:lnTo>
                  <a:lnTo>
                    <a:pt x="1485677" y="4212793"/>
                  </a:lnTo>
                  <a:lnTo>
                    <a:pt x="1454067" y="4212801"/>
                  </a:lnTo>
                  <a:lnTo>
                    <a:pt x="1422457" y="4212808"/>
                  </a:lnTo>
                  <a:lnTo>
                    <a:pt x="1390847" y="4212814"/>
                  </a:lnTo>
                  <a:lnTo>
                    <a:pt x="1359237" y="4212819"/>
                  </a:lnTo>
                  <a:lnTo>
                    <a:pt x="1327627" y="4212823"/>
                  </a:lnTo>
                  <a:lnTo>
                    <a:pt x="1296016" y="4212827"/>
                  </a:lnTo>
                  <a:lnTo>
                    <a:pt x="1264406" y="4212830"/>
                  </a:lnTo>
                  <a:lnTo>
                    <a:pt x="1232796" y="4212833"/>
                  </a:lnTo>
                  <a:lnTo>
                    <a:pt x="1201186" y="4212835"/>
                  </a:lnTo>
                  <a:lnTo>
                    <a:pt x="1169576" y="4212837"/>
                  </a:lnTo>
                  <a:lnTo>
                    <a:pt x="1137966" y="4212839"/>
                  </a:lnTo>
                  <a:lnTo>
                    <a:pt x="1106355" y="4212840"/>
                  </a:lnTo>
                  <a:lnTo>
                    <a:pt x="1074745" y="4212842"/>
                  </a:lnTo>
                  <a:lnTo>
                    <a:pt x="1043135" y="4212843"/>
                  </a:lnTo>
                  <a:lnTo>
                    <a:pt x="1011525" y="4212844"/>
                  </a:lnTo>
                  <a:lnTo>
                    <a:pt x="979915" y="4212845"/>
                  </a:lnTo>
                  <a:lnTo>
                    <a:pt x="948305" y="4212845"/>
                  </a:lnTo>
                  <a:lnTo>
                    <a:pt x="916694" y="4212846"/>
                  </a:lnTo>
                  <a:lnTo>
                    <a:pt x="885084" y="4212847"/>
                  </a:lnTo>
                  <a:lnTo>
                    <a:pt x="853474" y="4212847"/>
                  </a:lnTo>
                  <a:lnTo>
                    <a:pt x="821864" y="4212847"/>
                  </a:lnTo>
                  <a:lnTo>
                    <a:pt x="790254" y="4212848"/>
                  </a:lnTo>
                  <a:lnTo>
                    <a:pt x="758644" y="4212848"/>
                  </a:lnTo>
                  <a:lnTo>
                    <a:pt x="727033" y="4212848"/>
                  </a:lnTo>
                  <a:lnTo>
                    <a:pt x="695423" y="4212849"/>
                  </a:lnTo>
                  <a:lnTo>
                    <a:pt x="663813" y="4212849"/>
                  </a:lnTo>
                  <a:lnTo>
                    <a:pt x="632203" y="4212849"/>
                  </a:lnTo>
                  <a:lnTo>
                    <a:pt x="600593" y="4212849"/>
                  </a:lnTo>
                  <a:lnTo>
                    <a:pt x="568983" y="4212849"/>
                  </a:lnTo>
                  <a:lnTo>
                    <a:pt x="537372" y="4212849"/>
                  </a:lnTo>
                  <a:lnTo>
                    <a:pt x="505762" y="4212849"/>
                  </a:lnTo>
                  <a:lnTo>
                    <a:pt x="474152" y="4212849"/>
                  </a:lnTo>
                  <a:lnTo>
                    <a:pt x="442542" y="4212849"/>
                  </a:lnTo>
                  <a:lnTo>
                    <a:pt x="410932" y="4212850"/>
                  </a:lnTo>
                  <a:lnTo>
                    <a:pt x="379322" y="4212850"/>
                  </a:lnTo>
                  <a:lnTo>
                    <a:pt x="347711" y="4212850"/>
                  </a:lnTo>
                  <a:lnTo>
                    <a:pt x="316101" y="4212850"/>
                  </a:lnTo>
                  <a:lnTo>
                    <a:pt x="284491" y="4212850"/>
                  </a:lnTo>
                  <a:lnTo>
                    <a:pt x="252881" y="4212850"/>
                  </a:lnTo>
                  <a:lnTo>
                    <a:pt x="221271" y="4212850"/>
                  </a:lnTo>
                  <a:lnTo>
                    <a:pt x="189661" y="4212850"/>
                  </a:lnTo>
                  <a:lnTo>
                    <a:pt x="158050" y="4212850"/>
                  </a:lnTo>
                  <a:lnTo>
                    <a:pt x="126440" y="4212850"/>
                  </a:lnTo>
                  <a:lnTo>
                    <a:pt x="94830" y="4212850"/>
                  </a:lnTo>
                  <a:lnTo>
                    <a:pt x="63220" y="4212850"/>
                  </a:lnTo>
                  <a:lnTo>
                    <a:pt x="31610" y="4212850"/>
                  </a:lnTo>
                  <a:lnTo>
                    <a:pt x="0" y="4212850"/>
                  </a:lnTo>
                  <a:lnTo>
                    <a:pt x="0" y="421285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1182149"/>
              <a:ext cx="4773135" cy="4921947"/>
            </a:xfrm>
            <a:custGeom>
              <a:avLst/>
              <a:pathLst>
                <a:path w="4773135" h="4921947">
                  <a:moveTo>
                    <a:pt x="0" y="4921935"/>
                  </a:moveTo>
                  <a:lnTo>
                    <a:pt x="31610" y="4921934"/>
                  </a:lnTo>
                  <a:lnTo>
                    <a:pt x="63220" y="4921932"/>
                  </a:lnTo>
                  <a:lnTo>
                    <a:pt x="94830" y="4921931"/>
                  </a:lnTo>
                  <a:lnTo>
                    <a:pt x="126440" y="4921929"/>
                  </a:lnTo>
                  <a:lnTo>
                    <a:pt x="158050" y="4921927"/>
                  </a:lnTo>
                  <a:lnTo>
                    <a:pt x="189661" y="4921925"/>
                  </a:lnTo>
                  <a:lnTo>
                    <a:pt x="221271" y="4921923"/>
                  </a:lnTo>
                  <a:lnTo>
                    <a:pt x="252881" y="4921920"/>
                  </a:lnTo>
                  <a:lnTo>
                    <a:pt x="284491" y="4921917"/>
                  </a:lnTo>
                  <a:lnTo>
                    <a:pt x="316101" y="4921914"/>
                  </a:lnTo>
                  <a:lnTo>
                    <a:pt x="347711" y="4921911"/>
                  </a:lnTo>
                  <a:lnTo>
                    <a:pt x="379322" y="4921907"/>
                  </a:lnTo>
                  <a:lnTo>
                    <a:pt x="410932" y="4921903"/>
                  </a:lnTo>
                  <a:lnTo>
                    <a:pt x="442542" y="4921898"/>
                  </a:lnTo>
                  <a:lnTo>
                    <a:pt x="474152" y="4921893"/>
                  </a:lnTo>
                  <a:lnTo>
                    <a:pt x="505762" y="4921887"/>
                  </a:lnTo>
                  <a:lnTo>
                    <a:pt x="537372" y="4921881"/>
                  </a:lnTo>
                  <a:lnTo>
                    <a:pt x="568983" y="4921874"/>
                  </a:lnTo>
                  <a:lnTo>
                    <a:pt x="600593" y="4921866"/>
                  </a:lnTo>
                  <a:lnTo>
                    <a:pt x="632203" y="4921857"/>
                  </a:lnTo>
                  <a:lnTo>
                    <a:pt x="663813" y="4921848"/>
                  </a:lnTo>
                  <a:lnTo>
                    <a:pt x="695423" y="4921837"/>
                  </a:lnTo>
                  <a:lnTo>
                    <a:pt x="727033" y="4921826"/>
                  </a:lnTo>
                  <a:lnTo>
                    <a:pt x="758644" y="4921813"/>
                  </a:lnTo>
                  <a:lnTo>
                    <a:pt x="790254" y="4921798"/>
                  </a:lnTo>
                  <a:lnTo>
                    <a:pt x="821864" y="4921783"/>
                  </a:lnTo>
                  <a:lnTo>
                    <a:pt x="853474" y="4921765"/>
                  </a:lnTo>
                  <a:lnTo>
                    <a:pt x="885084" y="4921746"/>
                  </a:lnTo>
                  <a:lnTo>
                    <a:pt x="916694" y="4921724"/>
                  </a:lnTo>
                  <a:lnTo>
                    <a:pt x="948305" y="4921701"/>
                  </a:lnTo>
                  <a:lnTo>
                    <a:pt x="979915" y="4921675"/>
                  </a:lnTo>
                  <a:lnTo>
                    <a:pt x="1011525" y="4921646"/>
                  </a:lnTo>
                  <a:lnTo>
                    <a:pt x="1043135" y="4921614"/>
                  </a:lnTo>
                  <a:lnTo>
                    <a:pt x="1074745" y="4921578"/>
                  </a:lnTo>
                  <a:lnTo>
                    <a:pt x="1106355" y="4921539"/>
                  </a:lnTo>
                  <a:lnTo>
                    <a:pt x="1137966" y="4921496"/>
                  </a:lnTo>
                  <a:lnTo>
                    <a:pt x="1169576" y="4921447"/>
                  </a:lnTo>
                  <a:lnTo>
                    <a:pt x="1201186" y="4921394"/>
                  </a:lnTo>
                  <a:lnTo>
                    <a:pt x="1232796" y="4921336"/>
                  </a:lnTo>
                  <a:lnTo>
                    <a:pt x="1264406" y="4921271"/>
                  </a:lnTo>
                  <a:lnTo>
                    <a:pt x="1296016" y="4921199"/>
                  </a:lnTo>
                  <a:lnTo>
                    <a:pt x="1327627" y="4921119"/>
                  </a:lnTo>
                  <a:lnTo>
                    <a:pt x="1359237" y="4921031"/>
                  </a:lnTo>
                  <a:lnTo>
                    <a:pt x="1390847" y="4920933"/>
                  </a:lnTo>
                  <a:lnTo>
                    <a:pt x="1422457" y="4920825"/>
                  </a:lnTo>
                  <a:lnTo>
                    <a:pt x="1454067" y="4920706"/>
                  </a:lnTo>
                  <a:lnTo>
                    <a:pt x="1485677" y="4920574"/>
                  </a:lnTo>
                  <a:lnTo>
                    <a:pt x="1517288" y="4920428"/>
                  </a:lnTo>
                  <a:lnTo>
                    <a:pt x="1548898" y="4920266"/>
                  </a:lnTo>
                  <a:lnTo>
                    <a:pt x="1580508" y="4920087"/>
                  </a:lnTo>
                  <a:lnTo>
                    <a:pt x="1612118" y="4919888"/>
                  </a:lnTo>
                  <a:lnTo>
                    <a:pt x="1643728" y="4919669"/>
                  </a:lnTo>
                  <a:lnTo>
                    <a:pt x="1675338" y="4919426"/>
                  </a:lnTo>
                  <a:lnTo>
                    <a:pt x="1706949" y="4919157"/>
                  </a:lnTo>
                  <a:lnTo>
                    <a:pt x="1738559" y="4918859"/>
                  </a:lnTo>
                  <a:lnTo>
                    <a:pt x="1770169" y="4918530"/>
                  </a:lnTo>
                  <a:lnTo>
                    <a:pt x="1801779" y="4918165"/>
                  </a:lnTo>
                  <a:lnTo>
                    <a:pt x="1833389" y="4917761"/>
                  </a:lnTo>
                  <a:lnTo>
                    <a:pt x="1864999" y="4917314"/>
                  </a:lnTo>
                  <a:lnTo>
                    <a:pt x="1896610" y="4916820"/>
                  </a:lnTo>
                  <a:lnTo>
                    <a:pt x="1928220" y="4916272"/>
                  </a:lnTo>
                  <a:lnTo>
                    <a:pt x="1959830" y="4915665"/>
                  </a:lnTo>
                  <a:lnTo>
                    <a:pt x="1991440" y="4914993"/>
                  </a:lnTo>
                  <a:lnTo>
                    <a:pt x="2023050" y="4914249"/>
                  </a:lnTo>
                  <a:lnTo>
                    <a:pt x="2054660" y="4913425"/>
                  </a:lnTo>
                  <a:lnTo>
                    <a:pt x="2086271" y="4912513"/>
                  </a:lnTo>
                  <a:lnTo>
                    <a:pt x="2117881" y="4911503"/>
                  </a:lnTo>
                  <a:lnTo>
                    <a:pt x="2149491" y="4910383"/>
                  </a:lnTo>
                  <a:lnTo>
                    <a:pt x="2181101" y="4909144"/>
                  </a:lnTo>
                  <a:lnTo>
                    <a:pt x="2212711" y="4907771"/>
                  </a:lnTo>
                  <a:lnTo>
                    <a:pt x="2244321" y="4906249"/>
                  </a:lnTo>
                  <a:lnTo>
                    <a:pt x="2275932" y="4904564"/>
                  </a:lnTo>
                  <a:lnTo>
                    <a:pt x="2307542" y="4902697"/>
                  </a:lnTo>
                  <a:lnTo>
                    <a:pt x="2339152" y="4900628"/>
                  </a:lnTo>
                  <a:lnTo>
                    <a:pt x="2370762" y="4898334"/>
                  </a:lnTo>
                  <a:lnTo>
                    <a:pt x="2402372" y="4895793"/>
                  </a:lnTo>
                  <a:lnTo>
                    <a:pt x="2433982" y="4892976"/>
                  </a:lnTo>
                  <a:lnTo>
                    <a:pt x="2465593" y="4889854"/>
                  </a:lnTo>
                  <a:lnTo>
                    <a:pt x="2497203" y="4886392"/>
                  </a:lnTo>
                  <a:lnTo>
                    <a:pt x="2528813" y="4882553"/>
                  </a:lnTo>
                  <a:lnTo>
                    <a:pt x="2560423" y="4878296"/>
                  </a:lnTo>
                  <a:lnTo>
                    <a:pt x="2592033" y="4873574"/>
                  </a:lnTo>
                  <a:lnTo>
                    <a:pt x="2623644" y="4868336"/>
                  </a:lnTo>
                  <a:lnTo>
                    <a:pt x="2655254" y="4862524"/>
                  </a:lnTo>
                  <a:lnTo>
                    <a:pt x="2686864" y="4856074"/>
                  </a:lnTo>
                  <a:lnTo>
                    <a:pt x="2718474" y="4848914"/>
                  </a:lnTo>
                  <a:lnTo>
                    <a:pt x="2750084" y="4840964"/>
                  </a:lnTo>
                  <a:lnTo>
                    <a:pt x="2781694" y="4832134"/>
                  </a:lnTo>
                  <a:lnTo>
                    <a:pt x="2813305" y="4822323"/>
                  </a:lnTo>
                  <a:lnTo>
                    <a:pt x="2844915" y="4811419"/>
                  </a:lnTo>
                  <a:lnTo>
                    <a:pt x="2876525" y="4799296"/>
                  </a:lnTo>
                  <a:lnTo>
                    <a:pt x="2908135" y="4785810"/>
                  </a:lnTo>
                  <a:lnTo>
                    <a:pt x="2939745" y="4770803"/>
                  </a:lnTo>
                  <a:lnTo>
                    <a:pt x="2971355" y="4754093"/>
                  </a:lnTo>
                  <a:lnTo>
                    <a:pt x="3002966" y="4735478"/>
                  </a:lnTo>
                  <a:lnTo>
                    <a:pt x="3034576" y="4714728"/>
                  </a:lnTo>
                  <a:lnTo>
                    <a:pt x="3066186" y="4691586"/>
                  </a:lnTo>
                  <a:lnTo>
                    <a:pt x="3097796" y="4665763"/>
                  </a:lnTo>
                  <a:lnTo>
                    <a:pt x="3129406" y="4636935"/>
                  </a:lnTo>
                  <a:lnTo>
                    <a:pt x="3161016" y="4604740"/>
                  </a:lnTo>
                  <a:lnTo>
                    <a:pt x="3192627" y="4568778"/>
                  </a:lnTo>
                  <a:lnTo>
                    <a:pt x="3224237" y="4528612"/>
                  </a:lnTo>
                  <a:lnTo>
                    <a:pt x="3255847" y="4483767"/>
                  </a:lnTo>
                  <a:lnTo>
                    <a:pt x="3287457" y="4433742"/>
                  </a:lnTo>
                  <a:lnTo>
                    <a:pt x="3319067" y="4378012"/>
                  </a:lnTo>
                  <a:lnTo>
                    <a:pt x="3350677" y="4316045"/>
                  </a:lnTo>
                  <a:lnTo>
                    <a:pt x="3382288" y="4247322"/>
                  </a:lnTo>
                  <a:lnTo>
                    <a:pt x="3413898" y="4171352"/>
                  </a:lnTo>
                  <a:lnTo>
                    <a:pt x="3445508" y="4087705"/>
                  </a:lnTo>
                  <a:lnTo>
                    <a:pt x="3477118" y="3996029"/>
                  </a:lnTo>
                  <a:lnTo>
                    <a:pt x="3508728" y="3896085"/>
                  </a:lnTo>
                  <a:lnTo>
                    <a:pt x="3540338" y="3787769"/>
                  </a:lnTo>
                  <a:lnTo>
                    <a:pt x="3571949" y="3671130"/>
                  </a:lnTo>
                  <a:lnTo>
                    <a:pt x="3603559" y="3546389"/>
                  </a:lnTo>
                  <a:lnTo>
                    <a:pt x="3635169" y="3413940"/>
                  </a:lnTo>
                  <a:lnTo>
                    <a:pt x="3666779" y="3274352"/>
                  </a:lnTo>
                  <a:lnTo>
                    <a:pt x="3698389" y="3128355"/>
                  </a:lnTo>
                  <a:lnTo>
                    <a:pt x="3729999" y="2976819"/>
                  </a:lnTo>
                  <a:lnTo>
                    <a:pt x="3761610" y="2820734"/>
                  </a:lnTo>
                  <a:lnTo>
                    <a:pt x="3793220" y="2661180"/>
                  </a:lnTo>
                  <a:lnTo>
                    <a:pt x="3824830" y="2499305"/>
                  </a:lnTo>
                  <a:lnTo>
                    <a:pt x="3856440" y="2336302"/>
                  </a:lnTo>
                  <a:lnTo>
                    <a:pt x="3888050" y="2173390"/>
                  </a:lnTo>
                  <a:lnTo>
                    <a:pt x="3919660" y="2011794"/>
                  </a:lnTo>
                  <a:lnTo>
                    <a:pt x="3951271" y="1852728"/>
                  </a:lnTo>
                  <a:lnTo>
                    <a:pt x="3982881" y="1697368"/>
                  </a:lnTo>
                  <a:lnTo>
                    <a:pt x="4014491" y="1546825"/>
                  </a:lnTo>
                  <a:lnTo>
                    <a:pt x="4046101" y="1402118"/>
                  </a:lnTo>
                  <a:lnTo>
                    <a:pt x="4077711" y="1264140"/>
                  </a:lnTo>
                  <a:lnTo>
                    <a:pt x="4109321" y="1133631"/>
                  </a:lnTo>
                  <a:lnTo>
                    <a:pt x="4140932" y="1011161"/>
                  </a:lnTo>
                  <a:lnTo>
                    <a:pt x="4172542" y="897116"/>
                  </a:lnTo>
                  <a:lnTo>
                    <a:pt x="4204152" y="791698"/>
                  </a:lnTo>
                  <a:lnTo>
                    <a:pt x="4235762" y="694937"/>
                  </a:lnTo>
                  <a:lnTo>
                    <a:pt x="4267372" y="606705"/>
                  </a:lnTo>
                  <a:lnTo>
                    <a:pt x="4298982" y="526743"/>
                  </a:lnTo>
                  <a:lnTo>
                    <a:pt x="4330593" y="454685"/>
                  </a:lnTo>
                  <a:lnTo>
                    <a:pt x="4362203" y="390083"/>
                  </a:lnTo>
                  <a:lnTo>
                    <a:pt x="4393813" y="332437"/>
                  </a:lnTo>
                  <a:lnTo>
                    <a:pt x="4425423" y="281215"/>
                  </a:lnTo>
                  <a:lnTo>
                    <a:pt x="4457033" y="235874"/>
                  </a:lnTo>
                  <a:lnTo>
                    <a:pt x="4488643" y="195873"/>
                  </a:lnTo>
                  <a:lnTo>
                    <a:pt x="4520254" y="160691"/>
                  </a:lnTo>
                  <a:lnTo>
                    <a:pt x="4551864" y="129828"/>
                  </a:lnTo>
                  <a:lnTo>
                    <a:pt x="4583474" y="102819"/>
                  </a:lnTo>
                  <a:lnTo>
                    <a:pt x="4615084" y="79230"/>
                  </a:lnTo>
                  <a:lnTo>
                    <a:pt x="4646694" y="58667"/>
                  </a:lnTo>
                  <a:lnTo>
                    <a:pt x="4678304" y="40769"/>
                  </a:lnTo>
                  <a:lnTo>
                    <a:pt x="4709915" y="25214"/>
                  </a:lnTo>
                  <a:lnTo>
                    <a:pt x="4741525" y="11710"/>
                  </a:lnTo>
                  <a:lnTo>
                    <a:pt x="4773135" y="0"/>
                  </a:lnTo>
                  <a:lnTo>
                    <a:pt x="4773135" y="600649"/>
                  </a:lnTo>
                  <a:lnTo>
                    <a:pt x="4741525" y="659944"/>
                  </a:lnTo>
                  <a:lnTo>
                    <a:pt x="4709915" y="723300"/>
                  </a:lnTo>
                  <a:lnTo>
                    <a:pt x="4678304" y="790803"/>
                  </a:lnTo>
                  <a:lnTo>
                    <a:pt x="4646694" y="862508"/>
                  </a:lnTo>
                  <a:lnTo>
                    <a:pt x="4615084" y="938438"/>
                  </a:lnTo>
                  <a:lnTo>
                    <a:pt x="4583474" y="1018577"/>
                  </a:lnTo>
                  <a:lnTo>
                    <a:pt x="4551864" y="1102871"/>
                  </a:lnTo>
                  <a:lnTo>
                    <a:pt x="4520254" y="1191228"/>
                  </a:lnTo>
                  <a:lnTo>
                    <a:pt x="4488643" y="1283510"/>
                  </a:lnTo>
                  <a:lnTo>
                    <a:pt x="4457033" y="1379542"/>
                  </a:lnTo>
                  <a:lnTo>
                    <a:pt x="4425423" y="1479107"/>
                  </a:lnTo>
                  <a:lnTo>
                    <a:pt x="4393813" y="1581951"/>
                  </a:lnTo>
                  <a:lnTo>
                    <a:pt x="4362203" y="1687791"/>
                  </a:lnTo>
                  <a:lnTo>
                    <a:pt x="4330593" y="1796308"/>
                  </a:lnTo>
                  <a:lnTo>
                    <a:pt x="4298982" y="1907164"/>
                  </a:lnTo>
                  <a:lnTo>
                    <a:pt x="4267372" y="2019998"/>
                  </a:lnTo>
                  <a:lnTo>
                    <a:pt x="4235762" y="2134433"/>
                  </a:lnTo>
                  <a:lnTo>
                    <a:pt x="4204152" y="2250078"/>
                  </a:lnTo>
                  <a:lnTo>
                    <a:pt x="4172542" y="2366537"/>
                  </a:lnTo>
                  <a:lnTo>
                    <a:pt x="4140932" y="2483404"/>
                  </a:lnTo>
                  <a:lnTo>
                    <a:pt x="4109321" y="2600271"/>
                  </a:lnTo>
                  <a:lnTo>
                    <a:pt x="4077711" y="2716728"/>
                  </a:lnTo>
                  <a:lnTo>
                    <a:pt x="4046101" y="2832368"/>
                  </a:lnTo>
                  <a:lnTo>
                    <a:pt x="4014491" y="2946786"/>
                  </a:lnTo>
                  <a:lnTo>
                    <a:pt x="3982881" y="3059586"/>
                  </a:lnTo>
                  <a:lnTo>
                    <a:pt x="3951271" y="3170382"/>
                  </a:lnTo>
                  <a:lnTo>
                    <a:pt x="3919660" y="3278805"/>
                  </a:lnTo>
                  <a:lnTo>
                    <a:pt x="3888050" y="3384507"/>
                  </a:lnTo>
                  <a:lnTo>
                    <a:pt x="3856440" y="3487165"/>
                  </a:lnTo>
                  <a:lnTo>
                    <a:pt x="3824830" y="3586487"/>
                  </a:lnTo>
                  <a:lnTo>
                    <a:pt x="3793220" y="3682218"/>
                  </a:lnTo>
                  <a:lnTo>
                    <a:pt x="3761610" y="3774138"/>
                  </a:lnTo>
                  <a:lnTo>
                    <a:pt x="3729999" y="3862069"/>
                  </a:lnTo>
                  <a:lnTo>
                    <a:pt x="3698389" y="3945876"/>
                  </a:lnTo>
                  <a:lnTo>
                    <a:pt x="3666779" y="4025464"/>
                  </a:lnTo>
                  <a:lnTo>
                    <a:pt x="3635169" y="4100778"/>
                  </a:lnTo>
                  <a:lnTo>
                    <a:pt x="3603559" y="4171803"/>
                  </a:lnTo>
                  <a:lnTo>
                    <a:pt x="3571949" y="4238555"/>
                  </a:lnTo>
                  <a:lnTo>
                    <a:pt x="3540338" y="4301082"/>
                  </a:lnTo>
                  <a:lnTo>
                    <a:pt x="3508728" y="4359458"/>
                  </a:lnTo>
                  <a:lnTo>
                    <a:pt x="3477118" y="4413777"/>
                  </a:lnTo>
                  <a:lnTo>
                    <a:pt x="3445508" y="4464152"/>
                  </a:lnTo>
                  <a:lnTo>
                    <a:pt x="3413898" y="4510707"/>
                  </a:lnTo>
                  <a:lnTo>
                    <a:pt x="3382288" y="4553581"/>
                  </a:lnTo>
                  <a:lnTo>
                    <a:pt x="3350677" y="4592920"/>
                  </a:lnTo>
                  <a:lnTo>
                    <a:pt x="3319067" y="4628878"/>
                  </a:lnTo>
                  <a:lnTo>
                    <a:pt x="3287457" y="4661618"/>
                  </a:lnTo>
                  <a:lnTo>
                    <a:pt x="3255847" y="4691311"/>
                  </a:lnTo>
                  <a:lnTo>
                    <a:pt x="3224237" y="4718131"/>
                  </a:lnTo>
                  <a:lnTo>
                    <a:pt x="3192627" y="4742263"/>
                  </a:lnTo>
                  <a:lnTo>
                    <a:pt x="3161016" y="4763890"/>
                  </a:lnTo>
                  <a:lnTo>
                    <a:pt x="3129406" y="4783203"/>
                  </a:lnTo>
                  <a:lnTo>
                    <a:pt x="3097796" y="4800388"/>
                  </a:lnTo>
                  <a:lnTo>
                    <a:pt x="3066186" y="4815630"/>
                  </a:lnTo>
                  <a:lnTo>
                    <a:pt x="3034576" y="4829108"/>
                  </a:lnTo>
                  <a:lnTo>
                    <a:pt x="3002966" y="4840993"/>
                  </a:lnTo>
                  <a:lnTo>
                    <a:pt x="2971355" y="4851448"/>
                  </a:lnTo>
                  <a:lnTo>
                    <a:pt x="2939745" y="4860622"/>
                  </a:lnTo>
                  <a:lnTo>
                    <a:pt x="2908135" y="4868658"/>
                  </a:lnTo>
                  <a:lnTo>
                    <a:pt x="2876525" y="4875684"/>
                  </a:lnTo>
                  <a:lnTo>
                    <a:pt x="2844915" y="4881816"/>
                  </a:lnTo>
                  <a:lnTo>
                    <a:pt x="2813305" y="4887161"/>
                  </a:lnTo>
                  <a:lnTo>
                    <a:pt x="2781694" y="4891814"/>
                  </a:lnTo>
                  <a:lnTo>
                    <a:pt x="2750084" y="4895860"/>
                  </a:lnTo>
                  <a:lnTo>
                    <a:pt x="2718474" y="4899374"/>
                  </a:lnTo>
                  <a:lnTo>
                    <a:pt x="2686864" y="4902424"/>
                  </a:lnTo>
                  <a:lnTo>
                    <a:pt x="2655254" y="4905069"/>
                  </a:lnTo>
                  <a:lnTo>
                    <a:pt x="2623644" y="4907361"/>
                  </a:lnTo>
                  <a:lnTo>
                    <a:pt x="2592033" y="4909346"/>
                  </a:lnTo>
                  <a:lnTo>
                    <a:pt x="2560423" y="4911064"/>
                  </a:lnTo>
                  <a:lnTo>
                    <a:pt x="2528813" y="4912551"/>
                  </a:lnTo>
                  <a:lnTo>
                    <a:pt x="2497203" y="4913836"/>
                  </a:lnTo>
                  <a:lnTo>
                    <a:pt x="2465593" y="4914947"/>
                  </a:lnTo>
                  <a:lnTo>
                    <a:pt x="2433982" y="4915907"/>
                  </a:lnTo>
                  <a:lnTo>
                    <a:pt x="2402372" y="4916737"/>
                  </a:lnTo>
                  <a:lnTo>
                    <a:pt x="2370762" y="4917453"/>
                  </a:lnTo>
                  <a:lnTo>
                    <a:pt x="2339152" y="4918071"/>
                  </a:lnTo>
                  <a:lnTo>
                    <a:pt x="2307542" y="4918605"/>
                  </a:lnTo>
                  <a:lnTo>
                    <a:pt x="2275932" y="4919066"/>
                  </a:lnTo>
                  <a:lnTo>
                    <a:pt x="2244321" y="4919463"/>
                  </a:lnTo>
                  <a:lnTo>
                    <a:pt x="2212711" y="4919806"/>
                  </a:lnTo>
                  <a:lnTo>
                    <a:pt x="2181101" y="4920102"/>
                  </a:lnTo>
                  <a:lnTo>
                    <a:pt x="2149491" y="4920357"/>
                  </a:lnTo>
                  <a:lnTo>
                    <a:pt x="2117881" y="4920577"/>
                  </a:lnTo>
                  <a:lnTo>
                    <a:pt x="2086271" y="4920766"/>
                  </a:lnTo>
                  <a:lnTo>
                    <a:pt x="2054660" y="4920930"/>
                  </a:lnTo>
                  <a:lnTo>
                    <a:pt x="2023050" y="4921070"/>
                  </a:lnTo>
                  <a:lnTo>
                    <a:pt x="1991440" y="4921192"/>
                  </a:lnTo>
                  <a:lnTo>
                    <a:pt x="1959830" y="4921296"/>
                  </a:lnTo>
                  <a:lnTo>
                    <a:pt x="1928220" y="4921387"/>
                  </a:lnTo>
                  <a:lnTo>
                    <a:pt x="1896610" y="4921464"/>
                  </a:lnTo>
                  <a:lnTo>
                    <a:pt x="1864999" y="4921531"/>
                  </a:lnTo>
                  <a:lnTo>
                    <a:pt x="1833389" y="4921589"/>
                  </a:lnTo>
                  <a:lnTo>
                    <a:pt x="1801779" y="4921639"/>
                  </a:lnTo>
                  <a:lnTo>
                    <a:pt x="1770169" y="4921681"/>
                  </a:lnTo>
                  <a:lnTo>
                    <a:pt x="1738559" y="4921718"/>
                  </a:lnTo>
                  <a:lnTo>
                    <a:pt x="1706949" y="4921750"/>
                  </a:lnTo>
                  <a:lnTo>
                    <a:pt x="1675338" y="4921777"/>
                  </a:lnTo>
                  <a:lnTo>
                    <a:pt x="1643728" y="4921801"/>
                  </a:lnTo>
                  <a:lnTo>
                    <a:pt x="1612118" y="4921821"/>
                  </a:lnTo>
                  <a:lnTo>
                    <a:pt x="1580508" y="4921839"/>
                  </a:lnTo>
                  <a:lnTo>
                    <a:pt x="1548898" y="4921854"/>
                  </a:lnTo>
                  <a:lnTo>
                    <a:pt x="1517288" y="4921867"/>
                  </a:lnTo>
                  <a:lnTo>
                    <a:pt x="1485677" y="4921878"/>
                  </a:lnTo>
                  <a:lnTo>
                    <a:pt x="1454067" y="4921888"/>
                  </a:lnTo>
                  <a:lnTo>
                    <a:pt x="1422457" y="4921896"/>
                  </a:lnTo>
                  <a:lnTo>
                    <a:pt x="1390847" y="4921903"/>
                  </a:lnTo>
                  <a:lnTo>
                    <a:pt x="1359237" y="4921909"/>
                  </a:lnTo>
                  <a:lnTo>
                    <a:pt x="1327627" y="4921914"/>
                  </a:lnTo>
                  <a:lnTo>
                    <a:pt x="1296016" y="4921919"/>
                  </a:lnTo>
                  <a:lnTo>
                    <a:pt x="1264406" y="4921923"/>
                  </a:lnTo>
                  <a:lnTo>
                    <a:pt x="1232796" y="4921926"/>
                  </a:lnTo>
                  <a:lnTo>
                    <a:pt x="1201186" y="4921929"/>
                  </a:lnTo>
                  <a:lnTo>
                    <a:pt x="1169576" y="4921932"/>
                  </a:lnTo>
                  <a:lnTo>
                    <a:pt x="1137966" y="4921934"/>
                  </a:lnTo>
                  <a:lnTo>
                    <a:pt x="1106355" y="4921936"/>
                  </a:lnTo>
                  <a:lnTo>
                    <a:pt x="1074745" y="4921937"/>
                  </a:lnTo>
                  <a:lnTo>
                    <a:pt x="1043135" y="4921939"/>
                  </a:lnTo>
                  <a:lnTo>
                    <a:pt x="1011525" y="4921940"/>
                  </a:lnTo>
                  <a:lnTo>
                    <a:pt x="979915" y="4921941"/>
                  </a:lnTo>
                  <a:lnTo>
                    <a:pt x="948305" y="4921942"/>
                  </a:lnTo>
                  <a:lnTo>
                    <a:pt x="916694" y="4921942"/>
                  </a:lnTo>
                  <a:lnTo>
                    <a:pt x="885084" y="4921943"/>
                  </a:lnTo>
                  <a:lnTo>
                    <a:pt x="853474" y="4921944"/>
                  </a:lnTo>
                  <a:lnTo>
                    <a:pt x="821864" y="4921944"/>
                  </a:lnTo>
                  <a:lnTo>
                    <a:pt x="790254" y="4921944"/>
                  </a:lnTo>
                  <a:lnTo>
                    <a:pt x="758644" y="4921945"/>
                  </a:lnTo>
                  <a:lnTo>
                    <a:pt x="727033" y="4921945"/>
                  </a:lnTo>
                  <a:lnTo>
                    <a:pt x="695423" y="4921945"/>
                  </a:lnTo>
                  <a:lnTo>
                    <a:pt x="663813" y="4921946"/>
                  </a:lnTo>
                  <a:lnTo>
                    <a:pt x="632203" y="4921946"/>
                  </a:lnTo>
                  <a:lnTo>
                    <a:pt x="600593" y="4921946"/>
                  </a:lnTo>
                  <a:lnTo>
                    <a:pt x="568983" y="4921946"/>
                  </a:lnTo>
                  <a:lnTo>
                    <a:pt x="537372" y="4921946"/>
                  </a:lnTo>
                  <a:lnTo>
                    <a:pt x="505762" y="4921946"/>
                  </a:lnTo>
                  <a:lnTo>
                    <a:pt x="474152" y="4921946"/>
                  </a:lnTo>
                  <a:lnTo>
                    <a:pt x="442542" y="4921947"/>
                  </a:lnTo>
                  <a:lnTo>
                    <a:pt x="410932" y="4921947"/>
                  </a:lnTo>
                  <a:lnTo>
                    <a:pt x="379322" y="4921947"/>
                  </a:lnTo>
                  <a:lnTo>
                    <a:pt x="347711" y="4921947"/>
                  </a:lnTo>
                  <a:lnTo>
                    <a:pt x="316101" y="4921947"/>
                  </a:lnTo>
                  <a:lnTo>
                    <a:pt x="284491" y="4921947"/>
                  </a:lnTo>
                  <a:lnTo>
                    <a:pt x="252881" y="4921947"/>
                  </a:lnTo>
                  <a:lnTo>
                    <a:pt x="221271" y="4921947"/>
                  </a:lnTo>
                  <a:lnTo>
                    <a:pt x="189661" y="4921947"/>
                  </a:lnTo>
                  <a:lnTo>
                    <a:pt x="158050" y="4921947"/>
                  </a:lnTo>
                  <a:lnTo>
                    <a:pt x="126440" y="4921947"/>
                  </a:lnTo>
                  <a:lnTo>
                    <a:pt x="94830" y="4921947"/>
                  </a:lnTo>
                  <a:lnTo>
                    <a:pt x="63220" y="4921947"/>
                  </a:lnTo>
                  <a:lnTo>
                    <a:pt x="31610" y="4921947"/>
                  </a:lnTo>
                  <a:close/>
                </a:path>
              </a:pathLst>
            </a:custGeom>
            <a:solidFill>
              <a:srgbClr val="00CD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1182149"/>
              <a:ext cx="4773135" cy="4921935"/>
            </a:xfrm>
            <a:custGeom>
              <a:avLst/>
              <a:pathLst>
                <a:path w="4773135" h="4921935">
                  <a:moveTo>
                    <a:pt x="0" y="4921935"/>
                  </a:moveTo>
                  <a:lnTo>
                    <a:pt x="31610" y="4921934"/>
                  </a:lnTo>
                  <a:lnTo>
                    <a:pt x="63220" y="4921932"/>
                  </a:lnTo>
                  <a:lnTo>
                    <a:pt x="94830" y="4921931"/>
                  </a:lnTo>
                  <a:lnTo>
                    <a:pt x="126440" y="4921929"/>
                  </a:lnTo>
                  <a:lnTo>
                    <a:pt x="158050" y="4921927"/>
                  </a:lnTo>
                  <a:lnTo>
                    <a:pt x="189661" y="4921925"/>
                  </a:lnTo>
                  <a:lnTo>
                    <a:pt x="221271" y="4921923"/>
                  </a:lnTo>
                  <a:lnTo>
                    <a:pt x="252881" y="4921920"/>
                  </a:lnTo>
                  <a:lnTo>
                    <a:pt x="284491" y="4921917"/>
                  </a:lnTo>
                  <a:lnTo>
                    <a:pt x="316101" y="4921914"/>
                  </a:lnTo>
                  <a:lnTo>
                    <a:pt x="347711" y="4921911"/>
                  </a:lnTo>
                  <a:lnTo>
                    <a:pt x="379322" y="4921907"/>
                  </a:lnTo>
                  <a:lnTo>
                    <a:pt x="410932" y="4921903"/>
                  </a:lnTo>
                  <a:lnTo>
                    <a:pt x="442542" y="4921898"/>
                  </a:lnTo>
                  <a:lnTo>
                    <a:pt x="474152" y="4921893"/>
                  </a:lnTo>
                  <a:lnTo>
                    <a:pt x="505762" y="4921887"/>
                  </a:lnTo>
                  <a:lnTo>
                    <a:pt x="537372" y="4921881"/>
                  </a:lnTo>
                  <a:lnTo>
                    <a:pt x="568983" y="4921874"/>
                  </a:lnTo>
                  <a:lnTo>
                    <a:pt x="600593" y="4921866"/>
                  </a:lnTo>
                  <a:lnTo>
                    <a:pt x="632203" y="4921857"/>
                  </a:lnTo>
                  <a:lnTo>
                    <a:pt x="663813" y="4921848"/>
                  </a:lnTo>
                  <a:lnTo>
                    <a:pt x="695423" y="4921837"/>
                  </a:lnTo>
                  <a:lnTo>
                    <a:pt x="727033" y="4921826"/>
                  </a:lnTo>
                  <a:lnTo>
                    <a:pt x="758644" y="4921813"/>
                  </a:lnTo>
                  <a:lnTo>
                    <a:pt x="790254" y="4921798"/>
                  </a:lnTo>
                  <a:lnTo>
                    <a:pt x="821864" y="4921783"/>
                  </a:lnTo>
                  <a:lnTo>
                    <a:pt x="853474" y="4921765"/>
                  </a:lnTo>
                  <a:lnTo>
                    <a:pt x="885084" y="4921746"/>
                  </a:lnTo>
                  <a:lnTo>
                    <a:pt x="916694" y="4921724"/>
                  </a:lnTo>
                  <a:lnTo>
                    <a:pt x="948305" y="4921701"/>
                  </a:lnTo>
                  <a:lnTo>
                    <a:pt x="979915" y="4921675"/>
                  </a:lnTo>
                  <a:lnTo>
                    <a:pt x="1011525" y="4921646"/>
                  </a:lnTo>
                  <a:lnTo>
                    <a:pt x="1043135" y="4921614"/>
                  </a:lnTo>
                  <a:lnTo>
                    <a:pt x="1074745" y="4921578"/>
                  </a:lnTo>
                  <a:lnTo>
                    <a:pt x="1106355" y="4921539"/>
                  </a:lnTo>
                  <a:lnTo>
                    <a:pt x="1137966" y="4921496"/>
                  </a:lnTo>
                  <a:lnTo>
                    <a:pt x="1169576" y="4921447"/>
                  </a:lnTo>
                  <a:lnTo>
                    <a:pt x="1201186" y="4921394"/>
                  </a:lnTo>
                  <a:lnTo>
                    <a:pt x="1232796" y="4921336"/>
                  </a:lnTo>
                  <a:lnTo>
                    <a:pt x="1264406" y="4921271"/>
                  </a:lnTo>
                  <a:lnTo>
                    <a:pt x="1296016" y="4921199"/>
                  </a:lnTo>
                  <a:lnTo>
                    <a:pt x="1327627" y="4921119"/>
                  </a:lnTo>
                  <a:lnTo>
                    <a:pt x="1359237" y="4921031"/>
                  </a:lnTo>
                  <a:lnTo>
                    <a:pt x="1390847" y="4920933"/>
                  </a:lnTo>
                  <a:lnTo>
                    <a:pt x="1422457" y="4920825"/>
                  </a:lnTo>
                  <a:lnTo>
                    <a:pt x="1454067" y="4920706"/>
                  </a:lnTo>
                  <a:lnTo>
                    <a:pt x="1485677" y="4920574"/>
                  </a:lnTo>
                  <a:lnTo>
                    <a:pt x="1517288" y="4920428"/>
                  </a:lnTo>
                  <a:lnTo>
                    <a:pt x="1548898" y="4920266"/>
                  </a:lnTo>
                  <a:lnTo>
                    <a:pt x="1580508" y="4920087"/>
                  </a:lnTo>
                  <a:lnTo>
                    <a:pt x="1612118" y="4919888"/>
                  </a:lnTo>
                  <a:lnTo>
                    <a:pt x="1643728" y="4919669"/>
                  </a:lnTo>
                  <a:lnTo>
                    <a:pt x="1675338" y="4919426"/>
                  </a:lnTo>
                  <a:lnTo>
                    <a:pt x="1706949" y="4919157"/>
                  </a:lnTo>
                  <a:lnTo>
                    <a:pt x="1738559" y="4918859"/>
                  </a:lnTo>
                  <a:lnTo>
                    <a:pt x="1770169" y="4918530"/>
                  </a:lnTo>
                  <a:lnTo>
                    <a:pt x="1801779" y="4918165"/>
                  </a:lnTo>
                  <a:lnTo>
                    <a:pt x="1833389" y="4917761"/>
                  </a:lnTo>
                  <a:lnTo>
                    <a:pt x="1864999" y="4917314"/>
                  </a:lnTo>
                  <a:lnTo>
                    <a:pt x="1896610" y="4916820"/>
                  </a:lnTo>
                  <a:lnTo>
                    <a:pt x="1928220" y="4916272"/>
                  </a:lnTo>
                  <a:lnTo>
                    <a:pt x="1959830" y="4915665"/>
                  </a:lnTo>
                  <a:lnTo>
                    <a:pt x="1991440" y="4914993"/>
                  </a:lnTo>
                  <a:lnTo>
                    <a:pt x="2023050" y="4914249"/>
                  </a:lnTo>
                  <a:lnTo>
                    <a:pt x="2054660" y="4913425"/>
                  </a:lnTo>
                  <a:lnTo>
                    <a:pt x="2086271" y="4912513"/>
                  </a:lnTo>
                  <a:lnTo>
                    <a:pt x="2117881" y="4911503"/>
                  </a:lnTo>
                  <a:lnTo>
                    <a:pt x="2149491" y="4910383"/>
                  </a:lnTo>
                  <a:lnTo>
                    <a:pt x="2181101" y="4909144"/>
                  </a:lnTo>
                  <a:lnTo>
                    <a:pt x="2212711" y="4907771"/>
                  </a:lnTo>
                  <a:lnTo>
                    <a:pt x="2244321" y="4906249"/>
                  </a:lnTo>
                  <a:lnTo>
                    <a:pt x="2275932" y="4904564"/>
                  </a:lnTo>
                  <a:lnTo>
                    <a:pt x="2307542" y="4902697"/>
                  </a:lnTo>
                  <a:lnTo>
                    <a:pt x="2339152" y="4900628"/>
                  </a:lnTo>
                  <a:lnTo>
                    <a:pt x="2370762" y="4898334"/>
                  </a:lnTo>
                  <a:lnTo>
                    <a:pt x="2402372" y="4895793"/>
                  </a:lnTo>
                  <a:lnTo>
                    <a:pt x="2433982" y="4892976"/>
                  </a:lnTo>
                  <a:lnTo>
                    <a:pt x="2465593" y="4889854"/>
                  </a:lnTo>
                  <a:lnTo>
                    <a:pt x="2497203" y="4886392"/>
                  </a:lnTo>
                  <a:lnTo>
                    <a:pt x="2528813" y="4882553"/>
                  </a:lnTo>
                  <a:lnTo>
                    <a:pt x="2560423" y="4878296"/>
                  </a:lnTo>
                  <a:lnTo>
                    <a:pt x="2592033" y="4873574"/>
                  </a:lnTo>
                  <a:lnTo>
                    <a:pt x="2623644" y="4868336"/>
                  </a:lnTo>
                  <a:lnTo>
                    <a:pt x="2655254" y="4862524"/>
                  </a:lnTo>
                  <a:lnTo>
                    <a:pt x="2686864" y="4856074"/>
                  </a:lnTo>
                  <a:lnTo>
                    <a:pt x="2718474" y="4848914"/>
                  </a:lnTo>
                  <a:lnTo>
                    <a:pt x="2750084" y="4840964"/>
                  </a:lnTo>
                  <a:lnTo>
                    <a:pt x="2781694" y="4832134"/>
                  </a:lnTo>
                  <a:lnTo>
                    <a:pt x="2813305" y="4822323"/>
                  </a:lnTo>
                  <a:lnTo>
                    <a:pt x="2844915" y="4811419"/>
                  </a:lnTo>
                  <a:lnTo>
                    <a:pt x="2876525" y="4799296"/>
                  </a:lnTo>
                  <a:lnTo>
                    <a:pt x="2908135" y="4785810"/>
                  </a:lnTo>
                  <a:lnTo>
                    <a:pt x="2939745" y="4770803"/>
                  </a:lnTo>
                  <a:lnTo>
                    <a:pt x="2971355" y="4754093"/>
                  </a:lnTo>
                  <a:lnTo>
                    <a:pt x="3002966" y="4735478"/>
                  </a:lnTo>
                  <a:lnTo>
                    <a:pt x="3034576" y="4714728"/>
                  </a:lnTo>
                  <a:lnTo>
                    <a:pt x="3066186" y="4691586"/>
                  </a:lnTo>
                  <a:lnTo>
                    <a:pt x="3097796" y="4665763"/>
                  </a:lnTo>
                  <a:lnTo>
                    <a:pt x="3129406" y="4636935"/>
                  </a:lnTo>
                  <a:lnTo>
                    <a:pt x="3161016" y="4604740"/>
                  </a:lnTo>
                  <a:lnTo>
                    <a:pt x="3192627" y="4568778"/>
                  </a:lnTo>
                  <a:lnTo>
                    <a:pt x="3224237" y="4528612"/>
                  </a:lnTo>
                  <a:lnTo>
                    <a:pt x="3255847" y="4483767"/>
                  </a:lnTo>
                  <a:lnTo>
                    <a:pt x="3287457" y="4433742"/>
                  </a:lnTo>
                  <a:lnTo>
                    <a:pt x="3319067" y="4378012"/>
                  </a:lnTo>
                  <a:lnTo>
                    <a:pt x="3350677" y="4316045"/>
                  </a:lnTo>
                  <a:lnTo>
                    <a:pt x="3382288" y="4247322"/>
                  </a:lnTo>
                  <a:lnTo>
                    <a:pt x="3413898" y="4171352"/>
                  </a:lnTo>
                  <a:lnTo>
                    <a:pt x="3445508" y="4087705"/>
                  </a:lnTo>
                  <a:lnTo>
                    <a:pt x="3477118" y="3996029"/>
                  </a:lnTo>
                  <a:lnTo>
                    <a:pt x="3508728" y="3896085"/>
                  </a:lnTo>
                  <a:lnTo>
                    <a:pt x="3540338" y="3787769"/>
                  </a:lnTo>
                  <a:lnTo>
                    <a:pt x="3571949" y="3671130"/>
                  </a:lnTo>
                  <a:lnTo>
                    <a:pt x="3603559" y="3546389"/>
                  </a:lnTo>
                  <a:lnTo>
                    <a:pt x="3635169" y="3413940"/>
                  </a:lnTo>
                  <a:lnTo>
                    <a:pt x="3666779" y="3274352"/>
                  </a:lnTo>
                  <a:lnTo>
                    <a:pt x="3698389" y="3128355"/>
                  </a:lnTo>
                  <a:lnTo>
                    <a:pt x="3729999" y="2976819"/>
                  </a:lnTo>
                  <a:lnTo>
                    <a:pt x="3761610" y="2820734"/>
                  </a:lnTo>
                  <a:lnTo>
                    <a:pt x="3793220" y="2661180"/>
                  </a:lnTo>
                  <a:lnTo>
                    <a:pt x="3824830" y="2499305"/>
                  </a:lnTo>
                  <a:lnTo>
                    <a:pt x="3856440" y="2336302"/>
                  </a:lnTo>
                  <a:lnTo>
                    <a:pt x="3888050" y="2173390"/>
                  </a:lnTo>
                  <a:lnTo>
                    <a:pt x="3919660" y="2011794"/>
                  </a:lnTo>
                  <a:lnTo>
                    <a:pt x="3951271" y="1852728"/>
                  </a:lnTo>
                  <a:lnTo>
                    <a:pt x="3982881" y="1697368"/>
                  </a:lnTo>
                  <a:lnTo>
                    <a:pt x="4014491" y="1546825"/>
                  </a:lnTo>
                  <a:lnTo>
                    <a:pt x="4046101" y="1402118"/>
                  </a:lnTo>
                  <a:lnTo>
                    <a:pt x="4077711" y="1264140"/>
                  </a:lnTo>
                  <a:lnTo>
                    <a:pt x="4109321" y="1133631"/>
                  </a:lnTo>
                  <a:lnTo>
                    <a:pt x="4140932" y="1011161"/>
                  </a:lnTo>
                  <a:lnTo>
                    <a:pt x="4172542" y="897116"/>
                  </a:lnTo>
                  <a:lnTo>
                    <a:pt x="4204152" y="791698"/>
                  </a:lnTo>
                  <a:lnTo>
                    <a:pt x="4235762" y="694937"/>
                  </a:lnTo>
                  <a:lnTo>
                    <a:pt x="4267372" y="606705"/>
                  </a:lnTo>
                  <a:lnTo>
                    <a:pt x="4298982" y="526743"/>
                  </a:lnTo>
                  <a:lnTo>
                    <a:pt x="4330593" y="454685"/>
                  </a:lnTo>
                  <a:lnTo>
                    <a:pt x="4362203" y="390083"/>
                  </a:lnTo>
                  <a:lnTo>
                    <a:pt x="4393813" y="332437"/>
                  </a:lnTo>
                  <a:lnTo>
                    <a:pt x="4425423" y="281215"/>
                  </a:lnTo>
                  <a:lnTo>
                    <a:pt x="4457033" y="235874"/>
                  </a:lnTo>
                  <a:lnTo>
                    <a:pt x="4488643" y="195873"/>
                  </a:lnTo>
                  <a:lnTo>
                    <a:pt x="4520254" y="160691"/>
                  </a:lnTo>
                  <a:lnTo>
                    <a:pt x="4551864" y="129828"/>
                  </a:lnTo>
                  <a:lnTo>
                    <a:pt x="4583474" y="102819"/>
                  </a:lnTo>
                  <a:lnTo>
                    <a:pt x="4615084" y="79230"/>
                  </a:lnTo>
                  <a:lnTo>
                    <a:pt x="4646694" y="58667"/>
                  </a:lnTo>
                  <a:lnTo>
                    <a:pt x="4678304" y="40769"/>
                  </a:lnTo>
                  <a:lnTo>
                    <a:pt x="4709915" y="25214"/>
                  </a:lnTo>
                  <a:lnTo>
                    <a:pt x="4741525" y="1171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1782799"/>
              <a:ext cx="4773135" cy="4321297"/>
            </a:xfrm>
            <a:custGeom>
              <a:avLst/>
              <a:pathLst>
                <a:path w="4773135" h="4321297">
                  <a:moveTo>
                    <a:pt x="4773135" y="0"/>
                  </a:moveTo>
                  <a:lnTo>
                    <a:pt x="4741525" y="59294"/>
                  </a:lnTo>
                  <a:lnTo>
                    <a:pt x="4709915" y="122650"/>
                  </a:lnTo>
                  <a:lnTo>
                    <a:pt x="4678304" y="190153"/>
                  </a:lnTo>
                  <a:lnTo>
                    <a:pt x="4646694" y="261859"/>
                  </a:lnTo>
                  <a:lnTo>
                    <a:pt x="4615084" y="337788"/>
                  </a:lnTo>
                  <a:lnTo>
                    <a:pt x="4583474" y="417927"/>
                  </a:lnTo>
                  <a:lnTo>
                    <a:pt x="4551864" y="502222"/>
                  </a:lnTo>
                  <a:lnTo>
                    <a:pt x="4520254" y="590578"/>
                  </a:lnTo>
                  <a:lnTo>
                    <a:pt x="4488643" y="682861"/>
                  </a:lnTo>
                  <a:lnTo>
                    <a:pt x="4457033" y="778892"/>
                  </a:lnTo>
                  <a:lnTo>
                    <a:pt x="4425423" y="878457"/>
                  </a:lnTo>
                  <a:lnTo>
                    <a:pt x="4393813" y="981302"/>
                  </a:lnTo>
                  <a:lnTo>
                    <a:pt x="4362203" y="1087141"/>
                  </a:lnTo>
                  <a:lnTo>
                    <a:pt x="4330593" y="1195659"/>
                  </a:lnTo>
                  <a:lnTo>
                    <a:pt x="4298982" y="1306515"/>
                  </a:lnTo>
                  <a:lnTo>
                    <a:pt x="4267372" y="1419348"/>
                  </a:lnTo>
                  <a:lnTo>
                    <a:pt x="4235762" y="1533783"/>
                  </a:lnTo>
                  <a:lnTo>
                    <a:pt x="4204152" y="1649429"/>
                  </a:lnTo>
                  <a:lnTo>
                    <a:pt x="4172542" y="1765887"/>
                  </a:lnTo>
                  <a:lnTo>
                    <a:pt x="4140932" y="1882754"/>
                  </a:lnTo>
                  <a:lnTo>
                    <a:pt x="4109321" y="1999621"/>
                  </a:lnTo>
                  <a:lnTo>
                    <a:pt x="4077711" y="2116079"/>
                  </a:lnTo>
                  <a:lnTo>
                    <a:pt x="4046101" y="2231719"/>
                  </a:lnTo>
                  <a:lnTo>
                    <a:pt x="4014491" y="2346137"/>
                  </a:lnTo>
                  <a:lnTo>
                    <a:pt x="3982881" y="2458936"/>
                  </a:lnTo>
                  <a:lnTo>
                    <a:pt x="3951271" y="2569732"/>
                  </a:lnTo>
                  <a:lnTo>
                    <a:pt x="3919660" y="2678155"/>
                  </a:lnTo>
                  <a:lnTo>
                    <a:pt x="3888050" y="2783857"/>
                  </a:lnTo>
                  <a:lnTo>
                    <a:pt x="3856440" y="2886515"/>
                  </a:lnTo>
                  <a:lnTo>
                    <a:pt x="3824830" y="2985838"/>
                  </a:lnTo>
                  <a:lnTo>
                    <a:pt x="3793220" y="3081568"/>
                  </a:lnTo>
                  <a:lnTo>
                    <a:pt x="3761610" y="3173488"/>
                  </a:lnTo>
                  <a:lnTo>
                    <a:pt x="3729999" y="3261419"/>
                  </a:lnTo>
                  <a:lnTo>
                    <a:pt x="3698389" y="3345226"/>
                  </a:lnTo>
                  <a:lnTo>
                    <a:pt x="3666779" y="3424814"/>
                  </a:lnTo>
                  <a:lnTo>
                    <a:pt x="3635169" y="3500129"/>
                  </a:lnTo>
                  <a:lnTo>
                    <a:pt x="3603559" y="3571153"/>
                  </a:lnTo>
                  <a:lnTo>
                    <a:pt x="3571949" y="3637905"/>
                  </a:lnTo>
                  <a:lnTo>
                    <a:pt x="3540338" y="3700433"/>
                  </a:lnTo>
                  <a:lnTo>
                    <a:pt x="3508728" y="3758809"/>
                  </a:lnTo>
                  <a:lnTo>
                    <a:pt x="3477118" y="3813128"/>
                  </a:lnTo>
                  <a:lnTo>
                    <a:pt x="3445508" y="3863502"/>
                  </a:lnTo>
                  <a:lnTo>
                    <a:pt x="3413898" y="3910057"/>
                  </a:lnTo>
                  <a:lnTo>
                    <a:pt x="3382288" y="3952931"/>
                  </a:lnTo>
                  <a:lnTo>
                    <a:pt x="3350677" y="3992270"/>
                  </a:lnTo>
                  <a:lnTo>
                    <a:pt x="3319067" y="4028228"/>
                  </a:lnTo>
                  <a:lnTo>
                    <a:pt x="3287457" y="4060969"/>
                  </a:lnTo>
                  <a:lnTo>
                    <a:pt x="3255847" y="4090661"/>
                  </a:lnTo>
                  <a:lnTo>
                    <a:pt x="3224237" y="4117482"/>
                  </a:lnTo>
                  <a:lnTo>
                    <a:pt x="3192627" y="4141613"/>
                  </a:lnTo>
                  <a:lnTo>
                    <a:pt x="3161016" y="4163241"/>
                  </a:lnTo>
                  <a:lnTo>
                    <a:pt x="3129406" y="4182554"/>
                  </a:lnTo>
                  <a:lnTo>
                    <a:pt x="3097796" y="4199739"/>
                  </a:lnTo>
                  <a:lnTo>
                    <a:pt x="3066186" y="4214981"/>
                  </a:lnTo>
                  <a:lnTo>
                    <a:pt x="3034576" y="4228459"/>
                  </a:lnTo>
                  <a:lnTo>
                    <a:pt x="3002966" y="4240344"/>
                  </a:lnTo>
                  <a:lnTo>
                    <a:pt x="2971355" y="4250798"/>
                  </a:lnTo>
                  <a:lnTo>
                    <a:pt x="2939745" y="4259973"/>
                  </a:lnTo>
                  <a:lnTo>
                    <a:pt x="2908135" y="4268009"/>
                  </a:lnTo>
                  <a:lnTo>
                    <a:pt x="2876525" y="4275034"/>
                  </a:lnTo>
                  <a:lnTo>
                    <a:pt x="2844915" y="4281166"/>
                  </a:lnTo>
                  <a:lnTo>
                    <a:pt x="2813305" y="4286511"/>
                  </a:lnTo>
                  <a:lnTo>
                    <a:pt x="2781694" y="4291164"/>
                  </a:lnTo>
                  <a:lnTo>
                    <a:pt x="2750084" y="4295210"/>
                  </a:lnTo>
                  <a:lnTo>
                    <a:pt x="2718474" y="4298724"/>
                  </a:lnTo>
                  <a:lnTo>
                    <a:pt x="2686864" y="4301774"/>
                  </a:lnTo>
                  <a:lnTo>
                    <a:pt x="2655254" y="4304419"/>
                  </a:lnTo>
                  <a:lnTo>
                    <a:pt x="2623644" y="4306711"/>
                  </a:lnTo>
                  <a:lnTo>
                    <a:pt x="2592033" y="4308696"/>
                  </a:lnTo>
                  <a:lnTo>
                    <a:pt x="2560423" y="4310415"/>
                  </a:lnTo>
                  <a:lnTo>
                    <a:pt x="2528813" y="4311901"/>
                  </a:lnTo>
                  <a:lnTo>
                    <a:pt x="2497203" y="4313186"/>
                  </a:lnTo>
                  <a:lnTo>
                    <a:pt x="2465593" y="4314298"/>
                  </a:lnTo>
                  <a:lnTo>
                    <a:pt x="2433982" y="4315258"/>
                  </a:lnTo>
                  <a:lnTo>
                    <a:pt x="2402372" y="4316087"/>
                  </a:lnTo>
                  <a:lnTo>
                    <a:pt x="2370762" y="4316803"/>
                  </a:lnTo>
                  <a:lnTo>
                    <a:pt x="2339152" y="4317422"/>
                  </a:lnTo>
                  <a:lnTo>
                    <a:pt x="2307542" y="4317955"/>
                  </a:lnTo>
                  <a:lnTo>
                    <a:pt x="2275932" y="4318416"/>
                  </a:lnTo>
                  <a:lnTo>
                    <a:pt x="2244321" y="4318813"/>
                  </a:lnTo>
                  <a:lnTo>
                    <a:pt x="2212711" y="4319156"/>
                  </a:lnTo>
                  <a:lnTo>
                    <a:pt x="2181101" y="4319452"/>
                  </a:lnTo>
                  <a:lnTo>
                    <a:pt x="2149491" y="4319707"/>
                  </a:lnTo>
                  <a:lnTo>
                    <a:pt x="2117881" y="4319927"/>
                  </a:lnTo>
                  <a:lnTo>
                    <a:pt x="2086271" y="4320116"/>
                  </a:lnTo>
                  <a:lnTo>
                    <a:pt x="2054660" y="4320280"/>
                  </a:lnTo>
                  <a:lnTo>
                    <a:pt x="2023050" y="4320421"/>
                  </a:lnTo>
                  <a:lnTo>
                    <a:pt x="1991440" y="4320542"/>
                  </a:lnTo>
                  <a:lnTo>
                    <a:pt x="1959830" y="4320647"/>
                  </a:lnTo>
                  <a:lnTo>
                    <a:pt x="1928220" y="4320737"/>
                  </a:lnTo>
                  <a:lnTo>
                    <a:pt x="1896610" y="4320815"/>
                  </a:lnTo>
                  <a:lnTo>
                    <a:pt x="1864999" y="4320882"/>
                  </a:lnTo>
                  <a:lnTo>
                    <a:pt x="1833389" y="4320939"/>
                  </a:lnTo>
                  <a:lnTo>
                    <a:pt x="1801779" y="4320989"/>
                  </a:lnTo>
                  <a:lnTo>
                    <a:pt x="1770169" y="4321032"/>
                  </a:lnTo>
                  <a:lnTo>
                    <a:pt x="1738559" y="4321069"/>
                  </a:lnTo>
                  <a:lnTo>
                    <a:pt x="1706949" y="4321100"/>
                  </a:lnTo>
                  <a:lnTo>
                    <a:pt x="1675338" y="4321128"/>
                  </a:lnTo>
                  <a:lnTo>
                    <a:pt x="1643728" y="4321151"/>
                  </a:lnTo>
                  <a:lnTo>
                    <a:pt x="1612118" y="4321172"/>
                  </a:lnTo>
                  <a:lnTo>
                    <a:pt x="1580508" y="4321189"/>
                  </a:lnTo>
                  <a:lnTo>
                    <a:pt x="1548898" y="4321204"/>
                  </a:lnTo>
                  <a:lnTo>
                    <a:pt x="1517288" y="4321217"/>
                  </a:lnTo>
                  <a:lnTo>
                    <a:pt x="1485677" y="4321228"/>
                  </a:lnTo>
                  <a:lnTo>
                    <a:pt x="1454067" y="4321238"/>
                  </a:lnTo>
                  <a:lnTo>
                    <a:pt x="1422457" y="4321246"/>
                  </a:lnTo>
                  <a:lnTo>
                    <a:pt x="1390847" y="4321253"/>
                  </a:lnTo>
                  <a:lnTo>
                    <a:pt x="1359237" y="4321259"/>
                  </a:lnTo>
                  <a:lnTo>
                    <a:pt x="1327627" y="4321265"/>
                  </a:lnTo>
                  <a:lnTo>
                    <a:pt x="1296016" y="4321269"/>
                  </a:lnTo>
                  <a:lnTo>
                    <a:pt x="1264406" y="4321273"/>
                  </a:lnTo>
                  <a:lnTo>
                    <a:pt x="1232796" y="4321276"/>
                  </a:lnTo>
                  <a:lnTo>
                    <a:pt x="1201186" y="4321279"/>
                  </a:lnTo>
                  <a:lnTo>
                    <a:pt x="1169576" y="4321282"/>
                  </a:lnTo>
                  <a:lnTo>
                    <a:pt x="1137966" y="4321284"/>
                  </a:lnTo>
                  <a:lnTo>
                    <a:pt x="1106355" y="4321286"/>
                  </a:lnTo>
                  <a:lnTo>
                    <a:pt x="1074745" y="4321287"/>
                  </a:lnTo>
                  <a:lnTo>
                    <a:pt x="1043135" y="4321289"/>
                  </a:lnTo>
                  <a:lnTo>
                    <a:pt x="1011525" y="4321290"/>
                  </a:lnTo>
                  <a:lnTo>
                    <a:pt x="979915" y="4321291"/>
                  </a:lnTo>
                  <a:lnTo>
                    <a:pt x="948305" y="4321292"/>
                  </a:lnTo>
                  <a:lnTo>
                    <a:pt x="916694" y="4321293"/>
                  </a:lnTo>
                  <a:lnTo>
                    <a:pt x="885084" y="4321293"/>
                  </a:lnTo>
                  <a:lnTo>
                    <a:pt x="853474" y="4321294"/>
                  </a:lnTo>
                  <a:lnTo>
                    <a:pt x="821864" y="4321294"/>
                  </a:lnTo>
                  <a:lnTo>
                    <a:pt x="790254" y="4321295"/>
                  </a:lnTo>
                  <a:lnTo>
                    <a:pt x="758644" y="4321295"/>
                  </a:lnTo>
                  <a:lnTo>
                    <a:pt x="727033" y="4321295"/>
                  </a:lnTo>
                  <a:lnTo>
                    <a:pt x="695423" y="4321296"/>
                  </a:lnTo>
                  <a:lnTo>
                    <a:pt x="663813" y="4321296"/>
                  </a:lnTo>
                  <a:lnTo>
                    <a:pt x="632203" y="4321296"/>
                  </a:lnTo>
                  <a:lnTo>
                    <a:pt x="600593" y="4321296"/>
                  </a:lnTo>
                  <a:lnTo>
                    <a:pt x="568983" y="4321296"/>
                  </a:lnTo>
                  <a:lnTo>
                    <a:pt x="537372" y="4321297"/>
                  </a:lnTo>
                  <a:lnTo>
                    <a:pt x="505762" y="4321297"/>
                  </a:lnTo>
                  <a:lnTo>
                    <a:pt x="474152" y="4321297"/>
                  </a:lnTo>
                  <a:lnTo>
                    <a:pt x="442542" y="4321297"/>
                  </a:lnTo>
                  <a:lnTo>
                    <a:pt x="410932" y="4321297"/>
                  </a:lnTo>
                  <a:lnTo>
                    <a:pt x="379322" y="4321297"/>
                  </a:lnTo>
                  <a:lnTo>
                    <a:pt x="347711" y="4321297"/>
                  </a:lnTo>
                  <a:lnTo>
                    <a:pt x="316101" y="4321297"/>
                  </a:lnTo>
                  <a:lnTo>
                    <a:pt x="284491" y="4321297"/>
                  </a:lnTo>
                  <a:lnTo>
                    <a:pt x="252881" y="4321297"/>
                  </a:lnTo>
                  <a:lnTo>
                    <a:pt x="221271" y="4321297"/>
                  </a:lnTo>
                  <a:lnTo>
                    <a:pt x="189661" y="4321297"/>
                  </a:lnTo>
                  <a:lnTo>
                    <a:pt x="158050" y="4321297"/>
                  </a:lnTo>
                  <a:lnTo>
                    <a:pt x="126440" y="4321297"/>
                  </a:lnTo>
                  <a:lnTo>
                    <a:pt x="94830" y="4321297"/>
                  </a:lnTo>
                  <a:lnTo>
                    <a:pt x="63220" y="4321297"/>
                  </a:lnTo>
                  <a:lnTo>
                    <a:pt x="31610" y="4321297"/>
                  </a:lnTo>
                  <a:lnTo>
                    <a:pt x="0" y="4321297"/>
                  </a:lnTo>
                  <a:lnTo>
                    <a:pt x="0" y="43212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199579" y="1853919"/>
              <a:ext cx="4773135" cy="4250177"/>
            </a:xfrm>
            <a:custGeom>
              <a:avLst/>
              <a:pathLst>
                <a:path w="4773135" h="4250177">
                  <a:moveTo>
                    <a:pt x="0" y="4250176"/>
                  </a:moveTo>
                  <a:lnTo>
                    <a:pt x="31610" y="4250176"/>
                  </a:lnTo>
                  <a:lnTo>
                    <a:pt x="63220" y="4250176"/>
                  </a:lnTo>
                  <a:lnTo>
                    <a:pt x="94830" y="4250176"/>
                  </a:lnTo>
                  <a:lnTo>
                    <a:pt x="126440" y="4250176"/>
                  </a:lnTo>
                  <a:lnTo>
                    <a:pt x="158050" y="4250176"/>
                  </a:lnTo>
                  <a:lnTo>
                    <a:pt x="189661" y="4250175"/>
                  </a:lnTo>
                  <a:lnTo>
                    <a:pt x="221271" y="4250175"/>
                  </a:lnTo>
                  <a:lnTo>
                    <a:pt x="252881" y="4250175"/>
                  </a:lnTo>
                  <a:lnTo>
                    <a:pt x="284491" y="4250175"/>
                  </a:lnTo>
                  <a:lnTo>
                    <a:pt x="316101" y="4250175"/>
                  </a:lnTo>
                  <a:lnTo>
                    <a:pt x="347711" y="4250174"/>
                  </a:lnTo>
                  <a:lnTo>
                    <a:pt x="379322" y="4250174"/>
                  </a:lnTo>
                  <a:lnTo>
                    <a:pt x="410932" y="4250174"/>
                  </a:lnTo>
                  <a:lnTo>
                    <a:pt x="442542" y="4250173"/>
                  </a:lnTo>
                  <a:lnTo>
                    <a:pt x="474152" y="4250173"/>
                  </a:lnTo>
                  <a:lnTo>
                    <a:pt x="505762" y="4250172"/>
                  </a:lnTo>
                  <a:lnTo>
                    <a:pt x="537372" y="4250172"/>
                  </a:lnTo>
                  <a:lnTo>
                    <a:pt x="568983" y="4250171"/>
                  </a:lnTo>
                  <a:lnTo>
                    <a:pt x="600593" y="4250170"/>
                  </a:lnTo>
                  <a:lnTo>
                    <a:pt x="632203" y="4250170"/>
                  </a:lnTo>
                  <a:lnTo>
                    <a:pt x="663813" y="4250169"/>
                  </a:lnTo>
                  <a:lnTo>
                    <a:pt x="695423" y="4250168"/>
                  </a:lnTo>
                  <a:lnTo>
                    <a:pt x="727033" y="4250167"/>
                  </a:lnTo>
                  <a:lnTo>
                    <a:pt x="758644" y="4250166"/>
                  </a:lnTo>
                  <a:lnTo>
                    <a:pt x="790254" y="4250165"/>
                  </a:lnTo>
                  <a:lnTo>
                    <a:pt x="821864" y="4250163"/>
                  </a:lnTo>
                  <a:lnTo>
                    <a:pt x="853474" y="4250162"/>
                  </a:lnTo>
                  <a:lnTo>
                    <a:pt x="885084" y="4250160"/>
                  </a:lnTo>
                  <a:lnTo>
                    <a:pt x="916694" y="4250158"/>
                  </a:lnTo>
                  <a:lnTo>
                    <a:pt x="948305" y="4250156"/>
                  </a:lnTo>
                  <a:lnTo>
                    <a:pt x="979915" y="4250154"/>
                  </a:lnTo>
                  <a:lnTo>
                    <a:pt x="1011525" y="4250151"/>
                  </a:lnTo>
                  <a:lnTo>
                    <a:pt x="1043135" y="4250149"/>
                  </a:lnTo>
                  <a:lnTo>
                    <a:pt x="1074745" y="4250146"/>
                  </a:lnTo>
                  <a:lnTo>
                    <a:pt x="1106355" y="4250142"/>
                  </a:lnTo>
                  <a:lnTo>
                    <a:pt x="1137966" y="4250138"/>
                  </a:lnTo>
                  <a:lnTo>
                    <a:pt x="1169576" y="4250134"/>
                  </a:lnTo>
                  <a:lnTo>
                    <a:pt x="1201186" y="4250130"/>
                  </a:lnTo>
                  <a:lnTo>
                    <a:pt x="1232796" y="4250124"/>
                  </a:lnTo>
                  <a:lnTo>
                    <a:pt x="1264406" y="4250119"/>
                  </a:lnTo>
                  <a:lnTo>
                    <a:pt x="1296016" y="4250113"/>
                  </a:lnTo>
                  <a:lnTo>
                    <a:pt x="1327627" y="4250106"/>
                  </a:lnTo>
                  <a:lnTo>
                    <a:pt x="1359237" y="4250098"/>
                  </a:lnTo>
                  <a:lnTo>
                    <a:pt x="1390847" y="4250089"/>
                  </a:lnTo>
                  <a:lnTo>
                    <a:pt x="1422457" y="4250080"/>
                  </a:lnTo>
                  <a:lnTo>
                    <a:pt x="1454067" y="4250069"/>
                  </a:lnTo>
                  <a:lnTo>
                    <a:pt x="1485677" y="4250057"/>
                  </a:lnTo>
                  <a:lnTo>
                    <a:pt x="1517288" y="4250045"/>
                  </a:lnTo>
                  <a:lnTo>
                    <a:pt x="1548898" y="4250030"/>
                  </a:lnTo>
                  <a:lnTo>
                    <a:pt x="1580508" y="4250014"/>
                  </a:lnTo>
                  <a:lnTo>
                    <a:pt x="1612118" y="4249997"/>
                  </a:lnTo>
                  <a:lnTo>
                    <a:pt x="1643728" y="4249977"/>
                  </a:lnTo>
                  <a:lnTo>
                    <a:pt x="1675338" y="4249955"/>
                  </a:lnTo>
                  <a:lnTo>
                    <a:pt x="1706949" y="4249931"/>
                  </a:lnTo>
                  <a:lnTo>
                    <a:pt x="1738559" y="4249904"/>
                  </a:lnTo>
                  <a:lnTo>
                    <a:pt x="1770169" y="4249875"/>
                  </a:lnTo>
                  <a:lnTo>
                    <a:pt x="1801779" y="4249842"/>
                  </a:lnTo>
                  <a:lnTo>
                    <a:pt x="1833389" y="4249805"/>
                  </a:lnTo>
                  <a:lnTo>
                    <a:pt x="1864999" y="4249765"/>
                  </a:lnTo>
                  <a:lnTo>
                    <a:pt x="1896610" y="4249720"/>
                  </a:lnTo>
                  <a:lnTo>
                    <a:pt x="1928220" y="4249670"/>
                  </a:lnTo>
                  <a:lnTo>
                    <a:pt x="1959830" y="4249614"/>
                  </a:lnTo>
                  <a:lnTo>
                    <a:pt x="1991440" y="4249553"/>
                  </a:lnTo>
                  <a:lnTo>
                    <a:pt x="2023050" y="4249484"/>
                  </a:lnTo>
                  <a:lnTo>
                    <a:pt x="2054660" y="4249408"/>
                  </a:lnTo>
                  <a:lnTo>
                    <a:pt x="2086271" y="4249324"/>
                  </a:lnTo>
                  <a:lnTo>
                    <a:pt x="2117881" y="4249230"/>
                  </a:lnTo>
                  <a:lnTo>
                    <a:pt x="2149491" y="4249125"/>
                  </a:lnTo>
                  <a:lnTo>
                    <a:pt x="2181101" y="4249009"/>
                  </a:lnTo>
                  <a:lnTo>
                    <a:pt x="2212711" y="4248880"/>
                  </a:lnTo>
                  <a:lnTo>
                    <a:pt x="2244321" y="4248736"/>
                  </a:lnTo>
                  <a:lnTo>
                    <a:pt x="2275932" y="4248576"/>
                  </a:lnTo>
                  <a:lnTo>
                    <a:pt x="2307542" y="4248398"/>
                  </a:lnTo>
                  <a:lnTo>
                    <a:pt x="2339152" y="4248200"/>
                  </a:lnTo>
                  <a:lnTo>
                    <a:pt x="2370762" y="4247979"/>
                  </a:lnTo>
                  <a:lnTo>
                    <a:pt x="2402372" y="4247733"/>
                  </a:lnTo>
                  <a:lnTo>
                    <a:pt x="2433982" y="4247459"/>
                  </a:lnTo>
                  <a:lnTo>
                    <a:pt x="2465593" y="4247153"/>
                  </a:lnTo>
                  <a:lnTo>
                    <a:pt x="2497203" y="4246812"/>
                  </a:lnTo>
                  <a:lnTo>
                    <a:pt x="2528813" y="4246431"/>
                  </a:lnTo>
                  <a:lnTo>
                    <a:pt x="2560423" y="4246006"/>
                  </a:lnTo>
                  <a:lnTo>
                    <a:pt x="2592033" y="4245532"/>
                  </a:lnTo>
                  <a:lnTo>
                    <a:pt x="2623644" y="4245001"/>
                  </a:lnTo>
                  <a:lnTo>
                    <a:pt x="2655254" y="4244408"/>
                  </a:lnTo>
                  <a:lnTo>
                    <a:pt x="2686864" y="4243744"/>
                  </a:lnTo>
                  <a:lnTo>
                    <a:pt x="2718474" y="4243002"/>
                  </a:lnTo>
                  <a:lnTo>
                    <a:pt x="2750084" y="4242170"/>
                  </a:lnTo>
                  <a:lnTo>
                    <a:pt x="2781694" y="4241237"/>
                  </a:lnTo>
                  <a:lnTo>
                    <a:pt x="2813305" y="4240192"/>
                  </a:lnTo>
                  <a:lnTo>
                    <a:pt x="2844915" y="4239018"/>
                  </a:lnTo>
                  <a:lnTo>
                    <a:pt x="2876525" y="4237701"/>
                  </a:lnTo>
                  <a:lnTo>
                    <a:pt x="2908135" y="4236219"/>
                  </a:lnTo>
                  <a:lnTo>
                    <a:pt x="2939745" y="4234553"/>
                  </a:lnTo>
                  <a:lnTo>
                    <a:pt x="2971355" y="4232678"/>
                  </a:lnTo>
                  <a:lnTo>
                    <a:pt x="3002966" y="4230566"/>
                  </a:lnTo>
                  <a:lnTo>
                    <a:pt x="3034576" y="4228184"/>
                  </a:lnTo>
                  <a:lnTo>
                    <a:pt x="3066186" y="4225496"/>
                  </a:lnTo>
                  <a:lnTo>
                    <a:pt x="3097796" y="4222461"/>
                  </a:lnTo>
                  <a:lnTo>
                    <a:pt x="3129406" y="4219030"/>
                  </a:lnTo>
                  <a:lnTo>
                    <a:pt x="3161016" y="4215150"/>
                  </a:lnTo>
                  <a:lnTo>
                    <a:pt x="3192627" y="4210757"/>
                  </a:lnTo>
                  <a:lnTo>
                    <a:pt x="3224237" y="4205780"/>
                  </a:lnTo>
                  <a:lnTo>
                    <a:pt x="3255847" y="4200137"/>
                  </a:lnTo>
                  <a:lnTo>
                    <a:pt x="3287457" y="4193736"/>
                  </a:lnTo>
                  <a:lnTo>
                    <a:pt x="3319067" y="4186469"/>
                  </a:lnTo>
                  <a:lnTo>
                    <a:pt x="3350677" y="4178217"/>
                  </a:lnTo>
                  <a:lnTo>
                    <a:pt x="3382288" y="4168840"/>
                  </a:lnTo>
                  <a:lnTo>
                    <a:pt x="3413898" y="4158183"/>
                  </a:lnTo>
                  <a:lnTo>
                    <a:pt x="3445508" y="4146069"/>
                  </a:lnTo>
                  <a:lnTo>
                    <a:pt x="3477118" y="4132298"/>
                  </a:lnTo>
                  <a:lnTo>
                    <a:pt x="3508728" y="4116644"/>
                  </a:lnTo>
                  <a:lnTo>
                    <a:pt x="3540338" y="4098856"/>
                  </a:lnTo>
                  <a:lnTo>
                    <a:pt x="3571949" y="4078651"/>
                  </a:lnTo>
                  <a:lnTo>
                    <a:pt x="3603559" y="4055718"/>
                  </a:lnTo>
                  <a:lnTo>
                    <a:pt x="3635169" y="4029710"/>
                  </a:lnTo>
                  <a:lnTo>
                    <a:pt x="3666779" y="4000251"/>
                  </a:lnTo>
                  <a:lnTo>
                    <a:pt x="3698389" y="3966929"/>
                  </a:lnTo>
                  <a:lnTo>
                    <a:pt x="3729999" y="3929306"/>
                  </a:lnTo>
                  <a:lnTo>
                    <a:pt x="3761610" y="3886912"/>
                  </a:lnTo>
                  <a:lnTo>
                    <a:pt x="3793220" y="3839260"/>
                  </a:lnTo>
                  <a:lnTo>
                    <a:pt x="3824830" y="3785848"/>
                  </a:lnTo>
                  <a:lnTo>
                    <a:pt x="3856440" y="3726172"/>
                  </a:lnTo>
                  <a:lnTo>
                    <a:pt x="3888050" y="3659742"/>
                  </a:lnTo>
                  <a:lnTo>
                    <a:pt x="3919660" y="3586097"/>
                  </a:lnTo>
                  <a:lnTo>
                    <a:pt x="3951271" y="3504828"/>
                  </a:lnTo>
                  <a:lnTo>
                    <a:pt x="3982881" y="3415596"/>
                  </a:lnTo>
                  <a:lnTo>
                    <a:pt x="4014491" y="3318162"/>
                  </a:lnTo>
                  <a:lnTo>
                    <a:pt x="4046101" y="3212406"/>
                  </a:lnTo>
                  <a:lnTo>
                    <a:pt x="4077711" y="3098346"/>
                  </a:lnTo>
                  <a:lnTo>
                    <a:pt x="4109321" y="2976159"/>
                  </a:lnTo>
                  <a:lnTo>
                    <a:pt x="4140932" y="2846184"/>
                  </a:lnTo>
                  <a:lnTo>
                    <a:pt x="4172542" y="2708927"/>
                  </a:lnTo>
                  <a:lnTo>
                    <a:pt x="4204152" y="2565051"/>
                  </a:lnTo>
                  <a:lnTo>
                    <a:pt x="4235762" y="2415359"/>
                  </a:lnTo>
                  <a:lnTo>
                    <a:pt x="4267372" y="2260775"/>
                  </a:lnTo>
                  <a:lnTo>
                    <a:pt x="4298982" y="2102318"/>
                  </a:lnTo>
                  <a:lnTo>
                    <a:pt x="4330593" y="1941078"/>
                  </a:lnTo>
                  <a:lnTo>
                    <a:pt x="4362203" y="1778196"/>
                  </a:lnTo>
                  <a:lnTo>
                    <a:pt x="4393813" y="1614842"/>
                  </a:lnTo>
                  <a:lnTo>
                    <a:pt x="4425423" y="1452199"/>
                  </a:lnTo>
                  <a:lnTo>
                    <a:pt x="4457033" y="1291450"/>
                  </a:lnTo>
                  <a:lnTo>
                    <a:pt x="4488643" y="1133751"/>
                  </a:lnTo>
                  <a:lnTo>
                    <a:pt x="4520254" y="980219"/>
                  </a:lnTo>
                  <a:lnTo>
                    <a:pt x="4551864" y="831895"/>
                  </a:lnTo>
                  <a:lnTo>
                    <a:pt x="4583474" y="689722"/>
                  </a:lnTo>
                  <a:lnTo>
                    <a:pt x="4615084" y="554513"/>
                  </a:lnTo>
                  <a:lnTo>
                    <a:pt x="4646694" y="426927"/>
                  </a:lnTo>
                  <a:lnTo>
                    <a:pt x="4678304" y="307455"/>
                  </a:lnTo>
                  <a:lnTo>
                    <a:pt x="4709915" y="196411"/>
                  </a:lnTo>
                  <a:lnTo>
                    <a:pt x="4741525" y="93934"/>
                  </a:lnTo>
                  <a:lnTo>
                    <a:pt x="4773135" y="0"/>
                  </a:lnTo>
                  <a:lnTo>
                    <a:pt x="4773135" y="2478053"/>
                  </a:lnTo>
                  <a:lnTo>
                    <a:pt x="4741525" y="2585742"/>
                  </a:lnTo>
                  <a:lnTo>
                    <a:pt x="4709915" y="2690602"/>
                  </a:lnTo>
                  <a:lnTo>
                    <a:pt x="4678304" y="2792308"/>
                  </a:lnTo>
                  <a:lnTo>
                    <a:pt x="4646694" y="2890567"/>
                  </a:lnTo>
                  <a:lnTo>
                    <a:pt x="4615084" y="2985124"/>
                  </a:lnTo>
                  <a:lnTo>
                    <a:pt x="4583474" y="3075764"/>
                  </a:lnTo>
                  <a:lnTo>
                    <a:pt x="4551864" y="3162315"/>
                  </a:lnTo>
                  <a:lnTo>
                    <a:pt x="4520254" y="3244650"/>
                  </a:lnTo>
                  <a:lnTo>
                    <a:pt x="4488643" y="3322686"/>
                  </a:lnTo>
                  <a:lnTo>
                    <a:pt x="4457033" y="3396384"/>
                  </a:lnTo>
                  <a:lnTo>
                    <a:pt x="4425423" y="3465746"/>
                  </a:lnTo>
                  <a:lnTo>
                    <a:pt x="4393813" y="3530810"/>
                  </a:lnTo>
                  <a:lnTo>
                    <a:pt x="4362203" y="3591651"/>
                  </a:lnTo>
                  <a:lnTo>
                    <a:pt x="4330593" y="3648372"/>
                  </a:lnTo>
                  <a:lnTo>
                    <a:pt x="4298982" y="3701101"/>
                  </a:lnTo>
                  <a:lnTo>
                    <a:pt x="4267372" y="3749987"/>
                  </a:lnTo>
                  <a:lnTo>
                    <a:pt x="4235762" y="3795196"/>
                  </a:lnTo>
                  <a:lnTo>
                    <a:pt x="4204152" y="3836905"/>
                  </a:lnTo>
                  <a:lnTo>
                    <a:pt x="4172542" y="3875298"/>
                  </a:lnTo>
                  <a:lnTo>
                    <a:pt x="4140932" y="3910566"/>
                  </a:lnTo>
                  <a:lnTo>
                    <a:pt x="4109321" y="3942899"/>
                  </a:lnTo>
                  <a:lnTo>
                    <a:pt x="4077711" y="3972486"/>
                  </a:lnTo>
                  <a:lnTo>
                    <a:pt x="4046101" y="3999515"/>
                  </a:lnTo>
                  <a:lnTo>
                    <a:pt x="4014491" y="4024167"/>
                  </a:lnTo>
                  <a:lnTo>
                    <a:pt x="3982881" y="4046616"/>
                  </a:lnTo>
                  <a:lnTo>
                    <a:pt x="3951271" y="4067032"/>
                  </a:lnTo>
                  <a:lnTo>
                    <a:pt x="3919660" y="4085572"/>
                  </a:lnTo>
                  <a:lnTo>
                    <a:pt x="3888050" y="4102387"/>
                  </a:lnTo>
                  <a:lnTo>
                    <a:pt x="3856440" y="4117620"/>
                  </a:lnTo>
                  <a:lnTo>
                    <a:pt x="3824830" y="4131403"/>
                  </a:lnTo>
                  <a:lnTo>
                    <a:pt x="3793220" y="4143860"/>
                  </a:lnTo>
                  <a:lnTo>
                    <a:pt x="3761610" y="4155107"/>
                  </a:lnTo>
                  <a:lnTo>
                    <a:pt x="3729999" y="4165250"/>
                  </a:lnTo>
                  <a:lnTo>
                    <a:pt x="3698389" y="4174388"/>
                  </a:lnTo>
                  <a:lnTo>
                    <a:pt x="3666779" y="4182611"/>
                  </a:lnTo>
                  <a:lnTo>
                    <a:pt x="3635169" y="4190005"/>
                  </a:lnTo>
                  <a:lnTo>
                    <a:pt x="3603559" y="4196645"/>
                  </a:lnTo>
                  <a:lnTo>
                    <a:pt x="3571949" y="4202602"/>
                  </a:lnTo>
                  <a:lnTo>
                    <a:pt x="3540338" y="4207941"/>
                  </a:lnTo>
                  <a:lnTo>
                    <a:pt x="3508728" y="4212720"/>
                  </a:lnTo>
                  <a:lnTo>
                    <a:pt x="3477118" y="4216994"/>
                  </a:lnTo>
                  <a:lnTo>
                    <a:pt x="3445508" y="4220811"/>
                  </a:lnTo>
                  <a:lnTo>
                    <a:pt x="3413898" y="4224217"/>
                  </a:lnTo>
                  <a:lnTo>
                    <a:pt x="3382288" y="4227252"/>
                  </a:lnTo>
                  <a:lnTo>
                    <a:pt x="3350677" y="4229954"/>
                  </a:lnTo>
                  <a:lnTo>
                    <a:pt x="3319067" y="4232356"/>
                  </a:lnTo>
                  <a:lnTo>
                    <a:pt x="3287457" y="4234488"/>
                  </a:lnTo>
                  <a:lnTo>
                    <a:pt x="3255847" y="4236380"/>
                  </a:lnTo>
                  <a:lnTo>
                    <a:pt x="3224237" y="4238055"/>
                  </a:lnTo>
                  <a:lnTo>
                    <a:pt x="3192627" y="4239537"/>
                  </a:lnTo>
                  <a:lnTo>
                    <a:pt x="3161016" y="4240846"/>
                  </a:lnTo>
                  <a:lnTo>
                    <a:pt x="3129406" y="4242002"/>
                  </a:lnTo>
                  <a:lnTo>
                    <a:pt x="3097796" y="4243021"/>
                  </a:lnTo>
                  <a:lnTo>
                    <a:pt x="3066186" y="4243918"/>
                  </a:lnTo>
                  <a:lnTo>
                    <a:pt x="3034576" y="4244707"/>
                  </a:lnTo>
                  <a:lnTo>
                    <a:pt x="3002966" y="4245401"/>
                  </a:lnTo>
                  <a:lnTo>
                    <a:pt x="2971355" y="4246009"/>
                  </a:lnTo>
                  <a:lnTo>
                    <a:pt x="2939745" y="4246543"/>
                  </a:lnTo>
                  <a:lnTo>
                    <a:pt x="2908135" y="4247010"/>
                  </a:lnTo>
                  <a:lnTo>
                    <a:pt x="2876525" y="4247419"/>
                  </a:lnTo>
                  <a:lnTo>
                    <a:pt x="2844915" y="4247777"/>
                  </a:lnTo>
                  <a:lnTo>
                    <a:pt x="2813305" y="4248089"/>
                  </a:lnTo>
                  <a:lnTo>
                    <a:pt x="2781694" y="4248362"/>
                  </a:lnTo>
                  <a:lnTo>
                    <a:pt x="2750084" y="4248600"/>
                  </a:lnTo>
                  <a:lnTo>
                    <a:pt x="2718474" y="4248807"/>
                  </a:lnTo>
                  <a:lnTo>
                    <a:pt x="2686864" y="4248988"/>
                  </a:lnTo>
                  <a:lnTo>
                    <a:pt x="2655254" y="4249145"/>
                  </a:lnTo>
                  <a:lnTo>
                    <a:pt x="2623644" y="4249282"/>
                  </a:lnTo>
                  <a:lnTo>
                    <a:pt x="2592033" y="4249401"/>
                  </a:lnTo>
                  <a:lnTo>
                    <a:pt x="2560423" y="4249505"/>
                  </a:lnTo>
                  <a:lnTo>
                    <a:pt x="2528813" y="4249594"/>
                  </a:lnTo>
                  <a:lnTo>
                    <a:pt x="2497203" y="4249672"/>
                  </a:lnTo>
                  <a:lnTo>
                    <a:pt x="2465593" y="4249740"/>
                  </a:lnTo>
                  <a:lnTo>
                    <a:pt x="2433982" y="4249799"/>
                  </a:lnTo>
                  <a:lnTo>
                    <a:pt x="2402372" y="4249850"/>
                  </a:lnTo>
                  <a:lnTo>
                    <a:pt x="2370762" y="4249894"/>
                  </a:lnTo>
                  <a:lnTo>
                    <a:pt x="2339152" y="4249932"/>
                  </a:lnTo>
                  <a:lnTo>
                    <a:pt x="2307542" y="4249965"/>
                  </a:lnTo>
                  <a:lnTo>
                    <a:pt x="2275932" y="4249994"/>
                  </a:lnTo>
                  <a:lnTo>
                    <a:pt x="2244321" y="4250019"/>
                  </a:lnTo>
                  <a:lnTo>
                    <a:pt x="2212711" y="4250040"/>
                  </a:lnTo>
                  <a:lnTo>
                    <a:pt x="2181101" y="4250059"/>
                  </a:lnTo>
                  <a:lnTo>
                    <a:pt x="2149491" y="4250075"/>
                  </a:lnTo>
                  <a:lnTo>
                    <a:pt x="2117881" y="4250089"/>
                  </a:lnTo>
                  <a:lnTo>
                    <a:pt x="2086271" y="4250101"/>
                  </a:lnTo>
                  <a:lnTo>
                    <a:pt x="2054660" y="4250111"/>
                  </a:lnTo>
                  <a:lnTo>
                    <a:pt x="2023050" y="4250120"/>
                  </a:lnTo>
                  <a:lnTo>
                    <a:pt x="1991440" y="4250128"/>
                  </a:lnTo>
                  <a:lnTo>
                    <a:pt x="1959830" y="4250135"/>
                  </a:lnTo>
                  <a:lnTo>
                    <a:pt x="1928220" y="4250141"/>
                  </a:lnTo>
                  <a:lnTo>
                    <a:pt x="1896610" y="4250146"/>
                  </a:lnTo>
                  <a:lnTo>
                    <a:pt x="1864999" y="4250150"/>
                  </a:lnTo>
                  <a:lnTo>
                    <a:pt x="1833389" y="4250154"/>
                  </a:lnTo>
                  <a:lnTo>
                    <a:pt x="1801779" y="4250157"/>
                  </a:lnTo>
                  <a:lnTo>
                    <a:pt x="1770169" y="4250160"/>
                  </a:lnTo>
                  <a:lnTo>
                    <a:pt x="1738559" y="4250162"/>
                  </a:lnTo>
                  <a:lnTo>
                    <a:pt x="1706949" y="4250164"/>
                  </a:lnTo>
                  <a:lnTo>
                    <a:pt x="1675338" y="4250166"/>
                  </a:lnTo>
                  <a:lnTo>
                    <a:pt x="1643728" y="4250168"/>
                  </a:lnTo>
                  <a:lnTo>
                    <a:pt x="1612118" y="4250169"/>
                  </a:lnTo>
                  <a:lnTo>
                    <a:pt x="1580508" y="4250170"/>
                  </a:lnTo>
                  <a:lnTo>
                    <a:pt x="1548898" y="4250171"/>
                  </a:lnTo>
                  <a:lnTo>
                    <a:pt x="1517288" y="4250172"/>
                  </a:lnTo>
                  <a:lnTo>
                    <a:pt x="1485677" y="4250173"/>
                  </a:lnTo>
                  <a:lnTo>
                    <a:pt x="1454067" y="4250173"/>
                  </a:lnTo>
                  <a:lnTo>
                    <a:pt x="1422457" y="4250174"/>
                  </a:lnTo>
                  <a:lnTo>
                    <a:pt x="1390847" y="4250174"/>
                  </a:lnTo>
                  <a:lnTo>
                    <a:pt x="1359237" y="4250175"/>
                  </a:lnTo>
                  <a:lnTo>
                    <a:pt x="1327627" y="4250175"/>
                  </a:lnTo>
                  <a:lnTo>
                    <a:pt x="1296016" y="4250175"/>
                  </a:lnTo>
                  <a:lnTo>
                    <a:pt x="1264406" y="4250176"/>
                  </a:lnTo>
                  <a:lnTo>
                    <a:pt x="1232796" y="4250176"/>
                  </a:lnTo>
                  <a:lnTo>
                    <a:pt x="1201186" y="4250176"/>
                  </a:lnTo>
                  <a:lnTo>
                    <a:pt x="1169576" y="4250176"/>
                  </a:lnTo>
                  <a:lnTo>
                    <a:pt x="1137966" y="4250176"/>
                  </a:lnTo>
                  <a:lnTo>
                    <a:pt x="1106355" y="4250177"/>
                  </a:lnTo>
                  <a:lnTo>
                    <a:pt x="1074745" y="4250177"/>
                  </a:lnTo>
                  <a:lnTo>
                    <a:pt x="1043135" y="4250177"/>
                  </a:lnTo>
                  <a:lnTo>
                    <a:pt x="1011525" y="4250177"/>
                  </a:lnTo>
                  <a:lnTo>
                    <a:pt x="979915" y="4250177"/>
                  </a:lnTo>
                  <a:lnTo>
                    <a:pt x="948305" y="4250177"/>
                  </a:lnTo>
                  <a:lnTo>
                    <a:pt x="916694" y="4250177"/>
                  </a:lnTo>
                  <a:lnTo>
                    <a:pt x="885084" y="4250177"/>
                  </a:lnTo>
                  <a:lnTo>
                    <a:pt x="853474" y="4250177"/>
                  </a:lnTo>
                  <a:lnTo>
                    <a:pt x="821864" y="4250177"/>
                  </a:lnTo>
                  <a:lnTo>
                    <a:pt x="790254" y="4250177"/>
                  </a:lnTo>
                  <a:lnTo>
                    <a:pt x="758644" y="4250177"/>
                  </a:lnTo>
                  <a:lnTo>
                    <a:pt x="727033" y="4250177"/>
                  </a:lnTo>
                  <a:lnTo>
                    <a:pt x="695423" y="4250177"/>
                  </a:lnTo>
                  <a:lnTo>
                    <a:pt x="663813" y="4250177"/>
                  </a:lnTo>
                  <a:lnTo>
                    <a:pt x="632203" y="4250177"/>
                  </a:lnTo>
                  <a:lnTo>
                    <a:pt x="600593" y="4250177"/>
                  </a:lnTo>
                  <a:lnTo>
                    <a:pt x="568983" y="4250177"/>
                  </a:lnTo>
                  <a:lnTo>
                    <a:pt x="537372" y="4250177"/>
                  </a:lnTo>
                  <a:lnTo>
                    <a:pt x="505762" y="4250177"/>
                  </a:lnTo>
                  <a:lnTo>
                    <a:pt x="474152" y="4250177"/>
                  </a:lnTo>
                  <a:lnTo>
                    <a:pt x="442542" y="4250177"/>
                  </a:lnTo>
                  <a:lnTo>
                    <a:pt x="410932" y="4250177"/>
                  </a:lnTo>
                  <a:lnTo>
                    <a:pt x="379322" y="4250177"/>
                  </a:lnTo>
                  <a:lnTo>
                    <a:pt x="347711" y="4250177"/>
                  </a:lnTo>
                  <a:lnTo>
                    <a:pt x="316101" y="4250177"/>
                  </a:lnTo>
                  <a:lnTo>
                    <a:pt x="284491" y="4250177"/>
                  </a:lnTo>
                  <a:lnTo>
                    <a:pt x="252881" y="4250177"/>
                  </a:lnTo>
                  <a:lnTo>
                    <a:pt x="221271" y="4250177"/>
                  </a:lnTo>
                  <a:lnTo>
                    <a:pt x="189661" y="4250177"/>
                  </a:lnTo>
                  <a:lnTo>
                    <a:pt x="158050" y="4250177"/>
                  </a:lnTo>
                  <a:lnTo>
                    <a:pt x="126440" y="4250177"/>
                  </a:lnTo>
                  <a:lnTo>
                    <a:pt x="94830" y="4250177"/>
                  </a:lnTo>
                  <a:lnTo>
                    <a:pt x="63220" y="4250177"/>
                  </a:lnTo>
                  <a:lnTo>
                    <a:pt x="31610" y="4250177"/>
                  </a:lnTo>
                  <a:close/>
                </a:path>
              </a:pathLst>
            </a:custGeom>
            <a:solidFill>
              <a:srgbClr val="00C6C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1853919"/>
              <a:ext cx="4773135" cy="4250176"/>
            </a:xfrm>
            <a:custGeom>
              <a:avLst/>
              <a:pathLst>
                <a:path w="4773135" h="4250176">
                  <a:moveTo>
                    <a:pt x="0" y="4250176"/>
                  </a:moveTo>
                  <a:lnTo>
                    <a:pt x="31610" y="4250176"/>
                  </a:lnTo>
                  <a:lnTo>
                    <a:pt x="63220" y="4250176"/>
                  </a:lnTo>
                  <a:lnTo>
                    <a:pt x="94830" y="4250176"/>
                  </a:lnTo>
                  <a:lnTo>
                    <a:pt x="126440" y="4250176"/>
                  </a:lnTo>
                  <a:lnTo>
                    <a:pt x="158050" y="4250176"/>
                  </a:lnTo>
                  <a:lnTo>
                    <a:pt x="189661" y="4250175"/>
                  </a:lnTo>
                  <a:lnTo>
                    <a:pt x="221271" y="4250175"/>
                  </a:lnTo>
                  <a:lnTo>
                    <a:pt x="252881" y="4250175"/>
                  </a:lnTo>
                  <a:lnTo>
                    <a:pt x="284491" y="4250175"/>
                  </a:lnTo>
                  <a:lnTo>
                    <a:pt x="316101" y="4250175"/>
                  </a:lnTo>
                  <a:lnTo>
                    <a:pt x="347711" y="4250174"/>
                  </a:lnTo>
                  <a:lnTo>
                    <a:pt x="379322" y="4250174"/>
                  </a:lnTo>
                  <a:lnTo>
                    <a:pt x="410932" y="4250174"/>
                  </a:lnTo>
                  <a:lnTo>
                    <a:pt x="442542" y="4250173"/>
                  </a:lnTo>
                  <a:lnTo>
                    <a:pt x="474152" y="4250173"/>
                  </a:lnTo>
                  <a:lnTo>
                    <a:pt x="505762" y="4250172"/>
                  </a:lnTo>
                  <a:lnTo>
                    <a:pt x="537372" y="4250172"/>
                  </a:lnTo>
                  <a:lnTo>
                    <a:pt x="568983" y="4250171"/>
                  </a:lnTo>
                  <a:lnTo>
                    <a:pt x="600593" y="4250170"/>
                  </a:lnTo>
                  <a:lnTo>
                    <a:pt x="632203" y="4250170"/>
                  </a:lnTo>
                  <a:lnTo>
                    <a:pt x="663813" y="4250169"/>
                  </a:lnTo>
                  <a:lnTo>
                    <a:pt x="695423" y="4250168"/>
                  </a:lnTo>
                  <a:lnTo>
                    <a:pt x="727033" y="4250167"/>
                  </a:lnTo>
                  <a:lnTo>
                    <a:pt x="758644" y="4250166"/>
                  </a:lnTo>
                  <a:lnTo>
                    <a:pt x="790254" y="4250165"/>
                  </a:lnTo>
                  <a:lnTo>
                    <a:pt x="821864" y="4250163"/>
                  </a:lnTo>
                  <a:lnTo>
                    <a:pt x="853474" y="4250162"/>
                  </a:lnTo>
                  <a:lnTo>
                    <a:pt x="885084" y="4250160"/>
                  </a:lnTo>
                  <a:lnTo>
                    <a:pt x="916694" y="4250158"/>
                  </a:lnTo>
                  <a:lnTo>
                    <a:pt x="948305" y="4250156"/>
                  </a:lnTo>
                  <a:lnTo>
                    <a:pt x="979915" y="4250154"/>
                  </a:lnTo>
                  <a:lnTo>
                    <a:pt x="1011525" y="4250151"/>
                  </a:lnTo>
                  <a:lnTo>
                    <a:pt x="1043135" y="4250149"/>
                  </a:lnTo>
                  <a:lnTo>
                    <a:pt x="1074745" y="4250146"/>
                  </a:lnTo>
                  <a:lnTo>
                    <a:pt x="1106355" y="4250142"/>
                  </a:lnTo>
                  <a:lnTo>
                    <a:pt x="1137966" y="4250138"/>
                  </a:lnTo>
                  <a:lnTo>
                    <a:pt x="1169576" y="4250134"/>
                  </a:lnTo>
                  <a:lnTo>
                    <a:pt x="1201186" y="4250130"/>
                  </a:lnTo>
                  <a:lnTo>
                    <a:pt x="1232796" y="4250124"/>
                  </a:lnTo>
                  <a:lnTo>
                    <a:pt x="1264406" y="4250119"/>
                  </a:lnTo>
                  <a:lnTo>
                    <a:pt x="1296016" y="4250113"/>
                  </a:lnTo>
                  <a:lnTo>
                    <a:pt x="1327627" y="4250106"/>
                  </a:lnTo>
                  <a:lnTo>
                    <a:pt x="1359237" y="4250098"/>
                  </a:lnTo>
                  <a:lnTo>
                    <a:pt x="1390847" y="4250089"/>
                  </a:lnTo>
                  <a:lnTo>
                    <a:pt x="1422457" y="4250080"/>
                  </a:lnTo>
                  <a:lnTo>
                    <a:pt x="1454067" y="4250069"/>
                  </a:lnTo>
                  <a:lnTo>
                    <a:pt x="1485677" y="4250057"/>
                  </a:lnTo>
                  <a:lnTo>
                    <a:pt x="1517288" y="4250045"/>
                  </a:lnTo>
                  <a:lnTo>
                    <a:pt x="1548898" y="4250030"/>
                  </a:lnTo>
                  <a:lnTo>
                    <a:pt x="1580508" y="4250014"/>
                  </a:lnTo>
                  <a:lnTo>
                    <a:pt x="1612118" y="4249997"/>
                  </a:lnTo>
                  <a:lnTo>
                    <a:pt x="1643728" y="4249977"/>
                  </a:lnTo>
                  <a:lnTo>
                    <a:pt x="1675338" y="4249955"/>
                  </a:lnTo>
                  <a:lnTo>
                    <a:pt x="1706949" y="4249931"/>
                  </a:lnTo>
                  <a:lnTo>
                    <a:pt x="1738559" y="4249904"/>
                  </a:lnTo>
                  <a:lnTo>
                    <a:pt x="1770169" y="4249875"/>
                  </a:lnTo>
                  <a:lnTo>
                    <a:pt x="1801779" y="4249842"/>
                  </a:lnTo>
                  <a:lnTo>
                    <a:pt x="1833389" y="4249805"/>
                  </a:lnTo>
                  <a:lnTo>
                    <a:pt x="1864999" y="4249765"/>
                  </a:lnTo>
                  <a:lnTo>
                    <a:pt x="1896610" y="4249720"/>
                  </a:lnTo>
                  <a:lnTo>
                    <a:pt x="1928220" y="4249670"/>
                  </a:lnTo>
                  <a:lnTo>
                    <a:pt x="1959830" y="4249614"/>
                  </a:lnTo>
                  <a:lnTo>
                    <a:pt x="1991440" y="4249553"/>
                  </a:lnTo>
                  <a:lnTo>
                    <a:pt x="2023050" y="4249484"/>
                  </a:lnTo>
                  <a:lnTo>
                    <a:pt x="2054660" y="4249408"/>
                  </a:lnTo>
                  <a:lnTo>
                    <a:pt x="2086271" y="4249324"/>
                  </a:lnTo>
                  <a:lnTo>
                    <a:pt x="2117881" y="4249230"/>
                  </a:lnTo>
                  <a:lnTo>
                    <a:pt x="2149491" y="4249125"/>
                  </a:lnTo>
                  <a:lnTo>
                    <a:pt x="2181101" y="4249009"/>
                  </a:lnTo>
                  <a:lnTo>
                    <a:pt x="2212711" y="4248880"/>
                  </a:lnTo>
                  <a:lnTo>
                    <a:pt x="2244321" y="4248736"/>
                  </a:lnTo>
                  <a:lnTo>
                    <a:pt x="2275932" y="4248576"/>
                  </a:lnTo>
                  <a:lnTo>
                    <a:pt x="2307542" y="4248398"/>
                  </a:lnTo>
                  <a:lnTo>
                    <a:pt x="2339152" y="4248200"/>
                  </a:lnTo>
                  <a:lnTo>
                    <a:pt x="2370762" y="4247979"/>
                  </a:lnTo>
                  <a:lnTo>
                    <a:pt x="2402372" y="4247733"/>
                  </a:lnTo>
                  <a:lnTo>
                    <a:pt x="2433982" y="4247459"/>
                  </a:lnTo>
                  <a:lnTo>
                    <a:pt x="2465593" y="4247153"/>
                  </a:lnTo>
                  <a:lnTo>
                    <a:pt x="2497203" y="4246812"/>
                  </a:lnTo>
                  <a:lnTo>
                    <a:pt x="2528813" y="4246431"/>
                  </a:lnTo>
                  <a:lnTo>
                    <a:pt x="2560423" y="4246006"/>
                  </a:lnTo>
                  <a:lnTo>
                    <a:pt x="2592033" y="4245532"/>
                  </a:lnTo>
                  <a:lnTo>
                    <a:pt x="2623644" y="4245001"/>
                  </a:lnTo>
                  <a:lnTo>
                    <a:pt x="2655254" y="4244408"/>
                  </a:lnTo>
                  <a:lnTo>
                    <a:pt x="2686864" y="4243744"/>
                  </a:lnTo>
                  <a:lnTo>
                    <a:pt x="2718474" y="4243002"/>
                  </a:lnTo>
                  <a:lnTo>
                    <a:pt x="2750084" y="4242170"/>
                  </a:lnTo>
                  <a:lnTo>
                    <a:pt x="2781694" y="4241237"/>
                  </a:lnTo>
                  <a:lnTo>
                    <a:pt x="2813305" y="4240192"/>
                  </a:lnTo>
                  <a:lnTo>
                    <a:pt x="2844915" y="4239018"/>
                  </a:lnTo>
                  <a:lnTo>
                    <a:pt x="2876525" y="4237701"/>
                  </a:lnTo>
                  <a:lnTo>
                    <a:pt x="2908135" y="4236219"/>
                  </a:lnTo>
                  <a:lnTo>
                    <a:pt x="2939745" y="4234553"/>
                  </a:lnTo>
                  <a:lnTo>
                    <a:pt x="2971355" y="4232678"/>
                  </a:lnTo>
                  <a:lnTo>
                    <a:pt x="3002966" y="4230566"/>
                  </a:lnTo>
                  <a:lnTo>
                    <a:pt x="3034576" y="4228184"/>
                  </a:lnTo>
                  <a:lnTo>
                    <a:pt x="3066186" y="4225496"/>
                  </a:lnTo>
                  <a:lnTo>
                    <a:pt x="3097796" y="4222461"/>
                  </a:lnTo>
                  <a:lnTo>
                    <a:pt x="3129406" y="4219030"/>
                  </a:lnTo>
                  <a:lnTo>
                    <a:pt x="3161016" y="4215150"/>
                  </a:lnTo>
                  <a:lnTo>
                    <a:pt x="3192627" y="4210757"/>
                  </a:lnTo>
                  <a:lnTo>
                    <a:pt x="3224237" y="4205780"/>
                  </a:lnTo>
                  <a:lnTo>
                    <a:pt x="3255847" y="4200137"/>
                  </a:lnTo>
                  <a:lnTo>
                    <a:pt x="3287457" y="4193736"/>
                  </a:lnTo>
                  <a:lnTo>
                    <a:pt x="3319067" y="4186469"/>
                  </a:lnTo>
                  <a:lnTo>
                    <a:pt x="3350677" y="4178217"/>
                  </a:lnTo>
                  <a:lnTo>
                    <a:pt x="3382288" y="4168840"/>
                  </a:lnTo>
                  <a:lnTo>
                    <a:pt x="3413898" y="4158183"/>
                  </a:lnTo>
                  <a:lnTo>
                    <a:pt x="3445508" y="4146069"/>
                  </a:lnTo>
                  <a:lnTo>
                    <a:pt x="3477118" y="4132298"/>
                  </a:lnTo>
                  <a:lnTo>
                    <a:pt x="3508728" y="4116644"/>
                  </a:lnTo>
                  <a:lnTo>
                    <a:pt x="3540338" y="4098856"/>
                  </a:lnTo>
                  <a:lnTo>
                    <a:pt x="3571949" y="4078651"/>
                  </a:lnTo>
                  <a:lnTo>
                    <a:pt x="3603559" y="4055718"/>
                  </a:lnTo>
                  <a:lnTo>
                    <a:pt x="3635169" y="4029710"/>
                  </a:lnTo>
                  <a:lnTo>
                    <a:pt x="3666779" y="4000251"/>
                  </a:lnTo>
                  <a:lnTo>
                    <a:pt x="3698389" y="3966929"/>
                  </a:lnTo>
                  <a:lnTo>
                    <a:pt x="3729999" y="3929306"/>
                  </a:lnTo>
                  <a:lnTo>
                    <a:pt x="3761610" y="3886912"/>
                  </a:lnTo>
                  <a:lnTo>
                    <a:pt x="3793220" y="3839260"/>
                  </a:lnTo>
                  <a:lnTo>
                    <a:pt x="3824830" y="3785848"/>
                  </a:lnTo>
                  <a:lnTo>
                    <a:pt x="3856440" y="3726172"/>
                  </a:lnTo>
                  <a:lnTo>
                    <a:pt x="3888050" y="3659742"/>
                  </a:lnTo>
                  <a:lnTo>
                    <a:pt x="3919660" y="3586097"/>
                  </a:lnTo>
                  <a:lnTo>
                    <a:pt x="3951271" y="3504828"/>
                  </a:lnTo>
                  <a:lnTo>
                    <a:pt x="3982881" y="3415596"/>
                  </a:lnTo>
                  <a:lnTo>
                    <a:pt x="4014491" y="3318162"/>
                  </a:lnTo>
                  <a:lnTo>
                    <a:pt x="4046101" y="3212406"/>
                  </a:lnTo>
                  <a:lnTo>
                    <a:pt x="4077711" y="3098346"/>
                  </a:lnTo>
                  <a:lnTo>
                    <a:pt x="4109321" y="2976159"/>
                  </a:lnTo>
                  <a:lnTo>
                    <a:pt x="4140932" y="2846184"/>
                  </a:lnTo>
                  <a:lnTo>
                    <a:pt x="4172542" y="2708927"/>
                  </a:lnTo>
                  <a:lnTo>
                    <a:pt x="4204152" y="2565051"/>
                  </a:lnTo>
                  <a:lnTo>
                    <a:pt x="4235762" y="2415359"/>
                  </a:lnTo>
                  <a:lnTo>
                    <a:pt x="4267372" y="2260775"/>
                  </a:lnTo>
                  <a:lnTo>
                    <a:pt x="4298982" y="2102318"/>
                  </a:lnTo>
                  <a:lnTo>
                    <a:pt x="4330593" y="1941078"/>
                  </a:lnTo>
                  <a:lnTo>
                    <a:pt x="4362203" y="1778196"/>
                  </a:lnTo>
                  <a:lnTo>
                    <a:pt x="4393813" y="1614842"/>
                  </a:lnTo>
                  <a:lnTo>
                    <a:pt x="4425423" y="1452199"/>
                  </a:lnTo>
                  <a:lnTo>
                    <a:pt x="4457033" y="1291450"/>
                  </a:lnTo>
                  <a:lnTo>
                    <a:pt x="4488643" y="1133751"/>
                  </a:lnTo>
                  <a:lnTo>
                    <a:pt x="4520254" y="980219"/>
                  </a:lnTo>
                  <a:lnTo>
                    <a:pt x="4551864" y="831895"/>
                  </a:lnTo>
                  <a:lnTo>
                    <a:pt x="4583474" y="689722"/>
                  </a:lnTo>
                  <a:lnTo>
                    <a:pt x="4615084" y="554513"/>
                  </a:lnTo>
                  <a:lnTo>
                    <a:pt x="4646694" y="426927"/>
                  </a:lnTo>
                  <a:lnTo>
                    <a:pt x="4678304" y="307455"/>
                  </a:lnTo>
                  <a:lnTo>
                    <a:pt x="4709915" y="196411"/>
                  </a:lnTo>
                  <a:lnTo>
                    <a:pt x="4741525" y="9393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4331973"/>
              <a:ext cx="4773135" cy="1772123"/>
            </a:xfrm>
            <a:custGeom>
              <a:avLst/>
              <a:pathLst>
                <a:path w="4773135" h="1772123">
                  <a:moveTo>
                    <a:pt x="4773135" y="0"/>
                  </a:moveTo>
                  <a:lnTo>
                    <a:pt x="4741525" y="107688"/>
                  </a:lnTo>
                  <a:lnTo>
                    <a:pt x="4709915" y="212548"/>
                  </a:lnTo>
                  <a:lnTo>
                    <a:pt x="4678304" y="314254"/>
                  </a:lnTo>
                  <a:lnTo>
                    <a:pt x="4646694" y="412513"/>
                  </a:lnTo>
                  <a:lnTo>
                    <a:pt x="4615084" y="507071"/>
                  </a:lnTo>
                  <a:lnTo>
                    <a:pt x="4583474" y="597710"/>
                  </a:lnTo>
                  <a:lnTo>
                    <a:pt x="4551864" y="684261"/>
                  </a:lnTo>
                  <a:lnTo>
                    <a:pt x="4520254" y="766596"/>
                  </a:lnTo>
                  <a:lnTo>
                    <a:pt x="4488643" y="844632"/>
                  </a:lnTo>
                  <a:lnTo>
                    <a:pt x="4457033" y="918330"/>
                  </a:lnTo>
                  <a:lnTo>
                    <a:pt x="4425423" y="987692"/>
                  </a:lnTo>
                  <a:lnTo>
                    <a:pt x="4393813" y="1052756"/>
                  </a:lnTo>
                  <a:lnTo>
                    <a:pt x="4362203" y="1113597"/>
                  </a:lnTo>
                  <a:lnTo>
                    <a:pt x="4330593" y="1170318"/>
                  </a:lnTo>
                  <a:lnTo>
                    <a:pt x="4298982" y="1223047"/>
                  </a:lnTo>
                  <a:lnTo>
                    <a:pt x="4267372" y="1271933"/>
                  </a:lnTo>
                  <a:lnTo>
                    <a:pt x="4235762" y="1317142"/>
                  </a:lnTo>
                  <a:lnTo>
                    <a:pt x="4204152" y="1358851"/>
                  </a:lnTo>
                  <a:lnTo>
                    <a:pt x="4172542" y="1397245"/>
                  </a:lnTo>
                  <a:lnTo>
                    <a:pt x="4140932" y="1432512"/>
                  </a:lnTo>
                  <a:lnTo>
                    <a:pt x="4109321" y="1464845"/>
                  </a:lnTo>
                  <a:lnTo>
                    <a:pt x="4077711" y="1494432"/>
                  </a:lnTo>
                  <a:lnTo>
                    <a:pt x="4046101" y="1521461"/>
                  </a:lnTo>
                  <a:lnTo>
                    <a:pt x="4014491" y="1546113"/>
                  </a:lnTo>
                  <a:lnTo>
                    <a:pt x="3982881" y="1568563"/>
                  </a:lnTo>
                  <a:lnTo>
                    <a:pt x="3951271" y="1588978"/>
                  </a:lnTo>
                  <a:lnTo>
                    <a:pt x="3919660" y="1607518"/>
                  </a:lnTo>
                  <a:lnTo>
                    <a:pt x="3888050" y="1624333"/>
                  </a:lnTo>
                  <a:lnTo>
                    <a:pt x="3856440" y="1639566"/>
                  </a:lnTo>
                  <a:lnTo>
                    <a:pt x="3824830" y="1653349"/>
                  </a:lnTo>
                  <a:lnTo>
                    <a:pt x="3793220" y="1665806"/>
                  </a:lnTo>
                  <a:lnTo>
                    <a:pt x="3761610" y="1677053"/>
                  </a:lnTo>
                  <a:lnTo>
                    <a:pt x="3729999" y="1687196"/>
                  </a:lnTo>
                  <a:lnTo>
                    <a:pt x="3698389" y="1696334"/>
                  </a:lnTo>
                  <a:lnTo>
                    <a:pt x="3666779" y="1704558"/>
                  </a:lnTo>
                  <a:lnTo>
                    <a:pt x="3635169" y="1711951"/>
                  </a:lnTo>
                  <a:lnTo>
                    <a:pt x="3603559" y="1718591"/>
                  </a:lnTo>
                  <a:lnTo>
                    <a:pt x="3571949" y="1724548"/>
                  </a:lnTo>
                  <a:lnTo>
                    <a:pt x="3540338" y="1729887"/>
                  </a:lnTo>
                  <a:lnTo>
                    <a:pt x="3508728" y="1734666"/>
                  </a:lnTo>
                  <a:lnTo>
                    <a:pt x="3477118" y="1738940"/>
                  </a:lnTo>
                  <a:lnTo>
                    <a:pt x="3445508" y="1742757"/>
                  </a:lnTo>
                  <a:lnTo>
                    <a:pt x="3413898" y="1746163"/>
                  </a:lnTo>
                  <a:lnTo>
                    <a:pt x="3382288" y="1749199"/>
                  </a:lnTo>
                  <a:lnTo>
                    <a:pt x="3350677" y="1751900"/>
                  </a:lnTo>
                  <a:lnTo>
                    <a:pt x="3319067" y="1754302"/>
                  </a:lnTo>
                  <a:lnTo>
                    <a:pt x="3287457" y="1756434"/>
                  </a:lnTo>
                  <a:lnTo>
                    <a:pt x="3255847" y="1758326"/>
                  </a:lnTo>
                  <a:lnTo>
                    <a:pt x="3224237" y="1760001"/>
                  </a:lnTo>
                  <a:lnTo>
                    <a:pt x="3192627" y="1761483"/>
                  </a:lnTo>
                  <a:lnTo>
                    <a:pt x="3161016" y="1762793"/>
                  </a:lnTo>
                  <a:lnTo>
                    <a:pt x="3129406" y="1763948"/>
                  </a:lnTo>
                  <a:lnTo>
                    <a:pt x="3097796" y="1764967"/>
                  </a:lnTo>
                  <a:lnTo>
                    <a:pt x="3066186" y="1765864"/>
                  </a:lnTo>
                  <a:lnTo>
                    <a:pt x="3034576" y="1766653"/>
                  </a:lnTo>
                  <a:lnTo>
                    <a:pt x="3002966" y="1767347"/>
                  </a:lnTo>
                  <a:lnTo>
                    <a:pt x="2971355" y="1767955"/>
                  </a:lnTo>
                  <a:lnTo>
                    <a:pt x="2939745" y="1768489"/>
                  </a:lnTo>
                  <a:lnTo>
                    <a:pt x="2908135" y="1768956"/>
                  </a:lnTo>
                  <a:lnTo>
                    <a:pt x="2876525" y="1769365"/>
                  </a:lnTo>
                  <a:lnTo>
                    <a:pt x="2844915" y="1769723"/>
                  </a:lnTo>
                  <a:lnTo>
                    <a:pt x="2813305" y="1770035"/>
                  </a:lnTo>
                  <a:lnTo>
                    <a:pt x="2781694" y="1770308"/>
                  </a:lnTo>
                  <a:lnTo>
                    <a:pt x="2750084" y="1770546"/>
                  </a:lnTo>
                  <a:lnTo>
                    <a:pt x="2718474" y="1770753"/>
                  </a:lnTo>
                  <a:lnTo>
                    <a:pt x="2686864" y="1770934"/>
                  </a:lnTo>
                  <a:lnTo>
                    <a:pt x="2655254" y="1771091"/>
                  </a:lnTo>
                  <a:lnTo>
                    <a:pt x="2623644" y="1771228"/>
                  </a:lnTo>
                  <a:lnTo>
                    <a:pt x="2592033" y="1771347"/>
                  </a:lnTo>
                  <a:lnTo>
                    <a:pt x="2560423" y="1771451"/>
                  </a:lnTo>
                  <a:lnTo>
                    <a:pt x="2528813" y="1771540"/>
                  </a:lnTo>
                  <a:lnTo>
                    <a:pt x="2497203" y="1771618"/>
                  </a:lnTo>
                  <a:lnTo>
                    <a:pt x="2465593" y="1771686"/>
                  </a:lnTo>
                  <a:lnTo>
                    <a:pt x="2433982" y="1771745"/>
                  </a:lnTo>
                  <a:lnTo>
                    <a:pt x="2402372" y="1771796"/>
                  </a:lnTo>
                  <a:lnTo>
                    <a:pt x="2370762" y="1771840"/>
                  </a:lnTo>
                  <a:lnTo>
                    <a:pt x="2339152" y="1771878"/>
                  </a:lnTo>
                  <a:lnTo>
                    <a:pt x="2307542" y="1771911"/>
                  </a:lnTo>
                  <a:lnTo>
                    <a:pt x="2275932" y="1771940"/>
                  </a:lnTo>
                  <a:lnTo>
                    <a:pt x="2244321" y="1771965"/>
                  </a:lnTo>
                  <a:lnTo>
                    <a:pt x="2212711" y="1771986"/>
                  </a:lnTo>
                  <a:lnTo>
                    <a:pt x="2181101" y="1772005"/>
                  </a:lnTo>
                  <a:lnTo>
                    <a:pt x="2149491" y="1772021"/>
                  </a:lnTo>
                  <a:lnTo>
                    <a:pt x="2117881" y="1772035"/>
                  </a:lnTo>
                  <a:lnTo>
                    <a:pt x="2086271" y="1772047"/>
                  </a:lnTo>
                  <a:lnTo>
                    <a:pt x="2054660" y="1772058"/>
                  </a:lnTo>
                  <a:lnTo>
                    <a:pt x="2023050" y="1772067"/>
                  </a:lnTo>
                  <a:lnTo>
                    <a:pt x="1991440" y="1772074"/>
                  </a:lnTo>
                  <a:lnTo>
                    <a:pt x="1959830" y="1772081"/>
                  </a:lnTo>
                  <a:lnTo>
                    <a:pt x="1928220" y="1772087"/>
                  </a:lnTo>
                  <a:lnTo>
                    <a:pt x="1896610" y="1772092"/>
                  </a:lnTo>
                  <a:lnTo>
                    <a:pt x="1864999" y="1772096"/>
                  </a:lnTo>
                  <a:lnTo>
                    <a:pt x="1833389" y="1772100"/>
                  </a:lnTo>
                  <a:lnTo>
                    <a:pt x="1801779" y="1772103"/>
                  </a:lnTo>
                  <a:lnTo>
                    <a:pt x="1770169" y="1772106"/>
                  </a:lnTo>
                  <a:lnTo>
                    <a:pt x="1738559" y="1772108"/>
                  </a:lnTo>
                  <a:lnTo>
                    <a:pt x="1706949" y="1772110"/>
                  </a:lnTo>
                  <a:lnTo>
                    <a:pt x="1675338" y="1772112"/>
                  </a:lnTo>
                  <a:lnTo>
                    <a:pt x="1643728" y="1772114"/>
                  </a:lnTo>
                  <a:lnTo>
                    <a:pt x="1612118" y="1772115"/>
                  </a:lnTo>
                  <a:lnTo>
                    <a:pt x="1580508" y="1772116"/>
                  </a:lnTo>
                  <a:lnTo>
                    <a:pt x="1548898" y="1772117"/>
                  </a:lnTo>
                  <a:lnTo>
                    <a:pt x="1517288" y="1772118"/>
                  </a:lnTo>
                  <a:lnTo>
                    <a:pt x="1485677" y="1772119"/>
                  </a:lnTo>
                  <a:lnTo>
                    <a:pt x="1454067" y="1772119"/>
                  </a:lnTo>
                  <a:lnTo>
                    <a:pt x="1422457" y="1772120"/>
                  </a:lnTo>
                  <a:lnTo>
                    <a:pt x="1390847" y="1772120"/>
                  </a:lnTo>
                  <a:lnTo>
                    <a:pt x="1359237" y="1772121"/>
                  </a:lnTo>
                  <a:lnTo>
                    <a:pt x="1327627" y="1772121"/>
                  </a:lnTo>
                  <a:lnTo>
                    <a:pt x="1296016" y="1772122"/>
                  </a:lnTo>
                  <a:lnTo>
                    <a:pt x="1264406" y="1772122"/>
                  </a:lnTo>
                  <a:lnTo>
                    <a:pt x="1232796" y="1772122"/>
                  </a:lnTo>
                  <a:lnTo>
                    <a:pt x="1201186" y="1772122"/>
                  </a:lnTo>
                  <a:lnTo>
                    <a:pt x="1169576" y="1772122"/>
                  </a:lnTo>
                  <a:lnTo>
                    <a:pt x="1137966" y="1772123"/>
                  </a:lnTo>
                  <a:lnTo>
                    <a:pt x="1106355" y="1772123"/>
                  </a:lnTo>
                  <a:lnTo>
                    <a:pt x="1074745" y="1772123"/>
                  </a:lnTo>
                  <a:lnTo>
                    <a:pt x="1043135" y="1772123"/>
                  </a:lnTo>
                  <a:lnTo>
                    <a:pt x="1011525" y="1772123"/>
                  </a:lnTo>
                  <a:lnTo>
                    <a:pt x="979915" y="1772123"/>
                  </a:lnTo>
                  <a:lnTo>
                    <a:pt x="948305" y="1772123"/>
                  </a:lnTo>
                  <a:lnTo>
                    <a:pt x="916694" y="1772123"/>
                  </a:lnTo>
                  <a:lnTo>
                    <a:pt x="885084" y="1772123"/>
                  </a:lnTo>
                  <a:lnTo>
                    <a:pt x="853474" y="1772123"/>
                  </a:lnTo>
                  <a:lnTo>
                    <a:pt x="821864" y="1772123"/>
                  </a:lnTo>
                  <a:lnTo>
                    <a:pt x="790254" y="1772123"/>
                  </a:lnTo>
                  <a:lnTo>
                    <a:pt x="758644" y="1772123"/>
                  </a:lnTo>
                  <a:lnTo>
                    <a:pt x="727033" y="1772123"/>
                  </a:lnTo>
                  <a:lnTo>
                    <a:pt x="695423" y="1772123"/>
                  </a:lnTo>
                  <a:lnTo>
                    <a:pt x="663813" y="1772123"/>
                  </a:lnTo>
                  <a:lnTo>
                    <a:pt x="632203" y="1772123"/>
                  </a:lnTo>
                  <a:lnTo>
                    <a:pt x="600593" y="1772123"/>
                  </a:lnTo>
                  <a:lnTo>
                    <a:pt x="568983" y="1772123"/>
                  </a:lnTo>
                  <a:lnTo>
                    <a:pt x="537372" y="1772123"/>
                  </a:lnTo>
                  <a:lnTo>
                    <a:pt x="505762" y="1772123"/>
                  </a:lnTo>
                  <a:lnTo>
                    <a:pt x="474152" y="1772123"/>
                  </a:lnTo>
                  <a:lnTo>
                    <a:pt x="442542" y="1772123"/>
                  </a:lnTo>
                  <a:lnTo>
                    <a:pt x="410932" y="1772123"/>
                  </a:lnTo>
                  <a:lnTo>
                    <a:pt x="379322" y="1772123"/>
                  </a:lnTo>
                  <a:lnTo>
                    <a:pt x="347711" y="1772123"/>
                  </a:lnTo>
                  <a:lnTo>
                    <a:pt x="316101" y="1772123"/>
                  </a:lnTo>
                  <a:lnTo>
                    <a:pt x="284491" y="1772123"/>
                  </a:lnTo>
                  <a:lnTo>
                    <a:pt x="252881" y="1772123"/>
                  </a:lnTo>
                  <a:lnTo>
                    <a:pt x="221271" y="1772123"/>
                  </a:lnTo>
                  <a:lnTo>
                    <a:pt x="189661" y="1772123"/>
                  </a:lnTo>
                  <a:lnTo>
                    <a:pt x="158050" y="1772123"/>
                  </a:lnTo>
                  <a:lnTo>
                    <a:pt x="126440" y="1772123"/>
                  </a:lnTo>
                  <a:lnTo>
                    <a:pt x="94830" y="1772123"/>
                  </a:lnTo>
                  <a:lnTo>
                    <a:pt x="63220" y="1772123"/>
                  </a:lnTo>
                  <a:lnTo>
                    <a:pt x="31610" y="1772123"/>
                  </a:lnTo>
                  <a:lnTo>
                    <a:pt x="0" y="1772123"/>
                  </a:lnTo>
                  <a:lnTo>
                    <a:pt x="0" y="177212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99579" y="1109462"/>
              <a:ext cx="4773135" cy="4975695"/>
            </a:xfrm>
            <a:custGeom>
              <a:avLst/>
              <a:pathLst>
                <a:path w="4773135" h="4975695">
                  <a:moveTo>
                    <a:pt x="0" y="4971103"/>
                  </a:moveTo>
                  <a:lnTo>
                    <a:pt x="31610" y="4968902"/>
                  </a:lnTo>
                  <a:lnTo>
                    <a:pt x="63220" y="4966497"/>
                  </a:lnTo>
                  <a:lnTo>
                    <a:pt x="94830" y="4963869"/>
                  </a:lnTo>
                  <a:lnTo>
                    <a:pt x="126440" y="4960997"/>
                  </a:lnTo>
                  <a:lnTo>
                    <a:pt x="158050" y="4957859"/>
                  </a:lnTo>
                  <a:lnTo>
                    <a:pt x="189661" y="4954431"/>
                  </a:lnTo>
                  <a:lnTo>
                    <a:pt x="221271" y="4950686"/>
                  </a:lnTo>
                  <a:lnTo>
                    <a:pt x="252881" y="4946597"/>
                  </a:lnTo>
                  <a:lnTo>
                    <a:pt x="284491" y="4942131"/>
                  </a:lnTo>
                  <a:lnTo>
                    <a:pt x="316101" y="4937257"/>
                  </a:lnTo>
                  <a:lnTo>
                    <a:pt x="347711" y="4931936"/>
                  </a:lnTo>
                  <a:lnTo>
                    <a:pt x="379322" y="4926129"/>
                  </a:lnTo>
                  <a:lnTo>
                    <a:pt x="410932" y="4919795"/>
                  </a:lnTo>
                  <a:lnTo>
                    <a:pt x="442542" y="4912886"/>
                  </a:lnTo>
                  <a:lnTo>
                    <a:pt x="474152" y="4905353"/>
                  </a:lnTo>
                  <a:lnTo>
                    <a:pt x="505762" y="4897142"/>
                  </a:lnTo>
                  <a:lnTo>
                    <a:pt x="537372" y="4888196"/>
                  </a:lnTo>
                  <a:lnTo>
                    <a:pt x="568983" y="4878451"/>
                  </a:lnTo>
                  <a:lnTo>
                    <a:pt x="600593" y="4867842"/>
                  </a:lnTo>
                  <a:lnTo>
                    <a:pt x="632203" y="4856297"/>
                  </a:lnTo>
                  <a:lnTo>
                    <a:pt x="663813" y="4843740"/>
                  </a:lnTo>
                  <a:lnTo>
                    <a:pt x="695423" y="4830090"/>
                  </a:lnTo>
                  <a:lnTo>
                    <a:pt x="727033" y="4815259"/>
                  </a:lnTo>
                  <a:lnTo>
                    <a:pt x="758644" y="4799158"/>
                  </a:lnTo>
                  <a:lnTo>
                    <a:pt x="790254" y="4781688"/>
                  </a:lnTo>
                  <a:lnTo>
                    <a:pt x="821864" y="4762749"/>
                  </a:lnTo>
                  <a:lnTo>
                    <a:pt x="853474" y="4742232"/>
                  </a:lnTo>
                  <a:lnTo>
                    <a:pt x="885084" y="4720028"/>
                  </a:lnTo>
                  <a:lnTo>
                    <a:pt x="916694" y="4696019"/>
                  </a:lnTo>
                  <a:lnTo>
                    <a:pt x="948305" y="4670088"/>
                  </a:lnTo>
                  <a:lnTo>
                    <a:pt x="979915" y="4642110"/>
                  </a:lnTo>
                  <a:lnTo>
                    <a:pt x="1011525" y="4611962"/>
                  </a:lnTo>
                  <a:lnTo>
                    <a:pt x="1043135" y="4579516"/>
                  </a:lnTo>
                  <a:lnTo>
                    <a:pt x="1074745" y="4544647"/>
                  </a:lnTo>
                  <a:lnTo>
                    <a:pt x="1106355" y="4507229"/>
                  </a:lnTo>
                  <a:lnTo>
                    <a:pt x="1137966" y="4467140"/>
                  </a:lnTo>
                  <a:lnTo>
                    <a:pt x="1169576" y="4424262"/>
                  </a:lnTo>
                  <a:lnTo>
                    <a:pt x="1201186" y="4378485"/>
                  </a:lnTo>
                  <a:lnTo>
                    <a:pt x="1232796" y="4329706"/>
                  </a:lnTo>
                  <a:lnTo>
                    <a:pt x="1264406" y="4277833"/>
                  </a:lnTo>
                  <a:lnTo>
                    <a:pt x="1296016" y="4222789"/>
                  </a:lnTo>
                  <a:lnTo>
                    <a:pt x="1327627" y="4164511"/>
                  </a:lnTo>
                  <a:lnTo>
                    <a:pt x="1359237" y="4102954"/>
                  </a:lnTo>
                  <a:lnTo>
                    <a:pt x="1390847" y="4038094"/>
                  </a:lnTo>
                  <a:lnTo>
                    <a:pt x="1422457" y="3969928"/>
                  </a:lnTo>
                  <a:lnTo>
                    <a:pt x="1454067" y="3898477"/>
                  </a:lnTo>
                  <a:lnTo>
                    <a:pt x="1485677" y="3823788"/>
                  </a:lnTo>
                  <a:lnTo>
                    <a:pt x="1517288" y="3745932"/>
                  </a:lnTo>
                  <a:lnTo>
                    <a:pt x="1548898" y="3665006"/>
                  </a:lnTo>
                  <a:lnTo>
                    <a:pt x="1580508" y="3581135"/>
                  </a:lnTo>
                  <a:lnTo>
                    <a:pt x="1612118" y="3494467"/>
                  </a:lnTo>
                  <a:lnTo>
                    <a:pt x="1643728" y="3405175"/>
                  </a:lnTo>
                  <a:lnTo>
                    <a:pt x="1675338" y="3313451"/>
                  </a:lnTo>
                  <a:lnTo>
                    <a:pt x="1706949" y="3219511"/>
                  </a:lnTo>
                  <a:lnTo>
                    <a:pt x="1738559" y="3123584"/>
                  </a:lnTo>
                  <a:lnTo>
                    <a:pt x="1770169" y="3025917"/>
                  </a:lnTo>
                  <a:lnTo>
                    <a:pt x="1801779" y="2926769"/>
                  </a:lnTo>
                  <a:lnTo>
                    <a:pt x="1833389" y="2826405"/>
                  </a:lnTo>
                  <a:lnTo>
                    <a:pt x="1864999" y="2725103"/>
                  </a:lnTo>
                  <a:lnTo>
                    <a:pt x="1896610" y="2623143"/>
                  </a:lnTo>
                  <a:lnTo>
                    <a:pt x="1928220" y="2520810"/>
                  </a:lnTo>
                  <a:lnTo>
                    <a:pt x="1959830" y="2418390"/>
                  </a:lnTo>
                  <a:lnTo>
                    <a:pt x="1991440" y="2316171"/>
                  </a:lnTo>
                  <a:lnTo>
                    <a:pt x="2023050" y="2214439"/>
                  </a:lnTo>
                  <a:lnTo>
                    <a:pt x="2054660" y="2113479"/>
                  </a:lnTo>
                  <a:lnTo>
                    <a:pt x="2086271" y="2013571"/>
                  </a:lnTo>
                  <a:lnTo>
                    <a:pt x="2117881" y="1914990"/>
                  </a:lnTo>
                  <a:lnTo>
                    <a:pt x="2149491" y="1818001"/>
                  </a:lnTo>
                  <a:lnTo>
                    <a:pt x="2181101" y="1722860"/>
                  </a:lnTo>
                  <a:lnTo>
                    <a:pt x="2212711" y="1629810"/>
                  </a:lnTo>
                  <a:lnTo>
                    <a:pt x="2244321" y="1539076"/>
                  </a:lnTo>
                  <a:lnTo>
                    <a:pt x="2275932" y="1450867"/>
                  </a:lnTo>
                  <a:lnTo>
                    <a:pt x="2307542" y="1365371"/>
                  </a:lnTo>
                  <a:lnTo>
                    <a:pt x="2339152" y="1282751"/>
                  </a:lnTo>
                  <a:lnTo>
                    <a:pt x="2370762" y="1203149"/>
                  </a:lnTo>
                  <a:lnTo>
                    <a:pt x="2402372" y="1126677"/>
                  </a:lnTo>
                  <a:lnTo>
                    <a:pt x="2433982" y="1053424"/>
                  </a:lnTo>
                  <a:lnTo>
                    <a:pt x="2465593" y="983451"/>
                  </a:lnTo>
                  <a:lnTo>
                    <a:pt x="2497203" y="916795"/>
                  </a:lnTo>
                  <a:lnTo>
                    <a:pt x="2528813" y="853465"/>
                  </a:lnTo>
                  <a:lnTo>
                    <a:pt x="2560423" y="793450"/>
                  </a:lnTo>
                  <a:lnTo>
                    <a:pt x="2592033" y="736716"/>
                  </a:lnTo>
                  <a:lnTo>
                    <a:pt x="2623644" y="683208"/>
                  </a:lnTo>
                  <a:lnTo>
                    <a:pt x="2655254" y="632857"/>
                  </a:lnTo>
                  <a:lnTo>
                    <a:pt x="2686864" y="585577"/>
                  </a:lnTo>
                  <a:lnTo>
                    <a:pt x="2718474" y="541270"/>
                  </a:lnTo>
                  <a:lnTo>
                    <a:pt x="2750084" y="499829"/>
                  </a:lnTo>
                  <a:lnTo>
                    <a:pt x="2781694" y="461137"/>
                  </a:lnTo>
                  <a:lnTo>
                    <a:pt x="2813305" y="425073"/>
                  </a:lnTo>
                  <a:lnTo>
                    <a:pt x="2844915" y="391511"/>
                  </a:lnTo>
                  <a:lnTo>
                    <a:pt x="2876525" y="360325"/>
                  </a:lnTo>
                  <a:lnTo>
                    <a:pt x="2908135" y="331385"/>
                  </a:lnTo>
                  <a:lnTo>
                    <a:pt x="2939745" y="304566"/>
                  </a:lnTo>
                  <a:lnTo>
                    <a:pt x="2971355" y="279740"/>
                  </a:lnTo>
                  <a:lnTo>
                    <a:pt x="3002966" y="256786"/>
                  </a:lnTo>
                  <a:lnTo>
                    <a:pt x="3034576" y="235584"/>
                  </a:lnTo>
                  <a:lnTo>
                    <a:pt x="3066186" y="216020"/>
                  </a:lnTo>
                  <a:lnTo>
                    <a:pt x="3097796" y="197983"/>
                  </a:lnTo>
                  <a:lnTo>
                    <a:pt x="3129406" y="181366"/>
                  </a:lnTo>
                  <a:lnTo>
                    <a:pt x="3161016" y="166071"/>
                  </a:lnTo>
                  <a:lnTo>
                    <a:pt x="3192627" y="152002"/>
                  </a:lnTo>
                  <a:lnTo>
                    <a:pt x="3224237" y="139068"/>
                  </a:lnTo>
                  <a:lnTo>
                    <a:pt x="3255847" y="127186"/>
                  </a:lnTo>
                  <a:lnTo>
                    <a:pt x="3287457" y="116275"/>
                  </a:lnTo>
                  <a:lnTo>
                    <a:pt x="3319067" y="106262"/>
                  </a:lnTo>
                  <a:lnTo>
                    <a:pt x="3350677" y="97077"/>
                  </a:lnTo>
                  <a:lnTo>
                    <a:pt x="3382288" y="88654"/>
                  </a:lnTo>
                  <a:lnTo>
                    <a:pt x="3413898" y="80934"/>
                  </a:lnTo>
                  <a:lnTo>
                    <a:pt x="3445508" y="73861"/>
                  </a:lnTo>
                  <a:lnTo>
                    <a:pt x="3477118" y="67382"/>
                  </a:lnTo>
                  <a:lnTo>
                    <a:pt x="3508728" y="61450"/>
                  </a:lnTo>
                  <a:lnTo>
                    <a:pt x="3540338" y="56020"/>
                  </a:lnTo>
                  <a:lnTo>
                    <a:pt x="3571949" y="51050"/>
                  </a:lnTo>
                  <a:lnTo>
                    <a:pt x="3603559" y="46503"/>
                  </a:lnTo>
                  <a:lnTo>
                    <a:pt x="3635169" y="42343"/>
                  </a:lnTo>
                  <a:lnTo>
                    <a:pt x="3666779" y="38539"/>
                  </a:lnTo>
                  <a:lnTo>
                    <a:pt x="3698389" y="35061"/>
                  </a:lnTo>
                  <a:lnTo>
                    <a:pt x="3729999" y="31880"/>
                  </a:lnTo>
                  <a:lnTo>
                    <a:pt x="3761610" y="28973"/>
                  </a:lnTo>
                  <a:lnTo>
                    <a:pt x="3793220" y="26316"/>
                  </a:lnTo>
                  <a:lnTo>
                    <a:pt x="3824830" y="23888"/>
                  </a:lnTo>
                  <a:lnTo>
                    <a:pt x="3856440" y="21669"/>
                  </a:lnTo>
                  <a:lnTo>
                    <a:pt x="3888050" y="19642"/>
                  </a:lnTo>
                  <a:lnTo>
                    <a:pt x="3919660" y="17790"/>
                  </a:lnTo>
                  <a:lnTo>
                    <a:pt x="3951271" y="16098"/>
                  </a:lnTo>
                  <a:lnTo>
                    <a:pt x="3982881" y="14553"/>
                  </a:lnTo>
                  <a:lnTo>
                    <a:pt x="4014491" y="13142"/>
                  </a:lnTo>
                  <a:lnTo>
                    <a:pt x="4046101" y="11853"/>
                  </a:lnTo>
                  <a:lnTo>
                    <a:pt x="4077711" y="10676"/>
                  </a:lnTo>
                  <a:lnTo>
                    <a:pt x="4109321" y="9602"/>
                  </a:lnTo>
                  <a:lnTo>
                    <a:pt x="4140932" y="8620"/>
                  </a:lnTo>
                  <a:lnTo>
                    <a:pt x="4172542" y="7724"/>
                  </a:lnTo>
                  <a:lnTo>
                    <a:pt x="4204152" y="6906"/>
                  </a:lnTo>
                  <a:lnTo>
                    <a:pt x="4235762" y="6159"/>
                  </a:lnTo>
                  <a:lnTo>
                    <a:pt x="4267372" y="5478"/>
                  </a:lnTo>
                  <a:lnTo>
                    <a:pt x="4298982" y="4855"/>
                  </a:lnTo>
                  <a:lnTo>
                    <a:pt x="4330593" y="4287"/>
                  </a:lnTo>
                  <a:lnTo>
                    <a:pt x="4362203" y="3768"/>
                  </a:lnTo>
                  <a:lnTo>
                    <a:pt x="4393813" y="3295"/>
                  </a:lnTo>
                  <a:lnTo>
                    <a:pt x="4425423" y="2863"/>
                  </a:lnTo>
                  <a:lnTo>
                    <a:pt x="4457033" y="2468"/>
                  </a:lnTo>
                  <a:lnTo>
                    <a:pt x="4488643" y="2109"/>
                  </a:lnTo>
                  <a:lnTo>
                    <a:pt x="4520254" y="1780"/>
                  </a:lnTo>
                  <a:lnTo>
                    <a:pt x="4551864" y="1480"/>
                  </a:lnTo>
                  <a:lnTo>
                    <a:pt x="4583474" y="1206"/>
                  </a:lnTo>
                  <a:lnTo>
                    <a:pt x="4615084" y="957"/>
                  </a:lnTo>
                  <a:lnTo>
                    <a:pt x="4646694" y="729"/>
                  </a:lnTo>
                  <a:lnTo>
                    <a:pt x="4678304" y="521"/>
                  </a:lnTo>
                  <a:lnTo>
                    <a:pt x="4709915" y="331"/>
                  </a:lnTo>
                  <a:lnTo>
                    <a:pt x="4741525" y="158"/>
                  </a:lnTo>
                  <a:lnTo>
                    <a:pt x="4773135" y="0"/>
                  </a:lnTo>
                  <a:lnTo>
                    <a:pt x="4773135" y="484"/>
                  </a:lnTo>
                  <a:lnTo>
                    <a:pt x="4741525" y="684"/>
                  </a:lnTo>
                  <a:lnTo>
                    <a:pt x="4709915" y="903"/>
                  </a:lnTo>
                  <a:lnTo>
                    <a:pt x="4678304" y="1143"/>
                  </a:lnTo>
                  <a:lnTo>
                    <a:pt x="4646694" y="1405"/>
                  </a:lnTo>
                  <a:lnTo>
                    <a:pt x="4615084" y="1692"/>
                  </a:lnTo>
                  <a:lnTo>
                    <a:pt x="4583474" y="2006"/>
                  </a:lnTo>
                  <a:lnTo>
                    <a:pt x="4551864" y="2349"/>
                  </a:lnTo>
                  <a:lnTo>
                    <a:pt x="4520254" y="2724"/>
                  </a:lnTo>
                  <a:lnTo>
                    <a:pt x="4488643" y="3135"/>
                  </a:lnTo>
                  <a:lnTo>
                    <a:pt x="4457033" y="3585"/>
                  </a:lnTo>
                  <a:lnTo>
                    <a:pt x="4425423" y="4076"/>
                  </a:lnTo>
                  <a:lnTo>
                    <a:pt x="4393813" y="4614"/>
                  </a:lnTo>
                  <a:lnTo>
                    <a:pt x="4362203" y="5202"/>
                  </a:lnTo>
                  <a:lnTo>
                    <a:pt x="4330593" y="5845"/>
                  </a:lnTo>
                  <a:lnTo>
                    <a:pt x="4298982" y="6548"/>
                  </a:lnTo>
                  <a:lnTo>
                    <a:pt x="4267372" y="7317"/>
                  </a:lnTo>
                  <a:lnTo>
                    <a:pt x="4235762" y="8159"/>
                  </a:lnTo>
                  <a:lnTo>
                    <a:pt x="4204152" y="9079"/>
                  </a:lnTo>
                  <a:lnTo>
                    <a:pt x="4172542" y="10085"/>
                  </a:lnTo>
                  <a:lnTo>
                    <a:pt x="4140932" y="11186"/>
                  </a:lnTo>
                  <a:lnTo>
                    <a:pt x="4109321" y="12390"/>
                  </a:lnTo>
                  <a:lnTo>
                    <a:pt x="4077711" y="13706"/>
                  </a:lnTo>
                  <a:lnTo>
                    <a:pt x="4046101" y="15145"/>
                  </a:lnTo>
                  <a:lnTo>
                    <a:pt x="4014491" y="16718"/>
                  </a:lnTo>
                  <a:lnTo>
                    <a:pt x="3982881" y="18438"/>
                  </a:lnTo>
                  <a:lnTo>
                    <a:pt x="3951271" y="20319"/>
                  </a:lnTo>
                  <a:lnTo>
                    <a:pt x="3919660" y="22374"/>
                  </a:lnTo>
                  <a:lnTo>
                    <a:pt x="3888050" y="24621"/>
                  </a:lnTo>
                  <a:lnTo>
                    <a:pt x="3856440" y="27077"/>
                  </a:lnTo>
                  <a:lnTo>
                    <a:pt x="3824830" y="29761"/>
                  </a:lnTo>
                  <a:lnTo>
                    <a:pt x="3793220" y="32694"/>
                  </a:lnTo>
                  <a:lnTo>
                    <a:pt x="3761610" y="35898"/>
                  </a:lnTo>
                  <a:lnTo>
                    <a:pt x="3729999" y="39398"/>
                  </a:lnTo>
                  <a:lnTo>
                    <a:pt x="3698389" y="43222"/>
                  </a:lnTo>
                  <a:lnTo>
                    <a:pt x="3666779" y="47397"/>
                  </a:lnTo>
                  <a:lnTo>
                    <a:pt x="3635169" y="51957"/>
                  </a:lnTo>
                  <a:lnTo>
                    <a:pt x="3603559" y="56934"/>
                  </a:lnTo>
                  <a:lnTo>
                    <a:pt x="3571949" y="62367"/>
                  </a:lnTo>
                  <a:lnTo>
                    <a:pt x="3540338" y="68295"/>
                  </a:lnTo>
                  <a:lnTo>
                    <a:pt x="3508728" y="74762"/>
                  </a:lnTo>
                  <a:lnTo>
                    <a:pt x="3477118" y="81816"/>
                  </a:lnTo>
                  <a:lnTo>
                    <a:pt x="3445508" y="89507"/>
                  </a:lnTo>
                  <a:lnTo>
                    <a:pt x="3413898" y="97889"/>
                  </a:lnTo>
                  <a:lnTo>
                    <a:pt x="3382288" y="107022"/>
                  </a:lnTo>
                  <a:lnTo>
                    <a:pt x="3350677" y="116968"/>
                  </a:lnTo>
                  <a:lnTo>
                    <a:pt x="3319067" y="127797"/>
                  </a:lnTo>
                  <a:lnTo>
                    <a:pt x="3287457" y="139580"/>
                  </a:lnTo>
                  <a:lnTo>
                    <a:pt x="3255847" y="152394"/>
                  </a:lnTo>
                  <a:lnTo>
                    <a:pt x="3224237" y="166323"/>
                  </a:lnTo>
                  <a:lnTo>
                    <a:pt x="3192627" y="181455"/>
                  </a:lnTo>
                  <a:lnTo>
                    <a:pt x="3161016" y="197881"/>
                  </a:lnTo>
                  <a:lnTo>
                    <a:pt x="3129406" y="215701"/>
                  </a:lnTo>
                  <a:lnTo>
                    <a:pt x="3097796" y="235017"/>
                  </a:lnTo>
                  <a:lnTo>
                    <a:pt x="3066186" y="255938"/>
                  </a:lnTo>
                  <a:lnTo>
                    <a:pt x="3034576" y="278576"/>
                  </a:lnTo>
                  <a:lnTo>
                    <a:pt x="3002966" y="303048"/>
                  </a:lnTo>
                  <a:lnTo>
                    <a:pt x="2971355" y="329475"/>
                  </a:lnTo>
                  <a:lnTo>
                    <a:pt x="2939745" y="357980"/>
                  </a:lnTo>
                  <a:lnTo>
                    <a:pt x="2908135" y="388688"/>
                  </a:lnTo>
                  <a:lnTo>
                    <a:pt x="2876525" y="421727"/>
                  </a:lnTo>
                  <a:lnTo>
                    <a:pt x="2844915" y="457223"/>
                  </a:lnTo>
                  <a:lnTo>
                    <a:pt x="2813305" y="495300"/>
                  </a:lnTo>
                  <a:lnTo>
                    <a:pt x="2781694" y="536080"/>
                  </a:lnTo>
                  <a:lnTo>
                    <a:pt x="2750084" y="579680"/>
                  </a:lnTo>
                  <a:lnTo>
                    <a:pt x="2718474" y="626209"/>
                  </a:lnTo>
                  <a:lnTo>
                    <a:pt x="2686864" y="675766"/>
                  </a:lnTo>
                  <a:lnTo>
                    <a:pt x="2655254" y="728441"/>
                  </a:lnTo>
                  <a:lnTo>
                    <a:pt x="2623644" y="784309"/>
                  </a:lnTo>
                  <a:lnTo>
                    <a:pt x="2592033" y="843426"/>
                  </a:lnTo>
                  <a:lnTo>
                    <a:pt x="2560423" y="905835"/>
                  </a:lnTo>
                  <a:lnTo>
                    <a:pt x="2528813" y="971553"/>
                  </a:lnTo>
                  <a:lnTo>
                    <a:pt x="2497203" y="1040578"/>
                  </a:lnTo>
                  <a:lnTo>
                    <a:pt x="2465593" y="1112882"/>
                  </a:lnTo>
                  <a:lnTo>
                    <a:pt x="2433982" y="1188414"/>
                  </a:lnTo>
                  <a:lnTo>
                    <a:pt x="2402372" y="1267094"/>
                  </a:lnTo>
                  <a:lnTo>
                    <a:pt x="2370762" y="1348819"/>
                  </a:lnTo>
                  <a:lnTo>
                    <a:pt x="2339152" y="1433458"/>
                  </a:lnTo>
                  <a:lnTo>
                    <a:pt x="2307542" y="1520855"/>
                  </a:lnTo>
                  <a:lnTo>
                    <a:pt x="2275932" y="1610834"/>
                  </a:lnTo>
                  <a:lnTo>
                    <a:pt x="2244321" y="1703195"/>
                  </a:lnTo>
                  <a:lnTo>
                    <a:pt x="2212711" y="1797717"/>
                  </a:lnTo>
                  <a:lnTo>
                    <a:pt x="2181101" y="1894167"/>
                  </a:lnTo>
                  <a:lnTo>
                    <a:pt x="2149491" y="1992295"/>
                  </a:lnTo>
                  <a:lnTo>
                    <a:pt x="2117881" y="2091839"/>
                  </a:lnTo>
                  <a:lnTo>
                    <a:pt x="2086271" y="2192529"/>
                  </a:lnTo>
                  <a:lnTo>
                    <a:pt x="2054660" y="2294087"/>
                  </a:lnTo>
                  <a:lnTo>
                    <a:pt x="2023050" y="2396230"/>
                  </a:lnTo>
                  <a:lnTo>
                    <a:pt x="1991440" y="2498674"/>
                  </a:lnTo>
                  <a:lnTo>
                    <a:pt x="1959830" y="2601130"/>
                  </a:lnTo>
                  <a:lnTo>
                    <a:pt x="1928220" y="2703311"/>
                  </a:lnTo>
                  <a:lnTo>
                    <a:pt x="1896610" y="2804929"/>
                  </a:lnTo>
                  <a:lnTo>
                    <a:pt x="1864999" y="2905700"/>
                  </a:lnTo>
                  <a:lnTo>
                    <a:pt x="1833389" y="3005346"/>
                  </a:lnTo>
                  <a:lnTo>
                    <a:pt x="1801779" y="3103593"/>
                  </a:lnTo>
                  <a:lnTo>
                    <a:pt x="1770169" y="3200177"/>
                  </a:lnTo>
                  <a:lnTo>
                    <a:pt x="1738559" y="3294846"/>
                  </a:lnTo>
                  <a:lnTo>
                    <a:pt x="1706949" y="3387361"/>
                  </a:lnTo>
                  <a:lnTo>
                    <a:pt x="1675338" y="3477498"/>
                  </a:lnTo>
                  <a:lnTo>
                    <a:pt x="1643728" y="3565056"/>
                  </a:lnTo>
                  <a:lnTo>
                    <a:pt x="1612118" y="3649852"/>
                  </a:lnTo>
                  <a:lnTo>
                    <a:pt x="1580508" y="3731728"/>
                  </a:lnTo>
                  <a:lnTo>
                    <a:pt x="1548898" y="3810550"/>
                  </a:lnTo>
                  <a:lnTo>
                    <a:pt x="1517288" y="3886212"/>
                  </a:lnTo>
                  <a:lnTo>
                    <a:pt x="1485677" y="3958632"/>
                  </a:lnTo>
                  <a:lnTo>
                    <a:pt x="1454067" y="4027755"/>
                  </a:lnTo>
                  <a:lnTo>
                    <a:pt x="1422457" y="4093553"/>
                  </a:lnTo>
                  <a:lnTo>
                    <a:pt x="1390847" y="4156022"/>
                  </a:lnTo>
                  <a:lnTo>
                    <a:pt x="1359237" y="4215179"/>
                  </a:lnTo>
                  <a:lnTo>
                    <a:pt x="1327627" y="4271064"/>
                  </a:lnTo>
                  <a:lnTo>
                    <a:pt x="1296016" y="4323736"/>
                  </a:lnTo>
                  <a:lnTo>
                    <a:pt x="1264406" y="4373270"/>
                  </a:lnTo>
                  <a:lnTo>
                    <a:pt x="1232796" y="4419755"/>
                  </a:lnTo>
                  <a:lnTo>
                    <a:pt x="1201186" y="4463292"/>
                  </a:lnTo>
                  <a:lnTo>
                    <a:pt x="1169576" y="4503992"/>
                  </a:lnTo>
                  <a:lnTo>
                    <a:pt x="1137966" y="4541972"/>
                  </a:lnTo>
                  <a:lnTo>
                    <a:pt x="1106355" y="4577355"/>
                  </a:lnTo>
                  <a:lnTo>
                    <a:pt x="1074745" y="4610268"/>
                  </a:lnTo>
                  <a:lnTo>
                    <a:pt x="1043135" y="4640838"/>
                  </a:lnTo>
                  <a:lnTo>
                    <a:pt x="1011525" y="4669194"/>
                  </a:lnTo>
                  <a:lnTo>
                    <a:pt x="979915" y="4695464"/>
                  </a:lnTo>
                  <a:lnTo>
                    <a:pt x="948305" y="4719771"/>
                  </a:lnTo>
                  <a:lnTo>
                    <a:pt x="916694" y="4742238"/>
                  </a:lnTo>
                  <a:lnTo>
                    <a:pt x="885084" y="4762984"/>
                  </a:lnTo>
                  <a:lnTo>
                    <a:pt x="853474" y="4782122"/>
                  </a:lnTo>
                  <a:lnTo>
                    <a:pt x="821864" y="4799761"/>
                  </a:lnTo>
                  <a:lnTo>
                    <a:pt x="790254" y="4816007"/>
                  </a:lnTo>
                  <a:lnTo>
                    <a:pt x="758644" y="4830957"/>
                  </a:lnTo>
                  <a:lnTo>
                    <a:pt x="727033" y="4844706"/>
                  </a:lnTo>
                  <a:lnTo>
                    <a:pt x="695423" y="4857342"/>
                  </a:lnTo>
                  <a:lnTo>
                    <a:pt x="663813" y="4868949"/>
                  </a:lnTo>
                  <a:lnTo>
                    <a:pt x="632203" y="4879605"/>
                  </a:lnTo>
                  <a:lnTo>
                    <a:pt x="600593" y="4889383"/>
                  </a:lnTo>
                  <a:lnTo>
                    <a:pt x="568983" y="4898351"/>
                  </a:lnTo>
                  <a:lnTo>
                    <a:pt x="537372" y="4906572"/>
                  </a:lnTo>
                  <a:lnTo>
                    <a:pt x="505762" y="4914107"/>
                  </a:lnTo>
                  <a:lnTo>
                    <a:pt x="474152" y="4921010"/>
                  </a:lnTo>
                  <a:lnTo>
                    <a:pt x="442542" y="4927332"/>
                  </a:lnTo>
                  <a:lnTo>
                    <a:pt x="410932" y="4933120"/>
                  </a:lnTo>
                  <a:lnTo>
                    <a:pt x="379322" y="4938417"/>
                  </a:lnTo>
                  <a:lnTo>
                    <a:pt x="347711" y="4943265"/>
                  </a:lnTo>
                  <a:lnTo>
                    <a:pt x="316101" y="4947700"/>
                  </a:lnTo>
                  <a:lnTo>
                    <a:pt x="284491" y="4951757"/>
                  </a:lnTo>
                  <a:lnTo>
                    <a:pt x="252881" y="4955467"/>
                  </a:lnTo>
                  <a:lnTo>
                    <a:pt x="221271" y="4958859"/>
                  </a:lnTo>
                  <a:lnTo>
                    <a:pt x="189661" y="4961960"/>
                  </a:lnTo>
                  <a:lnTo>
                    <a:pt x="158050" y="4964794"/>
                  </a:lnTo>
                  <a:lnTo>
                    <a:pt x="126440" y="4967384"/>
                  </a:lnTo>
                  <a:lnTo>
                    <a:pt x="94830" y="4969751"/>
                  </a:lnTo>
                  <a:lnTo>
                    <a:pt x="63220" y="4971914"/>
                  </a:lnTo>
                  <a:lnTo>
                    <a:pt x="31610" y="4973890"/>
                  </a:lnTo>
                  <a:lnTo>
                    <a:pt x="0" y="4975695"/>
                  </a:lnTo>
                  <a:close/>
                </a:path>
              </a:pathLst>
            </a:custGeom>
            <a:solidFill>
              <a:srgbClr val="FD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99579" y="1109462"/>
              <a:ext cx="4773135" cy="4971103"/>
            </a:xfrm>
            <a:custGeom>
              <a:avLst/>
              <a:pathLst>
                <a:path w="4773135" h="4971103">
                  <a:moveTo>
                    <a:pt x="0" y="4971103"/>
                  </a:moveTo>
                  <a:lnTo>
                    <a:pt x="31610" y="4968902"/>
                  </a:lnTo>
                  <a:lnTo>
                    <a:pt x="63220" y="4966497"/>
                  </a:lnTo>
                  <a:lnTo>
                    <a:pt x="94830" y="4963869"/>
                  </a:lnTo>
                  <a:lnTo>
                    <a:pt x="126440" y="4960997"/>
                  </a:lnTo>
                  <a:lnTo>
                    <a:pt x="158050" y="4957859"/>
                  </a:lnTo>
                  <a:lnTo>
                    <a:pt x="189661" y="4954431"/>
                  </a:lnTo>
                  <a:lnTo>
                    <a:pt x="221271" y="4950686"/>
                  </a:lnTo>
                  <a:lnTo>
                    <a:pt x="252881" y="4946597"/>
                  </a:lnTo>
                  <a:lnTo>
                    <a:pt x="284491" y="4942131"/>
                  </a:lnTo>
                  <a:lnTo>
                    <a:pt x="316101" y="4937257"/>
                  </a:lnTo>
                  <a:lnTo>
                    <a:pt x="347711" y="4931936"/>
                  </a:lnTo>
                  <a:lnTo>
                    <a:pt x="379322" y="4926129"/>
                  </a:lnTo>
                  <a:lnTo>
                    <a:pt x="410932" y="4919795"/>
                  </a:lnTo>
                  <a:lnTo>
                    <a:pt x="442542" y="4912886"/>
                  </a:lnTo>
                  <a:lnTo>
                    <a:pt x="474152" y="4905353"/>
                  </a:lnTo>
                  <a:lnTo>
                    <a:pt x="505762" y="4897142"/>
                  </a:lnTo>
                  <a:lnTo>
                    <a:pt x="537372" y="4888196"/>
                  </a:lnTo>
                  <a:lnTo>
                    <a:pt x="568983" y="4878451"/>
                  </a:lnTo>
                  <a:lnTo>
                    <a:pt x="600593" y="4867842"/>
                  </a:lnTo>
                  <a:lnTo>
                    <a:pt x="632203" y="4856297"/>
                  </a:lnTo>
                  <a:lnTo>
                    <a:pt x="663813" y="4843740"/>
                  </a:lnTo>
                  <a:lnTo>
                    <a:pt x="695423" y="4830090"/>
                  </a:lnTo>
                  <a:lnTo>
                    <a:pt x="727033" y="4815259"/>
                  </a:lnTo>
                  <a:lnTo>
                    <a:pt x="758644" y="4799158"/>
                  </a:lnTo>
                  <a:lnTo>
                    <a:pt x="790254" y="4781688"/>
                  </a:lnTo>
                  <a:lnTo>
                    <a:pt x="821864" y="4762749"/>
                  </a:lnTo>
                  <a:lnTo>
                    <a:pt x="853474" y="4742232"/>
                  </a:lnTo>
                  <a:lnTo>
                    <a:pt x="885084" y="4720028"/>
                  </a:lnTo>
                  <a:lnTo>
                    <a:pt x="916694" y="4696019"/>
                  </a:lnTo>
                  <a:lnTo>
                    <a:pt x="948305" y="4670088"/>
                  </a:lnTo>
                  <a:lnTo>
                    <a:pt x="979915" y="4642110"/>
                  </a:lnTo>
                  <a:lnTo>
                    <a:pt x="1011525" y="4611962"/>
                  </a:lnTo>
                  <a:lnTo>
                    <a:pt x="1043135" y="4579516"/>
                  </a:lnTo>
                  <a:lnTo>
                    <a:pt x="1074745" y="4544647"/>
                  </a:lnTo>
                  <a:lnTo>
                    <a:pt x="1106355" y="4507229"/>
                  </a:lnTo>
                  <a:lnTo>
                    <a:pt x="1137966" y="4467140"/>
                  </a:lnTo>
                  <a:lnTo>
                    <a:pt x="1169576" y="4424262"/>
                  </a:lnTo>
                  <a:lnTo>
                    <a:pt x="1201186" y="4378485"/>
                  </a:lnTo>
                  <a:lnTo>
                    <a:pt x="1232796" y="4329706"/>
                  </a:lnTo>
                  <a:lnTo>
                    <a:pt x="1264406" y="4277833"/>
                  </a:lnTo>
                  <a:lnTo>
                    <a:pt x="1296016" y="4222789"/>
                  </a:lnTo>
                  <a:lnTo>
                    <a:pt x="1327627" y="4164511"/>
                  </a:lnTo>
                  <a:lnTo>
                    <a:pt x="1359237" y="4102954"/>
                  </a:lnTo>
                  <a:lnTo>
                    <a:pt x="1390847" y="4038094"/>
                  </a:lnTo>
                  <a:lnTo>
                    <a:pt x="1422457" y="3969928"/>
                  </a:lnTo>
                  <a:lnTo>
                    <a:pt x="1454067" y="3898477"/>
                  </a:lnTo>
                  <a:lnTo>
                    <a:pt x="1485677" y="3823788"/>
                  </a:lnTo>
                  <a:lnTo>
                    <a:pt x="1517288" y="3745932"/>
                  </a:lnTo>
                  <a:lnTo>
                    <a:pt x="1548898" y="3665006"/>
                  </a:lnTo>
                  <a:lnTo>
                    <a:pt x="1580508" y="3581135"/>
                  </a:lnTo>
                  <a:lnTo>
                    <a:pt x="1612118" y="3494467"/>
                  </a:lnTo>
                  <a:lnTo>
                    <a:pt x="1643728" y="3405175"/>
                  </a:lnTo>
                  <a:lnTo>
                    <a:pt x="1675338" y="3313451"/>
                  </a:lnTo>
                  <a:lnTo>
                    <a:pt x="1706949" y="3219511"/>
                  </a:lnTo>
                  <a:lnTo>
                    <a:pt x="1738559" y="3123584"/>
                  </a:lnTo>
                  <a:lnTo>
                    <a:pt x="1770169" y="3025917"/>
                  </a:lnTo>
                  <a:lnTo>
                    <a:pt x="1801779" y="2926769"/>
                  </a:lnTo>
                  <a:lnTo>
                    <a:pt x="1833389" y="2826405"/>
                  </a:lnTo>
                  <a:lnTo>
                    <a:pt x="1864999" y="2725103"/>
                  </a:lnTo>
                  <a:lnTo>
                    <a:pt x="1896610" y="2623143"/>
                  </a:lnTo>
                  <a:lnTo>
                    <a:pt x="1928220" y="2520810"/>
                  </a:lnTo>
                  <a:lnTo>
                    <a:pt x="1959830" y="2418390"/>
                  </a:lnTo>
                  <a:lnTo>
                    <a:pt x="1991440" y="2316171"/>
                  </a:lnTo>
                  <a:lnTo>
                    <a:pt x="2023050" y="2214439"/>
                  </a:lnTo>
                  <a:lnTo>
                    <a:pt x="2054660" y="2113479"/>
                  </a:lnTo>
                  <a:lnTo>
                    <a:pt x="2086271" y="2013571"/>
                  </a:lnTo>
                  <a:lnTo>
                    <a:pt x="2117881" y="1914990"/>
                  </a:lnTo>
                  <a:lnTo>
                    <a:pt x="2149491" y="1818001"/>
                  </a:lnTo>
                  <a:lnTo>
                    <a:pt x="2181101" y="1722860"/>
                  </a:lnTo>
                  <a:lnTo>
                    <a:pt x="2212711" y="1629810"/>
                  </a:lnTo>
                  <a:lnTo>
                    <a:pt x="2244321" y="1539076"/>
                  </a:lnTo>
                  <a:lnTo>
                    <a:pt x="2275932" y="1450867"/>
                  </a:lnTo>
                  <a:lnTo>
                    <a:pt x="2307542" y="1365371"/>
                  </a:lnTo>
                  <a:lnTo>
                    <a:pt x="2339152" y="1282751"/>
                  </a:lnTo>
                  <a:lnTo>
                    <a:pt x="2370762" y="1203149"/>
                  </a:lnTo>
                  <a:lnTo>
                    <a:pt x="2402372" y="1126677"/>
                  </a:lnTo>
                  <a:lnTo>
                    <a:pt x="2433982" y="1053424"/>
                  </a:lnTo>
                  <a:lnTo>
                    <a:pt x="2465593" y="983451"/>
                  </a:lnTo>
                  <a:lnTo>
                    <a:pt x="2497203" y="916795"/>
                  </a:lnTo>
                  <a:lnTo>
                    <a:pt x="2528813" y="853465"/>
                  </a:lnTo>
                  <a:lnTo>
                    <a:pt x="2560423" y="793450"/>
                  </a:lnTo>
                  <a:lnTo>
                    <a:pt x="2592033" y="736716"/>
                  </a:lnTo>
                  <a:lnTo>
                    <a:pt x="2623644" y="683208"/>
                  </a:lnTo>
                  <a:lnTo>
                    <a:pt x="2655254" y="632857"/>
                  </a:lnTo>
                  <a:lnTo>
                    <a:pt x="2686864" y="585577"/>
                  </a:lnTo>
                  <a:lnTo>
                    <a:pt x="2718474" y="541270"/>
                  </a:lnTo>
                  <a:lnTo>
                    <a:pt x="2750084" y="499829"/>
                  </a:lnTo>
                  <a:lnTo>
                    <a:pt x="2781694" y="461137"/>
                  </a:lnTo>
                  <a:lnTo>
                    <a:pt x="2813305" y="425073"/>
                  </a:lnTo>
                  <a:lnTo>
                    <a:pt x="2844915" y="391511"/>
                  </a:lnTo>
                  <a:lnTo>
                    <a:pt x="2876525" y="360325"/>
                  </a:lnTo>
                  <a:lnTo>
                    <a:pt x="2908135" y="331385"/>
                  </a:lnTo>
                  <a:lnTo>
                    <a:pt x="2939745" y="304566"/>
                  </a:lnTo>
                  <a:lnTo>
                    <a:pt x="2971355" y="279740"/>
                  </a:lnTo>
                  <a:lnTo>
                    <a:pt x="3002966" y="256786"/>
                  </a:lnTo>
                  <a:lnTo>
                    <a:pt x="3034576" y="235584"/>
                  </a:lnTo>
                  <a:lnTo>
                    <a:pt x="3066186" y="216020"/>
                  </a:lnTo>
                  <a:lnTo>
                    <a:pt x="3097796" y="197983"/>
                  </a:lnTo>
                  <a:lnTo>
                    <a:pt x="3129406" y="181366"/>
                  </a:lnTo>
                  <a:lnTo>
                    <a:pt x="3161016" y="166071"/>
                  </a:lnTo>
                  <a:lnTo>
                    <a:pt x="3192627" y="152002"/>
                  </a:lnTo>
                  <a:lnTo>
                    <a:pt x="3224237" y="139068"/>
                  </a:lnTo>
                  <a:lnTo>
                    <a:pt x="3255847" y="127186"/>
                  </a:lnTo>
                  <a:lnTo>
                    <a:pt x="3287457" y="116275"/>
                  </a:lnTo>
                  <a:lnTo>
                    <a:pt x="3319067" y="106262"/>
                  </a:lnTo>
                  <a:lnTo>
                    <a:pt x="3350677" y="97077"/>
                  </a:lnTo>
                  <a:lnTo>
                    <a:pt x="3382288" y="88654"/>
                  </a:lnTo>
                  <a:lnTo>
                    <a:pt x="3413898" y="80934"/>
                  </a:lnTo>
                  <a:lnTo>
                    <a:pt x="3445508" y="73861"/>
                  </a:lnTo>
                  <a:lnTo>
                    <a:pt x="3477118" y="67382"/>
                  </a:lnTo>
                  <a:lnTo>
                    <a:pt x="3508728" y="61450"/>
                  </a:lnTo>
                  <a:lnTo>
                    <a:pt x="3540338" y="56020"/>
                  </a:lnTo>
                  <a:lnTo>
                    <a:pt x="3571949" y="51050"/>
                  </a:lnTo>
                  <a:lnTo>
                    <a:pt x="3603559" y="46503"/>
                  </a:lnTo>
                  <a:lnTo>
                    <a:pt x="3635169" y="42343"/>
                  </a:lnTo>
                  <a:lnTo>
                    <a:pt x="3666779" y="38539"/>
                  </a:lnTo>
                  <a:lnTo>
                    <a:pt x="3698389" y="35061"/>
                  </a:lnTo>
                  <a:lnTo>
                    <a:pt x="3729999" y="31880"/>
                  </a:lnTo>
                  <a:lnTo>
                    <a:pt x="3761610" y="28973"/>
                  </a:lnTo>
                  <a:lnTo>
                    <a:pt x="3793220" y="26316"/>
                  </a:lnTo>
                  <a:lnTo>
                    <a:pt x="3824830" y="23888"/>
                  </a:lnTo>
                  <a:lnTo>
                    <a:pt x="3856440" y="21669"/>
                  </a:lnTo>
                  <a:lnTo>
                    <a:pt x="3888050" y="19642"/>
                  </a:lnTo>
                  <a:lnTo>
                    <a:pt x="3919660" y="17790"/>
                  </a:lnTo>
                  <a:lnTo>
                    <a:pt x="3951271" y="16098"/>
                  </a:lnTo>
                  <a:lnTo>
                    <a:pt x="3982881" y="14553"/>
                  </a:lnTo>
                  <a:lnTo>
                    <a:pt x="4014491" y="13142"/>
                  </a:lnTo>
                  <a:lnTo>
                    <a:pt x="4046101" y="11853"/>
                  </a:lnTo>
                  <a:lnTo>
                    <a:pt x="4077711" y="10676"/>
                  </a:lnTo>
                  <a:lnTo>
                    <a:pt x="4109321" y="9602"/>
                  </a:lnTo>
                  <a:lnTo>
                    <a:pt x="4140932" y="8620"/>
                  </a:lnTo>
                  <a:lnTo>
                    <a:pt x="4172542" y="7724"/>
                  </a:lnTo>
                  <a:lnTo>
                    <a:pt x="4204152" y="6906"/>
                  </a:lnTo>
                  <a:lnTo>
                    <a:pt x="4235762" y="6159"/>
                  </a:lnTo>
                  <a:lnTo>
                    <a:pt x="4267372" y="5478"/>
                  </a:lnTo>
                  <a:lnTo>
                    <a:pt x="4298982" y="4855"/>
                  </a:lnTo>
                  <a:lnTo>
                    <a:pt x="4330593" y="4287"/>
                  </a:lnTo>
                  <a:lnTo>
                    <a:pt x="4362203" y="3768"/>
                  </a:lnTo>
                  <a:lnTo>
                    <a:pt x="4393813" y="3295"/>
                  </a:lnTo>
                  <a:lnTo>
                    <a:pt x="4425423" y="2863"/>
                  </a:lnTo>
                  <a:lnTo>
                    <a:pt x="4457033" y="2468"/>
                  </a:lnTo>
                  <a:lnTo>
                    <a:pt x="4488643" y="2109"/>
                  </a:lnTo>
                  <a:lnTo>
                    <a:pt x="4520254" y="1780"/>
                  </a:lnTo>
                  <a:lnTo>
                    <a:pt x="4551864" y="1480"/>
                  </a:lnTo>
                  <a:lnTo>
                    <a:pt x="4583474" y="1206"/>
                  </a:lnTo>
                  <a:lnTo>
                    <a:pt x="4615084" y="957"/>
                  </a:lnTo>
                  <a:lnTo>
                    <a:pt x="4646694" y="729"/>
                  </a:lnTo>
                  <a:lnTo>
                    <a:pt x="4678304" y="521"/>
                  </a:lnTo>
                  <a:lnTo>
                    <a:pt x="4709915" y="331"/>
                  </a:lnTo>
                  <a:lnTo>
                    <a:pt x="4741525" y="158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9579" y="1109946"/>
              <a:ext cx="4773135" cy="4975211"/>
            </a:xfrm>
            <a:custGeom>
              <a:avLst/>
              <a:pathLst>
                <a:path w="4773135" h="4975211">
                  <a:moveTo>
                    <a:pt x="4773135" y="0"/>
                  </a:moveTo>
                  <a:lnTo>
                    <a:pt x="4741525" y="200"/>
                  </a:lnTo>
                  <a:lnTo>
                    <a:pt x="4709915" y="419"/>
                  </a:lnTo>
                  <a:lnTo>
                    <a:pt x="4678304" y="659"/>
                  </a:lnTo>
                  <a:lnTo>
                    <a:pt x="4646694" y="921"/>
                  </a:lnTo>
                  <a:lnTo>
                    <a:pt x="4615084" y="1208"/>
                  </a:lnTo>
                  <a:lnTo>
                    <a:pt x="4583474" y="1522"/>
                  </a:lnTo>
                  <a:lnTo>
                    <a:pt x="4551864" y="1865"/>
                  </a:lnTo>
                  <a:lnTo>
                    <a:pt x="4520254" y="2240"/>
                  </a:lnTo>
                  <a:lnTo>
                    <a:pt x="4488643" y="2651"/>
                  </a:lnTo>
                  <a:lnTo>
                    <a:pt x="4457033" y="3100"/>
                  </a:lnTo>
                  <a:lnTo>
                    <a:pt x="4425423" y="3592"/>
                  </a:lnTo>
                  <a:lnTo>
                    <a:pt x="4393813" y="4129"/>
                  </a:lnTo>
                  <a:lnTo>
                    <a:pt x="4362203" y="4717"/>
                  </a:lnTo>
                  <a:lnTo>
                    <a:pt x="4330593" y="5361"/>
                  </a:lnTo>
                  <a:lnTo>
                    <a:pt x="4298982" y="6064"/>
                  </a:lnTo>
                  <a:lnTo>
                    <a:pt x="4267372" y="6833"/>
                  </a:lnTo>
                  <a:lnTo>
                    <a:pt x="4235762" y="7675"/>
                  </a:lnTo>
                  <a:lnTo>
                    <a:pt x="4204152" y="8595"/>
                  </a:lnTo>
                  <a:lnTo>
                    <a:pt x="4172542" y="9601"/>
                  </a:lnTo>
                  <a:lnTo>
                    <a:pt x="4140932" y="10702"/>
                  </a:lnTo>
                  <a:lnTo>
                    <a:pt x="4109321" y="11905"/>
                  </a:lnTo>
                  <a:lnTo>
                    <a:pt x="4077711" y="13222"/>
                  </a:lnTo>
                  <a:lnTo>
                    <a:pt x="4046101" y="14661"/>
                  </a:lnTo>
                  <a:lnTo>
                    <a:pt x="4014491" y="16234"/>
                  </a:lnTo>
                  <a:lnTo>
                    <a:pt x="3982881" y="17954"/>
                  </a:lnTo>
                  <a:lnTo>
                    <a:pt x="3951271" y="19835"/>
                  </a:lnTo>
                  <a:lnTo>
                    <a:pt x="3919660" y="21890"/>
                  </a:lnTo>
                  <a:lnTo>
                    <a:pt x="3888050" y="24137"/>
                  </a:lnTo>
                  <a:lnTo>
                    <a:pt x="3856440" y="26593"/>
                  </a:lnTo>
                  <a:lnTo>
                    <a:pt x="3824830" y="29277"/>
                  </a:lnTo>
                  <a:lnTo>
                    <a:pt x="3793220" y="32210"/>
                  </a:lnTo>
                  <a:lnTo>
                    <a:pt x="3761610" y="35414"/>
                  </a:lnTo>
                  <a:lnTo>
                    <a:pt x="3729999" y="38914"/>
                  </a:lnTo>
                  <a:lnTo>
                    <a:pt x="3698389" y="42738"/>
                  </a:lnTo>
                  <a:lnTo>
                    <a:pt x="3666779" y="46913"/>
                  </a:lnTo>
                  <a:lnTo>
                    <a:pt x="3635169" y="51473"/>
                  </a:lnTo>
                  <a:lnTo>
                    <a:pt x="3603559" y="56450"/>
                  </a:lnTo>
                  <a:lnTo>
                    <a:pt x="3571949" y="61883"/>
                  </a:lnTo>
                  <a:lnTo>
                    <a:pt x="3540338" y="67811"/>
                  </a:lnTo>
                  <a:lnTo>
                    <a:pt x="3508728" y="74278"/>
                  </a:lnTo>
                  <a:lnTo>
                    <a:pt x="3477118" y="81332"/>
                  </a:lnTo>
                  <a:lnTo>
                    <a:pt x="3445508" y="89023"/>
                  </a:lnTo>
                  <a:lnTo>
                    <a:pt x="3413898" y="97405"/>
                  </a:lnTo>
                  <a:lnTo>
                    <a:pt x="3382288" y="106538"/>
                  </a:lnTo>
                  <a:lnTo>
                    <a:pt x="3350677" y="116484"/>
                  </a:lnTo>
                  <a:lnTo>
                    <a:pt x="3319067" y="127313"/>
                  </a:lnTo>
                  <a:lnTo>
                    <a:pt x="3287457" y="139095"/>
                  </a:lnTo>
                  <a:lnTo>
                    <a:pt x="3255847" y="151910"/>
                  </a:lnTo>
                  <a:lnTo>
                    <a:pt x="3224237" y="165839"/>
                  </a:lnTo>
                  <a:lnTo>
                    <a:pt x="3192627" y="180971"/>
                  </a:lnTo>
                  <a:lnTo>
                    <a:pt x="3161016" y="197397"/>
                  </a:lnTo>
                  <a:lnTo>
                    <a:pt x="3129406" y="215217"/>
                  </a:lnTo>
                  <a:lnTo>
                    <a:pt x="3097796" y="234533"/>
                  </a:lnTo>
                  <a:lnTo>
                    <a:pt x="3066186" y="255454"/>
                  </a:lnTo>
                  <a:lnTo>
                    <a:pt x="3034576" y="278092"/>
                  </a:lnTo>
                  <a:lnTo>
                    <a:pt x="3002966" y="302564"/>
                  </a:lnTo>
                  <a:lnTo>
                    <a:pt x="2971355" y="328991"/>
                  </a:lnTo>
                  <a:lnTo>
                    <a:pt x="2939745" y="357496"/>
                  </a:lnTo>
                  <a:lnTo>
                    <a:pt x="2908135" y="388204"/>
                  </a:lnTo>
                  <a:lnTo>
                    <a:pt x="2876525" y="421243"/>
                  </a:lnTo>
                  <a:lnTo>
                    <a:pt x="2844915" y="456739"/>
                  </a:lnTo>
                  <a:lnTo>
                    <a:pt x="2813305" y="494816"/>
                  </a:lnTo>
                  <a:lnTo>
                    <a:pt x="2781694" y="535596"/>
                  </a:lnTo>
                  <a:lnTo>
                    <a:pt x="2750084" y="579196"/>
                  </a:lnTo>
                  <a:lnTo>
                    <a:pt x="2718474" y="625725"/>
                  </a:lnTo>
                  <a:lnTo>
                    <a:pt x="2686864" y="675282"/>
                  </a:lnTo>
                  <a:lnTo>
                    <a:pt x="2655254" y="727957"/>
                  </a:lnTo>
                  <a:lnTo>
                    <a:pt x="2623644" y="783824"/>
                  </a:lnTo>
                  <a:lnTo>
                    <a:pt x="2592033" y="842942"/>
                  </a:lnTo>
                  <a:lnTo>
                    <a:pt x="2560423" y="905351"/>
                  </a:lnTo>
                  <a:lnTo>
                    <a:pt x="2528813" y="971069"/>
                  </a:lnTo>
                  <a:lnTo>
                    <a:pt x="2497203" y="1040094"/>
                  </a:lnTo>
                  <a:lnTo>
                    <a:pt x="2465593" y="1112398"/>
                  </a:lnTo>
                  <a:lnTo>
                    <a:pt x="2433982" y="1187930"/>
                  </a:lnTo>
                  <a:lnTo>
                    <a:pt x="2402372" y="1266610"/>
                  </a:lnTo>
                  <a:lnTo>
                    <a:pt x="2370762" y="1348335"/>
                  </a:lnTo>
                  <a:lnTo>
                    <a:pt x="2339152" y="1432974"/>
                  </a:lnTo>
                  <a:lnTo>
                    <a:pt x="2307542" y="1520371"/>
                  </a:lnTo>
                  <a:lnTo>
                    <a:pt x="2275932" y="1610350"/>
                  </a:lnTo>
                  <a:lnTo>
                    <a:pt x="2244321" y="1702710"/>
                  </a:lnTo>
                  <a:lnTo>
                    <a:pt x="2212711" y="1797233"/>
                  </a:lnTo>
                  <a:lnTo>
                    <a:pt x="2181101" y="1893683"/>
                  </a:lnTo>
                  <a:lnTo>
                    <a:pt x="2149491" y="1991811"/>
                  </a:lnTo>
                  <a:lnTo>
                    <a:pt x="2117881" y="2091355"/>
                  </a:lnTo>
                  <a:lnTo>
                    <a:pt x="2086271" y="2192045"/>
                  </a:lnTo>
                  <a:lnTo>
                    <a:pt x="2054660" y="2293603"/>
                  </a:lnTo>
                  <a:lnTo>
                    <a:pt x="2023050" y="2395746"/>
                  </a:lnTo>
                  <a:lnTo>
                    <a:pt x="1991440" y="2498190"/>
                  </a:lnTo>
                  <a:lnTo>
                    <a:pt x="1959830" y="2600646"/>
                  </a:lnTo>
                  <a:lnTo>
                    <a:pt x="1928220" y="2702827"/>
                  </a:lnTo>
                  <a:lnTo>
                    <a:pt x="1896610" y="2804445"/>
                  </a:lnTo>
                  <a:lnTo>
                    <a:pt x="1864999" y="2905216"/>
                  </a:lnTo>
                  <a:lnTo>
                    <a:pt x="1833389" y="3004862"/>
                  </a:lnTo>
                  <a:lnTo>
                    <a:pt x="1801779" y="3103109"/>
                  </a:lnTo>
                  <a:lnTo>
                    <a:pt x="1770169" y="3199693"/>
                  </a:lnTo>
                  <a:lnTo>
                    <a:pt x="1738559" y="3294362"/>
                  </a:lnTo>
                  <a:lnTo>
                    <a:pt x="1706949" y="3386876"/>
                  </a:lnTo>
                  <a:lnTo>
                    <a:pt x="1675338" y="3477014"/>
                  </a:lnTo>
                  <a:lnTo>
                    <a:pt x="1643728" y="3564572"/>
                  </a:lnTo>
                  <a:lnTo>
                    <a:pt x="1612118" y="3649368"/>
                  </a:lnTo>
                  <a:lnTo>
                    <a:pt x="1580508" y="3731244"/>
                  </a:lnTo>
                  <a:lnTo>
                    <a:pt x="1548898" y="3810066"/>
                  </a:lnTo>
                  <a:lnTo>
                    <a:pt x="1517288" y="3885728"/>
                  </a:lnTo>
                  <a:lnTo>
                    <a:pt x="1485677" y="3958148"/>
                  </a:lnTo>
                  <a:lnTo>
                    <a:pt x="1454067" y="4027271"/>
                  </a:lnTo>
                  <a:lnTo>
                    <a:pt x="1422457" y="4093069"/>
                  </a:lnTo>
                  <a:lnTo>
                    <a:pt x="1390847" y="4155537"/>
                  </a:lnTo>
                  <a:lnTo>
                    <a:pt x="1359237" y="4214695"/>
                  </a:lnTo>
                  <a:lnTo>
                    <a:pt x="1327627" y="4270580"/>
                  </a:lnTo>
                  <a:lnTo>
                    <a:pt x="1296016" y="4323252"/>
                  </a:lnTo>
                  <a:lnTo>
                    <a:pt x="1264406" y="4372786"/>
                  </a:lnTo>
                  <a:lnTo>
                    <a:pt x="1232796" y="4419271"/>
                  </a:lnTo>
                  <a:lnTo>
                    <a:pt x="1201186" y="4462808"/>
                  </a:lnTo>
                  <a:lnTo>
                    <a:pt x="1169576" y="4503508"/>
                  </a:lnTo>
                  <a:lnTo>
                    <a:pt x="1137966" y="4541488"/>
                  </a:lnTo>
                  <a:lnTo>
                    <a:pt x="1106355" y="4576871"/>
                  </a:lnTo>
                  <a:lnTo>
                    <a:pt x="1074745" y="4609783"/>
                  </a:lnTo>
                  <a:lnTo>
                    <a:pt x="1043135" y="4640354"/>
                  </a:lnTo>
                  <a:lnTo>
                    <a:pt x="1011525" y="4668710"/>
                  </a:lnTo>
                  <a:lnTo>
                    <a:pt x="979915" y="4694979"/>
                  </a:lnTo>
                  <a:lnTo>
                    <a:pt x="948305" y="4719287"/>
                  </a:lnTo>
                  <a:lnTo>
                    <a:pt x="916694" y="4741754"/>
                  </a:lnTo>
                  <a:lnTo>
                    <a:pt x="885084" y="4762500"/>
                  </a:lnTo>
                  <a:lnTo>
                    <a:pt x="853474" y="4781638"/>
                  </a:lnTo>
                  <a:lnTo>
                    <a:pt x="821864" y="4799277"/>
                  </a:lnTo>
                  <a:lnTo>
                    <a:pt x="790254" y="4815522"/>
                  </a:lnTo>
                  <a:lnTo>
                    <a:pt x="758644" y="4830473"/>
                  </a:lnTo>
                  <a:lnTo>
                    <a:pt x="727033" y="4844222"/>
                  </a:lnTo>
                  <a:lnTo>
                    <a:pt x="695423" y="4856858"/>
                  </a:lnTo>
                  <a:lnTo>
                    <a:pt x="663813" y="4868465"/>
                  </a:lnTo>
                  <a:lnTo>
                    <a:pt x="632203" y="4879121"/>
                  </a:lnTo>
                  <a:lnTo>
                    <a:pt x="600593" y="4888899"/>
                  </a:lnTo>
                  <a:lnTo>
                    <a:pt x="568983" y="4897867"/>
                  </a:lnTo>
                  <a:lnTo>
                    <a:pt x="537372" y="4906088"/>
                  </a:lnTo>
                  <a:lnTo>
                    <a:pt x="505762" y="4913623"/>
                  </a:lnTo>
                  <a:lnTo>
                    <a:pt x="474152" y="4920526"/>
                  </a:lnTo>
                  <a:lnTo>
                    <a:pt x="442542" y="4926848"/>
                  </a:lnTo>
                  <a:lnTo>
                    <a:pt x="410932" y="4932636"/>
                  </a:lnTo>
                  <a:lnTo>
                    <a:pt x="379322" y="4937933"/>
                  </a:lnTo>
                  <a:lnTo>
                    <a:pt x="347711" y="4942781"/>
                  </a:lnTo>
                  <a:lnTo>
                    <a:pt x="316101" y="4947216"/>
                  </a:lnTo>
                  <a:lnTo>
                    <a:pt x="284491" y="4951273"/>
                  </a:lnTo>
                  <a:lnTo>
                    <a:pt x="252881" y="4954983"/>
                  </a:lnTo>
                  <a:lnTo>
                    <a:pt x="221271" y="4958375"/>
                  </a:lnTo>
                  <a:lnTo>
                    <a:pt x="189661" y="4961476"/>
                  </a:lnTo>
                  <a:lnTo>
                    <a:pt x="158050" y="4964310"/>
                  </a:lnTo>
                  <a:lnTo>
                    <a:pt x="126440" y="4966900"/>
                  </a:lnTo>
                  <a:lnTo>
                    <a:pt x="94830" y="4969267"/>
                  </a:lnTo>
                  <a:lnTo>
                    <a:pt x="63220" y="4971430"/>
                  </a:lnTo>
                  <a:lnTo>
                    <a:pt x="31610" y="4973406"/>
                  </a:lnTo>
                  <a:lnTo>
                    <a:pt x="0" y="4975211"/>
                  </a:lnTo>
                  <a:lnTo>
                    <a:pt x="0" y="49752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99579" y="1110084"/>
              <a:ext cx="4773135" cy="4980245"/>
            </a:xfrm>
            <a:custGeom>
              <a:avLst/>
              <a:pathLst>
                <a:path w="4773135" h="4980245">
                  <a:moveTo>
                    <a:pt x="0" y="4976907"/>
                  </a:moveTo>
                  <a:lnTo>
                    <a:pt x="31610" y="4975305"/>
                  </a:lnTo>
                  <a:lnTo>
                    <a:pt x="63220" y="4973553"/>
                  </a:lnTo>
                  <a:lnTo>
                    <a:pt x="94830" y="4971637"/>
                  </a:lnTo>
                  <a:lnTo>
                    <a:pt x="126440" y="4969544"/>
                  </a:lnTo>
                  <a:lnTo>
                    <a:pt x="158050" y="4967255"/>
                  </a:lnTo>
                  <a:lnTo>
                    <a:pt x="189661" y="4964754"/>
                  </a:lnTo>
                  <a:lnTo>
                    <a:pt x="221271" y="4962021"/>
                  </a:lnTo>
                  <a:lnTo>
                    <a:pt x="252881" y="4959034"/>
                  </a:lnTo>
                  <a:lnTo>
                    <a:pt x="284491" y="4955771"/>
                  </a:lnTo>
                  <a:lnTo>
                    <a:pt x="316101" y="4952206"/>
                  </a:lnTo>
                  <a:lnTo>
                    <a:pt x="347711" y="4948313"/>
                  </a:lnTo>
                  <a:lnTo>
                    <a:pt x="379322" y="4944061"/>
                  </a:lnTo>
                  <a:lnTo>
                    <a:pt x="410932" y="4939418"/>
                  </a:lnTo>
                  <a:lnTo>
                    <a:pt x="442542" y="4934350"/>
                  </a:lnTo>
                  <a:lnTo>
                    <a:pt x="474152" y="4928818"/>
                  </a:lnTo>
                  <a:lnTo>
                    <a:pt x="505762" y="4922782"/>
                  </a:lnTo>
                  <a:lnTo>
                    <a:pt x="537372" y="4916198"/>
                  </a:lnTo>
                  <a:lnTo>
                    <a:pt x="568983" y="4909017"/>
                  </a:lnTo>
                  <a:lnTo>
                    <a:pt x="600593" y="4901188"/>
                  </a:lnTo>
                  <a:lnTo>
                    <a:pt x="632203" y="4892656"/>
                  </a:lnTo>
                  <a:lnTo>
                    <a:pt x="663813" y="4883360"/>
                  </a:lnTo>
                  <a:lnTo>
                    <a:pt x="695423" y="4873237"/>
                  </a:lnTo>
                  <a:lnTo>
                    <a:pt x="727033" y="4862217"/>
                  </a:lnTo>
                  <a:lnTo>
                    <a:pt x="758644" y="4850227"/>
                  </a:lnTo>
                  <a:lnTo>
                    <a:pt x="790254" y="4837189"/>
                  </a:lnTo>
                  <a:lnTo>
                    <a:pt x="821864" y="4823018"/>
                  </a:lnTo>
                  <a:lnTo>
                    <a:pt x="853474" y="4807626"/>
                  </a:lnTo>
                  <a:lnTo>
                    <a:pt x="885084" y="4790919"/>
                  </a:lnTo>
                  <a:lnTo>
                    <a:pt x="916694" y="4772797"/>
                  </a:lnTo>
                  <a:lnTo>
                    <a:pt x="948305" y="4753157"/>
                  </a:lnTo>
                  <a:lnTo>
                    <a:pt x="979915" y="4731889"/>
                  </a:lnTo>
                  <a:lnTo>
                    <a:pt x="1011525" y="4708880"/>
                  </a:lnTo>
                  <a:lnTo>
                    <a:pt x="1043135" y="4684012"/>
                  </a:lnTo>
                  <a:lnTo>
                    <a:pt x="1074745" y="4657164"/>
                  </a:lnTo>
                  <a:lnTo>
                    <a:pt x="1106355" y="4628211"/>
                  </a:lnTo>
                  <a:lnTo>
                    <a:pt x="1137966" y="4597028"/>
                  </a:lnTo>
                  <a:lnTo>
                    <a:pt x="1169576" y="4563488"/>
                  </a:lnTo>
                  <a:lnTo>
                    <a:pt x="1201186" y="4527465"/>
                  </a:lnTo>
                  <a:lnTo>
                    <a:pt x="1232796" y="4488834"/>
                  </a:lnTo>
                  <a:lnTo>
                    <a:pt x="1264406" y="4447476"/>
                  </a:lnTo>
                  <a:lnTo>
                    <a:pt x="1296016" y="4403274"/>
                  </a:lnTo>
                  <a:lnTo>
                    <a:pt x="1327627" y="4356121"/>
                  </a:lnTo>
                  <a:lnTo>
                    <a:pt x="1359237" y="4305919"/>
                  </a:lnTo>
                  <a:lnTo>
                    <a:pt x="1390847" y="4252582"/>
                  </a:lnTo>
                  <a:lnTo>
                    <a:pt x="1422457" y="4196039"/>
                  </a:lnTo>
                  <a:lnTo>
                    <a:pt x="1454067" y="4136235"/>
                  </a:lnTo>
                  <a:lnTo>
                    <a:pt x="1485677" y="4073134"/>
                  </a:lnTo>
                  <a:lnTo>
                    <a:pt x="1517288" y="4006722"/>
                  </a:lnTo>
                  <a:lnTo>
                    <a:pt x="1548898" y="3937006"/>
                  </a:lnTo>
                  <a:lnTo>
                    <a:pt x="1580508" y="3864018"/>
                  </a:lnTo>
                  <a:lnTo>
                    <a:pt x="1612118" y="3787817"/>
                  </a:lnTo>
                  <a:lnTo>
                    <a:pt x="1643728" y="3708486"/>
                  </a:lnTo>
                  <a:lnTo>
                    <a:pt x="1675338" y="3626135"/>
                  </a:lnTo>
                  <a:lnTo>
                    <a:pt x="1706949" y="3540900"/>
                  </a:lnTo>
                  <a:lnTo>
                    <a:pt x="1738559" y="3452941"/>
                  </a:lnTo>
                  <a:lnTo>
                    <a:pt x="1770169" y="3362440"/>
                  </a:lnTo>
                  <a:lnTo>
                    <a:pt x="1801779" y="3269602"/>
                  </a:lnTo>
                  <a:lnTo>
                    <a:pt x="1833389" y="3174648"/>
                  </a:lnTo>
                  <a:lnTo>
                    <a:pt x="1864999" y="3077818"/>
                  </a:lnTo>
                  <a:lnTo>
                    <a:pt x="1896610" y="2979364"/>
                  </a:lnTo>
                  <a:lnTo>
                    <a:pt x="1928220" y="2879549"/>
                  </a:lnTo>
                  <a:lnTo>
                    <a:pt x="1959830" y="2778645"/>
                  </a:lnTo>
                  <a:lnTo>
                    <a:pt x="1991440" y="2676932"/>
                  </a:lnTo>
                  <a:lnTo>
                    <a:pt x="2023050" y="2574693"/>
                  </a:lnTo>
                  <a:lnTo>
                    <a:pt x="2054660" y="2472214"/>
                  </a:lnTo>
                  <a:lnTo>
                    <a:pt x="2086271" y="2369783"/>
                  </a:lnTo>
                  <a:lnTo>
                    <a:pt x="2117881" y="2267688"/>
                  </a:lnTo>
                  <a:lnTo>
                    <a:pt x="2149491" y="2166215"/>
                  </a:lnTo>
                  <a:lnTo>
                    <a:pt x="2181101" y="2065648"/>
                  </a:lnTo>
                  <a:lnTo>
                    <a:pt x="2212711" y="1966265"/>
                  </a:lnTo>
                  <a:lnTo>
                    <a:pt x="2244321" y="1868337"/>
                  </a:lnTo>
                  <a:lnTo>
                    <a:pt x="2275932" y="1772126"/>
                  </a:lnTo>
                  <a:lnTo>
                    <a:pt x="2307542" y="1677883"/>
                  </a:lnTo>
                  <a:lnTo>
                    <a:pt x="2339152" y="1585843"/>
                  </a:lnTo>
                  <a:lnTo>
                    <a:pt x="2370762" y="1496224"/>
                  </a:lnTo>
                  <a:lnTo>
                    <a:pt x="2402372" y="1409226"/>
                  </a:lnTo>
                  <a:lnTo>
                    <a:pt x="2433982" y="1325025"/>
                  </a:lnTo>
                  <a:lnTo>
                    <a:pt x="2465593" y="1243775"/>
                  </a:lnTo>
                  <a:lnTo>
                    <a:pt x="2497203" y="1165604"/>
                  </a:lnTo>
                  <a:lnTo>
                    <a:pt x="2528813" y="1090614"/>
                  </a:lnTo>
                  <a:lnTo>
                    <a:pt x="2560423" y="1018880"/>
                  </a:lnTo>
                  <a:lnTo>
                    <a:pt x="2592033" y="950451"/>
                  </a:lnTo>
                  <a:lnTo>
                    <a:pt x="2623644" y="885351"/>
                  </a:lnTo>
                  <a:lnTo>
                    <a:pt x="2655254" y="823579"/>
                  </a:lnTo>
                  <a:lnTo>
                    <a:pt x="2686864" y="765112"/>
                  </a:lnTo>
                  <a:lnTo>
                    <a:pt x="2718474" y="709907"/>
                  </a:lnTo>
                  <a:lnTo>
                    <a:pt x="2750084" y="657901"/>
                  </a:lnTo>
                  <a:lnTo>
                    <a:pt x="2781694" y="609015"/>
                  </a:lnTo>
                  <a:lnTo>
                    <a:pt x="2813305" y="563159"/>
                  </a:lnTo>
                  <a:lnTo>
                    <a:pt x="2844915" y="520229"/>
                  </a:lnTo>
                  <a:lnTo>
                    <a:pt x="2876525" y="480112"/>
                  </a:lnTo>
                  <a:lnTo>
                    <a:pt x="2908135" y="442689"/>
                  </a:lnTo>
                  <a:lnTo>
                    <a:pt x="2939745" y="407837"/>
                  </a:lnTo>
                  <a:lnTo>
                    <a:pt x="2971355" y="375429"/>
                  </a:lnTo>
                  <a:lnTo>
                    <a:pt x="3002966" y="345337"/>
                  </a:lnTo>
                  <a:lnTo>
                    <a:pt x="3034576" y="317431"/>
                  </a:lnTo>
                  <a:lnTo>
                    <a:pt x="3066186" y="291587"/>
                  </a:lnTo>
                  <a:lnTo>
                    <a:pt x="3097796" y="267678"/>
                  </a:lnTo>
                  <a:lnTo>
                    <a:pt x="3129406" y="245584"/>
                  </a:lnTo>
                  <a:lnTo>
                    <a:pt x="3161016" y="225188"/>
                  </a:lnTo>
                  <a:lnTo>
                    <a:pt x="3192627" y="206376"/>
                  </a:lnTo>
                  <a:lnTo>
                    <a:pt x="3224237" y="189040"/>
                  </a:lnTo>
                  <a:lnTo>
                    <a:pt x="3255847" y="173077"/>
                  </a:lnTo>
                  <a:lnTo>
                    <a:pt x="3287457" y="158388"/>
                  </a:lnTo>
                  <a:lnTo>
                    <a:pt x="3319067" y="144882"/>
                  </a:lnTo>
                  <a:lnTo>
                    <a:pt x="3350677" y="132471"/>
                  </a:lnTo>
                  <a:lnTo>
                    <a:pt x="3382288" y="121072"/>
                  </a:lnTo>
                  <a:lnTo>
                    <a:pt x="3413898" y="110608"/>
                  </a:lnTo>
                  <a:lnTo>
                    <a:pt x="3445508" y="101008"/>
                  </a:lnTo>
                  <a:lnTo>
                    <a:pt x="3477118" y="92203"/>
                  </a:lnTo>
                  <a:lnTo>
                    <a:pt x="3508728" y="84132"/>
                  </a:lnTo>
                  <a:lnTo>
                    <a:pt x="3540338" y="76736"/>
                  </a:lnTo>
                  <a:lnTo>
                    <a:pt x="3571949" y="69961"/>
                  </a:lnTo>
                  <a:lnTo>
                    <a:pt x="3603559" y="63756"/>
                  </a:lnTo>
                  <a:lnTo>
                    <a:pt x="3635169" y="58076"/>
                  </a:lnTo>
                  <a:lnTo>
                    <a:pt x="3666779" y="52877"/>
                  </a:lnTo>
                  <a:lnTo>
                    <a:pt x="3698389" y="48120"/>
                  </a:lnTo>
                  <a:lnTo>
                    <a:pt x="3729999" y="43768"/>
                  </a:lnTo>
                  <a:lnTo>
                    <a:pt x="3761610" y="39787"/>
                  </a:lnTo>
                  <a:lnTo>
                    <a:pt x="3793220" y="36148"/>
                  </a:lnTo>
                  <a:lnTo>
                    <a:pt x="3824830" y="32820"/>
                  </a:lnTo>
                  <a:lnTo>
                    <a:pt x="3856440" y="29778"/>
                  </a:lnTo>
                  <a:lnTo>
                    <a:pt x="3888050" y="26997"/>
                  </a:lnTo>
                  <a:lnTo>
                    <a:pt x="3919660" y="24456"/>
                  </a:lnTo>
                  <a:lnTo>
                    <a:pt x="3951271" y="22134"/>
                  </a:lnTo>
                  <a:lnTo>
                    <a:pt x="3982881" y="20012"/>
                  </a:lnTo>
                  <a:lnTo>
                    <a:pt x="4014491" y="18074"/>
                  </a:lnTo>
                  <a:lnTo>
                    <a:pt x="4046101" y="16303"/>
                  </a:lnTo>
                  <a:lnTo>
                    <a:pt x="4077711" y="14686"/>
                  </a:lnTo>
                  <a:lnTo>
                    <a:pt x="4109321" y="13209"/>
                  </a:lnTo>
                  <a:lnTo>
                    <a:pt x="4140932" y="11860"/>
                  </a:lnTo>
                  <a:lnTo>
                    <a:pt x="4172542" y="10628"/>
                  </a:lnTo>
                  <a:lnTo>
                    <a:pt x="4204152" y="9503"/>
                  </a:lnTo>
                  <a:lnTo>
                    <a:pt x="4235762" y="8476"/>
                  </a:lnTo>
                  <a:lnTo>
                    <a:pt x="4267372" y="7539"/>
                  </a:lnTo>
                  <a:lnTo>
                    <a:pt x="4298982" y="6682"/>
                  </a:lnTo>
                  <a:lnTo>
                    <a:pt x="4330593" y="5901"/>
                  </a:lnTo>
                  <a:lnTo>
                    <a:pt x="4362203" y="5187"/>
                  </a:lnTo>
                  <a:lnTo>
                    <a:pt x="4393813" y="4536"/>
                  </a:lnTo>
                  <a:lnTo>
                    <a:pt x="4425423" y="3941"/>
                  </a:lnTo>
                  <a:lnTo>
                    <a:pt x="4457033" y="3398"/>
                  </a:lnTo>
                  <a:lnTo>
                    <a:pt x="4488643" y="2903"/>
                  </a:lnTo>
                  <a:lnTo>
                    <a:pt x="4520254" y="2451"/>
                  </a:lnTo>
                  <a:lnTo>
                    <a:pt x="4551864" y="2038"/>
                  </a:lnTo>
                  <a:lnTo>
                    <a:pt x="4583474" y="1661"/>
                  </a:lnTo>
                  <a:lnTo>
                    <a:pt x="4615084" y="1317"/>
                  </a:lnTo>
                  <a:lnTo>
                    <a:pt x="4646694" y="1004"/>
                  </a:lnTo>
                  <a:lnTo>
                    <a:pt x="4678304" y="717"/>
                  </a:lnTo>
                  <a:lnTo>
                    <a:pt x="4709915" y="456"/>
                  </a:lnTo>
                  <a:lnTo>
                    <a:pt x="4741525" y="217"/>
                  </a:lnTo>
                  <a:lnTo>
                    <a:pt x="4773135" y="0"/>
                  </a:lnTo>
                  <a:lnTo>
                    <a:pt x="4773135" y="667"/>
                  </a:lnTo>
                  <a:lnTo>
                    <a:pt x="4741525" y="943"/>
                  </a:lnTo>
                  <a:lnTo>
                    <a:pt x="4709915" y="1245"/>
                  </a:lnTo>
                  <a:lnTo>
                    <a:pt x="4678304" y="1575"/>
                  </a:lnTo>
                  <a:lnTo>
                    <a:pt x="4646694" y="1937"/>
                  </a:lnTo>
                  <a:lnTo>
                    <a:pt x="4615084" y="2332"/>
                  </a:lnTo>
                  <a:lnTo>
                    <a:pt x="4583474" y="2764"/>
                  </a:lnTo>
                  <a:lnTo>
                    <a:pt x="4551864" y="3236"/>
                  </a:lnTo>
                  <a:lnTo>
                    <a:pt x="4520254" y="3753"/>
                  </a:lnTo>
                  <a:lnTo>
                    <a:pt x="4488643" y="4319"/>
                  </a:lnTo>
                  <a:lnTo>
                    <a:pt x="4457033" y="4937"/>
                  </a:lnTo>
                  <a:lnTo>
                    <a:pt x="4425423" y="5614"/>
                  </a:lnTo>
                  <a:lnTo>
                    <a:pt x="4393813" y="6354"/>
                  </a:lnTo>
                  <a:lnTo>
                    <a:pt x="4362203" y="7163"/>
                  </a:lnTo>
                  <a:lnTo>
                    <a:pt x="4330593" y="8048"/>
                  </a:lnTo>
                  <a:lnTo>
                    <a:pt x="4298982" y="9016"/>
                  </a:lnTo>
                  <a:lnTo>
                    <a:pt x="4267372" y="10074"/>
                  </a:lnTo>
                  <a:lnTo>
                    <a:pt x="4235762" y="11232"/>
                  </a:lnTo>
                  <a:lnTo>
                    <a:pt x="4204152" y="12497"/>
                  </a:lnTo>
                  <a:lnTo>
                    <a:pt x="4172542" y="13881"/>
                  </a:lnTo>
                  <a:lnTo>
                    <a:pt x="4140932" y="15394"/>
                  </a:lnTo>
                  <a:lnTo>
                    <a:pt x="4109321" y="17049"/>
                  </a:lnTo>
                  <a:lnTo>
                    <a:pt x="4077711" y="18857"/>
                  </a:lnTo>
                  <a:lnTo>
                    <a:pt x="4046101" y="20834"/>
                  </a:lnTo>
                  <a:lnTo>
                    <a:pt x="4014491" y="22995"/>
                  </a:lnTo>
                  <a:lnTo>
                    <a:pt x="3982881" y="25356"/>
                  </a:lnTo>
                  <a:lnTo>
                    <a:pt x="3951271" y="27937"/>
                  </a:lnTo>
                  <a:lnTo>
                    <a:pt x="3919660" y="30758"/>
                  </a:lnTo>
                  <a:lnTo>
                    <a:pt x="3888050" y="33839"/>
                  </a:lnTo>
                  <a:lnTo>
                    <a:pt x="3856440" y="37206"/>
                  </a:lnTo>
                  <a:lnTo>
                    <a:pt x="3824830" y="40883"/>
                  </a:lnTo>
                  <a:lnTo>
                    <a:pt x="3793220" y="44899"/>
                  </a:lnTo>
                  <a:lnTo>
                    <a:pt x="3761610" y="49285"/>
                  </a:lnTo>
                  <a:lnTo>
                    <a:pt x="3729999" y="54073"/>
                  </a:lnTo>
                  <a:lnTo>
                    <a:pt x="3698389" y="59299"/>
                  </a:lnTo>
                  <a:lnTo>
                    <a:pt x="3666779" y="65002"/>
                  </a:lnTo>
                  <a:lnTo>
                    <a:pt x="3635169" y="71224"/>
                  </a:lnTo>
                  <a:lnTo>
                    <a:pt x="3603559" y="78011"/>
                  </a:lnTo>
                  <a:lnTo>
                    <a:pt x="3571949" y="85412"/>
                  </a:lnTo>
                  <a:lnTo>
                    <a:pt x="3540338" y="93479"/>
                  </a:lnTo>
                  <a:lnTo>
                    <a:pt x="3508728" y="102269"/>
                  </a:lnTo>
                  <a:lnTo>
                    <a:pt x="3477118" y="111844"/>
                  </a:lnTo>
                  <a:lnTo>
                    <a:pt x="3445508" y="122269"/>
                  </a:lnTo>
                  <a:lnTo>
                    <a:pt x="3413898" y="133615"/>
                  </a:lnTo>
                  <a:lnTo>
                    <a:pt x="3382288" y="145957"/>
                  </a:lnTo>
                  <a:lnTo>
                    <a:pt x="3350677" y="159376"/>
                  </a:lnTo>
                  <a:lnTo>
                    <a:pt x="3319067" y="173955"/>
                  </a:lnTo>
                  <a:lnTo>
                    <a:pt x="3287457" y="189787"/>
                  </a:lnTo>
                  <a:lnTo>
                    <a:pt x="3255847" y="206966"/>
                  </a:lnTo>
                  <a:lnTo>
                    <a:pt x="3224237" y="225594"/>
                  </a:lnTo>
                  <a:lnTo>
                    <a:pt x="3192627" y="245776"/>
                  </a:lnTo>
                  <a:lnTo>
                    <a:pt x="3161016" y="267623"/>
                  </a:lnTo>
                  <a:lnTo>
                    <a:pt x="3129406" y="291248"/>
                  </a:lnTo>
                  <a:lnTo>
                    <a:pt x="3097796" y="316773"/>
                  </a:lnTo>
                  <a:lnTo>
                    <a:pt x="3066186" y="344317"/>
                  </a:lnTo>
                  <a:lnTo>
                    <a:pt x="3034576" y="374006"/>
                  </a:lnTo>
                  <a:lnTo>
                    <a:pt x="3002966" y="405966"/>
                  </a:lnTo>
                  <a:lnTo>
                    <a:pt x="2971355" y="440323"/>
                  </a:lnTo>
                  <a:lnTo>
                    <a:pt x="2939745" y="477203"/>
                  </a:lnTo>
                  <a:lnTo>
                    <a:pt x="2908135" y="516728"/>
                  </a:lnTo>
                  <a:lnTo>
                    <a:pt x="2876525" y="559018"/>
                  </a:lnTo>
                  <a:lnTo>
                    <a:pt x="2844915" y="604185"/>
                  </a:lnTo>
                  <a:lnTo>
                    <a:pt x="2813305" y="652333"/>
                  </a:lnTo>
                  <a:lnTo>
                    <a:pt x="2781694" y="703556"/>
                  </a:lnTo>
                  <a:lnTo>
                    <a:pt x="2750084" y="757935"/>
                  </a:lnTo>
                  <a:lnTo>
                    <a:pt x="2718474" y="815536"/>
                  </a:lnTo>
                  <a:lnTo>
                    <a:pt x="2686864" y="876408"/>
                  </a:lnTo>
                  <a:lnTo>
                    <a:pt x="2655254" y="940579"/>
                  </a:lnTo>
                  <a:lnTo>
                    <a:pt x="2623644" y="1008056"/>
                  </a:lnTo>
                  <a:lnTo>
                    <a:pt x="2592033" y="1078825"/>
                  </a:lnTo>
                  <a:lnTo>
                    <a:pt x="2560423" y="1152842"/>
                  </a:lnTo>
                  <a:lnTo>
                    <a:pt x="2528813" y="1230043"/>
                  </a:lnTo>
                  <a:lnTo>
                    <a:pt x="2497203" y="1310336"/>
                  </a:lnTo>
                  <a:lnTo>
                    <a:pt x="2465593" y="1393600"/>
                  </a:lnTo>
                  <a:lnTo>
                    <a:pt x="2433982" y="1479694"/>
                  </a:lnTo>
                  <a:lnTo>
                    <a:pt x="2402372" y="1568450"/>
                  </a:lnTo>
                  <a:lnTo>
                    <a:pt x="2370762" y="1659679"/>
                  </a:lnTo>
                  <a:lnTo>
                    <a:pt x="2339152" y="1753169"/>
                  </a:lnTo>
                  <a:lnTo>
                    <a:pt x="2307542" y="1848695"/>
                  </a:lnTo>
                  <a:lnTo>
                    <a:pt x="2275932" y="1946013"/>
                  </a:lnTo>
                  <a:lnTo>
                    <a:pt x="2244321" y="2044866"/>
                  </a:lnTo>
                  <a:lnTo>
                    <a:pt x="2212711" y="2144991"/>
                  </a:lnTo>
                  <a:lnTo>
                    <a:pt x="2181101" y="2246112"/>
                  </a:lnTo>
                  <a:lnTo>
                    <a:pt x="2149491" y="2347949"/>
                  </a:lnTo>
                  <a:lnTo>
                    <a:pt x="2117881" y="2450219"/>
                  </a:lnTo>
                  <a:lnTo>
                    <a:pt x="2086271" y="2552636"/>
                  </a:lnTo>
                  <a:lnTo>
                    <a:pt x="2054660" y="2654912"/>
                  </a:lnTo>
                  <a:lnTo>
                    <a:pt x="2023050" y="2756760"/>
                  </a:lnTo>
                  <a:lnTo>
                    <a:pt x="1991440" y="2857895"/>
                  </a:lnTo>
                  <a:lnTo>
                    <a:pt x="1959830" y="2958036"/>
                  </a:lnTo>
                  <a:lnTo>
                    <a:pt x="1928220" y="3056908"/>
                  </a:lnTo>
                  <a:lnTo>
                    <a:pt x="1896610" y="3154243"/>
                  </a:lnTo>
                  <a:lnTo>
                    <a:pt x="1864999" y="3249782"/>
                  </a:lnTo>
                  <a:lnTo>
                    <a:pt x="1833389" y="3343281"/>
                  </a:lnTo>
                  <a:lnTo>
                    <a:pt x="1801779" y="3434509"/>
                  </a:lnTo>
                  <a:lnTo>
                    <a:pt x="1770169" y="3523254"/>
                  </a:lnTo>
                  <a:lnTo>
                    <a:pt x="1738559" y="3609325"/>
                  </a:lnTo>
                  <a:lnTo>
                    <a:pt x="1706949" y="3692553"/>
                  </a:lnTo>
                  <a:lnTo>
                    <a:pt x="1675338" y="3772791"/>
                  </a:lnTo>
                  <a:lnTo>
                    <a:pt x="1643728" y="3849920"/>
                  </a:lnTo>
                  <a:lnTo>
                    <a:pt x="1612118" y="3923848"/>
                  </a:lnTo>
                  <a:lnTo>
                    <a:pt x="1580508" y="3994506"/>
                  </a:lnTo>
                  <a:lnTo>
                    <a:pt x="1548898" y="4061855"/>
                  </a:lnTo>
                  <a:lnTo>
                    <a:pt x="1517288" y="4125877"/>
                  </a:lnTo>
                  <a:lnTo>
                    <a:pt x="1485677" y="4186581"/>
                  </a:lnTo>
                  <a:lnTo>
                    <a:pt x="1454067" y="4243996"/>
                  </a:lnTo>
                  <a:lnTo>
                    <a:pt x="1422457" y="4298172"/>
                  </a:lnTo>
                  <a:lnTo>
                    <a:pt x="1390847" y="4349176"/>
                  </a:lnTo>
                  <a:lnTo>
                    <a:pt x="1359237" y="4397090"/>
                  </a:lnTo>
                  <a:lnTo>
                    <a:pt x="1327627" y="4442011"/>
                  </a:lnTo>
                  <a:lnTo>
                    <a:pt x="1296016" y="4484043"/>
                  </a:lnTo>
                  <a:lnTo>
                    <a:pt x="1264406" y="4523301"/>
                  </a:lnTo>
                  <a:lnTo>
                    <a:pt x="1232796" y="4559905"/>
                  </a:lnTo>
                  <a:lnTo>
                    <a:pt x="1201186" y="4593981"/>
                  </a:lnTo>
                  <a:lnTo>
                    <a:pt x="1169576" y="4625655"/>
                  </a:lnTo>
                  <a:lnTo>
                    <a:pt x="1137966" y="4655056"/>
                  </a:lnTo>
                  <a:lnTo>
                    <a:pt x="1106355" y="4682310"/>
                  </a:lnTo>
                  <a:lnTo>
                    <a:pt x="1074745" y="4707544"/>
                  </a:lnTo>
                  <a:lnTo>
                    <a:pt x="1043135" y="4730881"/>
                  </a:lnTo>
                  <a:lnTo>
                    <a:pt x="1011525" y="4752442"/>
                  </a:lnTo>
                  <a:lnTo>
                    <a:pt x="979915" y="4772341"/>
                  </a:lnTo>
                  <a:lnTo>
                    <a:pt x="948305" y="4790691"/>
                  </a:lnTo>
                  <a:lnTo>
                    <a:pt x="916694" y="4807598"/>
                  </a:lnTo>
                  <a:lnTo>
                    <a:pt x="885084" y="4823163"/>
                  </a:lnTo>
                  <a:lnTo>
                    <a:pt x="853474" y="4837483"/>
                  </a:lnTo>
                  <a:lnTo>
                    <a:pt x="821864" y="4850649"/>
                  </a:lnTo>
                  <a:lnTo>
                    <a:pt x="790254" y="4862746"/>
                  </a:lnTo>
                  <a:lnTo>
                    <a:pt x="758644" y="4873856"/>
                  </a:lnTo>
                  <a:lnTo>
                    <a:pt x="727033" y="4884052"/>
                  </a:lnTo>
                  <a:lnTo>
                    <a:pt x="695423" y="4893407"/>
                  </a:lnTo>
                  <a:lnTo>
                    <a:pt x="663813" y="4901985"/>
                  </a:lnTo>
                  <a:lnTo>
                    <a:pt x="632203" y="4909849"/>
                  </a:lnTo>
                  <a:lnTo>
                    <a:pt x="600593" y="4917054"/>
                  </a:lnTo>
                  <a:lnTo>
                    <a:pt x="568983" y="4923654"/>
                  </a:lnTo>
                  <a:lnTo>
                    <a:pt x="537372" y="4929698"/>
                  </a:lnTo>
                  <a:lnTo>
                    <a:pt x="505762" y="4935231"/>
                  </a:lnTo>
                  <a:lnTo>
                    <a:pt x="474152" y="4940295"/>
                  </a:lnTo>
                  <a:lnTo>
                    <a:pt x="442542" y="4944929"/>
                  </a:lnTo>
                  <a:lnTo>
                    <a:pt x="410932" y="4949168"/>
                  </a:lnTo>
                  <a:lnTo>
                    <a:pt x="379322" y="4953044"/>
                  </a:lnTo>
                  <a:lnTo>
                    <a:pt x="347711" y="4956590"/>
                  </a:lnTo>
                  <a:lnTo>
                    <a:pt x="316101" y="4959831"/>
                  </a:lnTo>
                  <a:lnTo>
                    <a:pt x="284491" y="4962794"/>
                  </a:lnTo>
                  <a:lnTo>
                    <a:pt x="252881" y="4965502"/>
                  </a:lnTo>
                  <a:lnTo>
                    <a:pt x="221271" y="4967977"/>
                  </a:lnTo>
                  <a:lnTo>
                    <a:pt x="189661" y="4970239"/>
                  </a:lnTo>
                  <a:lnTo>
                    <a:pt x="158050" y="4972305"/>
                  </a:lnTo>
                  <a:lnTo>
                    <a:pt x="126440" y="4974193"/>
                  </a:lnTo>
                  <a:lnTo>
                    <a:pt x="94830" y="4975918"/>
                  </a:lnTo>
                  <a:lnTo>
                    <a:pt x="63220" y="4977493"/>
                  </a:lnTo>
                  <a:lnTo>
                    <a:pt x="31610" y="4978931"/>
                  </a:lnTo>
                  <a:lnTo>
                    <a:pt x="0" y="4980245"/>
                  </a:lnTo>
                  <a:close/>
                </a:path>
              </a:pathLst>
            </a:custGeom>
            <a:solidFill>
              <a:srgbClr val="D55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9579" y="1110084"/>
              <a:ext cx="4773135" cy="4976907"/>
            </a:xfrm>
            <a:custGeom>
              <a:avLst/>
              <a:pathLst>
                <a:path w="4773135" h="4976907">
                  <a:moveTo>
                    <a:pt x="0" y="4976907"/>
                  </a:moveTo>
                  <a:lnTo>
                    <a:pt x="31610" y="4975305"/>
                  </a:lnTo>
                  <a:lnTo>
                    <a:pt x="63220" y="4973553"/>
                  </a:lnTo>
                  <a:lnTo>
                    <a:pt x="94830" y="4971637"/>
                  </a:lnTo>
                  <a:lnTo>
                    <a:pt x="126440" y="4969544"/>
                  </a:lnTo>
                  <a:lnTo>
                    <a:pt x="158050" y="4967255"/>
                  </a:lnTo>
                  <a:lnTo>
                    <a:pt x="189661" y="4964754"/>
                  </a:lnTo>
                  <a:lnTo>
                    <a:pt x="221271" y="4962021"/>
                  </a:lnTo>
                  <a:lnTo>
                    <a:pt x="252881" y="4959034"/>
                  </a:lnTo>
                  <a:lnTo>
                    <a:pt x="284491" y="4955771"/>
                  </a:lnTo>
                  <a:lnTo>
                    <a:pt x="316101" y="4952206"/>
                  </a:lnTo>
                  <a:lnTo>
                    <a:pt x="347711" y="4948313"/>
                  </a:lnTo>
                  <a:lnTo>
                    <a:pt x="379322" y="4944061"/>
                  </a:lnTo>
                  <a:lnTo>
                    <a:pt x="410932" y="4939418"/>
                  </a:lnTo>
                  <a:lnTo>
                    <a:pt x="442542" y="4934350"/>
                  </a:lnTo>
                  <a:lnTo>
                    <a:pt x="474152" y="4928818"/>
                  </a:lnTo>
                  <a:lnTo>
                    <a:pt x="505762" y="4922782"/>
                  </a:lnTo>
                  <a:lnTo>
                    <a:pt x="537372" y="4916198"/>
                  </a:lnTo>
                  <a:lnTo>
                    <a:pt x="568983" y="4909017"/>
                  </a:lnTo>
                  <a:lnTo>
                    <a:pt x="600593" y="4901188"/>
                  </a:lnTo>
                  <a:lnTo>
                    <a:pt x="632203" y="4892656"/>
                  </a:lnTo>
                  <a:lnTo>
                    <a:pt x="663813" y="4883360"/>
                  </a:lnTo>
                  <a:lnTo>
                    <a:pt x="695423" y="4873237"/>
                  </a:lnTo>
                  <a:lnTo>
                    <a:pt x="727033" y="4862217"/>
                  </a:lnTo>
                  <a:lnTo>
                    <a:pt x="758644" y="4850227"/>
                  </a:lnTo>
                  <a:lnTo>
                    <a:pt x="790254" y="4837189"/>
                  </a:lnTo>
                  <a:lnTo>
                    <a:pt x="821864" y="4823018"/>
                  </a:lnTo>
                  <a:lnTo>
                    <a:pt x="853474" y="4807626"/>
                  </a:lnTo>
                  <a:lnTo>
                    <a:pt x="885084" y="4790919"/>
                  </a:lnTo>
                  <a:lnTo>
                    <a:pt x="916694" y="4772797"/>
                  </a:lnTo>
                  <a:lnTo>
                    <a:pt x="948305" y="4753157"/>
                  </a:lnTo>
                  <a:lnTo>
                    <a:pt x="979915" y="4731889"/>
                  </a:lnTo>
                  <a:lnTo>
                    <a:pt x="1011525" y="4708880"/>
                  </a:lnTo>
                  <a:lnTo>
                    <a:pt x="1043135" y="4684012"/>
                  </a:lnTo>
                  <a:lnTo>
                    <a:pt x="1074745" y="4657164"/>
                  </a:lnTo>
                  <a:lnTo>
                    <a:pt x="1106355" y="4628211"/>
                  </a:lnTo>
                  <a:lnTo>
                    <a:pt x="1137966" y="4597028"/>
                  </a:lnTo>
                  <a:lnTo>
                    <a:pt x="1169576" y="4563488"/>
                  </a:lnTo>
                  <a:lnTo>
                    <a:pt x="1201186" y="4527465"/>
                  </a:lnTo>
                  <a:lnTo>
                    <a:pt x="1232796" y="4488834"/>
                  </a:lnTo>
                  <a:lnTo>
                    <a:pt x="1264406" y="4447476"/>
                  </a:lnTo>
                  <a:lnTo>
                    <a:pt x="1296016" y="4403274"/>
                  </a:lnTo>
                  <a:lnTo>
                    <a:pt x="1327627" y="4356121"/>
                  </a:lnTo>
                  <a:lnTo>
                    <a:pt x="1359237" y="4305919"/>
                  </a:lnTo>
                  <a:lnTo>
                    <a:pt x="1390847" y="4252582"/>
                  </a:lnTo>
                  <a:lnTo>
                    <a:pt x="1422457" y="4196039"/>
                  </a:lnTo>
                  <a:lnTo>
                    <a:pt x="1454067" y="4136235"/>
                  </a:lnTo>
                  <a:lnTo>
                    <a:pt x="1485677" y="4073134"/>
                  </a:lnTo>
                  <a:lnTo>
                    <a:pt x="1517288" y="4006722"/>
                  </a:lnTo>
                  <a:lnTo>
                    <a:pt x="1548898" y="3937006"/>
                  </a:lnTo>
                  <a:lnTo>
                    <a:pt x="1580508" y="3864018"/>
                  </a:lnTo>
                  <a:lnTo>
                    <a:pt x="1612118" y="3787817"/>
                  </a:lnTo>
                  <a:lnTo>
                    <a:pt x="1643728" y="3708486"/>
                  </a:lnTo>
                  <a:lnTo>
                    <a:pt x="1675338" y="3626135"/>
                  </a:lnTo>
                  <a:lnTo>
                    <a:pt x="1706949" y="3540900"/>
                  </a:lnTo>
                  <a:lnTo>
                    <a:pt x="1738559" y="3452941"/>
                  </a:lnTo>
                  <a:lnTo>
                    <a:pt x="1770169" y="3362440"/>
                  </a:lnTo>
                  <a:lnTo>
                    <a:pt x="1801779" y="3269602"/>
                  </a:lnTo>
                  <a:lnTo>
                    <a:pt x="1833389" y="3174648"/>
                  </a:lnTo>
                  <a:lnTo>
                    <a:pt x="1864999" y="3077818"/>
                  </a:lnTo>
                  <a:lnTo>
                    <a:pt x="1896610" y="2979364"/>
                  </a:lnTo>
                  <a:lnTo>
                    <a:pt x="1928220" y="2879549"/>
                  </a:lnTo>
                  <a:lnTo>
                    <a:pt x="1959830" y="2778645"/>
                  </a:lnTo>
                  <a:lnTo>
                    <a:pt x="1991440" y="2676932"/>
                  </a:lnTo>
                  <a:lnTo>
                    <a:pt x="2023050" y="2574693"/>
                  </a:lnTo>
                  <a:lnTo>
                    <a:pt x="2054660" y="2472214"/>
                  </a:lnTo>
                  <a:lnTo>
                    <a:pt x="2086271" y="2369783"/>
                  </a:lnTo>
                  <a:lnTo>
                    <a:pt x="2117881" y="2267688"/>
                  </a:lnTo>
                  <a:lnTo>
                    <a:pt x="2149491" y="2166215"/>
                  </a:lnTo>
                  <a:lnTo>
                    <a:pt x="2181101" y="2065648"/>
                  </a:lnTo>
                  <a:lnTo>
                    <a:pt x="2212711" y="1966265"/>
                  </a:lnTo>
                  <a:lnTo>
                    <a:pt x="2244321" y="1868337"/>
                  </a:lnTo>
                  <a:lnTo>
                    <a:pt x="2275932" y="1772126"/>
                  </a:lnTo>
                  <a:lnTo>
                    <a:pt x="2307542" y="1677883"/>
                  </a:lnTo>
                  <a:lnTo>
                    <a:pt x="2339152" y="1585843"/>
                  </a:lnTo>
                  <a:lnTo>
                    <a:pt x="2370762" y="1496224"/>
                  </a:lnTo>
                  <a:lnTo>
                    <a:pt x="2402372" y="1409226"/>
                  </a:lnTo>
                  <a:lnTo>
                    <a:pt x="2433982" y="1325025"/>
                  </a:lnTo>
                  <a:lnTo>
                    <a:pt x="2465593" y="1243775"/>
                  </a:lnTo>
                  <a:lnTo>
                    <a:pt x="2497203" y="1165604"/>
                  </a:lnTo>
                  <a:lnTo>
                    <a:pt x="2528813" y="1090614"/>
                  </a:lnTo>
                  <a:lnTo>
                    <a:pt x="2560423" y="1018880"/>
                  </a:lnTo>
                  <a:lnTo>
                    <a:pt x="2592033" y="950451"/>
                  </a:lnTo>
                  <a:lnTo>
                    <a:pt x="2623644" y="885351"/>
                  </a:lnTo>
                  <a:lnTo>
                    <a:pt x="2655254" y="823579"/>
                  </a:lnTo>
                  <a:lnTo>
                    <a:pt x="2686864" y="765112"/>
                  </a:lnTo>
                  <a:lnTo>
                    <a:pt x="2718474" y="709907"/>
                  </a:lnTo>
                  <a:lnTo>
                    <a:pt x="2750084" y="657901"/>
                  </a:lnTo>
                  <a:lnTo>
                    <a:pt x="2781694" y="609015"/>
                  </a:lnTo>
                  <a:lnTo>
                    <a:pt x="2813305" y="563159"/>
                  </a:lnTo>
                  <a:lnTo>
                    <a:pt x="2844915" y="520229"/>
                  </a:lnTo>
                  <a:lnTo>
                    <a:pt x="2876525" y="480112"/>
                  </a:lnTo>
                  <a:lnTo>
                    <a:pt x="2908135" y="442689"/>
                  </a:lnTo>
                  <a:lnTo>
                    <a:pt x="2939745" y="407837"/>
                  </a:lnTo>
                  <a:lnTo>
                    <a:pt x="2971355" y="375429"/>
                  </a:lnTo>
                  <a:lnTo>
                    <a:pt x="3002966" y="345337"/>
                  </a:lnTo>
                  <a:lnTo>
                    <a:pt x="3034576" y="317431"/>
                  </a:lnTo>
                  <a:lnTo>
                    <a:pt x="3066186" y="291587"/>
                  </a:lnTo>
                  <a:lnTo>
                    <a:pt x="3097796" y="267678"/>
                  </a:lnTo>
                  <a:lnTo>
                    <a:pt x="3129406" y="245584"/>
                  </a:lnTo>
                  <a:lnTo>
                    <a:pt x="3161016" y="225188"/>
                  </a:lnTo>
                  <a:lnTo>
                    <a:pt x="3192627" y="206376"/>
                  </a:lnTo>
                  <a:lnTo>
                    <a:pt x="3224237" y="189040"/>
                  </a:lnTo>
                  <a:lnTo>
                    <a:pt x="3255847" y="173077"/>
                  </a:lnTo>
                  <a:lnTo>
                    <a:pt x="3287457" y="158388"/>
                  </a:lnTo>
                  <a:lnTo>
                    <a:pt x="3319067" y="144882"/>
                  </a:lnTo>
                  <a:lnTo>
                    <a:pt x="3350677" y="132471"/>
                  </a:lnTo>
                  <a:lnTo>
                    <a:pt x="3382288" y="121072"/>
                  </a:lnTo>
                  <a:lnTo>
                    <a:pt x="3413898" y="110608"/>
                  </a:lnTo>
                  <a:lnTo>
                    <a:pt x="3445508" y="101008"/>
                  </a:lnTo>
                  <a:lnTo>
                    <a:pt x="3477118" y="92203"/>
                  </a:lnTo>
                  <a:lnTo>
                    <a:pt x="3508728" y="84132"/>
                  </a:lnTo>
                  <a:lnTo>
                    <a:pt x="3540338" y="76736"/>
                  </a:lnTo>
                  <a:lnTo>
                    <a:pt x="3571949" y="69961"/>
                  </a:lnTo>
                  <a:lnTo>
                    <a:pt x="3603559" y="63756"/>
                  </a:lnTo>
                  <a:lnTo>
                    <a:pt x="3635169" y="58076"/>
                  </a:lnTo>
                  <a:lnTo>
                    <a:pt x="3666779" y="52877"/>
                  </a:lnTo>
                  <a:lnTo>
                    <a:pt x="3698389" y="48120"/>
                  </a:lnTo>
                  <a:lnTo>
                    <a:pt x="3729999" y="43768"/>
                  </a:lnTo>
                  <a:lnTo>
                    <a:pt x="3761610" y="39787"/>
                  </a:lnTo>
                  <a:lnTo>
                    <a:pt x="3793220" y="36148"/>
                  </a:lnTo>
                  <a:lnTo>
                    <a:pt x="3824830" y="32820"/>
                  </a:lnTo>
                  <a:lnTo>
                    <a:pt x="3856440" y="29778"/>
                  </a:lnTo>
                  <a:lnTo>
                    <a:pt x="3888050" y="26997"/>
                  </a:lnTo>
                  <a:lnTo>
                    <a:pt x="3919660" y="24456"/>
                  </a:lnTo>
                  <a:lnTo>
                    <a:pt x="3951271" y="22134"/>
                  </a:lnTo>
                  <a:lnTo>
                    <a:pt x="3982881" y="20012"/>
                  </a:lnTo>
                  <a:lnTo>
                    <a:pt x="4014491" y="18074"/>
                  </a:lnTo>
                  <a:lnTo>
                    <a:pt x="4046101" y="16303"/>
                  </a:lnTo>
                  <a:lnTo>
                    <a:pt x="4077711" y="14686"/>
                  </a:lnTo>
                  <a:lnTo>
                    <a:pt x="4109321" y="13209"/>
                  </a:lnTo>
                  <a:lnTo>
                    <a:pt x="4140932" y="11860"/>
                  </a:lnTo>
                  <a:lnTo>
                    <a:pt x="4172542" y="10628"/>
                  </a:lnTo>
                  <a:lnTo>
                    <a:pt x="4204152" y="9503"/>
                  </a:lnTo>
                  <a:lnTo>
                    <a:pt x="4235762" y="8476"/>
                  </a:lnTo>
                  <a:lnTo>
                    <a:pt x="4267372" y="7539"/>
                  </a:lnTo>
                  <a:lnTo>
                    <a:pt x="4298982" y="6682"/>
                  </a:lnTo>
                  <a:lnTo>
                    <a:pt x="4330593" y="5901"/>
                  </a:lnTo>
                  <a:lnTo>
                    <a:pt x="4362203" y="5187"/>
                  </a:lnTo>
                  <a:lnTo>
                    <a:pt x="4393813" y="4536"/>
                  </a:lnTo>
                  <a:lnTo>
                    <a:pt x="4425423" y="3941"/>
                  </a:lnTo>
                  <a:lnTo>
                    <a:pt x="4457033" y="3398"/>
                  </a:lnTo>
                  <a:lnTo>
                    <a:pt x="4488643" y="2903"/>
                  </a:lnTo>
                  <a:lnTo>
                    <a:pt x="4520254" y="2451"/>
                  </a:lnTo>
                  <a:lnTo>
                    <a:pt x="4551864" y="2038"/>
                  </a:lnTo>
                  <a:lnTo>
                    <a:pt x="4583474" y="1661"/>
                  </a:lnTo>
                  <a:lnTo>
                    <a:pt x="4615084" y="1317"/>
                  </a:lnTo>
                  <a:lnTo>
                    <a:pt x="4646694" y="1004"/>
                  </a:lnTo>
                  <a:lnTo>
                    <a:pt x="4678304" y="717"/>
                  </a:lnTo>
                  <a:lnTo>
                    <a:pt x="4709915" y="456"/>
                  </a:lnTo>
                  <a:lnTo>
                    <a:pt x="4741525" y="21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99579" y="1110752"/>
              <a:ext cx="4773135" cy="4979577"/>
            </a:xfrm>
            <a:custGeom>
              <a:avLst/>
              <a:pathLst>
                <a:path w="4773135" h="4979577">
                  <a:moveTo>
                    <a:pt x="4773135" y="0"/>
                  </a:moveTo>
                  <a:lnTo>
                    <a:pt x="4741525" y="275"/>
                  </a:lnTo>
                  <a:lnTo>
                    <a:pt x="4709915" y="577"/>
                  </a:lnTo>
                  <a:lnTo>
                    <a:pt x="4678304" y="907"/>
                  </a:lnTo>
                  <a:lnTo>
                    <a:pt x="4646694" y="1269"/>
                  </a:lnTo>
                  <a:lnTo>
                    <a:pt x="4615084" y="1664"/>
                  </a:lnTo>
                  <a:lnTo>
                    <a:pt x="4583474" y="2096"/>
                  </a:lnTo>
                  <a:lnTo>
                    <a:pt x="4551864" y="2569"/>
                  </a:lnTo>
                  <a:lnTo>
                    <a:pt x="4520254" y="3086"/>
                  </a:lnTo>
                  <a:lnTo>
                    <a:pt x="4488643" y="3651"/>
                  </a:lnTo>
                  <a:lnTo>
                    <a:pt x="4457033" y="4270"/>
                  </a:lnTo>
                  <a:lnTo>
                    <a:pt x="4425423" y="4946"/>
                  </a:lnTo>
                  <a:lnTo>
                    <a:pt x="4393813" y="5686"/>
                  </a:lnTo>
                  <a:lnTo>
                    <a:pt x="4362203" y="6495"/>
                  </a:lnTo>
                  <a:lnTo>
                    <a:pt x="4330593" y="7380"/>
                  </a:lnTo>
                  <a:lnTo>
                    <a:pt x="4298982" y="8348"/>
                  </a:lnTo>
                  <a:lnTo>
                    <a:pt x="4267372" y="9407"/>
                  </a:lnTo>
                  <a:lnTo>
                    <a:pt x="4235762" y="10564"/>
                  </a:lnTo>
                  <a:lnTo>
                    <a:pt x="4204152" y="11830"/>
                  </a:lnTo>
                  <a:lnTo>
                    <a:pt x="4172542" y="13213"/>
                  </a:lnTo>
                  <a:lnTo>
                    <a:pt x="4140932" y="14726"/>
                  </a:lnTo>
                  <a:lnTo>
                    <a:pt x="4109321" y="16381"/>
                  </a:lnTo>
                  <a:lnTo>
                    <a:pt x="4077711" y="18189"/>
                  </a:lnTo>
                  <a:lnTo>
                    <a:pt x="4046101" y="20166"/>
                  </a:lnTo>
                  <a:lnTo>
                    <a:pt x="4014491" y="22327"/>
                  </a:lnTo>
                  <a:lnTo>
                    <a:pt x="3982881" y="24689"/>
                  </a:lnTo>
                  <a:lnTo>
                    <a:pt x="3951271" y="27270"/>
                  </a:lnTo>
                  <a:lnTo>
                    <a:pt x="3919660" y="30090"/>
                  </a:lnTo>
                  <a:lnTo>
                    <a:pt x="3888050" y="33172"/>
                  </a:lnTo>
                  <a:lnTo>
                    <a:pt x="3856440" y="36538"/>
                  </a:lnTo>
                  <a:lnTo>
                    <a:pt x="3824830" y="40215"/>
                  </a:lnTo>
                  <a:lnTo>
                    <a:pt x="3793220" y="44232"/>
                  </a:lnTo>
                  <a:lnTo>
                    <a:pt x="3761610" y="48617"/>
                  </a:lnTo>
                  <a:lnTo>
                    <a:pt x="3729999" y="53405"/>
                  </a:lnTo>
                  <a:lnTo>
                    <a:pt x="3698389" y="58631"/>
                  </a:lnTo>
                  <a:lnTo>
                    <a:pt x="3666779" y="64334"/>
                  </a:lnTo>
                  <a:lnTo>
                    <a:pt x="3635169" y="70557"/>
                  </a:lnTo>
                  <a:lnTo>
                    <a:pt x="3603559" y="77343"/>
                  </a:lnTo>
                  <a:lnTo>
                    <a:pt x="3571949" y="84744"/>
                  </a:lnTo>
                  <a:lnTo>
                    <a:pt x="3540338" y="92811"/>
                  </a:lnTo>
                  <a:lnTo>
                    <a:pt x="3508728" y="101601"/>
                  </a:lnTo>
                  <a:lnTo>
                    <a:pt x="3477118" y="111176"/>
                  </a:lnTo>
                  <a:lnTo>
                    <a:pt x="3445508" y="121601"/>
                  </a:lnTo>
                  <a:lnTo>
                    <a:pt x="3413898" y="132947"/>
                  </a:lnTo>
                  <a:lnTo>
                    <a:pt x="3382288" y="145290"/>
                  </a:lnTo>
                  <a:lnTo>
                    <a:pt x="3350677" y="158708"/>
                  </a:lnTo>
                  <a:lnTo>
                    <a:pt x="3319067" y="173288"/>
                  </a:lnTo>
                  <a:lnTo>
                    <a:pt x="3287457" y="189119"/>
                  </a:lnTo>
                  <a:lnTo>
                    <a:pt x="3255847" y="206299"/>
                  </a:lnTo>
                  <a:lnTo>
                    <a:pt x="3224237" y="224926"/>
                  </a:lnTo>
                  <a:lnTo>
                    <a:pt x="3192627" y="245108"/>
                  </a:lnTo>
                  <a:lnTo>
                    <a:pt x="3161016" y="266955"/>
                  </a:lnTo>
                  <a:lnTo>
                    <a:pt x="3129406" y="290581"/>
                  </a:lnTo>
                  <a:lnTo>
                    <a:pt x="3097796" y="316105"/>
                  </a:lnTo>
                  <a:lnTo>
                    <a:pt x="3066186" y="343649"/>
                  </a:lnTo>
                  <a:lnTo>
                    <a:pt x="3034576" y="373338"/>
                  </a:lnTo>
                  <a:lnTo>
                    <a:pt x="3002966" y="405298"/>
                  </a:lnTo>
                  <a:lnTo>
                    <a:pt x="2971355" y="439655"/>
                  </a:lnTo>
                  <a:lnTo>
                    <a:pt x="2939745" y="476535"/>
                  </a:lnTo>
                  <a:lnTo>
                    <a:pt x="2908135" y="516061"/>
                  </a:lnTo>
                  <a:lnTo>
                    <a:pt x="2876525" y="558350"/>
                  </a:lnTo>
                  <a:lnTo>
                    <a:pt x="2844915" y="603517"/>
                  </a:lnTo>
                  <a:lnTo>
                    <a:pt x="2813305" y="651665"/>
                  </a:lnTo>
                  <a:lnTo>
                    <a:pt x="2781694" y="702888"/>
                  </a:lnTo>
                  <a:lnTo>
                    <a:pt x="2750084" y="757267"/>
                  </a:lnTo>
                  <a:lnTo>
                    <a:pt x="2718474" y="814869"/>
                  </a:lnTo>
                  <a:lnTo>
                    <a:pt x="2686864" y="875740"/>
                  </a:lnTo>
                  <a:lnTo>
                    <a:pt x="2655254" y="939911"/>
                  </a:lnTo>
                  <a:lnTo>
                    <a:pt x="2623644" y="1007389"/>
                  </a:lnTo>
                  <a:lnTo>
                    <a:pt x="2592033" y="1078157"/>
                  </a:lnTo>
                  <a:lnTo>
                    <a:pt x="2560423" y="1152174"/>
                  </a:lnTo>
                  <a:lnTo>
                    <a:pt x="2528813" y="1229376"/>
                  </a:lnTo>
                  <a:lnTo>
                    <a:pt x="2497203" y="1309668"/>
                  </a:lnTo>
                  <a:lnTo>
                    <a:pt x="2465593" y="1392933"/>
                  </a:lnTo>
                  <a:lnTo>
                    <a:pt x="2433982" y="1479027"/>
                  </a:lnTo>
                  <a:lnTo>
                    <a:pt x="2402372" y="1567783"/>
                  </a:lnTo>
                  <a:lnTo>
                    <a:pt x="2370762" y="1659011"/>
                  </a:lnTo>
                  <a:lnTo>
                    <a:pt x="2339152" y="1752502"/>
                  </a:lnTo>
                  <a:lnTo>
                    <a:pt x="2307542" y="1848027"/>
                  </a:lnTo>
                  <a:lnTo>
                    <a:pt x="2275932" y="1945345"/>
                  </a:lnTo>
                  <a:lnTo>
                    <a:pt x="2244321" y="2044199"/>
                  </a:lnTo>
                  <a:lnTo>
                    <a:pt x="2212711" y="2144323"/>
                  </a:lnTo>
                  <a:lnTo>
                    <a:pt x="2181101" y="2245444"/>
                  </a:lnTo>
                  <a:lnTo>
                    <a:pt x="2149491" y="2347281"/>
                  </a:lnTo>
                  <a:lnTo>
                    <a:pt x="2117881" y="2449552"/>
                  </a:lnTo>
                  <a:lnTo>
                    <a:pt x="2086271" y="2551968"/>
                  </a:lnTo>
                  <a:lnTo>
                    <a:pt x="2054660" y="2654244"/>
                  </a:lnTo>
                  <a:lnTo>
                    <a:pt x="2023050" y="2756092"/>
                  </a:lnTo>
                  <a:lnTo>
                    <a:pt x="1991440" y="2857227"/>
                  </a:lnTo>
                  <a:lnTo>
                    <a:pt x="1959830" y="2957369"/>
                  </a:lnTo>
                  <a:lnTo>
                    <a:pt x="1928220" y="3056241"/>
                  </a:lnTo>
                  <a:lnTo>
                    <a:pt x="1896610" y="3153575"/>
                  </a:lnTo>
                  <a:lnTo>
                    <a:pt x="1864999" y="3249114"/>
                  </a:lnTo>
                  <a:lnTo>
                    <a:pt x="1833389" y="3342613"/>
                  </a:lnTo>
                  <a:lnTo>
                    <a:pt x="1801779" y="3433841"/>
                  </a:lnTo>
                  <a:lnTo>
                    <a:pt x="1770169" y="3522587"/>
                  </a:lnTo>
                  <a:lnTo>
                    <a:pt x="1738559" y="3608658"/>
                  </a:lnTo>
                  <a:lnTo>
                    <a:pt x="1706949" y="3691885"/>
                  </a:lnTo>
                  <a:lnTo>
                    <a:pt x="1675338" y="3772123"/>
                  </a:lnTo>
                  <a:lnTo>
                    <a:pt x="1643728" y="3849252"/>
                  </a:lnTo>
                  <a:lnTo>
                    <a:pt x="1612118" y="3923180"/>
                  </a:lnTo>
                  <a:lnTo>
                    <a:pt x="1580508" y="3993838"/>
                  </a:lnTo>
                  <a:lnTo>
                    <a:pt x="1548898" y="4061187"/>
                  </a:lnTo>
                  <a:lnTo>
                    <a:pt x="1517288" y="4125209"/>
                  </a:lnTo>
                  <a:lnTo>
                    <a:pt x="1485677" y="4185913"/>
                  </a:lnTo>
                  <a:lnTo>
                    <a:pt x="1454067" y="4243328"/>
                  </a:lnTo>
                  <a:lnTo>
                    <a:pt x="1422457" y="4297504"/>
                  </a:lnTo>
                  <a:lnTo>
                    <a:pt x="1390847" y="4348508"/>
                  </a:lnTo>
                  <a:lnTo>
                    <a:pt x="1359237" y="4396423"/>
                  </a:lnTo>
                  <a:lnTo>
                    <a:pt x="1327627" y="4441343"/>
                  </a:lnTo>
                  <a:lnTo>
                    <a:pt x="1296016" y="4483375"/>
                  </a:lnTo>
                  <a:lnTo>
                    <a:pt x="1264406" y="4522633"/>
                  </a:lnTo>
                  <a:lnTo>
                    <a:pt x="1232796" y="4559237"/>
                  </a:lnTo>
                  <a:lnTo>
                    <a:pt x="1201186" y="4593313"/>
                  </a:lnTo>
                  <a:lnTo>
                    <a:pt x="1169576" y="4624987"/>
                  </a:lnTo>
                  <a:lnTo>
                    <a:pt x="1137966" y="4654388"/>
                  </a:lnTo>
                  <a:lnTo>
                    <a:pt x="1106355" y="4681642"/>
                  </a:lnTo>
                  <a:lnTo>
                    <a:pt x="1074745" y="4706876"/>
                  </a:lnTo>
                  <a:lnTo>
                    <a:pt x="1043135" y="4730213"/>
                  </a:lnTo>
                  <a:lnTo>
                    <a:pt x="1011525" y="4751774"/>
                  </a:lnTo>
                  <a:lnTo>
                    <a:pt x="979915" y="4771673"/>
                  </a:lnTo>
                  <a:lnTo>
                    <a:pt x="948305" y="4790023"/>
                  </a:lnTo>
                  <a:lnTo>
                    <a:pt x="916694" y="4806930"/>
                  </a:lnTo>
                  <a:lnTo>
                    <a:pt x="885084" y="4822495"/>
                  </a:lnTo>
                  <a:lnTo>
                    <a:pt x="853474" y="4836816"/>
                  </a:lnTo>
                  <a:lnTo>
                    <a:pt x="821864" y="4849981"/>
                  </a:lnTo>
                  <a:lnTo>
                    <a:pt x="790254" y="4862079"/>
                  </a:lnTo>
                  <a:lnTo>
                    <a:pt x="758644" y="4873188"/>
                  </a:lnTo>
                  <a:lnTo>
                    <a:pt x="727033" y="4883384"/>
                  </a:lnTo>
                  <a:lnTo>
                    <a:pt x="695423" y="4892739"/>
                  </a:lnTo>
                  <a:lnTo>
                    <a:pt x="663813" y="4901317"/>
                  </a:lnTo>
                  <a:lnTo>
                    <a:pt x="632203" y="4909181"/>
                  </a:lnTo>
                  <a:lnTo>
                    <a:pt x="600593" y="4916386"/>
                  </a:lnTo>
                  <a:lnTo>
                    <a:pt x="568983" y="4922986"/>
                  </a:lnTo>
                  <a:lnTo>
                    <a:pt x="537372" y="4929030"/>
                  </a:lnTo>
                  <a:lnTo>
                    <a:pt x="505762" y="4934563"/>
                  </a:lnTo>
                  <a:lnTo>
                    <a:pt x="474152" y="4939627"/>
                  </a:lnTo>
                  <a:lnTo>
                    <a:pt x="442542" y="4944261"/>
                  </a:lnTo>
                  <a:lnTo>
                    <a:pt x="410932" y="4948500"/>
                  </a:lnTo>
                  <a:lnTo>
                    <a:pt x="379322" y="4952377"/>
                  </a:lnTo>
                  <a:lnTo>
                    <a:pt x="347711" y="4955922"/>
                  </a:lnTo>
                  <a:lnTo>
                    <a:pt x="316101" y="4959163"/>
                  </a:lnTo>
                  <a:lnTo>
                    <a:pt x="284491" y="4962126"/>
                  </a:lnTo>
                  <a:lnTo>
                    <a:pt x="252881" y="4964834"/>
                  </a:lnTo>
                  <a:lnTo>
                    <a:pt x="221271" y="4967309"/>
                  </a:lnTo>
                  <a:lnTo>
                    <a:pt x="189661" y="4969571"/>
                  </a:lnTo>
                  <a:lnTo>
                    <a:pt x="158050" y="4971637"/>
                  </a:lnTo>
                  <a:lnTo>
                    <a:pt x="126440" y="4973525"/>
                  </a:lnTo>
                  <a:lnTo>
                    <a:pt x="94830" y="4975250"/>
                  </a:lnTo>
                  <a:lnTo>
                    <a:pt x="63220" y="4976825"/>
                  </a:lnTo>
                  <a:lnTo>
                    <a:pt x="31610" y="4978264"/>
                  </a:lnTo>
                  <a:lnTo>
                    <a:pt x="0" y="4979577"/>
                  </a:lnTo>
                  <a:lnTo>
                    <a:pt x="0" y="497957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199579" y="1110598"/>
              <a:ext cx="4773135" cy="4982336"/>
            </a:xfrm>
            <a:custGeom>
              <a:avLst/>
              <a:pathLst>
                <a:path w="4773135" h="4982336">
                  <a:moveTo>
                    <a:pt x="0" y="4979426"/>
                  </a:moveTo>
                  <a:lnTo>
                    <a:pt x="31610" y="4978107"/>
                  </a:lnTo>
                  <a:lnTo>
                    <a:pt x="63220" y="4976664"/>
                  </a:lnTo>
                  <a:lnTo>
                    <a:pt x="94830" y="4975087"/>
                  </a:lnTo>
                  <a:lnTo>
                    <a:pt x="126440" y="4973362"/>
                  </a:lnTo>
                  <a:lnTo>
                    <a:pt x="158050" y="4971477"/>
                  </a:lnTo>
                  <a:lnTo>
                    <a:pt x="189661" y="4969416"/>
                  </a:lnTo>
                  <a:lnTo>
                    <a:pt x="221271" y="4967163"/>
                  </a:lnTo>
                  <a:lnTo>
                    <a:pt x="252881" y="4964701"/>
                  </a:lnTo>
                  <a:lnTo>
                    <a:pt x="284491" y="4962010"/>
                  </a:lnTo>
                  <a:lnTo>
                    <a:pt x="316101" y="4959070"/>
                  </a:lnTo>
                  <a:lnTo>
                    <a:pt x="347711" y="4955857"/>
                  </a:lnTo>
                  <a:lnTo>
                    <a:pt x="379322" y="4952348"/>
                  </a:lnTo>
                  <a:lnTo>
                    <a:pt x="410932" y="4948514"/>
                  </a:lnTo>
                  <a:lnTo>
                    <a:pt x="442542" y="4944328"/>
                  </a:lnTo>
                  <a:lnTo>
                    <a:pt x="474152" y="4939757"/>
                  </a:lnTo>
                  <a:lnTo>
                    <a:pt x="505762" y="4934766"/>
                  </a:lnTo>
                  <a:lnTo>
                    <a:pt x="537372" y="4929319"/>
                  </a:lnTo>
                  <a:lnTo>
                    <a:pt x="568983" y="4923376"/>
                  </a:lnTo>
                  <a:lnTo>
                    <a:pt x="600593" y="4916892"/>
                  </a:lnTo>
                  <a:lnTo>
                    <a:pt x="632203" y="4909820"/>
                  </a:lnTo>
                  <a:lnTo>
                    <a:pt x="663813" y="4902109"/>
                  </a:lnTo>
                  <a:lnTo>
                    <a:pt x="695423" y="4893705"/>
                  </a:lnTo>
                  <a:lnTo>
                    <a:pt x="727033" y="4884549"/>
                  </a:lnTo>
                  <a:lnTo>
                    <a:pt x="758644" y="4874577"/>
                  </a:lnTo>
                  <a:lnTo>
                    <a:pt x="790254" y="4863721"/>
                  </a:lnTo>
                  <a:lnTo>
                    <a:pt x="821864" y="4851909"/>
                  </a:lnTo>
                  <a:lnTo>
                    <a:pt x="853474" y="4839062"/>
                  </a:lnTo>
                  <a:lnTo>
                    <a:pt x="885084" y="4825098"/>
                  </a:lnTo>
                  <a:lnTo>
                    <a:pt x="916694" y="4809930"/>
                  </a:lnTo>
                  <a:lnTo>
                    <a:pt x="948305" y="4793463"/>
                  </a:lnTo>
                  <a:lnTo>
                    <a:pt x="979915" y="4775600"/>
                  </a:lnTo>
                  <a:lnTo>
                    <a:pt x="1011525" y="4756238"/>
                  </a:lnTo>
                  <a:lnTo>
                    <a:pt x="1043135" y="4735268"/>
                  </a:lnTo>
                  <a:lnTo>
                    <a:pt x="1074745" y="4712578"/>
                  </a:lnTo>
                  <a:lnTo>
                    <a:pt x="1106355" y="4688050"/>
                  </a:lnTo>
                  <a:lnTo>
                    <a:pt x="1137966" y="4661564"/>
                  </a:lnTo>
                  <a:lnTo>
                    <a:pt x="1169576" y="4632997"/>
                  </a:lnTo>
                  <a:lnTo>
                    <a:pt x="1201186" y="4602223"/>
                  </a:lnTo>
                  <a:lnTo>
                    <a:pt x="1232796" y="4569115"/>
                  </a:lnTo>
                  <a:lnTo>
                    <a:pt x="1264406" y="4533548"/>
                  </a:lnTo>
                  <a:lnTo>
                    <a:pt x="1296016" y="4495396"/>
                  </a:lnTo>
                  <a:lnTo>
                    <a:pt x="1327627" y="4454538"/>
                  </a:lnTo>
                  <a:lnTo>
                    <a:pt x="1359237" y="4410858"/>
                  </a:lnTo>
                  <a:lnTo>
                    <a:pt x="1390847" y="4364247"/>
                  </a:lnTo>
                  <a:lnTo>
                    <a:pt x="1422457" y="4314606"/>
                  </a:lnTo>
                  <a:lnTo>
                    <a:pt x="1454067" y="4261845"/>
                  </a:lnTo>
                  <a:lnTo>
                    <a:pt x="1485677" y="4205893"/>
                  </a:lnTo>
                  <a:lnTo>
                    <a:pt x="1517288" y="4146689"/>
                  </a:lnTo>
                  <a:lnTo>
                    <a:pt x="1548898" y="4084196"/>
                  </a:lnTo>
                  <a:lnTo>
                    <a:pt x="1580508" y="4018395"/>
                  </a:lnTo>
                  <a:lnTo>
                    <a:pt x="1612118" y="3949289"/>
                  </a:lnTo>
                  <a:lnTo>
                    <a:pt x="1643728" y="3876906"/>
                  </a:lnTo>
                  <a:lnTo>
                    <a:pt x="1675338" y="3801300"/>
                  </a:lnTo>
                  <a:lnTo>
                    <a:pt x="1706949" y="3722550"/>
                  </a:lnTo>
                  <a:lnTo>
                    <a:pt x="1738559" y="3640762"/>
                  </a:lnTo>
                  <a:lnTo>
                    <a:pt x="1770169" y="3556065"/>
                  </a:lnTo>
                  <a:lnTo>
                    <a:pt x="1801779" y="3468616"/>
                  </a:lnTo>
                  <a:lnTo>
                    <a:pt x="1833389" y="3378593"/>
                  </a:lnTo>
                  <a:lnTo>
                    <a:pt x="1864999" y="3286197"/>
                  </a:lnTo>
                  <a:lnTo>
                    <a:pt x="1896610" y="3191646"/>
                  </a:lnTo>
                  <a:lnTo>
                    <a:pt x="1928220" y="3095176"/>
                  </a:lnTo>
                  <a:lnTo>
                    <a:pt x="1959830" y="2997038"/>
                  </a:lnTo>
                  <a:lnTo>
                    <a:pt x="1991440" y="2897492"/>
                  </a:lnTo>
                  <a:lnTo>
                    <a:pt x="2023050" y="2796808"/>
                  </a:lnTo>
                  <a:lnTo>
                    <a:pt x="2054660" y="2695265"/>
                  </a:lnTo>
                  <a:lnTo>
                    <a:pt x="2086271" y="2593145"/>
                  </a:lnTo>
                  <a:lnTo>
                    <a:pt x="2117881" y="2490733"/>
                  </a:lnTo>
                  <a:lnTo>
                    <a:pt x="2149491" y="2388316"/>
                  </a:lnTo>
                  <a:lnTo>
                    <a:pt x="2181101" y="2286183"/>
                  </a:lnTo>
                  <a:lnTo>
                    <a:pt x="2212711" y="2184620"/>
                  </a:lnTo>
                  <a:lnTo>
                    <a:pt x="2244321" y="2083909"/>
                  </a:lnTo>
                  <a:lnTo>
                    <a:pt x="2275932" y="1984331"/>
                  </a:lnTo>
                  <a:lnTo>
                    <a:pt x="2307542" y="1886156"/>
                  </a:lnTo>
                  <a:lnTo>
                    <a:pt x="2339152" y="1789650"/>
                  </a:lnTo>
                  <a:lnTo>
                    <a:pt x="2370762" y="1695064"/>
                  </a:lnTo>
                  <a:lnTo>
                    <a:pt x="2402372" y="1602636"/>
                  </a:lnTo>
                  <a:lnTo>
                    <a:pt x="2433982" y="1512587"/>
                  </a:lnTo>
                  <a:lnTo>
                    <a:pt x="2465593" y="1425121"/>
                  </a:lnTo>
                  <a:lnTo>
                    <a:pt x="2497203" y="1340417"/>
                  </a:lnTo>
                  <a:lnTo>
                    <a:pt x="2528813" y="1258635"/>
                  </a:lnTo>
                  <a:lnTo>
                    <a:pt x="2560423" y="1179906"/>
                  </a:lnTo>
                  <a:lnTo>
                    <a:pt x="2592033" y="1104337"/>
                  </a:lnTo>
                  <a:lnTo>
                    <a:pt x="2623644" y="1032008"/>
                  </a:lnTo>
                  <a:lnTo>
                    <a:pt x="2655254" y="962974"/>
                  </a:lnTo>
                  <a:lnTo>
                    <a:pt x="2686864" y="897262"/>
                  </a:lnTo>
                  <a:lnTo>
                    <a:pt x="2718474" y="834877"/>
                  </a:lnTo>
                  <a:lnTo>
                    <a:pt x="2750084" y="775800"/>
                  </a:lnTo>
                  <a:lnTo>
                    <a:pt x="2781694" y="719991"/>
                  </a:lnTo>
                  <a:lnTo>
                    <a:pt x="2813305" y="667391"/>
                  </a:lnTo>
                  <a:lnTo>
                    <a:pt x="2844915" y="617925"/>
                  </a:lnTo>
                  <a:lnTo>
                    <a:pt x="2876525" y="571503"/>
                  </a:lnTo>
                  <a:lnTo>
                    <a:pt x="2908135" y="528026"/>
                  </a:lnTo>
                  <a:lnTo>
                    <a:pt x="2939745" y="487381"/>
                  </a:lnTo>
                  <a:lnTo>
                    <a:pt x="2971355" y="449453"/>
                  </a:lnTo>
                  <a:lnTo>
                    <a:pt x="3002966" y="414116"/>
                  </a:lnTo>
                  <a:lnTo>
                    <a:pt x="3034576" y="381247"/>
                  </a:lnTo>
                  <a:lnTo>
                    <a:pt x="3066186" y="350715"/>
                  </a:lnTo>
                  <a:lnTo>
                    <a:pt x="3097796" y="322395"/>
                  </a:lnTo>
                  <a:lnTo>
                    <a:pt x="3129406" y="296158"/>
                  </a:lnTo>
                  <a:lnTo>
                    <a:pt x="3161016" y="271880"/>
                  </a:lnTo>
                  <a:lnTo>
                    <a:pt x="3192627" y="249439"/>
                  </a:lnTo>
                  <a:lnTo>
                    <a:pt x="3224237" y="228717"/>
                  </a:lnTo>
                  <a:lnTo>
                    <a:pt x="3255847" y="209600"/>
                  </a:lnTo>
                  <a:lnTo>
                    <a:pt x="3287457" y="191979"/>
                  </a:lnTo>
                  <a:lnTo>
                    <a:pt x="3319067" y="175750"/>
                  </a:lnTo>
                  <a:lnTo>
                    <a:pt x="3350677" y="160815"/>
                  </a:lnTo>
                  <a:lnTo>
                    <a:pt x="3382288" y="147079"/>
                  </a:lnTo>
                  <a:lnTo>
                    <a:pt x="3413898" y="134454"/>
                  </a:lnTo>
                  <a:lnTo>
                    <a:pt x="3445508" y="122857"/>
                  </a:lnTo>
                  <a:lnTo>
                    <a:pt x="3477118" y="112210"/>
                  </a:lnTo>
                  <a:lnTo>
                    <a:pt x="3508728" y="102440"/>
                  </a:lnTo>
                  <a:lnTo>
                    <a:pt x="3540338" y="93478"/>
                  </a:lnTo>
                  <a:lnTo>
                    <a:pt x="3571949" y="85262"/>
                  </a:lnTo>
                  <a:lnTo>
                    <a:pt x="3603559" y="77732"/>
                  </a:lnTo>
                  <a:lnTo>
                    <a:pt x="3635169" y="70833"/>
                  </a:lnTo>
                  <a:lnTo>
                    <a:pt x="3666779" y="64515"/>
                  </a:lnTo>
                  <a:lnTo>
                    <a:pt x="3698389" y="58730"/>
                  </a:lnTo>
                  <a:lnTo>
                    <a:pt x="3729999" y="53435"/>
                  </a:lnTo>
                  <a:lnTo>
                    <a:pt x="3761610" y="48589"/>
                  </a:lnTo>
                  <a:lnTo>
                    <a:pt x="3793220" y="44155"/>
                  </a:lnTo>
                  <a:lnTo>
                    <a:pt x="3824830" y="40100"/>
                  </a:lnTo>
                  <a:lnTo>
                    <a:pt x="3856440" y="36391"/>
                  </a:lnTo>
                  <a:lnTo>
                    <a:pt x="3888050" y="33000"/>
                  </a:lnTo>
                  <a:lnTo>
                    <a:pt x="3919660" y="29900"/>
                  </a:lnTo>
                  <a:lnTo>
                    <a:pt x="3951271" y="27066"/>
                  </a:lnTo>
                  <a:lnTo>
                    <a:pt x="3982881" y="24475"/>
                  </a:lnTo>
                  <a:lnTo>
                    <a:pt x="4014491" y="22108"/>
                  </a:lnTo>
                  <a:lnTo>
                    <a:pt x="4046101" y="19946"/>
                  </a:lnTo>
                  <a:lnTo>
                    <a:pt x="4077711" y="17970"/>
                  </a:lnTo>
                  <a:lnTo>
                    <a:pt x="4109321" y="16164"/>
                  </a:lnTo>
                  <a:lnTo>
                    <a:pt x="4140932" y="14515"/>
                  </a:lnTo>
                  <a:lnTo>
                    <a:pt x="4172542" y="13009"/>
                  </a:lnTo>
                  <a:lnTo>
                    <a:pt x="4204152" y="11634"/>
                  </a:lnTo>
                  <a:lnTo>
                    <a:pt x="4235762" y="10377"/>
                  </a:lnTo>
                  <a:lnTo>
                    <a:pt x="4267372" y="9230"/>
                  </a:lnTo>
                  <a:lnTo>
                    <a:pt x="4298982" y="8183"/>
                  </a:lnTo>
                  <a:lnTo>
                    <a:pt x="4330593" y="7226"/>
                  </a:lnTo>
                  <a:lnTo>
                    <a:pt x="4362203" y="6353"/>
                  </a:lnTo>
                  <a:lnTo>
                    <a:pt x="4393813" y="5555"/>
                  </a:lnTo>
                  <a:lnTo>
                    <a:pt x="4425423" y="4828"/>
                  </a:lnTo>
                  <a:lnTo>
                    <a:pt x="4457033" y="4163"/>
                  </a:lnTo>
                  <a:lnTo>
                    <a:pt x="4488643" y="3556"/>
                  </a:lnTo>
                  <a:lnTo>
                    <a:pt x="4520254" y="3002"/>
                  </a:lnTo>
                  <a:lnTo>
                    <a:pt x="4551864" y="2497"/>
                  </a:lnTo>
                  <a:lnTo>
                    <a:pt x="4583474" y="2035"/>
                  </a:lnTo>
                  <a:lnTo>
                    <a:pt x="4615084" y="1614"/>
                  </a:lnTo>
                  <a:lnTo>
                    <a:pt x="4646694" y="1230"/>
                  </a:lnTo>
                  <a:lnTo>
                    <a:pt x="4678304" y="879"/>
                  </a:lnTo>
                  <a:lnTo>
                    <a:pt x="4709915" y="559"/>
                  </a:lnTo>
                  <a:lnTo>
                    <a:pt x="4741525" y="266"/>
                  </a:lnTo>
                  <a:lnTo>
                    <a:pt x="4773135" y="0"/>
                  </a:lnTo>
                  <a:lnTo>
                    <a:pt x="4773135" y="812"/>
                  </a:lnTo>
                  <a:lnTo>
                    <a:pt x="4741525" y="1149"/>
                  </a:lnTo>
                  <a:lnTo>
                    <a:pt x="4709915" y="1519"/>
                  </a:lnTo>
                  <a:lnTo>
                    <a:pt x="4678304" y="1923"/>
                  </a:lnTo>
                  <a:lnTo>
                    <a:pt x="4646694" y="2365"/>
                  </a:lnTo>
                  <a:lnTo>
                    <a:pt x="4615084" y="2849"/>
                  </a:lnTo>
                  <a:lnTo>
                    <a:pt x="4583474" y="3378"/>
                  </a:lnTo>
                  <a:lnTo>
                    <a:pt x="4551864" y="3957"/>
                  </a:lnTo>
                  <a:lnTo>
                    <a:pt x="4520254" y="4590"/>
                  </a:lnTo>
                  <a:lnTo>
                    <a:pt x="4488643" y="5282"/>
                  </a:lnTo>
                  <a:lnTo>
                    <a:pt x="4457033" y="6040"/>
                  </a:lnTo>
                  <a:lnTo>
                    <a:pt x="4425423" y="6868"/>
                  </a:lnTo>
                  <a:lnTo>
                    <a:pt x="4393813" y="7774"/>
                  </a:lnTo>
                  <a:lnTo>
                    <a:pt x="4362203" y="8764"/>
                  </a:lnTo>
                  <a:lnTo>
                    <a:pt x="4330593" y="9848"/>
                  </a:lnTo>
                  <a:lnTo>
                    <a:pt x="4298982" y="11033"/>
                  </a:lnTo>
                  <a:lnTo>
                    <a:pt x="4267372" y="12328"/>
                  </a:lnTo>
                  <a:lnTo>
                    <a:pt x="4235762" y="13745"/>
                  </a:lnTo>
                  <a:lnTo>
                    <a:pt x="4204152" y="15294"/>
                  </a:lnTo>
                  <a:lnTo>
                    <a:pt x="4172542" y="16987"/>
                  </a:lnTo>
                  <a:lnTo>
                    <a:pt x="4140932" y="18839"/>
                  </a:lnTo>
                  <a:lnTo>
                    <a:pt x="4109321" y="20863"/>
                  </a:lnTo>
                  <a:lnTo>
                    <a:pt x="4077711" y="23075"/>
                  </a:lnTo>
                  <a:lnTo>
                    <a:pt x="4046101" y="25493"/>
                  </a:lnTo>
                  <a:lnTo>
                    <a:pt x="4014491" y="28136"/>
                  </a:lnTo>
                  <a:lnTo>
                    <a:pt x="3982881" y="31024"/>
                  </a:lnTo>
                  <a:lnTo>
                    <a:pt x="3951271" y="34179"/>
                  </a:lnTo>
                  <a:lnTo>
                    <a:pt x="3919660" y="37627"/>
                  </a:lnTo>
                  <a:lnTo>
                    <a:pt x="3888050" y="41392"/>
                  </a:lnTo>
                  <a:lnTo>
                    <a:pt x="3856440" y="45504"/>
                  </a:lnTo>
                  <a:lnTo>
                    <a:pt x="3824830" y="49995"/>
                  </a:lnTo>
                  <a:lnTo>
                    <a:pt x="3793220" y="54898"/>
                  </a:lnTo>
                  <a:lnTo>
                    <a:pt x="3761610" y="60249"/>
                  </a:lnTo>
                  <a:lnTo>
                    <a:pt x="3729999" y="66089"/>
                  </a:lnTo>
                  <a:lnTo>
                    <a:pt x="3698389" y="72460"/>
                  </a:lnTo>
                  <a:lnTo>
                    <a:pt x="3666779" y="79409"/>
                  </a:lnTo>
                  <a:lnTo>
                    <a:pt x="3635169" y="86986"/>
                  </a:lnTo>
                  <a:lnTo>
                    <a:pt x="3603559" y="95245"/>
                  </a:lnTo>
                  <a:lnTo>
                    <a:pt x="3571949" y="104244"/>
                  </a:lnTo>
                  <a:lnTo>
                    <a:pt x="3540338" y="114046"/>
                  </a:lnTo>
                  <a:lnTo>
                    <a:pt x="3508728" y="124718"/>
                  </a:lnTo>
                  <a:lnTo>
                    <a:pt x="3477118" y="136331"/>
                  </a:lnTo>
                  <a:lnTo>
                    <a:pt x="3445508" y="148963"/>
                  </a:lnTo>
                  <a:lnTo>
                    <a:pt x="3413898" y="162695"/>
                  </a:lnTo>
                  <a:lnTo>
                    <a:pt x="3382288" y="177613"/>
                  </a:lnTo>
                  <a:lnTo>
                    <a:pt x="3350677" y="193811"/>
                  </a:lnTo>
                  <a:lnTo>
                    <a:pt x="3319067" y="211384"/>
                  </a:lnTo>
                  <a:lnTo>
                    <a:pt x="3287457" y="230436"/>
                  </a:lnTo>
                  <a:lnTo>
                    <a:pt x="3255847" y="251074"/>
                  </a:lnTo>
                  <a:lnTo>
                    <a:pt x="3224237" y="273409"/>
                  </a:lnTo>
                  <a:lnTo>
                    <a:pt x="3192627" y="297559"/>
                  </a:lnTo>
                  <a:lnTo>
                    <a:pt x="3161016" y="323642"/>
                  </a:lnTo>
                  <a:lnTo>
                    <a:pt x="3129406" y="351781"/>
                  </a:lnTo>
                  <a:lnTo>
                    <a:pt x="3097796" y="382103"/>
                  </a:lnTo>
                  <a:lnTo>
                    <a:pt x="3066186" y="414733"/>
                  </a:lnTo>
                  <a:lnTo>
                    <a:pt x="3034576" y="449798"/>
                  </a:lnTo>
                  <a:lnTo>
                    <a:pt x="3002966" y="487423"/>
                  </a:lnTo>
                  <a:lnTo>
                    <a:pt x="2971355" y="527731"/>
                  </a:lnTo>
                  <a:lnTo>
                    <a:pt x="2939745" y="570838"/>
                  </a:lnTo>
                  <a:lnTo>
                    <a:pt x="2908135" y="616855"/>
                  </a:lnTo>
                  <a:lnTo>
                    <a:pt x="2876525" y="665885"/>
                  </a:lnTo>
                  <a:lnTo>
                    <a:pt x="2844915" y="718017"/>
                  </a:lnTo>
                  <a:lnTo>
                    <a:pt x="2813305" y="773329"/>
                  </a:lnTo>
                  <a:lnTo>
                    <a:pt x="2781694" y="831882"/>
                  </a:lnTo>
                  <a:lnTo>
                    <a:pt x="2750084" y="893719"/>
                  </a:lnTo>
                  <a:lnTo>
                    <a:pt x="2718474" y="958863"/>
                  </a:lnTo>
                  <a:lnTo>
                    <a:pt x="2686864" y="1027315"/>
                  </a:lnTo>
                  <a:lnTo>
                    <a:pt x="2655254" y="1099052"/>
                  </a:lnTo>
                  <a:lnTo>
                    <a:pt x="2623644" y="1174026"/>
                  </a:lnTo>
                  <a:lnTo>
                    <a:pt x="2592033" y="1252162"/>
                  </a:lnTo>
                  <a:lnTo>
                    <a:pt x="2560423" y="1333362"/>
                  </a:lnTo>
                  <a:lnTo>
                    <a:pt x="2528813" y="1417498"/>
                  </a:lnTo>
                  <a:lnTo>
                    <a:pt x="2497203" y="1504420"/>
                  </a:lnTo>
                  <a:lnTo>
                    <a:pt x="2465593" y="1593953"/>
                  </a:lnTo>
                  <a:lnTo>
                    <a:pt x="2433982" y="1685903"/>
                  </a:lnTo>
                  <a:lnTo>
                    <a:pt x="2402372" y="1780052"/>
                  </a:lnTo>
                  <a:lnTo>
                    <a:pt x="2370762" y="1876169"/>
                  </a:lnTo>
                  <a:lnTo>
                    <a:pt x="2339152" y="1974006"/>
                  </a:lnTo>
                  <a:lnTo>
                    <a:pt x="2307542" y="2073304"/>
                  </a:lnTo>
                  <a:lnTo>
                    <a:pt x="2275932" y="2173794"/>
                  </a:lnTo>
                  <a:lnTo>
                    <a:pt x="2244321" y="2275200"/>
                  </a:lnTo>
                  <a:lnTo>
                    <a:pt x="2212711" y="2377239"/>
                  </a:lnTo>
                  <a:lnTo>
                    <a:pt x="2181101" y="2479627"/>
                  </a:lnTo>
                  <a:lnTo>
                    <a:pt x="2149491" y="2582077"/>
                  </a:lnTo>
                  <a:lnTo>
                    <a:pt x="2117881" y="2684300"/>
                  </a:lnTo>
                  <a:lnTo>
                    <a:pt x="2086271" y="2786011"/>
                  </a:lnTo>
                  <a:lnTo>
                    <a:pt x="2054660" y="2886924"/>
                  </a:lnTo>
                  <a:lnTo>
                    <a:pt x="2023050" y="2986759"/>
                  </a:lnTo>
                  <a:lnTo>
                    <a:pt x="1991440" y="3085244"/>
                  </a:lnTo>
                  <a:lnTo>
                    <a:pt x="1959830" y="3182111"/>
                  </a:lnTo>
                  <a:lnTo>
                    <a:pt x="1928220" y="3277107"/>
                  </a:lnTo>
                  <a:lnTo>
                    <a:pt x="1896610" y="3369990"/>
                  </a:lnTo>
                  <a:lnTo>
                    <a:pt x="1864999" y="3460535"/>
                  </a:lnTo>
                  <a:lnTo>
                    <a:pt x="1833389" y="3548536"/>
                  </a:lnTo>
                  <a:lnTo>
                    <a:pt x="1801779" y="3633807"/>
                  </a:lnTo>
                  <a:lnTo>
                    <a:pt x="1770169" y="3716186"/>
                  </a:lnTo>
                  <a:lnTo>
                    <a:pt x="1738559" y="3795535"/>
                  </a:lnTo>
                  <a:lnTo>
                    <a:pt x="1706949" y="3871741"/>
                  </a:lnTo>
                  <a:lnTo>
                    <a:pt x="1675338" y="3944721"/>
                  </a:lnTo>
                  <a:lnTo>
                    <a:pt x="1643728" y="4014414"/>
                  </a:lnTo>
                  <a:lnTo>
                    <a:pt x="1612118" y="4080788"/>
                  </a:lnTo>
                  <a:lnTo>
                    <a:pt x="1580508" y="4143832"/>
                  </a:lnTo>
                  <a:lnTo>
                    <a:pt x="1548898" y="4203563"/>
                  </a:lnTo>
                  <a:lnTo>
                    <a:pt x="1517288" y="4260016"/>
                  </a:lnTo>
                  <a:lnTo>
                    <a:pt x="1485677" y="4313246"/>
                  </a:lnTo>
                  <a:lnTo>
                    <a:pt x="1454067" y="4363325"/>
                  </a:lnTo>
                  <a:lnTo>
                    <a:pt x="1422457" y="4410341"/>
                  </a:lnTo>
                  <a:lnTo>
                    <a:pt x="1390847" y="4454391"/>
                  </a:lnTo>
                  <a:lnTo>
                    <a:pt x="1359237" y="4495586"/>
                  </a:lnTo>
                  <a:lnTo>
                    <a:pt x="1327627" y="4534041"/>
                  </a:lnTo>
                  <a:lnTo>
                    <a:pt x="1296016" y="4569878"/>
                  </a:lnTo>
                  <a:lnTo>
                    <a:pt x="1264406" y="4603223"/>
                  </a:lnTo>
                  <a:lnTo>
                    <a:pt x="1232796" y="4634205"/>
                  </a:lnTo>
                  <a:lnTo>
                    <a:pt x="1201186" y="4662950"/>
                  </a:lnTo>
                  <a:lnTo>
                    <a:pt x="1169576" y="4689587"/>
                  </a:lnTo>
                  <a:lnTo>
                    <a:pt x="1137966" y="4714240"/>
                  </a:lnTo>
                  <a:lnTo>
                    <a:pt x="1106355" y="4737032"/>
                  </a:lnTo>
                  <a:lnTo>
                    <a:pt x="1074745" y="4758083"/>
                  </a:lnTo>
                  <a:lnTo>
                    <a:pt x="1043135" y="4777505"/>
                  </a:lnTo>
                  <a:lnTo>
                    <a:pt x="1011525" y="4795411"/>
                  </a:lnTo>
                  <a:lnTo>
                    <a:pt x="979915" y="4811905"/>
                  </a:lnTo>
                  <a:lnTo>
                    <a:pt x="948305" y="4827086"/>
                  </a:lnTo>
                  <a:lnTo>
                    <a:pt x="916694" y="4841049"/>
                  </a:lnTo>
                  <a:lnTo>
                    <a:pt x="885084" y="4853885"/>
                  </a:lnTo>
                  <a:lnTo>
                    <a:pt x="853474" y="4865677"/>
                  </a:lnTo>
                  <a:lnTo>
                    <a:pt x="821864" y="4876504"/>
                  </a:lnTo>
                  <a:lnTo>
                    <a:pt x="790254" y="4886440"/>
                  </a:lnTo>
                  <a:lnTo>
                    <a:pt x="758644" y="4895554"/>
                  </a:lnTo>
                  <a:lnTo>
                    <a:pt x="727033" y="4903911"/>
                  </a:lnTo>
                  <a:lnTo>
                    <a:pt x="695423" y="4911570"/>
                  </a:lnTo>
                  <a:lnTo>
                    <a:pt x="663813" y="4918588"/>
                  </a:lnTo>
                  <a:lnTo>
                    <a:pt x="632203" y="4925015"/>
                  </a:lnTo>
                  <a:lnTo>
                    <a:pt x="600593" y="4930901"/>
                  </a:lnTo>
                  <a:lnTo>
                    <a:pt x="568983" y="4936288"/>
                  </a:lnTo>
                  <a:lnTo>
                    <a:pt x="537372" y="4941219"/>
                  </a:lnTo>
                  <a:lnTo>
                    <a:pt x="505762" y="4945730"/>
                  </a:lnTo>
                  <a:lnTo>
                    <a:pt x="474152" y="4949856"/>
                  </a:lnTo>
                  <a:lnTo>
                    <a:pt x="442542" y="4953630"/>
                  </a:lnTo>
                  <a:lnTo>
                    <a:pt x="410932" y="4957081"/>
                  </a:lnTo>
                  <a:lnTo>
                    <a:pt x="379322" y="4960235"/>
                  </a:lnTo>
                  <a:lnTo>
                    <a:pt x="347711" y="4963119"/>
                  </a:lnTo>
                  <a:lnTo>
                    <a:pt x="316101" y="4965755"/>
                  </a:lnTo>
                  <a:lnTo>
                    <a:pt x="284491" y="4968164"/>
                  </a:lnTo>
                  <a:lnTo>
                    <a:pt x="252881" y="4970365"/>
                  </a:lnTo>
                  <a:lnTo>
                    <a:pt x="221271" y="4972376"/>
                  </a:lnTo>
                  <a:lnTo>
                    <a:pt x="189661" y="4974213"/>
                  </a:lnTo>
                  <a:lnTo>
                    <a:pt x="158050" y="4975891"/>
                  </a:lnTo>
                  <a:lnTo>
                    <a:pt x="126440" y="4977424"/>
                  </a:lnTo>
                  <a:lnTo>
                    <a:pt x="94830" y="4978824"/>
                  </a:lnTo>
                  <a:lnTo>
                    <a:pt x="63220" y="4980103"/>
                  </a:lnTo>
                  <a:lnTo>
                    <a:pt x="31610" y="4981270"/>
                  </a:lnTo>
                  <a:lnTo>
                    <a:pt x="0" y="4982336"/>
                  </a:lnTo>
                  <a:close/>
                </a:path>
              </a:pathLst>
            </a:custGeom>
            <a:solidFill>
              <a:srgbClr val="A57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1110598"/>
              <a:ext cx="4773135" cy="4979426"/>
            </a:xfrm>
            <a:custGeom>
              <a:avLst/>
              <a:pathLst>
                <a:path w="4773135" h="4979426">
                  <a:moveTo>
                    <a:pt x="0" y="4979426"/>
                  </a:moveTo>
                  <a:lnTo>
                    <a:pt x="31610" y="4978107"/>
                  </a:lnTo>
                  <a:lnTo>
                    <a:pt x="63220" y="4976664"/>
                  </a:lnTo>
                  <a:lnTo>
                    <a:pt x="94830" y="4975087"/>
                  </a:lnTo>
                  <a:lnTo>
                    <a:pt x="126440" y="4973362"/>
                  </a:lnTo>
                  <a:lnTo>
                    <a:pt x="158050" y="4971477"/>
                  </a:lnTo>
                  <a:lnTo>
                    <a:pt x="189661" y="4969416"/>
                  </a:lnTo>
                  <a:lnTo>
                    <a:pt x="221271" y="4967163"/>
                  </a:lnTo>
                  <a:lnTo>
                    <a:pt x="252881" y="4964701"/>
                  </a:lnTo>
                  <a:lnTo>
                    <a:pt x="284491" y="4962010"/>
                  </a:lnTo>
                  <a:lnTo>
                    <a:pt x="316101" y="4959070"/>
                  </a:lnTo>
                  <a:lnTo>
                    <a:pt x="347711" y="4955857"/>
                  </a:lnTo>
                  <a:lnTo>
                    <a:pt x="379322" y="4952348"/>
                  </a:lnTo>
                  <a:lnTo>
                    <a:pt x="410932" y="4948514"/>
                  </a:lnTo>
                  <a:lnTo>
                    <a:pt x="442542" y="4944328"/>
                  </a:lnTo>
                  <a:lnTo>
                    <a:pt x="474152" y="4939757"/>
                  </a:lnTo>
                  <a:lnTo>
                    <a:pt x="505762" y="4934766"/>
                  </a:lnTo>
                  <a:lnTo>
                    <a:pt x="537372" y="4929319"/>
                  </a:lnTo>
                  <a:lnTo>
                    <a:pt x="568983" y="4923376"/>
                  </a:lnTo>
                  <a:lnTo>
                    <a:pt x="600593" y="4916892"/>
                  </a:lnTo>
                  <a:lnTo>
                    <a:pt x="632203" y="4909820"/>
                  </a:lnTo>
                  <a:lnTo>
                    <a:pt x="663813" y="4902109"/>
                  </a:lnTo>
                  <a:lnTo>
                    <a:pt x="695423" y="4893705"/>
                  </a:lnTo>
                  <a:lnTo>
                    <a:pt x="727033" y="4884549"/>
                  </a:lnTo>
                  <a:lnTo>
                    <a:pt x="758644" y="4874577"/>
                  </a:lnTo>
                  <a:lnTo>
                    <a:pt x="790254" y="4863721"/>
                  </a:lnTo>
                  <a:lnTo>
                    <a:pt x="821864" y="4851909"/>
                  </a:lnTo>
                  <a:lnTo>
                    <a:pt x="853474" y="4839062"/>
                  </a:lnTo>
                  <a:lnTo>
                    <a:pt x="885084" y="4825098"/>
                  </a:lnTo>
                  <a:lnTo>
                    <a:pt x="916694" y="4809930"/>
                  </a:lnTo>
                  <a:lnTo>
                    <a:pt x="948305" y="4793463"/>
                  </a:lnTo>
                  <a:lnTo>
                    <a:pt x="979915" y="4775600"/>
                  </a:lnTo>
                  <a:lnTo>
                    <a:pt x="1011525" y="4756238"/>
                  </a:lnTo>
                  <a:lnTo>
                    <a:pt x="1043135" y="4735268"/>
                  </a:lnTo>
                  <a:lnTo>
                    <a:pt x="1074745" y="4712578"/>
                  </a:lnTo>
                  <a:lnTo>
                    <a:pt x="1106355" y="4688050"/>
                  </a:lnTo>
                  <a:lnTo>
                    <a:pt x="1137966" y="4661564"/>
                  </a:lnTo>
                  <a:lnTo>
                    <a:pt x="1169576" y="4632997"/>
                  </a:lnTo>
                  <a:lnTo>
                    <a:pt x="1201186" y="4602223"/>
                  </a:lnTo>
                  <a:lnTo>
                    <a:pt x="1232796" y="4569115"/>
                  </a:lnTo>
                  <a:lnTo>
                    <a:pt x="1264406" y="4533548"/>
                  </a:lnTo>
                  <a:lnTo>
                    <a:pt x="1296016" y="4495396"/>
                  </a:lnTo>
                  <a:lnTo>
                    <a:pt x="1327627" y="4454538"/>
                  </a:lnTo>
                  <a:lnTo>
                    <a:pt x="1359237" y="4410858"/>
                  </a:lnTo>
                  <a:lnTo>
                    <a:pt x="1390847" y="4364247"/>
                  </a:lnTo>
                  <a:lnTo>
                    <a:pt x="1422457" y="4314606"/>
                  </a:lnTo>
                  <a:lnTo>
                    <a:pt x="1454067" y="4261845"/>
                  </a:lnTo>
                  <a:lnTo>
                    <a:pt x="1485677" y="4205893"/>
                  </a:lnTo>
                  <a:lnTo>
                    <a:pt x="1517288" y="4146689"/>
                  </a:lnTo>
                  <a:lnTo>
                    <a:pt x="1548898" y="4084196"/>
                  </a:lnTo>
                  <a:lnTo>
                    <a:pt x="1580508" y="4018395"/>
                  </a:lnTo>
                  <a:lnTo>
                    <a:pt x="1612118" y="3949289"/>
                  </a:lnTo>
                  <a:lnTo>
                    <a:pt x="1643728" y="3876906"/>
                  </a:lnTo>
                  <a:lnTo>
                    <a:pt x="1675338" y="3801300"/>
                  </a:lnTo>
                  <a:lnTo>
                    <a:pt x="1706949" y="3722550"/>
                  </a:lnTo>
                  <a:lnTo>
                    <a:pt x="1738559" y="3640762"/>
                  </a:lnTo>
                  <a:lnTo>
                    <a:pt x="1770169" y="3556065"/>
                  </a:lnTo>
                  <a:lnTo>
                    <a:pt x="1801779" y="3468616"/>
                  </a:lnTo>
                  <a:lnTo>
                    <a:pt x="1833389" y="3378593"/>
                  </a:lnTo>
                  <a:lnTo>
                    <a:pt x="1864999" y="3286197"/>
                  </a:lnTo>
                  <a:lnTo>
                    <a:pt x="1896610" y="3191646"/>
                  </a:lnTo>
                  <a:lnTo>
                    <a:pt x="1928220" y="3095176"/>
                  </a:lnTo>
                  <a:lnTo>
                    <a:pt x="1959830" y="2997038"/>
                  </a:lnTo>
                  <a:lnTo>
                    <a:pt x="1991440" y="2897492"/>
                  </a:lnTo>
                  <a:lnTo>
                    <a:pt x="2023050" y="2796808"/>
                  </a:lnTo>
                  <a:lnTo>
                    <a:pt x="2054660" y="2695265"/>
                  </a:lnTo>
                  <a:lnTo>
                    <a:pt x="2086271" y="2593145"/>
                  </a:lnTo>
                  <a:lnTo>
                    <a:pt x="2117881" y="2490733"/>
                  </a:lnTo>
                  <a:lnTo>
                    <a:pt x="2149491" y="2388316"/>
                  </a:lnTo>
                  <a:lnTo>
                    <a:pt x="2181101" y="2286183"/>
                  </a:lnTo>
                  <a:lnTo>
                    <a:pt x="2212711" y="2184620"/>
                  </a:lnTo>
                  <a:lnTo>
                    <a:pt x="2244321" y="2083909"/>
                  </a:lnTo>
                  <a:lnTo>
                    <a:pt x="2275932" y="1984331"/>
                  </a:lnTo>
                  <a:lnTo>
                    <a:pt x="2307542" y="1886156"/>
                  </a:lnTo>
                  <a:lnTo>
                    <a:pt x="2339152" y="1789650"/>
                  </a:lnTo>
                  <a:lnTo>
                    <a:pt x="2370762" y="1695064"/>
                  </a:lnTo>
                  <a:lnTo>
                    <a:pt x="2402372" y="1602636"/>
                  </a:lnTo>
                  <a:lnTo>
                    <a:pt x="2433982" y="1512587"/>
                  </a:lnTo>
                  <a:lnTo>
                    <a:pt x="2465593" y="1425121"/>
                  </a:lnTo>
                  <a:lnTo>
                    <a:pt x="2497203" y="1340417"/>
                  </a:lnTo>
                  <a:lnTo>
                    <a:pt x="2528813" y="1258635"/>
                  </a:lnTo>
                  <a:lnTo>
                    <a:pt x="2560423" y="1179906"/>
                  </a:lnTo>
                  <a:lnTo>
                    <a:pt x="2592033" y="1104337"/>
                  </a:lnTo>
                  <a:lnTo>
                    <a:pt x="2623644" y="1032008"/>
                  </a:lnTo>
                  <a:lnTo>
                    <a:pt x="2655254" y="962974"/>
                  </a:lnTo>
                  <a:lnTo>
                    <a:pt x="2686864" y="897262"/>
                  </a:lnTo>
                  <a:lnTo>
                    <a:pt x="2718474" y="834877"/>
                  </a:lnTo>
                  <a:lnTo>
                    <a:pt x="2750084" y="775800"/>
                  </a:lnTo>
                  <a:lnTo>
                    <a:pt x="2781694" y="719991"/>
                  </a:lnTo>
                  <a:lnTo>
                    <a:pt x="2813305" y="667391"/>
                  </a:lnTo>
                  <a:lnTo>
                    <a:pt x="2844915" y="617925"/>
                  </a:lnTo>
                  <a:lnTo>
                    <a:pt x="2876525" y="571503"/>
                  </a:lnTo>
                  <a:lnTo>
                    <a:pt x="2908135" y="528026"/>
                  </a:lnTo>
                  <a:lnTo>
                    <a:pt x="2939745" y="487381"/>
                  </a:lnTo>
                  <a:lnTo>
                    <a:pt x="2971355" y="449453"/>
                  </a:lnTo>
                  <a:lnTo>
                    <a:pt x="3002966" y="414116"/>
                  </a:lnTo>
                  <a:lnTo>
                    <a:pt x="3034576" y="381247"/>
                  </a:lnTo>
                  <a:lnTo>
                    <a:pt x="3066186" y="350715"/>
                  </a:lnTo>
                  <a:lnTo>
                    <a:pt x="3097796" y="322395"/>
                  </a:lnTo>
                  <a:lnTo>
                    <a:pt x="3129406" y="296158"/>
                  </a:lnTo>
                  <a:lnTo>
                    <a:pt x="3161016" y="271880"/>
                  </a:lnTo>
                  <a:lnTo>
                    <a:pt x="3192627" y="249439"/>
                  </a:lnTo>
                  <a:lnTo>
                    <a:pt x="3224237" y="228717"/>
                  </a:lnTo>
                  <a:lnTo>
                    <a:pt x="3255847" y="209600"/>
                  </a:lnTo>
                  <a:lnTo>
                    <a:pt x="3287457" y="191979"/>
                  </a:lnTo>
                  <a:lnTo>
                    <a:pt x="3319067" y="175750"/>
                  </a:lnTo>
                  <a:lnTo>
                    <a:pt x="3350677" y="160815"/>
                  </a:lnTo>
                  <a:lnTo>
                    <a:pt x="3382288" y="147079"/>
                  </a:lnTo>
                  <a:lnTo>
                    <a:pt x="3413898" y="134454"/>
                  </a:lnTo>
                  <a:lnTo>
                    <a:pt x="3445508" y="122857"/>
                  </a:lnTo>
                  <a:lnTo>
                    <a:pt x="3477118" y="112210"/>
                  </a:lnTo>
                  <a:lnTo>
                    <a:pt x="3508728" y="102440"/>
                  </a:lnTo>
                  <a:lnTo>
                    <a:pt x="3540338" y="93478"/>
                  </a:lnTo>
                  <a:lnTo>
                    <a:pt x="3571949" y="85262"/>
                  </a:lnTo>
                  <a:lnTo>
                    <a:pt x="3603559" y="77732"/>
                  </a:lnTo>
                  <a:lnTo>
                    <a:pt x="3635169" y="70833"/>
                  </a:lnTo>
                  <a:lnTo>
                    <a:pt x="3666779" y="64515"/>
                  </a:lnTo>
                  <a:lnTo>
                    <a:pt x="3698389" y="58730"/>
                  </a:lnTo>
                  <a:lnTo>
                    <a:pt x="3729999" y="53435"/>
                  </a:lnTo>
                  <a:lnTo>
                    <a:pt x="3761610" y="48589"/>
                  </a:lnTo>
                  <a:lnTo>
                    <a:pt x="3793220" y="44155"/>
                  </a:lnTo>
                  <a:lnTo>
                    <a:pt x="3824830" y="40100"/>
                  </a:lnTo>
                  <a:lnTo>
                    <a:pt x="3856440" y="36391"/>
                  </a:lnTo>
                  <a:lnTo>
                    <a:pt x="3888050" y="33000"/>
                  </a:lnTo>
                  <a:lnTo>
                    <a:pt x="3919660" y="29900"/>
                  </a:lnTo>
                  <a:lnTo>
                    <a:pt x="3951271" y="27066"/>
                  </a:lnTo>
                  <a:lnTo>
                    <a:pt x="3982881" y="24475"/>
                  </a:lnTo>
                  <a:lnTo>
                    <a:pt x="4014491" y="22108"/>
                  </a:lnTo>
                  <a:lnTo>
                    <a:pt x="4046101" y="19946"/>
                  </a:lnTo>
                  <a:lnTo>
                    <a:pt x="4077711" y="17970"/>
                  </a:lnTo>
                  <a:lnTo>
                    <a:pt x="4109321" y="16164"/>
                  </a:lnTo>
                  <a:lnTo>
                    <a:pt x="4140932" y="14515"/>
                  </a:lnTo>
                  <a:lnTo>
                    <a:pt x="4172542" y="13009"/>
                  </a:lnTo>
                  <a:lnTo>
                    <a:pt x="4204152" y="11634"/>
                  </a:lnTo>
                  <a:lnTo>
                    <a:pt x="4235762" y="10377"/>
                  </a:lnTo>
                  <a:lnTo>
                    <a:pt x="4267372" y="9230"/>
                  </a:lnTo>
                  <a:lnTo>
                    <a:pt x="4298982" y="8183"/>
                  </a:lnTo>
                  <a:lnTo>
                    <a:pt x="4330593" y="7226"/>
                  </a:lnTo>
                  <a:lnTo>
                    <a:pt x="4362203" y="6353"/>
                  </a:lnTo>
                  <a:lnTo>
                    <a:pt x="4393813" y="5555"/>
                  </a:lnTo>
                  <a:lnTo>
                    <a:pt x="4425423" y="4828"/>
                  </a:lnTo>
                  <a:lnTo>
                    <a:pt x="4457033" y="4163"/>
                  </a:lnTo>
                  <a:lnTo>
                    <a:pt x="4488643" y="3556"/>
                  </a:lnTo>
                  <a:lnTo>
                    <a:pt x="4520254" y="3002"/>
                  </a:lnTo>
                  <a:lnTo>
                    <a:pt x="4551864" y="2497"/>
                  </a:lnTo>
                  <a:lnTo>
                    <a:pt x="4583474" y="2035"/>
                  </a:lnTo>
                  <a:lnTo>
                    <a:pt x="4615084" y="1614"/>
                  </a:lnTo>
                  <a:lnTo>
                    <a:pt x="4646694" y="1230"/>
                  </a:lnTo>
                  <a:lnTo>
                    <a:pt x="4678304" y="879"/>
                  </a:lnTo>
                  <a:lnTo>
                    <a:pt x="4709915" y="559"/>
                  </a:lnTo>
                  <a:lnTo>
                    <a:pt x="4741525" y="266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99579" y="1111410"/>
              <a:ext cx="4773135" cy="4981524"/>
            </a:xfrm>
            <a:custGeom>
              <a:avLst/>
              <a:pathLst>
                <a:path w="4773135" h="4981524">
                  <a:moveTo>
                    <a:pt x="4773135" y="0"/>
                  </a:moveTo>
                  <a:lnTo>
                    <a:pt x="4741525" y="337"/>
                  </a:lnTo>
                  <a:lnTo>
                    <a:pt x="4709915" y="707"/>
                  </a:lnTo>
                  <a:lnTo>
                    <a:pt x="4678304" y="1111"/>
                  </a:lnTo>
                  <a:lnTo>
                    <a:pt x="4646694" y="1553"/>
                  </a:lnTo>
                  <a:lnTo>
                    <a:pt x="4615084" y="2037"/>
                  </a:lnTo>
                  <a:lnTo>
                    <a:pt x="4583474" y="2566"/>
                  </a:lnTo>
                  <a:lnTo>
                    <a:pt x="4551864" y="3145"/>
                  </a:lnTo>
                  <a:lnTo>
                    <a:pt x="4520254" y="3778"/>
                  </a:lnTo>
                  <a:lnTo>
                    <a:pt x="4488643" y="4470"/>
                  </a:lnTo>
                  <a:lnTo>
                    <a:pt x="4457033" y="5228"/>
                  </a:lnTo>
                  <a:lnTo>
                    <a:pt x="4425423" y="6056"/>
                  </a:lnTo>
                  <a:lnTo>
                    <a:pt x="4393813" y="6962"/>
                  </a:lnTo>
                  <a:lnTo>
                    <a:pt x="4362203" y="7952"/>
                  </a:lnTo>
                  <a:lnTo>
                    <a:pt x="4330593" y="9036"/>
                  </a:lnTo>
                  <a:lnTo>
                    <a:pt x="4298982" y="10221"/>
                  </a:lnTo>
                  <a:lnTo>
                    <a:pt x="4267372" y="11516"/>
                  </a:lnTo>
                  <a:lnTo>
                    <a:pt x="4235762" y="12933"/>
                  </a:lnTo>
                  <a:lnTo>
                    <a:pt x="4204152" y="14482"/>
                  </a:lnTo>
                  <a:lnTo>
                    <a:pt x="4172542" y="16175"/>
                  </a:lnTo>
                  <a:lnTo>
                    <a:pt x="4140932" y="18027"/>
                  </a:lnTo>
                  <a:lnTo>
                    <a:pt x="4109321" y="20051"/>
                  </a:lnTo>
                  <a:lnTo>
                    <a:pt x="4077711" y="22263"/>
                  </a:lnTo>
                  <a:lnTo>
                    <a:pt x="4046101" y="24681"/>
                  </a:lnTo>
                  <a:lnTo>
                    <a:pt x="4014491" y="27324"/>
                  </a:lnTo>
                  <a:lnTo>
                    <a:pt x="3982881" y="30212"/>
                  </a:lnTo>
                  <a:lnTo>
                    <a:pt x="3951271" y="33367"/>
                  </a:lnTo>
                  <a:lnTo>
                    <a:pt x="3919660" y="36814"/>
                  </a:lnTo>
                  <a:lnTo>
                    <a:pt x="3888050" y="40580"/>
                  </a:lnTo>
                  <a:lnTo>
                    <a:pt x="3856440" y="44692"/>
                  </a:lnTo>
                  <a:lnTo>
                    <a:pt x="3824830" y="49183"/>
                  </a:lnTo>
                  <a:lnTo>
                    <a:pt x="3793220" y="54085"/>
                  </a:lnTo>
                  <a:lnTo>
                    <a:pt x="3761610" y="59437"/>
                  </a:lnTo>
                  <a:lnTo>
                    <a:pt x="3729999" y="65276"/>
                  </a:lnTo>
                  <a:lnTo>
                    <a:pt x="3698389" y="71648"/>
                  </a:lnTo>
                  <a:lnTo>
                    <a:pt x="3666779" y="78597"/>
                  </a:lnTo>
                  <a:lnTo>
                    <a:pt x="3635169" y="86174"/>
                  </a:lnTo>
                  <a:lnTo>
                    <a:pt x="3603559" y="94433"/>
                  </a:lnTo>
                  <a:lnTo>
                    <a:pt x="3571949" y="103432"/>
                  </a:lnTo>
                  <a:lnTo>
                    <a:pt x="3540338" y="113234"/>
                  </a:lnTo>
                  <a:lnTo>
                    <a:pt x="3508728" y="123906"/>
                  </a:lnTo>
                  <a:lnTo>
                    <a:pt x="3477118" y="135519"/>
                  </a:lnTo>
                  <a:lnTo>
                    <a:pt x="3445508" y="148151"/>
                  </a:lnTo>
                  <a:lnTo>
                    <a:pt x="3413898" y="161882"/>
                  </a:lnTo>
                  <a:lnTo>
                    <a:pt x="3382288" y="176801"/>
                  </a:lnTo>
                  <a:lnTo>
                    <a:pt x="3350677" y="192999"/>
                  </a:lnTo>
                  <a:lnTo>
                    <a:pt x="3319067" y="210572"/>
                  </a:lnTo>
                  <a:lnTo>
                    <a:pt x="3287457" y="229624"/>
                  </a:lnTo>
                  <a:lnTo>
                    <a:pt x="3255847" y="250262"/>
                  </a:lnTo>
                  <a:lnTo>
                    <a:pt x="3224237" y="272597"/>
                  </a:lnTo>
                  <a:lnTo>
                    <a:pt x="3192627" y="296747"/>
                  </a:lnTo>
                  <a:lnTo>
                    <a:pt x="3161016" y="322829"/>
                  </a:lnTo>
                  <a:lnTo>
                    <a:pt x="3129406" y="350969"/>
                  </a:lnTo>
                  <a:lnTo>
                    <a:pt x="3097796" y="381291"/>
                  </a:lnTo>
                  <a:lnTo>
                    <a:pt x="3066186" y="413921"/>
                  </a:lnTo>
                  <a:lnTo>
                    <a:pt x="3034576" y="448986"/>
                  </a:lnTo>
                  <a:lnTo>
                    <a:pt x="3002966" y="486611"/>
                  </a:lnTo>
                  <a:lnTo>
                    <a:pt x="2971355" y="526919"/>
                  </a:lnTo>
                  <a:lnTo>
                    <a:pt x="2939745" y="570026"/>
                  </a:lnTo>
                  <a:lnTo>
                    <a:pt x="2908135" y="616043"/>
                  </a:lnTo>
                  <a:lnTo>
                    <a:pt x="2876525" y="665073"/>
                  </a:lnTo>
                  <a:lnTo>
                    <a:pt x="2844915" y="717205"/>
                  </a:lnTo>
                  <a:lnTo>
                    <a:pt x="2813305" y="772517"/>
                  </a:lnTo>
                  <a:lnTo>
                    <a:pt x="2781694" y="831069"/>
                  </a:lnTo>
                  <a:lnTo>
                    <a:pt x="2750084" y="892907"/>
                  </a:lnTo>
                  <a:lnTo>
                    <a:pt x="2718474" y="958051"/>
                  </a:lnTo>
                  <a:lnTo>
                    <a:pt x="2686864" y="1026503"/>
                  </a:lnTo>
                  <a:lnTo>
                    <a:pt x="2655254" y="1098240"/>
                  </a:lnTo>
                  <a:lnTo>
                    <a:pt x="2623644" y="1173214"/>
                  </a:lnTo>
                  <a:lnTo>
                    <a:pt x="2592033" y="1251350"/>
                  </a:lnTo>
                  <a:lnTo>
                    <a:pt x="2560423" y="1332550"/>
                  </a:lnTo>
                  <a:lnTo>
                    <a:pt x="2528813" y="1416685"/>
                  </a:lnTo>
                  <a:lnTo>
                    <a:pt x="2497203" y="1503607"/>
                  </a:lnTo>
                  <a:lnTo>
                    <a:pt x="2465593" y="1593141"/>
                  </a:lnTo>
                  <a:lnTo>
                    <a:pt x="2433982" y="1685091"/>
                  </a:lnTo>
                  <a:lnTo>
                    <a:pt x="2402372" y="1779240"/>
                  </a:lnTo>
                  <a:lnTo>
                    <a:pt x="2370762" y="1875357"/>
                  </a:lnTo>
                  <a:lnTo>
                    <a:pt x="2339152" y="1973194"/>
                  </a:lnTo>
                  <a:lnTo>
                    <a:pt x="2307542" y="2072492"/>
                  </a:lnTo>
                  <a:lnTo>
                    <a:pt x="2275932" y="2172982"/>
                  </a:lnTo>
                  <a:lnTo>
                    <a:pt x="2244321" y="2274388"/>
                  </a:lnTo>
                  <a:lnTo>
                    <a:pt x="2212711" y="2376427"/>
                  </a:lnTo>
                  <a:lnTo>
                    <a:pt x="2181101" y="2478815"/>
                  </a:lnTo>
                  <a:lnTo>
                    <a:pt x="2149491" y="2581265"/>
                  </a:lnTo>
                  <a:lnTo>
                    <a:pt x="2117881" y="2683488"/>
                  </a:lnTo>
                  <a:lnTo>
                    <a:pt x="2086271" y="2785199"/>
                  </a:lnTo>
                  <a:lnTo>
                    <a:pt x="2054660" y="2886112"/>
                  </a:lnTo>
                  <a:lnTo>
                    <a:pt x="2023050" y="2985947"/>
                  </a:lnTo>
                  <a:lnTo>
                    <a:pt x="1991440" y="3084431"/>
                  </a:lnTo>
                  <a:lnTo>
                    <a:pt x="1959830" y="3181299"/>
                  </a:lnTo>
                  <a:lnTo>
                    <a:pt x="1928220" y="3276295"/>
                  </a:lnTo>
                  <a:lnTo>
                    <a:pt x="1896610" y="3369178"/>
                  </a:lnTo>
                  <a:lnTo>
                    <a:pt x="1864999" y="3459723"/>
                  </a:lnTo>
                  <a:lnTo>
                    <a:pt x="1833389" y="3547724"/>
                  </a:lnTo>
                  <a:lnTo>
                    <a:pt x="1801779" y="3632995"/>
                  </a:lnTo>
                  <a:lnTo>
                    <a:pt x="1770169" y="3715374"/>
                  </a:lnTo>
                  <a:lnTo>
                    <a:pt x="1738559" y="3794722"/>
                  </a:lnTo>
                  <a:lnTo>
                    <a:pt x="1706949" y="3870929"/>
                  </a:lnTo>
                  <a:lnTo>
                    <a:pt x="1675338" y="3943909"/>
                  </a:lnTo>
                  <a:lnTo>
                    <a:pt x="1643728" y="4013602"/>
                  </a:lnTo>
                  <a:lnTo>
                    <a:pt x="1612118" y="4079975"/>
                  </a:lnTo>
                  <a:lnTo>
                    <a:pt x="1580508" y="4143020"/>
                  </a:lnTo>
                  <a:lnTo>
                    <a:pt x="1548898" y="4202751"/>
                  </a:lnTo>
                  <a:lnTo>
                    <a:pt x="1517288" y="4259204"/>
                  </a:lnTo>
                  <a:lnTo>
                    <a:pt x="1485677" y="4312434"/>
                  </a:lnTo>
                  <a:lnTo>
                    <a:pt x="1454067" y="4362513"/>
                  </a:lnTo>
                  <a:lnTo>
                    <a:pt x="1422457" y="4409529"/>
                  </a:lnTo>
                  <a:lnTo>
                    <a:pt x="1390847" y="4453579"/>
                  </a:lnTo>
                  <a:lnTo>
                    <a:pt x="1359237" y="4494774"/>
                  </a:lnTo>
                  <a:lnTo>
                    <a:pt x="1327627" y="4533229"/>
                  </a:lnTo>
                  <a:lnTo>
                    <a:pt x="1296016" y="4569066"/>
                  </a:lnTo>
                  <a:lnTo>
                    <a:pt x="1264406" y="4602411"/>
                  </a:lnTo>
                  <a:lnTo>
                    <a:pt x="1232796" y="4633393"/>
                  </a:lnTo>
                  <a:lnTo>
                    <a:pt x="1201186" y="4662138"/>
                  </a:lnTo>
                  <a:lnTo>
                    <a:pt x="1169576" y="4688775"/>
                  </a:lnTo>
                  <a:lnTo>
                    <a:pt x="1137966" y="4713428"/>
                  </a:lnTo>
                  <a:lnTo>
                    <a:pt x="1106355" y="4736220"/>
                  </a:lnTo>
                  <a:lnTo>
                    <a:pt x="1074745" y="4757270"/>
                  </a:lnTo>
                  <a:lnTo>
                    <a:pt x="1043135" y="4776693"/>
                  </a:lnTo>
                  <a:lnTo>
                    <a:pt x="1011525" y="4794599"/>
                  </a:lnTo>
                  <a:lnTo>
                    <a:pt x="979915" y="4811092"/>
                  </a:lnTo>
                  <a:lnTo>
                    <a:pt x="948305" y="4826274"/>
                  </a:lnTo>
                  <a:lnTo>
                    <a:pt x="916694" y="4840237"/>
                  </a:lnTo>
                  <a:lnTo>
                    <a:pt x="885084" y="4853073"/>
                  </a:lnTo>
                  <a:lnTo>
                    <a:pt x="853474" y="4864865"/>
                  </a:lnTo>
                  <a:lnTo>
                    <a:pt x="821864" y="4875692"/>
                  </a:lnTo>
                  <a:lnTo>
                    <a:pt x="790254" y="4885628"/>
                  </a:lnTo>
                  <a:lnTo>
                    <a:pt x="758644" y="4894742"/>
                  </a:lnTo>
                  <a:lnTo>
                    <a:pt x="727033" y="4903099"/>
                  </a:lnTo>
                  <a:lnTo>
                    <a:pt x="695423" y="4910758"/>
                  </a:lnTo>
                  <a:lnTo>
                    <a:pt x="663813" y="4917776"/>
                  </a:lnTo>
                  <a:lnTo>
                    <a:pt x="632203" y="4924203"/>
                  </a:lnTo>
                  <a:lnTo>
                    <a:pt x="600593" y="4930089"/>
                  </a:lnTo>
                  <a:lnTo>
                    <a:pt x="568983" y="4935476"/>
                  </a:lnTo>
                  <a:lnTo>
                    <a:pt x="537372" y="4940407"/>
                  </a:lnTo>
                  <a:lnTo>
                    <a:pt x="505762" y="4944918"/>
                  </a:lnTo>
                  <a:lnTo>
                    <a:pt x="474152" y="4949044"/>
                  </a:lnTo>
                  <a:lnTo>
                    <a:pt x="442542" y="4952818"/>
                  </a:lnTo>
                  <a:lnTo>
                    <a:pt x="410932" y="4956269"/>
                  </a:lnTo>
                  <a:lnTo>
                    <a:pt x="379322" y="4959423"/>
                  </a:lnTo>
                  <a:lnTo>
                    <a:pt x="347711" y="4962307"/>
                  </a:lnTo>
                  <a:lnTo>
                    <a:pt x="316101" y="4964943"/>
                  </a:lnTo>
                  <a:lnTo>
                    <a:pt x="284491" y="4967352"/>
                  </a:lnTo>
                  <a:lnTo>
                    <a:pt x="252881" y="4969553"/>
                  </a:lnTo>
                  <a:lnTo>
                    <a:pt x="221271" y="4971564"/>
                  </a:lnTo>
                  <a:lnTo>
                    <a:pt x="189661" y="4973401"/>
                  </a:lnTo>
                  <a:lnTo>
                    <a:pt x="158050" y="4975079"/>
                  </a:lnTo>
                  <a:lnTo>
                    <a:pt x="126440" y="4976612"/>
                  </a:lnTo>
                  <a:lnTo>
                    <a:pt x="94830" y="4978012"/>
                  </a:lnTo>
                  <a:lnTo>
                    <a:pt x="63220" y="4979290"/>
                  </a:lnTo>
                  <a:lnTo>
                    <a:pt x="31610" y="4980458"/>
                  </a:lnTo>
                  <a:lnTo>
                    <a:pt x="0" y="4981524"/>
                  </a:lnTo>
                  <a:lnTo>
                    <a:pt x="0" y="498152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199579" y="1119547"/>
              <a:ext cx="4773135" cy="4981944"/>
            </a:xfrm>
            <a:custGeom>
              <a:avLst/>
              <a:pathLst>
                <a:path w="4773135" h="4981944">
                  <a:moveTo>
                    <a:pt x="0" y="4981173"/>
                  </a:moveTo>
                  <a:lnTo>
                    <a:pt x="31610" y="4980855"/>
                  </a:lnTo>
                  <a:lnTo>
                    <a:pt x="63220" y="4980508"/>
                  </a:lnTo>
                  <a:lnTo>
                    <a:pt x="94830" y="4980127"/>
                  </a:lnTo>
                  <a:lnTo>
                    <a:pt x="126440" y="4979712"/>
                  </a:lnTo>
                  <a:lnTo>
                    <a:pt x="158050" y="4979257"/>
                  </a:lnTo>
                  <a:lnTo>
                    <a:pt x="189661" y="4978759"/>
                  </a:lnTo>
                  <a:lnTo>
                    <a:pt x="221271" y="4978214"/>
                  </a:lnTo>
                  <a:lnTo>
                    <a:pt x="252881" y="4977619"/>
                  </a:lnTo>
                  <a:lnTo>
                    <a:pt x="284491" y="4976967"/>
                  </a:lnTo>
                  <a:lnTo>
                    <a:pt x="316101" y="4976255"/>
                  </a:lnTo>
                  <a:lnTo>
                    <a:pt x="347711" y="4975475"/>
                  </a:lnTo>
                  <a:lnTo>
                    <a:pt x="379322" y="4974622"/>
                  </a:lnTo>
                  <a:lnTo>
                    <a:pt x="410932" y="4973689"/>
                  </a:lnTo>
                  <a:lnTo>
                    <a:pt x="442542" y="4972669"/>
                  </a:lnTo>
                  <a:lnTo>
                    <a:pt x="474152" y="4971553"/>
                  </a:lnTo>
                  <a:lnTo>
                    <a:pt x="505762" y="4970333"/>
                  </a:lnTo>
                  <a:lnTo>
                    <a:pt x="537372" y="4968998"/>
                  </a:lnTo>
                  <a:lnTo>
                    <a:pt x="568983" y="4967538"/>
                  </a:lnTo>
                  <a:lnTo>
                    <a:pt x="600593" y="4965942"/>
                  </a:lnTo>
                  <a:lnTo>
                    <a:pt x="632203" y="4964197"/>
                  </a:lnTo>
                  <a:lnTo>
                    <a:pt x="663813" y="4962289"/>
                  </a:lnTo>
                  <a:lnTo>
                    <a:pt x="695423" y="4960203"/>
                  </a:lnTo>
                  <a:lnTo>
                    <a:pt x="727033" y="4957922"/>
                  </a:lnTo>
                  <a:lnTo>
                    <a:pt x="758644" y="4955429"/>
                  </a:lnTo>
                  <a:lnTo>
                    <a:pt x="790254" y="4952704"/>
                  </a:lnTo>
                  <a:lnTo>
                    <a:pt x="821864" y="4949726"/>
                  </a:lnTo>
                  <a:lnTo>
                    <a:pt x="853474" y="4946472"/>
                  </a:lnTo>
                  <a:lnTo>
                    <a:pt x="885084" y="4942917"/>
                  </a:lnTo>
                  <a:lnTo>
                    <a:pt x="916694" y="4939033"/>
                  </a:lnTo>
                  <a:lnTo>
                    <a:pt x="948305" y="4934790"/>
                  </a:lnTo>
                  <a:lnTo>
                    <a:pt x="979915" y="4930158"/>
                  </a:lnTo>
                  <a:lnTo>
                    <a:pt x="1011525" y="4925100"/>
                  </a:lnTo>
                  <a:lnTo>
                    <a:pt x="1043135" y="4919578"/>
                  </a:lnTo>
                  <a:lnTo>
                    <a:pt x="1074745" y="4913553"/>
                  </a:lnTo>
                  <a:lnTo>
                    <a:pt x="1106355" y="4906978"/>
                  </a:lnTo>
                  <a:lnTo>
                    <a:pt x="1137966" y="4899807"/>
                  </a:lnTo>
                  <a:lnTo>
                    <a:pt x="1169576" y="4891988"/>
                  </a:lnTo>
                  <a:lnTo>
                    <a:pt x="1201186" y="4883465"/>
                  </a:lnTo>
                  <a:lnTo>
                    <a:pt x="1232796" y="4874178"/>
                  </a:lnTo>
                  <a:lnTo>
                    <a:pt x="1264406" y="4864062"/>
                  </a:lnTo>
                  <a:lnTo>
                    <a:pt x="1296016" y="4853049"/>
                  </a:lnTo>
                  <a:lnTo>
                    <a:pt x="1327627" y="4841064"/>
                  </a:lnTo>
                  <a:lnTo>
                    <a:pt x="1359237" y="4828030"/>
                  </a:lnTo>
                  <a:lnTo>
                    <a:pt x="1390847" y="4813861"/>
                  </a:lnTo>
                  <a:lnTo>
                    <a:pt x="1422457" y="4798469"/>
                  </a:lnTo>
                  <a:lnTo>
                    <a:pt x="1454067" y="4781760"/>
                  </a:lnTo>
                  <a:lnTo>
                    <a:pt x="1485677" y="4763633"/>
                  </a:lnTo>
                  <a:lnTo>
                    <a:pt x="1517288" y="4743984"/>
                  </a:lnTo>
                  <a:lnTo>
                    <a:pt x="1548898" y="4722704"/>
                  </a:lnTo>
                  <a:lnTo>
                    <a:pt x="1580508" y="4699679"/>
                  </a:lnTo>
                  <a:lnTo>
                    <a:pt x="1612118" y="4674789"/>
                  </a:lnTo>
                  <a:lnTo>
                    <a:pt x="1643728" y="4647915"/>
                  </a:lnTo>
                  <a:lnTo>
                    <a:pt x="1675338" y="4618930"/>
                  </a:lnTo>
                  <a:lnTo>
                    <a:pt x="1706949" y="4587709"/>
                  </a:lnTo>
                  <a:lnTo>
                    <a:pt x="1738559" y="4554125"/>
                  </a:lnTo>
                  <a:lnTo>
                    <a:pt x="1770169" y="4518050"/>
                  </a:lnTo>
                  <a:lnTo>
                    <a:pt x="1801779" y="4479360"/>
                  </a:lnTo>
                  <a:lnTo>
                    <a:pt x="1833389" y="4437933"/>
                  </a:lnTo>
                  <a:lnTo>
                    <a:pt x="1864999" y="4393655"/>
                  </a:lnTo>
                  <a:lnTo>
                    <a:pt x="1896610" y="4346417"/>
                  </a:lnTo>
                  <a:lnTo>
                    <a:pt x="1928220" y="4296121"/>
                  </a:lnTo>
                  <a:lnTo>
                    <a:pt x="1959830" y="4242681"/>
                  </a:lnTo>
                  <a:lnTo>
                    <a:pt x="1991440" y="4186026"/>
                  </a:lnTo>
                  <a:lnTo>
                    <a:pt x="2023050" y="4126100"/>
                  </a:lnTo>
                  <a:lnTo>
                    <a:pt x="2054660" y="4062869"/>
                  </a:lnTo>
                  <a:lnTo>
                    <a:pt x="2086271" y="3996318"/>
                  </a:lnTo>
                  <a:lnTo>
                    <a:pt x="2117881" y="3926456"/>
                  </a:lnTo>
                  <a:lnTo>
                    <a:pt x="2149491" y="3853315"/>
                  </a:lnTo>
                  <a:lnTo>
                    <a:pt x="2181101" y="3776955"/>
                  </a:lnTo>
                  <a:lnTo>
                    <a:pt x="2212711" y="3697460"/>
                  </a:lnTo>
                  <a:lnTo>
                    <a:pt x="2244321" y="3614942"/>
                  </a:lnTo>
                  <a:lnTo>
                    <a:pt x="2275932" y="3529537"/>
                  </a:lnTo>
                  <a:lnTo>
                    <a:pt x="2307542" y="3441406"/>
                  </a:lnTo>
                  <a:lnTo>
                    <a:pt x="2339152" y="3350735"/>
                  </a:lnTo>
                  <a:lnTo>
                    <a:pt x="2370762" y="3257729"/>
                  </a:lnTo>
                  <a:lnTo>
                    <a:pt x="2402372" y="3162610"/>
                  </a:lnTo>
                  <a:lnTo>
                    <a:pt x="2433982" y="3065621"/>
                  </a:lnTo>
                  <a:lnTo>
                    <a:pt x="2465593" y="2967013"/>
                  </a:lnTo>
                  <a:lnTo>
                    <a:pt x="2497203" y="2867053"/>
                  </a:lnTo>
                  <a:lnTo>
                    <a:pt x="2528813" y="2766013"/>
                  </a:lnTo>
                  <a:lnTo>
                    <a:pt x="2560423" y="2664174"/>
                  </a:lnTo>
                  <a:lnTo>
                    <a:pt x="2592033" y="2561820"/>
                  </a:lnTo>
                  <a:lnTo>
                    <a:pt x="2623644" y="2459239"/>
                  </a:lnTo>
                  <a:lnTo>
                    <a:pt x="2655254" y="2356719"/>
                  </a:lnTo>
                  <a:lnTo>
                    <a:pt x="2686864" y="2254549"/>
                  </a:lnTo>
                  <a:lnTo>
                    <a:pt x="2718474" y="2153017"/>
                  </a:lnTo>
                  <a:lnTo>
                    <a:pt x="2750084" y="2052405"/>
                  </a:lnTo>
                  <a:lnTo>
                    <a:pt x="2781694" y="1952993"/>
                  </a:lnTo>
                  <a:lnTo>
                    <a:pt x="2813305" y="1855052"/>
                  </a:lnTo>
                  <a:lnTo>
                    <a:pt x="2844915" y="1758844"/>
                  </a:lnTo>
                  <a:lnTo>
                    <a:pt x="2876525" y="1664620"/>
                  </a:lnTo>
                  <a:lnTo>
                    <a:pt x="2908135" y="1572614"/>
                  </a:lnTo>
                  <a:lnTo>
                    <a:pt x="2939745" y="1483044"/>
                  </a:lnTo>
                  <a:lnTo>
                    <a:pt x="2971355" y="1396109"/>
                  </a:lnTo>
                  <a:lnTo>
                    <a:pt x="3002966" y="1311985"/>
                  </a:lnTo>
                  <a:lnTo>
                    <a:pt x="3034576" y="1230823"/>
                  </a:lnTo>
                  <a:lnTo>
                    <a:pt x="3066186" y="1152751"/>
                  </a:lnTo>
                  <a:lnTo>
                    <a:pt x="3097796" y="1077869"/>
                  </a:lnTo>
                  <a:lnTo>
                    <a:pt x="3129406" y="1006252"/>
                  </a:lnTo>
                  <a:lnTo>
                    <a:pt x="3161016" y="937946"/>
                  </a:lnTo>
                  <a:lnTo>
                    <a:pt x="3192627" y="872974"/>
                  </a:lnTo>
                  <a:lnTo>
                    <a:pt x="3224237" y="811334"/>
                  </a:lnTo>
                  <a:lnTo>
                    <a:pt x="3255847" y="753002"/>
                  </a:lnTo>
                  <a:lnTo>
                    <a:pt x="3287457" y="697932"/>
                  </a:lnTo>
                  <a:lnTo>
                    <a:pt x="3319067" y="646061"/>
                  </a:lnTo>
                  <a:lnTo>
                    <a:pt x="3350677" y="597311"/>
                  </a:lnTo>
                  <a:lnTo>
                    <a:pt x="3382288" y="551587"/>
                  </a:lnTo>
                  <a:lnTo>
                    <a:pt x="3413898" y="508786"/>
                  </a:lnTo>
                  <a:lnTo>
                    <a:pt x="3445508" y="468795"/>
                  </a:lnTo>
                  <a:lnTo>
                    <a:pt x="3477118" y="431494"/>
                  </a:lnTo>
                  <a:lnTo>
                    <a:pt x="3508728" y="396759"/>
                  </a:lnTo>
                  <a:lnTo>
                    <a:pt x="3540338" y="364464"/>
                  </a:lnTo>
                  <a:lnTo>
                    <a:pt x="3571949" y="334478"/>
                  </a:lnTo>
                  <a:lnTo>
                    <a:pt x="3603559" y="306674"/>
                  </a:lnTo>
                  <a:lnTo>
                    <a:pt x="3635169" y="280926"/>
                  </a:lnTo>
                  <a:lnTo>
                    <a:pt x="3666779" y="257108"/>
                  </a:lnTo>
                  <a:lnTo>
                    <a:pt x="3698389" y="235100"/>
                  </a:lnTo>
                  <a:lnTo>
                    <a:pt x="3729999" y="214784"/>
                  </a:lnTo>
                  <a:lnTo>
                    <a:pt x="3761610" y="196047"/>
                  </a:lnTo>
                  <a:lnTo>
                    <a:pt x="3793220" y="178781"/>
                  </a:lnTo>
                  <a:lnTo>
                    <a:pt x="3824830" y="162883"/>
                  </a:lnTo>
                  <a:lnTo>
                    <a:pt x="3856440" y="148255"/>
                  </a:lnTo>
                  <a:lnTo>
                    <a:pt x="3888050" y="134806"/>
                  </a:lnTo>
                  <a:lnTo>
                    <a:pt x="3919660" y="122446"/>
                  </a:lnTo>
                  <a:lnTo>
                    <a:pt x="3951271" y="111095"/>
                  </a:lnTo>
                  <a:lnTo>
                    <a:pt x="3982881" y="100676"/>
                  </a:lnTo>
                  <a:lnTo>
                    <a:pt x="4014491" y="91116"/>
                  </a:lnTo>
                  <a:lnTo>
                    <a:pt x="4046101" y="82349"/>
                  </a:lnTo>
                  <a:lnTo>
                    <a:pt x="4077711" y="74313"/>
                  </a:lnTo>
                  <a:lnTo>
                    <a:pt x="4109321" y="66948"/>
                  </a:lnTo>
                  <a:lnTo>
                    <a:pt x="4140932" y="60202"/>
                  </a:lnTo>
                  <a:lnTo>
                    <a:pt x="4172542" y="54024"/>
                  </a:lnTo>
                  <a:lnTo>
                    <a:pt x="4204152" y="48368"/>
                  </a:lnTo>
                  <a:lnTo>
                    <a:pt x="4235762" y="43192"/>
                  </a:lnTo>
                  <a:lnTo>
                    <a:pt x="4267372" y="38455"/>
                  </a:lnTo>
                  <a:lnTo>
                    <a:pt x="4298982" y="34122"/>
                  </a:lnTo>
                  <a:lnTo>
                    <a:pt x="4330593" y="30158"/>
                  </a:lnTo>
                  <a:lnTo>
                    <a:pt x="4362203" y="26534"/>
                  </a:lnTo>
                  <a:lnTo>
                    <a:pt x="4393813" y="23220"/>
                  </a:lnTo>
                  <a:lnTo>
                    <a:pt x="4425423" y="20191"/>
                  </a:lnTo>
                  <a:lnTo>
                    <a:pt x="4457033" y="17422"/>
                  </a:lnTo>
                  <a:lnTo>
                    <a:pt x="4488643" y="14891"/>
                  </a:lnTo>
                  <a:lnTo>
                    <a:pt x="4520254" y="12579"/>
                  </a:lnTo>
                  <a:lnTo>
                    <a:pt x="4551864" y="10466"/>
                  </a:lnTo>
                  <a:lnTo>
                    <a:pt x="4583474" y="8536"/>
                  </a:lnTo>
                  <a:lnTo>
                    <a:pt x="4615084" y="6772"/>
                  </a:lnTo>
                  <a:lnTo>
                    <a:pt x="4646694" y="5162"/>
                  </a:lnTo>
                  <a:lnTo>
                    <a:pt x="4678304" y="3690"/>
                  </a:lnTo>
                  <a:lnTo>
                    <a:pt x="4709915" y="2347"/>
                  </a:lnTo>
                  <a:lnTo>
                    <a:pt x="4741525" y="1120"/>
                  </a:lnTo>
                  <a:lnTo>
                    <a:pt x="4773135" y="0"/>
                  </a:lnTo>
                  <a:lnTo>
                    <a:pt x="4773135" y="3498"/>
                  </a:lnTo>
                  <a:lnTo>
                    <a:pt x="4741525" y="4926"/>
                  </a:lnTo>
                  <a:lnTo>
                    <a:pt x="4709915" y="6487"/>
                  </a:lnTo>
                  <a:lnTo>
                    <a:pt x="4678304" y="8194"/>
                  </a:lnTo>
                  <a:lnTo>
                    <a:pt x="4646694" y="10060"/>
                  </a:lnTo>
                  <a:lnTo>
                    <a:pt x="4615084" y="12100"/>
                  </a:lnTo>
                  <a:lnTo>
                    <a:pt x="4583474" y="14329"/>
                  </a:lnTo>
                  <a:lnTo>
                    <a:pt x="4551864" y="16766"/>
                  </a:lnTo>
                  <a:lnTo>
                    <a:pt x="4520254" y="19429"/>
                  </a:lnTo>
                  <a:lnTo>
                    <a:pt x="4488643" y="22339"/>
                  </a:lnTo>
                  <a:lnTo>
                    <a:pt x="4457033" y="25518"/>
                  </a:lnTo>
                  <a:lnTo>
                    <a:pt x="4425423" y="28991"/>
                  </a:lnTo>
                  <a:lnTo>
                    <a:pt x="4393813" y="32785"/>
                  </a:lnTo>
                  <a:lnTo>
                    <a:pt x="4362203" y="36928"/>
                  </a:lnTo>
                  <a:lnTo>
                    <a:pt x="4330593" y="41452"/>
                  </a:lnTo>
                  <a:lnTo>
                    <a:pt x="4298982" y="46391"/>
                  </a:lnTo>
                  <a:lnTo>
                    <a:pt x="4267372" y="51781"/>
                  </a:lnTo>
                  <a:lnTo>
                    <a:pt x="4235762" y="57663"/>
                  </a:lnTo>
                  <a:lnTo>
                    <a:pt x="4204152" y="64080"/>
                  </a:lnTo>
                  <a:lnTo>
                    <a:pt x="4172542" y="71079"/>
                  </a:lnTo>
                  <a:lnTo>
                    <a:pt x="4140932" y="78710"/>
                  </a:lnTo>
                  <a:lnTo>
                    <a:pt x="4109321" y="87027"/>
                  </a:lnTo>
                  <a:lnTo>
                    <a:pt x="4077711" y="96088"/>
                  </a:lnTo>
                  <a:lnTo>
                    <a:pt x="4046101" y="105958"/>
                  </a:lnTo>
                  <a:lnTo>
                    <a:pt x="4014491" y="116702"/>
                  </a:lnTo>
                  <a:lnTo>
                    <a:pt x="3982881" y="128392"/>
                  </a:lnTo>
                  <a:lnTo>
                    <a:pt x="3951271" y="141107"/>
                  </a:lnTo>
                  <a:lnTo>
                    <a:pt x="3919660" y="154928"/>
                  </a:lnTo>
                  <a:lnTo>
                    <a:pt x="3888050" y="169942"/>
                  </a:lnTo>
                  <a:lnTo>
                    <a:pt x="3856440" y="186240"/>
                  </a:lnTo>
                  <a:lnTo>
                    <a:pt x="3824830" y="203922"/>
                  </a:lnTo>
                  <a:lnTo>
                    <a:pt x="3793220" y="223089"/>
                  </a:lnTo>
                  <a:lnTo>
                    <a:pt x="3761610" y="243848"/>
                  </a:lnTo>
                  <a:lnTo>
                    <a:pt x="3729999" y="266311"/>
                  </a:lnTo>
                  <a:lnTo>
                    <a:pt x="3698389" y="290596"/>
                  </a:lnTo>
                  <a:lnTo>
                    <a:pt x="3666779" y="316820"/>
                  </a:lnTo>
                  <a:lnTo>
                    <a:pt x="3635169" y="345109"/>
                  </a:lnTo>
                  <a:lnTo>
                    <a:pt x="3603559" y="375585"/>
                  </a:lnTo>
                  <a:lnTo>
                    <a:pt x="3571949" y="408376"/>
                  </a:lnTo>
                  <a:lnTo>
                    <a:pt x="3540338" y="443608"/>
                  </a:lnTo>
                  <a:lnTo>
                    <a:pt x="3508728" y="481405"/>
                  </a:lnTo>
                  <a:lnTo>
                    <a:pt x="3477118" y="521888"/>
                  </a:lnTo>
                  <a:lnTo>
                    <a:pt x="3445508" y="565174"/>
                  </a:lnTo>
                  <a:lnTo>
                    <a:pt x="3413898" y="611372"/>
                  </a:lnTo>
                  <a:lnTo>
                    <a:pt x="3382288" y="660584"/>
                  </a:lnTo>
                  <a:lnTo>
                    <a:pt x="3350677" y="712898"/>
                  </a:lnTo>
                  <a:lnTo>
                    <a:pt x="3319067" y="768389"/>
                  </a:lnTo>
                  <a:lnTo>
                    <a:pt x="3287457" y="827118"/>
                  </a:lnTo>
                  <a:lnTo>
                    <a:pt x="3255847" y="889126"/>
                  </a:lnTo>
                  <a:lnTo>
                    <a:pt x="3224237" y="954435"/>
                  </a:lnTo>
                  <a:lnTo>
                    <a:pt x="3192627" y="1023042"/>
                  </a:lnTo>
                  <a:lnTo>
                    <a:pt x="3161016" y="1094923"/>
                  </a:lnTo>
                  <a:lnTo>
                    <a:pt x="3129406" y="1170029"/>
                  </a:lnTo>
                  <a:lnTo>
                    <a:pt x="3097796" y="1248283"/>
                  </a:lnTo>
                  <a:lnTo>
                    <a:pt x="3066186" y="1329583"/>
                  </a:lnTo>
                  <a:lnTo>
                    <a:pt x="3034576" y="1413804"/>
                  </a:lnTo>
                  <a:lnTo>
                    <a:pt x="3002966" y="1500791"/>
                  </a:lnTo>
                  <a:lnTo>
                    <a:pt x="2971355" y="1590372"/>
                  </a:lnTo>
                  <a:lnTo>
                    <a:pt x="2939745" y="1682347"/>
                  </a:lnTo>
                  <a:lnTo>
                    <a:pt x="2908135" y="1776502"/>
                  </a:lnTo>
                  <a:lnTo>
                    <a:pt x="2876525" y="1872604"/>
                  </a:lnTo>
                  <a:lnTo>
                    <a:pt x="2844915" y="1970405"/>
                  </a:lnTo>
                  <a:lnTo>
                    <a:pt x="2813305" y="2069646"/>
                  </a:lnTo>
                  <a:lnTo>
                    <a:pt x="2781694" y="2170059"/>
                  </a:lnTo>
                  <a:lnTo>
                    <a:pt x="2750084" y="2271368"/>
                  </a:lnTo>
                  <a:lnTo>
                    <a:pt x="2718474" y="2373293"/>
                  </a:lnTo>
                  <a:lnTo>
                    <a:pt x="2686864" y="2475550"/>
                  </a:lnTo>
                  <a:lnTo>
                    <a:pt x="2655254" y="2577852"/>
                  </a:lnTo>
                  <a:lnTo>
                    <a:pt x="2623644" y="2679913"/>
                  </a:lnTo>
                  <a:lnTo>
                    <a:pt x="2592033" y="2781447"/>
                  </a:lnTo>
                  <a:lnTo>
                    <a:pt x="2560423" y="2882172"/>
                  </a:lnTo>
                  <a:lnTo>
                    <a:pt x="2528813" y="2981809"/>
                  </a:lnTo>
                  <a:lnTo>
                    <a:pt x="2497203" y="3080086"/>
                  </a:lnTo>
                  <a:lnTo>
                    <a:pt x="2465593" y="3176739"/>
                  </a:lnTo>
                  <a:lnTo>
                    <a:pt x="2433982" y="3271515"/>
                  </a:lnTo>
                  <a:lnTo>
                    <a:pt x="2402372" y="3364175"/>
                  </a:lnTo>
                  <a:lnTo>
                    <a:pt x="2370762" y="3454496"/>
                  </a:lnTo>
                  <a:lnTo>
                    <a:pt x="2339152" y="3542273"/>
                  </a:lnTo>
                  <a:lnTo>
                    <a:pt x="2307542" y="3627322"/>
                  </a:lnTo>
                  <a:lnTo>
                    <a:pt x="2275932" y="3709482"/>
                  </a:lnTo>
                  <a:lnTo>
                    <a:pt x="2244321" y="3788618"/>
                  </a:lnTo>
                  <a:lnTo>
                    <a:pt x="2212711" y="3864618"/>
                  </a:lnTo>
                  <a:lnTo>
                    <a:pt x="2181101" y="3937400"/>
                  </a:lnTo>
                  <a:lnTo>
                    <a:pt x="2149491" y="4006904"/>
                  </a:lnTo>
                  <a:lnTo>
                    <a:pt x="2117881" y="4073098"/>
                  </a:lnTo>
                  <a:lnTo>
                    <a:pt x="2086271" y="4135975"/>
                  </a:lnTo>
                  <a:lnTo>
                    <a:pt x="2054660" y="4195548"/>
                  </a:lnTo>
                  <a:lnTo>
                    <a:pt x="2023050" y="4251856"/>
                  </a:lnTo>
                  <a:lnTo>
                    <a:pt x="1991440" y="4304951"/>
                  </a:lnTo>
                  <a:lnTo>
                    <a:pt x="1959830" y="4354908"/>
                  </a:lnTo>
                  <a:lnTo>
                    <a:pt x="1928220" y="4401812"/>
                  </a:lnTo>
                  <a:lnTo>
                    <a:pt x="1896610" y="4445763"/>
                  </a:lnTo>
                  <a:lnTo>
                    <a:pt x="1864999" y="4486867"/>
                  </a:lnTo>
                  <a:lnTo>
                    <a:pt x="1833389" y="4525243"/>
                  </a:lnTo>
                  <a:lnTo>
                    <a:pt x="1801779" y="4561010"/>
                  </a:lnTo>
                  <a:lnTo>
                    <a:pt x="1770169" y="4594294"/>
                  </a:lnTo>
                  <a:lnTo>
                    <a:pt x="1738559" y="4625222"/>
                  </a:lnTo>
                  <a:lnTo>
                    <a:pt x="1706949" y="4653922"/>
                  </a:lnTo>
                  <a:lnTo>
                    <a:pt x="1675338" y="4680521"/>
                  </a:lnTo>
                  <a:lnTo>
                    <a:pt x="1643728" y="4705142"/>
                  </a:lnTo>
                  <a:lnTo>
                    <a:pt x="1612118" y="4727908"/>
                  </a:lnTo>
                  <a:lnTo>
                    <a:pt x="1580508" y="4748937"/>
                  </a:lnTo>
                  <a:lnTo>
                    <a:pt x="1548898" y="4768343"/>
                  </a:lnTo>
                  <a:lnTo>
                    <a:pt x="1517288" y="4786236"/>
                  </a:lnTo>
                  <a:lnTo>
                    <a:pt x="1485677" y="4802721"/>
                  </a:lnTo>
                  <a:lnTo>
                    <a:pt x="1454067" y="4817896"/>
                  </a:lnTo>
                  <a:lnTo>
                    <a:pt x="1422457" y="4831857"/>
                  </a:lnTo>
                  <a:lnTo>
                    <a:pt x="1390847" y="4844692"/>
                  </a:lnTo>
                  <a:lnTo>
                    <a:pt x="1359237" y="4856484"/>
                  </a:lnTo>
                  <a:lnTo>
                    <a:pt x="1327627" y="4867314"/>
                  </a:lnTo>
                  <a:lnTo>
                    <a:pt x="1296016" y="4877254"/>
                  </a:lnTo>
                  <a:lnTo>
                    <a:pt x="1264406" y="4886374"/>
                  </a:lnTo>
                  <a:lnTo>
                    <a:pt x="1232796" y="4894737"/>
                  </a:lnTo>
                  <a:lnTo>
                    <a:pt x="1201186" y="4902403"/>
                  </a:lnTo>
                  <a:lnTo>
                    <a:pt x="1169576" y="4909428"/>
                  </a:lnTo>
                  <a:lnTo>
                    <a:pt x="1137966" y="4915864"/>
                  </a:lnTo>
                  <a:lnTo>
                    <a:pt x="1106355" y="4921757"/>
                  </a:lnTo>
                  <a:lnTo>
                    <a:pt x="1074745" y="4927153"/>
                  </a:lnTo>
                  <a:lnTo>
                    <a:pt x="1043135" y="4932092"/>
                  </a:lnTo>
                  <a:lnTo>
                    <a:pt x="1011525" y="4936611"/>
                  </a:lnTo>
                  <a:lnTo>
                    <a:pt x="979915" y="4940746"/>
                  </a:lnTo>
                  <a:lnTo>
                    <a:pt x="948305" y="4944528"/>
                  </a:lnTo>
                  <a:lnTo>
                    <a:pt x="916694" y="4947987"/>
                  </a:lnTo>
                  <a:lnTo>
                    <a:pt x="885084" y="4951150"/>
                  </a:lnTo>
                  <a:lnTo>
                    <a:pt x="853474" y="4954042"/>
                  </a:lnTo>
                  <a:lnTo>
                    <a:pt x="821864" y="4956685"/>
                  </a:lnTo>
                  <a:lnTo>
                    <a:pt x="790254" y="4959101"/>
                  </a:lnTo>
                  <a:lnTo>
                    <a:pt x="758644" y="4961308"/>
                  </a:lnTo>
                  <a:lnTo>
                    <a:pt x="727033" y="4963326"/>
                  </a:lnTo>
                  <a:lnTo>
                    <a:pt x="695423" y="4965169"/>
                  </a:lnTo>
                  <a:lnTo>
                    <a:pt x="663813" y="4966853"/>
                  </a:lnTo>
                  <a:lnTo>
                    <a:pt x="632203" y="4968392"/>
                  </a:lnTo>
                  <a:lnTo>
                    <a:pt x="600593" y="4969797"/>
                  </a:lnTo>
                  <a:lnTo>
                    <a:pt x="568983" y="4971081"/>
                  </a:lnTo>
                  <a:lnTo>
                    <a:pt x="537372" y="4972253"/>
                  </a:lnTo>
                  <a:lnTo>
                    <a:pt x="505762" y="4973324"/>
                  </a:lnTo>
                  <a:lnTo>
                    <a:pt x="474152" y="4974302"/>
                  </a:lnTo>
                  <a:lnTo>
                    <a:pt x="442542" y="4975195"/>
                  </a:lnTo>
                  <a:lnTo>
                    <a:pt x="410932" y="4976010"/>
                  </a:lnTo>
                  <a:lnTo>
                    <a:pt x="379322" y="4976754"/>
                  </a:lnTo>
                  <a:lnTo>
                    <a:pt x="347711" y="4977434"/>
                  </a:lnTo>
                  <a:lnTo>
                    <a:pt x="316101" y="4978055"/>
                  </a:lnTo>
                  <a:lnTo>
                    <a:pt x="284491" y="4978621"/>
                  </a:lnTo>
                  <a:lnTo>
                    <a:pt x="252881" y="4979139"/>
                  </a:lnTo>
                  <a:lnTo>
                    <a:pt x="221271" y="4979611"/>
                  </a:lnTo>
                  <a:lnTo>
                    <a:pt x="189661" y="4980042"/>
                  </a:lnTo>
                  <a:lnTo>
                    <a:pt x="158050" y="4980435"/>
                  </a:lnTo>
                  <a:lnTo>
                    <a:pt x="126440" y="4980795"/>
                  </a:lnTo>
                  <a:lnTo>
                    <a:pt x="94830" y="4981123"/>
                  </a:lnTo>
                  <a:lnTo>
                    <a:pt x="63220" y="4981422"/>
                  </a:lnTo>
                  <a:lnTo>
                    <a:pt x="31610" y="4981695"/>
                  </a:lnTo>
                  <a:lnTo>
                    <a:pt x="0" y="4981944"/>
                  </a:lnTo>
                  <a:close/>
                </a:path>
              </a:pathLst>
            </a:custGeom>
            <a:solidFill>
              <a:srgbClr val="5B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9579" y="1119547"/>
              <a:ext cx="4773135" cy="4981173"/>
            </a:xfrm>
            <a:custGeom>
              <a:avLst/>
              <a:pathLst>
                <a:path w="4773135" h="4981173">
                  <a:moveTo>
                    <a:pt x="0" y="4981173"/>
                  </a:moveTo>
                  <a:lnTo>
                    <a:pt x="31610" y="4980855"/>
                  </a:lnTo>
                  <a:lnTo>
                    <a:pt x="63220" y="4980508"/>
                  </a:lnTo>
                  <a:lnTo>
                    <a:pt x="94830" y="4980127"/>
                  </a:lnTo>
                  <a:lnTo>
                    <a:pt x="126440" y="4979712"/>
                  </a:lnTo>
                  <a:lnTo>
                    <a:pt x="158050" y="4979257"/>
                  </a:lnTo>
                  <a:lnTo>
                    <a:pt x="189661" y="4978759"/>
                  </a:lnTo>
                  <a:lnTo>
                    <a:pt x="221271" y="4978214"/>
                  </a:lnTo>
                  <a:lnTo>
                    <a:pt x="252881" y="4977619"/>
                  </a:lnTo>
                  <a:lnTo>
                    <a:pt x="284491" y="4976967"/>
                  </a:lnTo>
                  <a:lnTo>
                    <a:pt x="316101" y="4976255"/>
                  </a:lnTo>
                  <a:lnTo>
                    <a:pt x="347711" y="4975475"/>
                  </a:lnTo>
                  <a:lnTo>
                    <a:pt x="379322" y="4974622"/>
                  </a:lnTo>
                  <a:lnTo>
                    <a:pt x="410932" y="4973689"/>
                  </a:lnTo>
                  <a:lnTo>
                    <a:pt x="442542" y="4972669"/>
                  </a:lnTo>
                  <a:lnTo>
                    <a:pt x="474152" y="4971553"/>
                  </a:lnTo>
                  <a:lnTo>
                    <a:pt x="505762" y="4970333"/>
                  </a:lnTo>
                  <a:lnTo>
                    <a:pt x="537372" y="4968998"/>
                  </a:lnTo>
                  <a:lnTo>
                    <a:pt x="568983" y="4967538"/>
                  </a:lnTo>
                  <a:lnTo>
                    <a:pt x="600593" y="4965942"/>
                  </a:lnTo>
                  <a:lnTo>
                    <a:pt x="632203" y="4964197"/>
                  </a:lnTo>
                  <a:lnTo>
                    <a:pt x="663813" y="4962289"/>
                  </a:lnTo>
                  <a:lnTo>
                    <a:pt x="695423" y="4960203"/>
                  </a:lnTo>
                  <a:lnTo>
                    <a:pt x="727033" y="4957922"/>
                  </a:lnTo>
                  <a:lnTo>
                    <a:pt x="758644" y="4955429"/>
                  </a:lnTo>
                  <a:lnTo>
                    <a:pt x="790254" y="4952704"/>
                  </a:lnTo>
                  <a:lnTo>
                    <a:pt x="821864" y="4949726"/>
                  </a:lnTo>
                  <a:lnTo>
                    <a:pt x="853474" y="4946472"/>
                  </a:lnTo>
                  <a:lnTo>
                    <a:pt x="885084" y="4942917"/>
                  </a:lnTo>
                  <a:lnTo>
                    <a:pt x="916694" y="4939033"/>
                  </a:lnTo>
                  <a:lnTo>
                    <a:pt x="948305" y="4934790"/>
                  </a:lnTo>
                  <a:lnTo>
                    <a:pt x="979915" y="4930158"/>
                  </a:lnTo>
                  <a:lnTo>
                    <a:pt x="1011525" y="4925100"/>
                  </a:lnTo>
                  <a:lnTo>
                    <a:pt x="1043135" y="4919578"/>
                  </a:lnTo>
                  <a:lnTo>
                    <a:pt x="1074745" y="4913553"/>
                  </a:lnTo>
                  <a:lnTo>
                    <a:pt x="1106355" y="4906978"/>
                  </a:lnTo>
                  <a:lnTo>
                    <a:pt x="1137966" y="4899807"/>
                  </a:lnTo>
                  <a:lnTo>
                    <a:pt x="1169576" y="4891988"/>
                  </a:lnTo>
                  <a:lnTo>
                    <a:pt x="1201186" y="4883465"/>
                  </a:lnTo>
                  <a:lnTo>
                    <a:pt x="1232796" y="4874178"/>
                  </a:lnTo>
                  <a:lnTo>
                    <a:pt x="1264406" y="4864062"/>
                  </a:lnTo>
                  <a:lnTo>
                    <a:pt x="1296016" y="4853049"/>
                  </a:lnTo>
                  <a:lnTo>
                    <a:pt x="1327627" y="4841064"/>
                  </a:lnTo>
                  <a:lnTo>
                    <a:pt x="1359237" y="4828030"/>
                  </a:lnTo>
                  <a:lnTo>
                    <a:pt x="1390847" y="4813861"/>
                  </a:lnTo>
                  <a:lnTo>
                    <a:pt x="1422457" y="4798469"/>
                  </a:lnTo>
                  <a:lnTo>
                    <a:pt x="1454067" y="4781760"/>
                  </a:lnTo>
                  <a:lnTo>
                    <a:pt x="1485677" y="4763633"/>
                  </a:lnTo>
                  <a:lnTo>
                    <a:pt x="1517288" y="4743984"/>
                  </a:lnTo>
                  <a:lnTo>
                    <a:pt x="1548898" y="4722704"/>
                  </a:lnTo>
                  <a:lnTo>
                    <a:pt x="1580508" y="4699679"/>
                  </a:lnTo>
                  <a:lnTo>
                    <a:pt x="1612118" y="4674789"/>
                  </a:lnTo>
                  <a:lnTo>
                    <a:pt x="1643728" y="4647915"/>
                  </a:lnTo>
                  <a:lnTo>
                    <a:pt x="1675338" y="4618930"/>
                  </a:lnTo>
                  <a:lnTo>
                    <a:pt x="1706949" y="4587709"/>
                  </a:lnTo>
                  <a:lnTo>
                    <a:pt x="1738559" y="4554125"/>
                  </a:lnTo>
                  <a:lnTo>
                    <a:pt x="1770169" y="4518050"/>
                  </a:lnTo>
                  <a:lnTo>
                    <a:pt x="1801779" y="4479360"/>
                  </a:lnTo>
                  <a:lnTo>
                    <a:pt x="1833389" y="4437933"/>
                  </a:lnTo>
                  <a:lnTo>
                    <a:pt x="1864999" y="4393655"/>
                  </a:lnTo>
                  <a:lnTo>
                    <a:pt x="1896610" y="4346417"/>
                  </a:lnTo>
                  <a:lnTo>
                    <a:pt x="1928220" y="4296121"/>
                  </a:lnTo>
                  <a:lnTo>
                    <a:pt x="1959830" y="4242681"/>
                  </a:lnTo>
                  <a:lnTo>
                    <a:pt x="1991440" y="4186026"/>
                  </a:lnTo>
                  <a:lnTo>
                    <a:pt x="2023050" y="4126100"/>
                  </a:lnTo>
                  <a:lnTo>
                    <a:pt x="2054660" y="4062869"/>
                  </a:lnTo>
                  <a:lnTo>
                    <a:pt x="2086271" y="3996318"/>
                  </a:lnTo>
                  <a:lnTo>
                    <a:pt x="2117881" y="3926456"/>
                  </a:lnTo>
                  <a:lnTo>
                    <a:pt x="2149491" y="3853315"/>
                  </a:lnTo>
                  <a:lnTo>
                    <a:pt x="2181101" y="3776955"/>
                  </a:lnTo>
                  <a:lnTo>
                    <a:pt x="2212711" y="3697460"/>
                  </a:lnTo>
                  <a:lnTo>
                    <a:pt x="2244321" y="3614942"/>
                  </a:lnTo>
                  <a:lnTo>
                    <a:pt x="2275932" y="3529537"/>
                  </a:lnTo>
                  <a:lnTo>
                    <a:pt x="2307542" y="3441406"/>
                  </a:lnTo>
                  <a:lnTo>
                    <a:pt x="2339152" y="3350735"/>
                  </a:lnTo>
                  <a:lnTo>
                    <a:pt x="2370762" y="3257729"/>
                  </a:lnTo>
                  <a:lnTo>
                    <a:pt x="2402372" y="3162610"/>
                  </a:lnTo>
                  <a:lnTo>
                    <a:pt x="2433982" y="3065621"/>
                  </a:lnTo>
                  <a:lnTo>
                    <a:pt x="2465593" y="2967013"/>
                  </a:lnTo>
                  <a:lnTo>
                    <a:pt x="2497203" y="2867053"/>
                  </a:lnTo>
                  <a:lnTo>
                    <a:pt x="2528813" y="2766013"/>
                  </a:lnTo>
                  <a:lnTo>
                    <a:pt x="2560423" y="2664174"/>
                  </a:lnTo>
                  <a:lnTo>
                    <a:pt x="2592033" y="2561820"/>
                  </a:lnTo>
                  <a:lnTo>
                    <a:pt x="2623644" y="2459239"/>
                  </a:lnTo>
                  <a:lnTo>
                    <a:pt x="2655254" y="2356719"/>
                  </a:lnTo>
                  <a:lnTo>
                    <a:pt x="2686864" y="2254549"/>
                  </a:lnTo>
                  <a:lnTo>
                    <a:pt x="2718474" y="2153017"/>
                  </a:lnTo>
                  <a:lnTo>
                    <a:pt x="2750084" y="2052405"/>
                  </a:lnTo>
                  <a:lnTo>
                    <a:pt x="2781694" y="1952993"/>
                  </a:lnTo>
                  <a:lnTo>
                    <a:pt x="2813305" y="1855052"/>
                  </a:lnTo>
                  <a:lnTo>
                    <a:pt x="2844915" y="1758844"/>
                  </a:lnTo>
                  <a:lnTo>
                    <a:pt x="2876525" y="1664620"/>
                  </a:lnTo>
                  <a:lnTo>
                    <a:pt x="2908135" y="1572614"/>
                  </a:lnTo>
                  <a:lnTo>
                    <a:pt x="2939745" y="1483044"/>
                  </a:lnTo>
                  <a:lnTo>
                    <a:pt x="2971355" y="1396109"/>
                  </a:lnTo>
                  <a:lnTo>
                    <a:pt x="3002966" y="1311985"/>
                  </a:lnTo>
                  <a:lnTo>
                    <a:pt x="3034576" y="1230823"/>
                  </a:lnTo>
                  <a:lnTo>
                    <a:pt x="3066186" y="1152751"/>
                  </a:lnTo>
                  <a:lnTo>
                    <a:pt x="3097796" y="1077869"/>
                  </a:lnTo>
                  <a:lnTo>
                    <a:pt x="3129406" y="1006252"/>
                  </a:lnTo>
                  <a:lnTo>
                    <a:pt x="3161016" y="937946"/>
                  </a:lnTo>
                  <a:lnTo>
                    <a:pt x="3192627" y="872974"/>
                  </a:lnTo>
                  <a:lnTo>
                    <a:pt x="3224237" y="811334"/>
                  </a:lnTo>
                  <a:lnTo>
                    <a:pt x="3255847" y="753002"/>
                  </a:lnTo>
                  <a:lnTo>
                    <a:pt x="3287457" y="697932"/>
                  </a:lnTo>
                  <a:lnTo>
                    <a:pt x="3319067" y="646061"/>
                  </a:lnTo>
                  <a:lnTo>
                    <a:pt x="3350677" y="597311"/>
                  </a:lnTo>
                  <a:lnTo>
                    <a:pt x="3382288" y="551587"/>
                  </a:lnTo>
                  <a:lnTo>
                    <a:pt x="3413898" y="508786"/>
                  </a:lnTo>
                  <a:lnTo>
                    <a:pt x="3445508" y="468795"/>
                  </a:lnTo>
                  <a:lnTo>
                    <a:pt x="3477118" y="431494"/>
                  </a:lnTo>
                  <a:lnTo>
                    <a:pt x="3508728" y="396759"/>
                  </a:lnTo>
                  <a:lnTo>
                    <a:pt x="3540338" y="364464"/>
                  </a:lnTo>
                  <a:lnTo>
                    <a:pt x="3571949" y="334478"/>
                  </a:lnTo>
                  <a:lnTo>
                    <a:pt x="3603559" y="306674"/>
                  </a:lnTo>
                  <a:lnTo>
                    <a:pt x="3635169" y="280926"/>
                  </a:lnTo>
                  <a:lnTo>
                    <a:pt x="3666779" y="257108"/>
                  </a:lnTo>
                  <a:lnTo>
                    <a:pt x="3698389" y="235100"/>
                  </a:lnTo>
                  <a:lnTo>
                    <a:pt x="3729999" y="214784"/>
                  </a:lnTo>
                  <a:lnTo>
                    <a:pt x="3761610" y="196047"/>
                  </a:lnTo>
                  <a:lnTo>
                    <a:pt x="3793220" y="178781"/>
                  </a:lnTo>
                  <a:lnTo>
                    <a:pt x="3824830" y="162883"/>
                  </a:lnTo>
                  <a:lnTo>
                    <a:pt x="3856440" y="148255"/>
                  </a:lnTo>
                  <a:lnTo>
                    <a:pt x="3888050" y="134806"/>
                  </a:lnTo>
                  <a:lnTo>
                    <a:pt x="3919660" y="122446"/>
                  </a:lnTo>
                  <a:lnTo>
                    <a:pt x="3951271" y="111095"/>
                  </a:lnTo>
                  <a:lnTo>
                    <a:pt x="3982881" y="100676"/>
                  </a:lnTo>
                  <a:lnTo>
                    <a:pt x="4014491" y="91116"/>
                  </a:lnTo>
                  <a:lnTo>
                    <a:pt x="4046101" y="82349"/>
                  </a:lnTo>
                  <a:lnTo>
                    <a:pt x="4077711" y="74313"/>
                  </a:lnTo>
                  <a:lnTo>
                    <a:pt x="4109321" y="66948"/>
                  </a:lnTo>
                  <a:lnTo>
                    <a:pt x="4140932" y="60202"/>
                  </a:lnTo>
                  <a:lnTo>
                    <a:pt x="4172542" y="54024"/>
                  </a:lnTo>
                  <a:lnTo>
                    <a:pt x="4204152" y="48368"/>
                  </a:lnTo>
                  <a:lnTo>
                    <a:pt x="4235762" y="43192"/>
                  </a:lnTo>
                  <a:lnTo>
                    <a:pt x="4267372" y="38455"/>
                  </a:lnTo>
                  <a:lnTo>
                    <a:pt x="4298982" y="34122"/>
                  </a:lnTo>
                  <a:lnTo>
                    <a:pt x="4330593" y="30158"/>
                  </a:lnTo>
                  <a:lnTo>
                    <a:pt x="4362203" y="26534"/>
                  </a:lnTo>
                  <a:lnTo>
                    <a:pt x="4393813" y="23220"/>
                  </a:lnTo>
                  <a:lnTo>
                    <a:pt x="4425423" y="20191"/>
                  </a:lnTo>
                  <a:lnTo>
                    <a:pt x="4457033" y="17422"/>
                  </a:lnTo>
                  <a:lnTo>
                    <a:pt x="4488643" y="14891"/>
                  </a:lnTo>
                  <a:lnTo>
                    <a:pt x="4520254" y="12579"/>
                  </a:lnTo>
                  <a:lnTo>
                    <a:pt x="4551864" y="10466"/>
                  </a:lnTo>
                  <a:lnTo>
                    <a:pt x="4583474" y="8536"/>
                  </a:lnTo>
                  <a:lnTo>
                    <a:pt x="4615084" y="6772"/>
                  </a:lnTo>
                  <a:lnTo>
                    <a:pt x="4646694" y="5162"/>
                  </a:lnTo>
                  <a:lnTo>
                    <a:pt x="4678304" y="3690"/>
                  </a:lnTo>
                  <a:lnTo>
                    <a:pt x="4709915" y="2347"/>
                  </a:lnTo>
                  <a:lnTo>
                    <a:pt x="4741525" y="112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579" y="1123046"/>
              <a:ext cx="4773135" cy="4978445"/>
            </a:xfrm>
            <a:custGeom>
              <a:avLst/>
              <a:pathLst>
                <a:path w="4773135" h="4978445">
                  <a:moveTo>
                    <a:pt x="4773135" y="0"/>
                  </a:moveTo>
                  <a:lnTo>
                    <a:pt x="4741525" y="1427"/>
                  </a:lnTo>
                  <a:lnTo>
                    <a:pt x="4709915" y="2988"/>
                  </a:lnTo>
                  <a:lnTo>
                    <a:pt x="4678304" y="4695"/>
                  </a:lnTo>
                  <a:lnTo>
                    <a:pt x="4646694" y="6561"/>
                  </a:lnTo>
                  <a:lnTo>
                    <a:pt x="4615084" y="8601"/>
                  </a:lnTo>
                  <a:lnTo>
                    <a:pt x="4583474" y="10830"/>
                  </a:lnTo>
                  <a:lnTo>
                    <a:pt x="4551864" y="13267"/>
                  </a:lnTo>
                  <a:lnTo>
                    <a:pt x="4520254" y="15930"/>
                  </a:lnTo>
                  <a:lnTo>
                    <a:pt x="4488643" y="18840"/>
                  </a:lnTo>
                  <a:lnTo>
                    <a:pt x="4457033" y="22019"/>
                  </a:lnTo>
                  <a:lnTo>
                    <a:pt x="4425423" y="25492"/>
                  </a:lnTo>
                  <a:lnTo>
                    <a:pt x="4393813" y="29286"/>
                  </a:lnTo>
                  <a:lnTo>
                    <a:pt x="4362203" y="33429"/>
                  </a:lnTo>
                  <a:lnTo>
                    <a:pt x="4330593" y="37953"/>
                  </a:lnTo>
                  <a:lnTo>
                    <a:pt x="4298982" y="42892"/>
                  </a:lnTo>
                  <a:lnTo>
                    <a:pt x="4267372" y="48282"/>
                  </a:lnTo>
                  <a:lnTo>
                    <a:pt x="4235762" y="54164"/>
                  </a:lnTo>
                  <a:lnTo>
                    <a:pt x="4204152" y="60582"/>
                  </a:lnTo>
                  <a:lnTo>
                    <a:pt x="4172542" y="67580"/>
                  </a:lnTo>
                  <a:lnTo>
                    <a:pt x="4140932" y="75211"/>
                  </a:lnTo>
                  <a:lnTo>
                    <a:pt x="4109321" y="83528"/>
                  </a:lnTo>
                  <a:lnTo>
                    <a:pt x="4077711" y="92589"/>
                  </a:lnTo>
                  <a:lnTo>
                    <a:pt x="4046101" y="102459"/>
                  </a:lnTo>
                  <a:lnTo>
                    <a:pt x="4014491" y="113203"/>
                  </a:lnTo>
                  <a:lnTo>
                    <a:pt x="3982881" y="124894"/>
                  </a:lnTo>
                  <a:lnTo>
                    <a:pt x="3951271" y="137608"/>
                  </a:lnTo>
                  <a:lnTo>
                    <a:pt x="3919660" y="151429"/>
                  </a:lnTo>
                  <a:lnTo>
                    <a:pt x="3888050" y="166443"/>
                  </a:lnTo>
                  <a:lnTo>
                    <a:pt x="3856440" y="182741"/>
                  </a:lnTo>
                  <a:lnTo>
                    <a:pt x="3824830" y="200423"/>
                  </a:lnTo>
                  <a:lnTo>
                    <a:pt x="3793220" y="219590"/>
                  </a:lnTo>
                  <a:lnTo>
                    <a:pt x="3761610" y="240349"/>
                  </a:lnTo>
                  <a:lnTo>
                    <a:pt x="3729999" y="262812"/>
                  </a:lnTo>
                  <a:lnTo>
                    <a:pt x="3698389" y="287097"/>
                  </a:lnTo>
                  <a:lnTo>
                    <a:pt x="3666779" y="313322"/>
                  </a:lnTo>
                  <a:lnTo>
                    <a:pt x="3635169" y="341610"/>
                  </a:lnTo>
                  <a:lnTo>
                    <a:pt x="3603559" y="372086"/>
                  </a:lnTo>
                  <a:lnTo>
                    <a:pt x="3571949" y="404877"/>
                  </a:lnTo>
                  <a:lnTo>
                    <a:pt x="3540338" y="440109"/>
                  </a:lnTo>
                  <a:lnTo>
                    <a:pt x="3508728" y="477906"/>
                  </a:lnTo>
                  <a:lnTo>
                    <a:pt x="3477118" y="518389"/>
                  </a:lnTo>
                  <a:lnTo>
                    <a:pt x="3445508" y="561675"/>
                  </a:lnTo>
                  <a:lnTo>
                    <a:pt x="3413898" y="607873"/>
                  </a:lnTo>
                  <a:lnTo>
                    <a:pt x="3382288" y="657085"/>
                  </a:lnTo>
                  <a:lnTo>
                    <a:pt x="3350677" y="709399"/>
                  </a:lnTo>
                  <a:lnTo>
                    <a:pt x="3319067" y="764890"/>
                  </a:lnTo>
                  <a:lnTo>
                    <a:pt x="3287457" y="823619"/>
                  </a:lnTo>
                  <a:lnTo>
                    <a:pt x="3255847" y="885627"/>
                  </a:lnTo>
                  <a:lnTo>
                    <a:pt x="3224237" y="950936"/>
                  </a:lnTo>
                  <a:lnTo>
                    <a:pt x="3192627" y="1019543"/>
                  </a:lnTo>
                  <a:lnTo>
                    <a:pt x="3161016" y="1091424"/>
                  </a:lnTo>
                  <a:lnTo>
                    <a:pt x="3129406" y="1166530"/>
                  </a:lnTo>
                  <a:lnTo>
                    <a:pt x="3097796" y="1244784"/>
                  </a:lnTo>
                  <a:lnTo>
                    <a:pt x="3066186" y="1326084"/>
                  </a:lnTo>
                  <a:lnTo>
                    <a:pt x="3034576" y="1410305"/>
                  </a:lnTo>
                  <a:lnTo>
                    <a:pt x="3002966" y="1497293"/>
                  </a:lnTo>
                  <a:lnTo>
                    <a:pt x="2971355" y="1586873"/>
                  </a:lnTo>
                  <a:lnTo>
                    <a:pt x="2939745" y="1678848"/>
                  </a:lnTo>
                  <a:lnTo>
                    <a:pt x="2908135" y="1773003"/>
                  </a:lnTo>
                  <a:lnTo>
                    <a:pt x="2876525" y="1869105"/>
                  </a:lnTo>
                  <a:lnTo>
                    <a:pt x="2844915" y="1966906"/>
                  </a:lnTo>
                  <a:lnTo>
                    <a:pt x="2813305" y="2066147"/>
                  </a:lnTo>
                  <a:lnTo>
                    <a:pt x="2781694" y="2166560"/>
                  </a:lnTo>
                  <a:lnTo>
                    <a:pt x="2750084" y="2267869"/>
                  </a:lnTo>
                  <a:lnTo>
                    <a:pt x="2718474" y="2369795"/>
                  </a:lnTo>
                  <a:lnTo>
                    <a:pt x="2686864" y="2472051"/>
                  </a:lnTo>
                  <a:lnTo>
                    <a:pt x="2655254" y="2574353"/>
                  </a:lnTo>
                  <a:lnTo>
                    <a:pt x="2623644" y="2676414"/>
                  </a:lnTo>
                  <a:lnTo>
                    <a:pt x="2592033" y="2777948"/>
                  </a:lnTo>
                  <a:lnTo>
                    <a:pt x="2560423" y="2878673"/>
                  </a:lnTo>
                  <a:lnTo>
                    <a:pt x="2528813" y="2978310"/>
                  </a:lnTo>
                  <a:lnTo>
                    <a:pt x="2497203" y="3076587"/>
                  </a:lnTo>
                  <a:lnTo>
                    <a:pt x="2465593" y="3173240"/>
                  </a:lnTo>
                  <a:lnTo>
                    <a:pt x="2433982" y="3268016"/>
                  </a:lnTo>
                  <a:lnTo>
                    <a:pt x="2402372" y="3360676"/>
                  </a:lnTo>
                  <a:lnTo>
                    <a:pt x="2370762" y="3450997"/>
                  </a:lnTo>
                  <a:lnTo>
                    <a:pt x="2339152" y="3538774"/>
                  </a:lnTo>
                  <a:lnTo>
                    <a:pt x="2307542" y="3623823"/>
                  </a:lnTo>
                  <a:lnTo>
                    <a:pt x="2275932" y="3705983"/>
                  </a:lnTo>
                  <a:lnTo>
                    <a:pt x="2244321" y="3785119"/>
                  </a:lnTo>
                  <a:lnTo>
                    <a:pt x="2212711" y="3861120"/>
                  </a:lnTo>
                  <a:lnTo>
                    <a:pt x="2181101" y="3933901"/>
                  </a:lnTo>
                  <a:lnTo>
                    <a:pt x="2149491" y="4003405"/>
                  </a:lnTo>
                  <a:lnTo>
                    <a:pt x="2117881" y="4069599"/>
                  </a:lnTo>
                  <a:lnTo>
                    <a:pt x="2086271" y="4132476"/>
                  </a:lnTo>
                  <a:lnTo>
                    <a:pt x="2054660" y="4192049"/>
                  </a:lnTo>
                  <a:lnTo>
                    <a:pt x="2023050" y="4248357"/>
                  </a:lnTo>
                  <a:lnTo>
                    <a:pt x="1991440" y="4301453"/>
                  </a:lnTo>
                  <a:lnTo>
                    <a:pt x="1959830" y="4351409"/>
                  </a:lnTo>
                  <a:lnTo>
                    <a:pt x="1928220" y="4398314"/>
                  </a:lnTo>
                  <a:lnTo>
                    <a:pt x="1896610" y="4442264"/>
                  </a:lnTo>
                  <a:lnTo>
                    <a:pt x="1864999" y="4483369"/>
                  </a:lnTo>
                  <a:lnTo>
                    <a:pt x="1833389" y="4521744"/>
                  </a:lnTo>
                  <a:lnTo>
                    <a:pt x="1801779" y="4557511"/>
                  </a:lnTo>
                  <a:lnTo>
                    <a:pt x="1770169" y="4590795"/>
                  </a:lnTo>
                  <a:lnTo>
                    <a:pt x="1738559" y="4621724"/>
                  </a:lnTo>
                  <a:lnTo>
                    <a:pt x="1706949" y="4650424"/>
                  </a:lnTo>
                  <a:lnTo>
                    <a:pt x="1675338" y="4677022"/>
                  </a:lnTo>
                  <a:lnTo>
                    <a:pt x="1643728" y="4701643"/>
                  </a:lnTo>
                  <a:lnTo>
                    <a:pt x="1612118" y="4724409"/>
                  </a:lnTo>
                  <a:lnTo>
                    <a:pt x="1580508" y="4745438"/>
                  </a:lnTo>
                  <a:lnTo>
                    <a:pt x="1548898" y="4764844"/>
                  </a:lnTo>
                  <a:lnTo>
                    <a:pt x="1517288" y="4782738"/>
                  </a:lnTo>
                  <a:lnTo>
                    <a:pt x="1485677" y="4799222"/>
                  </a:lnTo>
                  <a:lnTo>
                    <a:pt x="1454067" y="4814397"/>
                  </a:lnTo>
                  <a:lnTo>
                    <a:pt x="1422457" y="4828358"/>
                  </a:lnTo>
                  <a:lnTo>
                    <a:pt x="1390847" y="4841193"/>
                  </a:lnTo>
                  <a:lnTo>
                    <a:pt x="1359237" y="4852986"/>
                  </a:lnTo>
                  <a:lnTo>
                    <a:pt x="1327627" y="4863815"/>
                  </a:lnTo>
                  <a:lnTo>
                    <a:pt x="1296016" y="4873755"/>
                  </a:lnTo>
                  <a:lnTo>
                    <a:pt x="1264406" y="4882875"/>
                  </a:lnTo>
                  <a:lnTo>
                    <a:pt x="1232796" y="4891238"/>
                  </a:lnTo>
                  <a:lnTo>
                    <a:pt x="1201186" y="4898904"/>
                  </a:lnTo>
                  <a:lnTo>
                    <a:pt x="1169576" y="4905929"/>
                  </a:lnTo>
                  <a:lnTo>
                    <a:pt x="1137966" y="4912365"/>
                  </a:lnTo>
                  <a:lnTo>
                    <a:pt x="1106355" y="4918259"/>
                  </a:lnTo>
                  <a:lnTo>
                    <a:pt x="1074745" y="4923654"/>
                  </a:lnTo>
                  <a:lnTo>
                    <a:pt x="1043135" y="4928593"/>
                  </a:lnTo>
                  <a:lnTo>
                    <a:pt x="1011525" y="4933113"/>
                  </a:lnTo>
                  <a:lnTo>
                    <a:pt x="979915" y="4937247"/>
                  </a:lnTo>
                  <a:lnTo>
                    <a:pt x="948305" y="4941029"/>
                  </a:lnTo>
                  <a:lnTo>
                    <a:pt x="916694" y="4944488"/>
                  </a:lnTo>
                  <a:lnTo>
                    <a:pt x="885084" y="4947651"/>
                  </a:lnTo>
                  <a:lnTo>
                    <a:pt x="853474" y="4950543"/>
                  </a:lnTo>
                  <a:lnTo>
                    <a:pt x="821864" y="4953186"/>
                  </a:lnTo>
                  <a:lnTo>
                    <a:pt x="790254" y="4955602"/>
                  </a:lnTo>
                  <a:lnTo>
                    <a:pt x="758644" y="4957810"/>
                  </a:lnTo>
                  <a:lnTo>
                    <a:pt x="727033" y="4959827"/>
                  </a:lnTo>
                  <a:lnTo>
                    <a:pt x="695423" y="4961670"/>
                  </a:lnTo>
                  <a:lnTo>
                    <a:pt x="663813" y="4963355"/>
                  </a:lnTo>
                  <a:lnTo>
                    <a:pt x="632203" y="4964893"/>
                  </a:lnTo>
                  <a:lnTo>
                    <a:pt x="600593" y="4966298"/>
                  </a:lnTo>
                  <a:lnTo>
                    <a:pt x="568983" y="4967582"/>
                  </a:lnTo>
                  <a:lnTo>
                    <a:pt x="537372" y="4968754"/>
                  </a:lnTo>
                  <a:lnTo>
                    <a:pt x="505762" y="4969825"/>
                  </a:lnTo>
                  <a:lnTo>
                    <a:pt x="474152" y="4970803"/>
                  </a:lnTo>
                  <a:lnTo>
                    <a:pt x="442542" y="4971696"/>
                  </a:lnTo>
                  <a:lnTo>
                    <a:pt x="410932" y="4972511"/>
                  </a:lnTo>
                  <a:lnTo>
                    <a:pt x="379322" y="4973256"/>
                  </a:lnTo>
                  <a:lnTo>
                    <a:pt x="347711" y="4973935"/>
                  </a:lnTo>
                  <a:lnTo>
                    <a:pt x="316101" y="4974556"/>
                  </a:lnTo>
                  <a:lnTo>
                    <a:pt x="284491" y="4975122"/>
                  </a:lnTo>
                  <a:lnTo>
                    <a:pt x="252881" y="4975640"/>
                  </a:lnTo>
                  <a:lnTo>
                    <a:pt x="221271" y="4976112"/>
                  </a:lnTo>
                  <a:lnTo>
                    <a:pt x="189661" y="4976543"/>
                  </a:lnTo>
                  <a:lnTo>
                    <a:pt x="158050" y="4976936"/>
                  </a:lnTo>
                  <a:lnTo>
                    <a:pt x="126440" y="4977296"/>
                  </a:lnTo>
                  <a:lnTo>
                    <a:pt x="94830" y="4977624"/>
                  </a:lnTo>
                  <a:lnTo>
                    <a:pt x="63220" y="4977923"/>
                  </a:lnTo>
                  <a:lnTo>
                    <a:pt x="31610" y="4978196"/>
                  </a:lnTo>
                  <a:lnTo>
                    <a:pt x="0" y="4978445"/>
                  </a:lnTo>
                  <a:lnTo>
                    <a:pt x="0" y="497844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2199579" y="1126047"/>
              <a:ext cx="4773135" cy="4976349"/>
            </a:xfrm>
            <a:custGeom>
              <a:avLst/>
              <a:pathLst>
                <a:path w="4773135" h="4976349">
                  <a:moveTo>
                    <a:pt x="0" y="4975894"/>
                  </a:moveTo>
                  <a:lnTo>
                    <a:pt x="31610" y="4975691"/>
                  </a:lnTo>
                  <a:lnTo>
                    <a:pt x="63220" y="4975470"/>
                  </a:lnTo>
                  <a:lnTo>
                    <a:pt x="94830" y="4975227"/>
                  </a:lnTo>
                  <a:lnTo>
                    <a:pt x="126440" y="4974962"/>
                  </a:lnTo>
                  <a:lnTo>
                    <a:pt x="158050" y="4974671"/>
                  </a:lnTo>
                  <a:lnTo>
                    <a:pt x="189661" y="4974354"/>
                  </a:lnTo>
                  <a:lnTo>
                    <a:pt x="221271" y="4974006"/>
                  </a:lnTo>
                  <a:lnTo>
                    <a:pt x="252881" y="4973626"/>
                  </a:lnTo>
                  <a:lnTo>
                    <a:pt x="284491" y="4973210"/>
                  </a:lnTo>
                  <a:lnTo>
                    <a:pt x="316101" y="4972754"/>
                  </a:lnTo>
                  <a:lnTo>
                    <a:pt x="347711" y="4972257"/>
                  </a:lnTo>
                  <a:lnTo>
                    <a:pt x="379322" y="4971712"/>
                  </a:lnTo>
                  <a:lnTo>
                    <a:pt x="410932" y="4971116"/>
                  </a:lnTo>
                  <a:lnTo>
                    <a:pt x="442542" y="4970464"/>
                  </a:lnTo>
                  <a:lnTo>
                    <a:pt x="474152" y="4969751"/>
                  </a:lnTo>
                  <a:lnTo>
                    <a:pt x="505762" y="4968971"/>
                  </a:lnTo>
                  <a:lnTo>
                    <a:pt x="537372" y="4968117"/>
                  </a:lnTo>
                  <a:lnTo>
                    <a:pt x="568983" y="4967184"/>
                  </a:lnTo>
                  <a:lnTo>
                    <a:pt x="600593" y="4966163"/>
                  </a:lnTo>
                  <a:lnTo>
                    <a:pt x="632203" y="4965046"/>
                  </a:lnTo>
                  <a:lnTo>
                    <a:pt x="663813" y="4963825"/>
                  </a:lnTo>
                  <a:lnTo>
                    <a:pt x="695423" y="4962489"/>
                  </a:lnTo>
                  <a:lnTo>
                    <a:pt x="727033" y="4961028"/>
                  </a:lnTo>
                  <a:lnTo>
                    <a:pt x="758644" y="4959430"/>
                  </a:lnTo>
                  <a:lnTo>
                    <a:pt x="790254" y="4957684"/>
                  </a:lnTo>
                  <a:lnTo>
                    <a:pt x="821864" y="4955773"/>
                  </a:lnTo>
                  <a:lnTo>
                    <a:pt x="853474" y="4953685"/>
                  </a:lnTo>
                  <a:lnTo>
                    <a:pt x="885084" y="4951402"/>
                  </a:lnTo>
                  <a:lnTo>
                    <a:pt x="916694" y="4948906"/>
                  </a:lnTo>
                  <a:lnTo>
                    <a:pt x="948305" y="4946178"/>
                  </a:lnTo>
                  <a:lnTo>
                    <a:pt x="979915" y="4943196"/>
                  </a:lnTo>
                  <a:lnTo>
                    <a:pt x="1011525" y="4939938"/>
                  </a:lnTo>
                  <a:lnTo>
                    <a:pt x="1043135" y="4936377"/>
                  </a:lnTo>
                  <a:lnTo>
                    <a:pt x="1074745" y="4932488"/>
                  </a:lnTo>
                  <a:lnTo>
                    <a:pt x="1106355" y="4928239"/>
                  </a:lnTo>
                  <a:lnTo>
                    <a:pt x="1137966" y="4923600"/>
                  </a:lnTo>
                  <a:lnTo>
                    <a:pt x="1169576" y="4918533"/>
                  </a:lnTo>
                  <a:lnTo>
                    <a:pt x="1201186" y="4913003"/>
                  </a:lnTo>
                  <a:lnTo>
                    <a:pt x="1232796" y="4906966"/>
                  </a:lnTo>
                  <a:lnTo>
                    <a:pt x="1264406" y="4900380"/>
                  </a:lnTo>
                  <a:lnTo>
                    <a:pt x="1296016" y="4893195"/>
                  </a:lnTo>
                  <a:lnTo>
                    <a:pt x="1327627" y="4885361"/>
                  </a:lnTo>
                  <a:lnTo>
                    <a:pt x="1359237" y="4876820"/>
                  </a:lnTo>
                  <a:lnTo>
                    <a:pt x="1390847" y="4867513"/>
                  </a:lnTo>
                  <a:lnTo>
                    <a:pt x="1422457" y="4857375"/>
                  </a:lnTo>
                  <a:lnTo>
                    <a:pt x="1454067" y="4846336"/>
                  </a:lnTo>
                  <a:lnTo>
                    <a:pt x="1485677" y="4834324"/>
                  </a:lnTo>
                  <a:lnTo>
                    <a:pt x="1517288" y="4821257"/>
                  </a:lnTo>
                  <a:lnTo>
                    <a:pt x="1548898" y="4807052"/>
                  </a:lnTo>
                  <a:lnTo>
                    <a:pt x="1580508" y="4791620"/>
                  </a:lnTo>
                  <a:lnTo>
                    <a:pt x="1612118" y="4774866"/>
                  </a:lnTo>
                  <a:lnTo>
                    <a:pt x="1643728" y="4756688"/>
                  </a:lnTo>
                  <a:lnTo>
                    <a:pt x="1675338" y="4736984"/>
                  </a:lnTo>
                  <a:lnTo>
                    <a:pt x="1706949" y="4715641"/>
                  </a:lnTo>
                  <a:lnTo>
                    <a:pt x="1738559" y="4692546"/>
                  </a:lnTo>
                  <a:lnTo>
                    <a:pt x="1770169" y="4667580"/>
                  </a:lnTo>
                  <a:lnTo>
                    <a:pt x="1801779" y="4640620"/>
                  </a:lnTo>
                  <a:lnTo>
                    <a:pt x="1833389" y="4611542"/>
                  </a:lnTo>
                  <a:lnTo>
                    <a:pt x="1864999" y="4580218"/>
                  </a:lnTo>
                  <a:lnTo>
                    <a:pt x="1896610" y="4546521"/>
                  </a:lnTo>
                  <a:lnTo>
                    <a:pt x="1928220" y="4510322"/>
                  </a:lnTo>
                  <a:lnTo>
                    <a:pt x="1959830" y="4471498"/>
                  </a:lnTo>
                  <a:lnTo>
                    <a:pt x="1991440" y="4429926"/>
                  </a:lnTo>
                  <a:lnTo>
                    <a:pt x="2023050" y="4385490"/>
                  </a:lnTo>
                  <a:lnTo>
                    <a:pt x="2054660" y="4338082"/>
                  </a:lnTo>
                  <a:lnTo>
                    <a:pt x="2086271" y="4287604"/>
                  </a:lnTo>
                  <a:lnTo>
                    <a:pt x="2117881" y="4233970"/>
                  </a:lnTo>
                  <a:lnTo>
                    <a:pt x="2149491" y="4177108"/>
                  </a:lnTo>
                  <a:lnTo>
                    <a:pt x="2181101" y="4116965"/>
                  </a:lnTo>
                  <a:lnTo>
                    <a:pt x="2212711" y="4053504"/>
                  </a:lnTo>
                  <a:lnTo>
                    <a:pt x="2244321" y="3986714"/>
                  </a:lnTo>
                  <a:lnTo>
                    <a:pt x="2275932" y="3916602"/>
                  </a:lnTo>
                  <a:lnTo>
                    <a:pt x="2307542" y="3843203"/>
                  </a:lnTo>
                  <a:lnTo>
                    <a:pt x="2339152" y="3766578"/>
                  </a:lnTo>
                  <a:lnTo>
                    <a:pt x="2370762" y="3686813"/>
                  </a:lnTo>
                  <a:lnTo>
                    <a:pt x="2402372" y="3604020"/>
                  </a:lnTo>
                  <a:lnTo>
                    <a:pt x="2433982" y="3518339"/>
                  </a:lnTo>
                  <a:lnTo>
                    <a:pt x="2465593" y="3429933"/>
                  </a:lnTo>
                  <a:lnTo>
                    <a:pt x="2497203" y="3338987"/>
                  </a:lnTo>
                  <a:lnTo>
                    <a:pt x="2528813" y="3245709"/>
                  </a:lnTo>
                  <a:lnTo>
                    <a:pt x="2560423" y="3150326"/>
                  </a:lnTo>
                  <a:lnTo>
                    <a:pt x="2592033" y="3053079"/>
                  </a:lnTo>
                  <a:lnTo>
                    <a:pt x="2623644" y="2954225"/>
                  </a:lnTo>
                  <a:lnTo>
                    <a:pt x="2655254" y="2854029"/>
                  </a:lnTo>
                  <a:lnTo>
                    <a:pt x="2686864" y="2752767"/>
                  </a:lnTo>
                  <a:lnTo>
                    <a:pt x="2718474" y="2650721"/>
                  </a:lnTo>
                  <a:lnTo>
                    <a:pt x="2750084" y="2548177"/>
                  </a:lnTo>
                  <a:lnTo>
                    <a:pt x="2781694" y="2445425"/>
                  </a:lnTo>
                  <a:lnTo>
                    <a:pt x="2813305" y="2342754"/>
                  </a:lnTo>
                  <a:lnTo>
                    <a:pt x="2844915" y="2240454"/>
                  </a:lnTo>
                  <a:lnTo>
                    <a:pt x="2876525" y="2138815"/>
                  </a:lnTo>
                  <a:lnTo>
                    <a:pt x="2908135" y="2038120"/>
                  </a:lnTo>
                  <a:lnTo>
                    <a:pt x="2939745" y="1938651"/>
                  </a:lnTo>
                  <a:lnTo>
                    <a:pt x="2971355" y="1840678"/>
                  </a:lnTo>
                  <a:lnTo>
                    <a:pt x="3002966" y="1744464"/>
                  </a:lnTo>
                  <a:lnTo>
                    <a:pt x="3034576" y="1650261"/>
                  </a:lnTo>
                  <a:lnTo>
                    <a:pt x="3066186" y="1558302"/>
                  </a:lnTo>
                  <a:lnTo>
                    <a:pt x="3097796" y="1468805"/>
                  </a:lnTo>
                  <a:lnTo>
                    <a:pt x="3129406" y="1381969"/>
                  </a:lnTo>
                  <a:lnTo>
                    <a:pt x="3161016" y="1297967"/>
                  </a:lnTo>
                  <a:lnTo>
                    <a:pt x="3192627" y="1216951"/>
                  </a:lnTo>
                  <a:lnTo>
                    <a:pt x="3224237" y="1139045"/>
                  </a:lnTo>
                  <a:lnTo>
                    <a:pt x="3255847" y="1064348"/>
                  </a:lnTo>
                  <a:lnTo>
                    <a:pt x="3287457" y="992932"/>
                  </a:lnTo>
                  <a:lnTo>
                    <a:pt x="3319067" y="924843"/>
                  </a:lnTo>
                  <a:lnTo>
                    <a:pt x="3350677" y="860100"/>
                  </a:lnTo>
                  <a:lnTo>
                    <a:pt x="3382288" y="798698"/>
                  </a:lnTo>
                  <a:lnTo>
                    <a:pt x="3413898" y="740611"/>
                  </a:lnTo>
                  <a:lnTo>
                    <a:pt x="3445508" y="685792"/>
                  </a:lnTo>
                  <a:lnTo>
                    <a:pt x="3477118" y="634176"/>
                  </a:lnTo>
                  <a:lnTo>
                    <a:pt x="3508728" y="585680"/>
                  </a:lnTo>
                  <a:lnTo>
                    <a:pt x="3540338" y="540210"/>
                  </a:lnTo>
                  <a:lnTo>
                    <a:pt x="3571949" y="497661"/>
                  </a:lnTo>
                  <a:lnTo>
                    <a:pt x="3603559" y="457917"/>
                  </a:lnTo>
                  <a:lnTo>
                    <a:pt x="3635169" y="420859"/>
                  </a:lnTo>
                  <a:lnTo>
                    <a:pt x="3666779" y="386361"/>
                  </a:lnTo>
                  <a:lnTo>
                    <a:pt x="3698389" y="354294"/>
                  </a:lnTo>
                  <a:lnTo>
                    <a:pt x="3729999" y="324530"/>
                  </a:lnTo>
                  <a:lnTo>
                    <a:pt x="3761610" y="296939"/>
                  </a:lnTo>
                  <a:lnTo>
                    <a:pt x="3793220" y="271395"/>
                  </a:lnTo>
                  <a:lnTo>
                    <a:pt x="3824830" y="247773"/>
                  </a:lnTo>
                  <a:lnTo>
                    <a:pt x="3856440" y="225950"/>
                  </a:lnTo>
                  <a:lnTo>
                    <a:pt x="3888050" y="205811"/>
                  </a:lnTo>
                  <a:lnTo>
                    <a:pt x="3919660" y="187241"/>
                  </a:lnTo>
                  <a:lnTo>
                    <a:pt x="3951271" y="170134"/>
                  </a:lnTo>
                  <a:lnTo>
                    <a:pt x="3982881" y="154385"/>
                  </a:lnTo>
                  <a:lnTo>
                    <a:pt x="4014491" y="139898"/>
                  </a:lnTo>
                  <a:lnTo>
                    <a:pt x="4046101" y="126580"/>
                  </a:lnTo>
                  <a:lnTo>
                    <a:pt x="4077711" y="114345"/>
                  </a:lnTo>
                  <a:lnTo>
                    <a:pt x="4109321" y="103110"/>
                  </a:lnTo>
                  <a:lnTo>
                    <a:pt x="4140932" y="92800"/>
                  </a:lnTo>
                  <a:lnTo>
                    <a:pt x="4172542" y="83342"/>
                  </a:lnTo>
                  <a:lnTo>
                    <a:pt x="4204152" y="74670"/>
                  </a:lnTo>
                  <a:lnTo>
                    <a:pt x="4235762" y="66722"/>
                  </a:lnTo>
                  <a:lnTo>
                    <a:pt x="4267372" y="59440"/>
                  </a:lnTo>
                  <a:lnTo>
                    <a:pt x="4298982" y="52770"/>
                  </a:lnTo>
                  <a:lnTo>
                    <a:pt x="4330593" y="46663"/>
                  </a:lnTo>
                  <a:lnTo>
                    <a:pt x="4362203" y="41073"/>
                  </a:lnTo>
                  <a:lnTo>
                    <a:pt x="4393813" y="35958"/>
                  </a:lnTo>
                  <a:lnTo>
                    <a:pt x="4425423" y="31278"/>
                  </a:lnTo>
                  <a:lnTo>
                    <a:pt x="4457033" y="26998"/>
                  </a:lnTo>
                  <a:lnTo>
                    <a:pt x="4488643" y="23083"/>
                  </a:lnTo>
                  <a:lnTo>
                    <a:pt x="4520254" y="19504"/>
                  </a:lnTo>
                  <a:lnTo>
                    <a:pt x="4551864" y="16232"/>
                  </a:lnTo>
                  <a:lnTo>
                    <a:pt x="4583474" y="13241"/>
                  </a:lnTo>
                  <a:lnTo>
                    <a:pt x="4615084" y="10508"/>
                  </a:lnTo>
                  <a:lnTo>
                    <a:pt x="4646694" y="8010"/>
                  </a:lnTo>
                  <a:lnTo>
                    <a:pt x="4678304" y="5728"/>
                  </a:lnTo>
                  <a:lnTo>
                    <a:pt x="4709915" y="3643"/>
                  </a:lnTo>
                  <a:lnTo>
                    <a:pt x="4741525" y="1739"/>
                  </a:lnTo>
                  <a:lnTo>
                    <a:pt x="4773135" y="0"/>
                  </a:lnTo>
                  <a:lnTo>
                    <a:pt x="4773135" y="5223"/>
                  </a:lnTo>
                  <a:lnTo>
                    <a:pt x="4741525" y="7414"/>
                  </a:lnTo>
                  <a:lnTo>
                    <a:pt x="4709915" y="9810"/>
                  </a:lnTo>
                  <a:lnTo>
                    <a:pt x="4678304" y="12427"/>
                  </a:lnTo>
                  <a:lnTo>
                    <a:pt x="4646694" y="15287"/>
                  </a:lnTo>
                  <a:lnTo>
                    <a:pt x="4615084" y="18412"/>
                  </a:lnTo>
                  <a:lnTo>
                    <a:pt x="4583474" y="21825"/>
                  </a:lnTo>
                  <a:lnTo>
                    <a:pt x="4551864" y="25553"/>
                  </a:lnTo>
                  <a:lnTo>
                    <a:pt x="4520254" y="29623"/>
                  </a:lnTo>
                  <a:lnTo>
                    <a:pt x="4488643" y="34068"/>
                  </a:lnTo>
                  <a:lnTo>
                    <a:pt x="4457033" y="38920"/>
                  </a:lnTo>
                  <a:lnTo>
                    <a:pt x="4425423" y="44214"/>
                  </a:lnTo>
                  <a:lnTo>
                    <a:pt x="4393813" y="49992"/>
                  </a:lnTo>
                  <a:lnTo>
                    <a:pt x="4362203" y="56294"/>
                  </a:lnTo>
                  <a:lnTo>
                    <a:pt x="4330593" y="63167"/>
                  </a:lnTo>
                  <a:lnTo>
                    <a:pt x="4298982" y="70661"/>
                  </a:lnTo>
                  <a:lnTo>
                    <a:pt x="4267372" y="78827"/>
                  </a:lnTo>
                  <a:lnTo>
                    <a:pt x="4235762" y="87725"/>
                  </a:lnTo>
                  <a:lnTo>
                    <a:pt x="4204152" y="97415"/>
                  </a:lnTo>
                  <a:lnTo>
                    <a:pt x="4172542" y="107963"/>
                  </a:lnTo>
                  <a:lnTo>
                    <a:pt x="4140932" y="119441"/>
                  </a:lnTo>
                  <a:lnTo>
                    <a:pt x="4109321" y="131924"/>
                  </a:lnTo>
                  <a:lnTo>
                    <a:pt x="4077711" y="145492"/>
                  </a:lnTo>
                  <a:lnTo>
                    <a:pt x="4046101" y="160232"/>
                  </a:lnTo>
                  <a:lnTo>
                    <a:pt x="4014491" y="176233"/>
                  </a:lnTo>
                  <a:lnTo>
                    <a:pt x="3982881" y="193593"/>
                  </a:lnTo>
                  <a:lnTo>
                    <a:pt x="3951271" y="212411"/>
                  </a:lnTo>
                  <a:lnTo>
                    <a:pt x="3919660" y="232793"/>
                  </a:lnTo>
                  <a:lnTo>
                    <a:pt x="3888050" y="254851"/>
                  </a:lnTo>
                  <a:lnTo>
                    <a:pt x="3856440" y="278699"/>
                  </a:lnTo>
                  <a:lnTo>
                    <a:pt x="3824830" y="304455"/>
                  </a:lnTo>
                  <a:lnTo>
                    <a:pt x="3793220" y="332242"/>
                  </a:lnTo>
                  <a:lnTo>
                    <a:pt x="3761610" y="362182"/>
                  </a:lnTo>
                  <a:lnTo>
                    <a:pt x="3729999" y="394402"/>
                  </a:lnTo>
                  <a:lnTo>
                    <a:pt x="3698389" y="429027"/>
                  </a:lnTo>
                  <a:lnTo>
                    <a:pt x="3666779" y="466181"/>
                  </a:lnTo>
                  <a:lnTo>
                    <a:pt x="3635169" y="505986"/>
                  </a:lnTo>
                  <a:lnTo>
                    <a:pt x="3603559" y="548559"/>
                  </a:lnTo>
                  <a:lnTo>
                    <a:pt x="3571949" y="594011"/>
                  </a:lnTo>
                  <a:lnTo>
                    <a:pt x="3540338" y="642444"/>
                  </a:lnTo>
                  <a:lnTo>
                    <a:pt x="3508728" y="693949"/>
                  </a:lnTo>
                  <a:lnTo>
                    <a:pt x="3477118" y="748606"/>
                  </a:lnTo>
                  <a:lnTo>
                    <a:pt x="3445508" y="806476"/>
                  </a:lnTo>
                  <a:lnTo>
                    <a:pt x="3413898" y="867607"/>
                  </a:lnTo>
                  <a:lnTo>
                    <a:pt x="3382288" y="932024"/>
                  </a:lnTo>
                  <a:lnTo>
                    <a:pt x="3350677" y="999732"/>
                  </a:lnTo>
                  <a:lnTo>
                    <a:pt x="3319067" y="1070710"/>
                  </a:lnTo>
                  <a:lnTo>
                    <a:pt x="3287457" y="1144917"/>
                  </a:lnTo>
                  <a:lnTo>
                    <a:pt x="3255847" y="1222282"/>
                  </a:lnTo>
                  <a:lnTo>
                    <a:pt x="3224237" y="1302711"/>
                  </a:lnTo>
                  <a:lnTo>
                    <a:pt x="3192627" y="1386083"/>
                  </a:lnTo>
                  <a:lnTo>
                    <a:pt x="3161016" y="1472254"/>
                  </a:lnTo>
                  <a:lnTo>
                    <a:pt x="3129406" y="1561054"/>
                  </a:lnTo>
                  <a:lnTo>
                    <a:pt x="3097796" y="1652293"/>
                  </a:lnTo>
                  <a:lnTo>
                    <a:pt x="3066186" y="1745761"/>
                  </a:lnTo>
                  <a:lnTo>
                    <a:pt x="3034576" y="1841230"/>
                  </a:lnTo>
                  <a:lnTo>
                    <a:pt x="3002966" y="1938457"/>
                  </a:lnTo>
                  <a:lnTo>
                    <a:pt x="2971355" y="2037188"/>
                  </a:lnTo>
                  <a:lnTo>
                    <a:pt x="2939745" y="2137158"/>
                  </a:lnTo>
                  <a:lnTo>
                    <a:pt x="2908135" y="2238094"/>
                  </a:lnTo>
                  <a:lnTo>
                    <a:pt x="2876525" y="2339719"/>
                  </a:lnTo>
                  <a:lnTo>
                    <a:pt x="2844915" y="2441750"/>
                  </a:lnTo>
                  <a:lnTo>
                    <a:pt x="2813305" y="2543903"/>
                  </a:lnTo>
                  <a:lnTo>
                    <a:pt x="2781694" y="2645893"/>
                  </a:lnTo>
                  <a:lnTo>
                    <a:pt x="2750084" y="2747436"/>
                  </a:lnTo>
                  <a:lnTo>
                    <a:pt x="2718474" y="2848249"/>
                  </a:lnTo>
                  <a:lnTo>
                    <a:pt x="2686864" y="2948054"/>
                  </a:lnTo>
                  <a:lnTo>
                    <a:pt x="2655254" y="3046578"/>
                  </a:lnTo>
                  <a:lnTo>
                    <a:pt x="2623644" y="3143556"/>
                  </a:lnTo>
                  <a:lnTo>
                    <a:pt x="2592033" y="3238734"/>
                  </a:lnTo>
                  <a:lnTo>
                    <a:pt x="2560423" y="3331868"/>
                  </a:lnTo>
                  <a:lnTo>
                    <a:pt x="2528813" y="3422732"/>
                  </a:lnTo>
                  <a:lnTo>
                    <a:pt x="2497203" y="3511116"/>
                  </a:lnTo>
                  <a:lnTo>
                    <a:pt x="2465593" y="3596832"/>
                  </a:lnTo>
                  <a:lnTo>
                    <a:pt x="2433982" y="3679713"/>
                  </a:lnTo>
                  <a:lnTo>
                    <a:pt x="2402372" y="3759616"/>
                  </a:lnTo>
                  <a:lnTo>
                    <a:pt x="2370762" y="3836423"/>
                  </a:lnTo>
                  <a:lnTo>
                    <a:pt x="2339152" y="3910043"/>
                  </a:lnTo>
                  <a:lnTo>
                    <a:pt x="2307542" y="3980410"/>
                  </a:lnTo>
                  <a:lnTo>
                    <a:pt x="2275932" y="4047485"/>
                  </a:lnTo>
                  <a:lnTo>
                    <a:pt x="2244321" y="4111252"/>
                  </a:lnTo>
                  <a:lnTo>
                    <a:pt x="2212711" y="4171720"/>
                  </a:lnTo>
                  <a:lnTo>
                    <a:pt x="2181101" y="4228919"/>
                  </a:lnTo>
                  <a:lnTo>
                    <a:pt x="2149491" y="4282897"/>
                  </a:lnTo>
                  <a:lnTo>
                    <a:pt x="2117881" y="4333723"/>
                  </a:lnTo>
                  <a:lnTo>
                    <a:pt x="2086271" y="4381477"/>
                  </a:lnTo>
                  <a:lnTo>
                    <a:pt x="2054660" y="4426255"/>
                  </a:lnTo>
                  <a:lnTo>
                    <a:pt x="2023050" y="4468162"/>
                  </a:lnTo>
                  <a:lnTo>
                    <a:pt x="1991440" y="4507310"/>
                  </a:lnTo>
                  <a:lnTo>
                    <a:pt x="1959830" y="4543820"/>
                  </a:lnTo>
                  <a:lnTo>
                    <a:pt x="1928220" y="4577815"/>
                  </a:lnTo>
                  <a:lnTo>
                    <a:pt x="1896610" y="4609421"/>
                  </a:lnTo>
                  <a:lnTo>
                    <a:pt x="1864999" y="4638765"/>
                  </a:lnTo>
                  <a:lnTo>
                    <a:pt x="1833389" y="4665974"/>
                  </a:lnTo>
                  <a:lnTo>
                    <a:pt x="1801779" y="4691171"/>
                  </a:lnTo>
                  <a:lnTo>
                    <a:pt x="1770169" y="4714481"/>
                  </a:lnTo>
                  <a:lnTo>
                    <a:pt x="1738559" y="4736021"/>
                  </a:lnTo>
                  <a:lnTo>
                    <a:pt x="1706949" y="4755906"/>
                  </a:lnTo>
                  <a:lnTo>
                    <a:pt x="1675338" y="4774248"/>
                  </a:lnTo>
                  <a:lnTo>
                    <a:pt x="1643728" y="4791151"/>
                  </a:lnTo>
                  <a:lnTo>
                    <a:pt x="1612118" y="4806717"/>
                  </a:lnTo>
                  <a:lnTo>
                    <a:pt x="1580508" y="4821042"/>
                  </a:lnTo>
                  <a:lnTo>
                    <a:pt x="1548898" y="4834215"/>
                  </a:lnTo>
                  <a:lnTo>
                    <a:pt x="1517288" y="4846323"/>
                  </a:lnTo>
                  <a:lnTo>
                    <a:pt x="1485677" y="4857444"/>
                  </a:lnTo>
                  <a:lnTo>
                    <a:pt x="1454067" y="4867654"/>
                  </a:lnTo>
                  <a:lnTo>
                    <a:pt x="1422457" y="4877023"/>
                  </a:lnTo>
                  <a:lnTo>
                    <a:pt x="1390847" y="4885618"/>
                  </a:lnTo>
                  <a:lnTo>
                    <a:pt x="1359237" y="4893497"/>
                  </a:lnTo>
                  <a:lnTo>
                    <a:pt x="1327627" y="4900720"/>
                  </a:lnTo>
                  <a:lnTo>
                    <a:pt x="1296016" y="4907337"/>
                  </a:lnTo>
                  <a:lnTo>
                    <a:pt x="1264406" y="4913398"/>
                  </a:lnTo>
                  <a:lnTo>
                    <a:pt x="1232796" y="4918948"/>
                  </a:lnTo>
                  <a:lnTo>
                    <a:pt x="1201186" y="4924029"/>
                  </a:lnTo>
                  <a:lnTo>
                    <a:pt x="1169576" y="4928678"/>
                  </a:lnTo>
                  <a:lnTo>
                    <a:pt x="1137966" y="4932933"/>
                  </a:lnTo>
                  <a:lnTo>
                    <a:pt x="1106355" y="4936826"/>
                  </a:lnTo>
                  <a:lnTo>
                    <a:pt x="1074745" y="4940386"/>
                  </a:lnTo>
                  <a:lnTo>
                    <a:pt x="1043135" y="4943641"/>
                  </a:lnTo>
                  <a:lnTo>
                    <a:pt x="1011525" y="4946618"/>
                  </a:lnTo>
                  <a:lnTo>
                    <a:pt x="979915" y="4949340"/>
                  </a:lnTo>
                  <a:lnTo>
                    <a:pt x="948305" y="4951827"/>
                  </a:lnTo>
                  <a:lnTo>
                    <a:pt x="916694" y="4954101"/>
                  </a:lnTo>
                  <a:lnTo>
                    <a:pt x="885084" y="4956179"/>
                  </a:lnTo>
                  <a:lnTo>
                    <a:pt x="853474" y="4958077"/>
                  </a:lnTo>
                  <a:lnTo>
                    <a:pt x="821864" y="4959812"/>
                  </a:lnTo>
                  <a:lnTo>
                    <a:pt x="790254" y="4961397"/>
                  </a:lnTo>
                  <a:lnTo>
                    <a:pt x="758644" y="4962845"/>
                  </a:lnTo>
                  <a:lnTo>
                    <a:pt x="727033" y="4964167"/>
                  </a:lnTo>
                  <a:lnTo>
                    <a:pt x="695423" y="4965375"/>
                  </a:lnTo>
                  <a:lnTo>
                    <a:pt x="663813" y="4966478"/>
                  </a:lnTo>
                  <a:lnTo>
                    <a:pt x="632203" y="4967486"/>
                  </a:lnTo>
                  <a:lnTo>
                    <a:pt x="600593" y="4968406"/>
                  </a:lnTo>
                  <a:lnTo>
                    <a:pt x="568983" y="4969246"/>
                  </a:lnTo>
                  <a:lnTo>
                    <a:pt x="537372" y="4970014"/>
                  </a:lnTo>
                  <a:lnTo>
                    <a:pt x="505762" y="4970714"/>
                  </a:lnTo>
                  <a:lnTo>
                    <a:pt x="474152" y="4971354"/>
                  </a:lnTo>
                  <a:lnTo>
                    <a:pt x="442542" y="4971938"/>
                  </a:lnTo>
                  <a:lnTo>
                    <a:pt x="410932" y="4972471"/>
                  </a:lnTo>
                  <a:lnTo>
                    <a:pt x="379322" y="4972958"/>
                  </a:lnTo>
                  <a:lnTo>
                    <a:pt x="347711" y="4973402"/>
                  </a:lnTo>
                  <a:lnTo>
                    <a:pt x="316101" y="4973808"/>
                  </a:lnTo>
                  <a:lnTo>
                    <a:pt x="284491" y="4974178"/>
                  </a:lnTo>
                  <a:lnTo>
                    <a:pt x="252881" y="4974516"/>
                  </a:lnTo>
                  <a:lnTo>
                    <a:pt x="221271" y="4974825"/>
                  </a:lnTo>
                  <a:lnTo>
                    <a:pt x="189661" y="4975106"/>
                  </a:lnTo>
                  <a:lnTo>
                    <a:pt x="158050" y="4975363"/>
                  </a:lnTo>
                  <a:lnTo>
                    <a:pt x="126440" y="4975598"/>
                  </a:lnTo>
                  <a:lnTo>
                    <a:pt x="94830" y="4975812"/>
                  </a:lnTo>
                  <a:lnTo>
                    <a:pt x="63220" y="4976008"/>
                  </a:lnTo>
                  <a:lnTo>
                    <a:pt x="31610" y="4976186"/>
                  </a:lnTo>
                  <a:lnTo>
                    <a:pt x="0" y="4976349"/>
                  </a:lnTo>
                  <a:close/>
                </a:path>
              </a:pathLst>
            </a:custGeom>
            <a:solidFill>
              <a:srgbClr val="009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199579" y="1126047"/>
              <a:ext cx="4773135" cy="4975894"/>
            </a:xfrm>
            <a:custGeom>
              <a:avLst/>
              <a:pathLst>
                <a:path w="4773135" h="4975894">
                  <a:moveTo>
                    <a:pt x="0" y="4975894"/>
                  </a:moveTo>
                  <a:lnTo>
                    <a:pt x="31610" y="4975691"/>
                  </a:lnTo>
                  <a:lnTo>
                    <a:pt x="63220" y="4975470"/>
                  </a:lnTo>
                  <a:lnTo>
                    <a:pt x="94830" y="4975227"/>
                  </a:lnTo>
                  <a:lnTo>
                    <a:pt x="126440" y="4974962"/>
                  </a:lnTo>
                  <a:lnTo>
                    <a:pt x="158050" y="4974671"/>
                  </a:lnTo>
                  <a:lnTo>
                    <a:pt x="189661" y="4974354"/>
                  </a:lnTo>
                  <a:lnTo>
                    <a:pt x="221271" y="4974006"/>
                  </a:lnTo>
                  <a:lnTo>
                    <a:pt x="252881" y="4973626"/>
                  </a:lnTo>
                  <a:lnTo>
                    <a:pt x="284491" y="4973210"/>
                  </a:lnTo>
                  <a:lnTo>
                    <a:pt x="316101" y="4972754"/>
                  </a:lnTo>
                  <a:lnTo>
                    <a:pt x="347711" y="4972257"/>
                  </a:lnTo>
                  <a:lnTo>
                    <a:pt x="379322" y="4971712"/>
                  </a:lnTo>
                  <a:lnTo>
                    <a:pt x="410932" y="4971116"/>
                  </a:lnTo>
                  <a:lnTo>
                    <a:pt x="442542" y="4970464"/>
                  </a:lnTo>
                  <a:lnTo>
                    <a:pt x="474152" y="4969751"/>
                  </a:lnTo>
                  <a:lnTo>
                    <a:pt x="505762" y="4968971"/>
                  </a:lnTo>
                  <a:lnTo>
                    <a:pt x="537372" y="4968117"/>
                  </a:lnTo>
                  <a:lnTo>
                    <a:pt x="568983" y="4967184"/>
                  </a:lnTo>
                  <a:lnTo>
                    <a:pt x="600593" y="4966163"/>
                  </a:lnTo>
                  <a:lnTo>
                    <a:pt x="632203" y="4965046"/>
                  </a:lnTo>
                  <a:lnTo>
                    <a:pt x="663813" y="4963825"/>
                  </a:lnTo>
                  <a:lnTo>
                    <a:pt x="695423" y="4962489"/>
                  </a:lnTo>
                  <a:lnTo>
                    <a:pt x="727033" y="4961028"/>
                  </a:lnTo>
                  <a:lnTo>
                    <a:pt x="758644" y="4959430"/>
                  </a:lnTo>
                  <a:lnTo>
                    <a:pt x="790254" y="4957684"/>
                  </a:lnTo>
                  <a:lnTo>
                    <a:pt x="821864" y="4955773"/>
                  </a:lnTo>
                  <a:lnTo>
                    <a:pt x="853474" y="4953685"/>
                  </a:lnTo>
                  <a:lnTo>
                    <a:pt x="885084" y="4951402"/>
                  </a:lnTo>
                  <a:lnTo>
                    <a:pt x="916694" y="4948906"/>
                  </a:lnTo>
                  <a:lnTo>
                    <a:pt x="948305" y="4946178"/>
                  </a:lnTo>
                  <a:lnTo>
                    <a:pt x="979915" y="4943196"/>
                  </a:lnTo>
                  <a:lnTo>
                    <a:pt x="1011525" y="4939938"/>
                  </a:lnTo>
                  <a:lnTo>
                    <a:pt x="1043135" y="4936377"/>
                  </a:lnTo>
                  <a:lnTo>
                    <a:pt x="1074745" y="4932488"/>
                  </a:lnTo>
                  <a:lnTo>
                    <a:pt x="1106355" y="4928239"/>
                  </a:lnTo>
                  <a:lnTo>
                    <a:pt x="1137966" y="4923600"/>
                  </a:lnTo>
                  <a:lnTo>
                    <a:pt x="1169576" y="4918533"/>
                  </a:lnTo>
                  <a:lnTo>
                    <a:pt x="1201186" y="4913003"/>
                  </a:lnTo>
                  <a:lnTo>
                    <a:pt x="1232796" y="4906966"/>
                  </a:lnTo>
                  <a:lnTo>
                    <a:pt x="1264406" y="4900380"/>
                  </a:lnTo>
                  <a:lnTo>
                    <a:pt x="1296016" y="4893195"/>
                  </a:lnTo>
                  <a:lnTo>
                    <a:pt x="1327627" y="4885361"/>
                  </a:lnTo>
                  <a:lnTo>
                    <a:pt x="1359237" y="4876820"/>
                  </a:lnTo>
                  <a:lnTo>
                    <a:pt x="1390847" y="4867513"/>
                  </a:lnTo>
                  <a:lnTo>
                    <a:pt x="1422457" y="4857375"/>
                  </a:lnTo>
                  <a:lnTo>
                    <a:pt x="1454067" y="4846336"/>
                  </a:lnTo>
                  <a:lnTo>
                    <a:pt x="1485677" y="4834324"/>
                  </a:lnTo>
                  <a:lnTo>
                    <a:pt x="1517288" y="4821257"/>
                  </a:lnTo>
                  <a:lnTo>
                    <a:pt x="1548898" y="4807052"/>
                  </a:lnTo>
                  <a:lnTo>
                    <a:pt x="1580508" y="4791620"/>
                  </a:lnTo>
                  <a:lnTo>
                    <a:pt x="1612118" y="4774866"/>
                  </a:lnTo>
                  <a:lnTo>
                    <a:pt x="1643728" y="4756688"/>
                  </a:lnTo>
                  <a:lnTo>
                    <a:pt x="1675338" y="4736984"/>
                  </a:lnTo>
                  <a:lnTo>
                    <a:pt x="1706949" y="4715641"/>
                  </a:lnTo>
                  <a:lnTo>
                    <a:pt x="1738559" y="4692546"/>
                  </a:lnTo>
                  <a:lnTo>
                    <a:pt x="1770169" y="4667580"/>
                  </a:lnTo>
                  <a:lnTo>
                    <a:pt x="1801779" y="4640620"/>
                  </a:lnTo>
                  <a:lnTo>
                    <a:pt x="1833389" y="4611542"/>
                  </a:lnTo>
                  <a:lnTo>
                    <a:pt x="1864999" y="4580218"/>
                  </a:lnTo>
                  <a:lnTo>
                    <a:pt x="1896610" y="4546521"/>
                  </a:lnTo>
                  <a:lnTo>
                    <a:pt x="1928220" y="4510322"/>
                  </a:lnTo>
                  <a:lnTo>
                    <a:pt x="1959830" y="4471498"/>
                  </a:lnTo>
                  <a:lnTo>
                    <a:pt x="1991440" y="4429926"/>
                  </a:lnTo>
                  <a:lnTo>
                    <a:pt x="2023050" y="4385490"/>
                  </a:lnTo>
                  <a:lnTo>
                    <a:pt x="2054660" y="4338082"/>
                  </a:lnTo>
                  <a:lnTo>
                    <a:pt x="2086271" y="4287604"/>
                  </a:lnTo>
                  <a:lnTo>
                    <a:pt x="2117881" y="4233970"/>
                  </a:lnTo>
                  <a:lnTo>
                    <a:pt x="2149491" y="4177108"/>
                  </a:lnTo>
                  <a:lnTo>
                    <a:pt x="2181101" y="4116965"/>
                  </a:lnTo>
                  <a:lnTo>
                    <a:pt x="2212711" y="4053504"/>
                  </a:lnTo>
                  <a:lnTo>
                    <a:pt x="2244321" y="3986714"/>
                  </a:lnTo>
                  <a:lnTo>
                    <a:pt x="2275932" y="3916602"/>
                  </a:lnTo>
                  <a:lnTo>
                    <a:pt x="2307542" y="3843203"/>
                  </a:lnTo>
                  <a:lnTo>
                    <a:pt x="2339152" y="3766578"/>
                  </a:lnTo>
                  <a:lnTo>
                    <a:pt x="2370762" y="3686813"/>
                  </a:lnTo>
                  <a:lnTo>
                    <a:pt x="2402372" y="3604020"/>
                  </a:lnTo>
                  <a:lnTo>
                    <a:pt x="2433982" y="3518339"/>
                  </a:lnTo>
                  <a:lnTo>
                    <a:pt x="2465593" y="3429933"/>
                  </a:lnTo>
                  <a:lnTo>
                    <a:pt x="2497203" y="3338987"/>
                  </a:lnTo>
                  <a:lnTo>
                    <a:pt x="2528813" y="3245709"/>
                  </a:lnTo>
                  <a:lnTo>
                    <a:pt x="2560423" y="3150326"/>
                  </a:lnTo>
                  <a:lnTo>
                    <a:pt x="2592033" y="3053079"/>
                  </a:lnTo>
                  <a:lnTo>
                    <a:pt x="2623644" y="2954225"/>
                  </a:lnTo>
                  <a:lnTo>
                    <a:pt x="2655254" y="2854029"/>
                  </a:lnTo>
                  <a:lnTo>
                    <a:pt x="2686864" y="2752767"/>
                  </a:lnTo>
                  <a:lnTo>
                    <a:pt x="2718474" y="2650721"/>
                  </a:lnTo>
                  <a:lnTo>
                    <a:pt x="2750084" y="2548177"/>
                  </a:lnTo>
                  <a:lnTo>
                    <a:pt x="2781694" y="2445425"/>
                  </a:lnTo>
                  <a:lnTo>
                    <a:pt x="2813305" y="2342754"/>
                  </a:lnTo>
                  <a:lnTo>
                    <a:pt x="2844915" y="2240454"/>
                  </a:lnTo>
                  <a:lnTo>
                    <a:pt x="2876525" y="2138815"/>
                  </a:lnTo>
                  <a:lnTo>
                    <a:pt x="2908135" y="2038120"/>
                  </a:lnTo>
                  <a:lnTo>
                    <a:pt x="2939745" y="1938651"/>
                  </a:lnTo>
                  <a:lnTo>
                    <a:pt x="2971355" y="1840678"/>
                  </a:lnTo>
                  <a:lnTo>
                    <a:pt x="3002966" y="1744464"/>
                  </a:lnTo>
                  <a:lnTo>
                    <a:pt x="3034576" y="1650261"/>
                  </a:lnTo>
                  <a:lnTo>
                    <a:pt x="3066186" y="1558302"/>
                  </a:lnTo>
                  <a:lnTo>
                    <a:pt x="3097796" y="1468805"/>
                  </a:lnTo>
                  <a:lnTo>
                    <a:pt x="3129406" y="1381969"/>
                  </a:lnTo>
                  <a:lnTo>
                    <a:pt x="3161016" y="1297967"/>
                  </a:lnTo>
                  <a:lnTo>
                    <a:pt x="3192627" y="1216951"/>
                  </a:lnTo>
                  <a:lnTo>
                    <a:pt x="3224237" y="1139045"/>
                  </a:lnTo>
                  <a:lnTo>
                    <a:pt x="3255847" y="1064348"/>
                  </a:lnTo>
                  <a:lnTo>
                    <a:pt x="3287457" y="992932"/>
                  </a:lnTo>
                  <a:lnTo>
                    <a:pt x="3319067" y="924843"/>
                  </a:lnTo>
                  <a:lnTo>
                    <a:pt x="3350677" y="860100"/>
                  </a:lnTo>
                  <a:lnTo>
                    <a:pt x="3382288" y="798698"/>
                  </a:lnTo>
                  <a:lnTo>
                    <a:pt x="3413898" y="740611"/>
                  </a:lnTo>
                  <a:lnTo>
                    <a:pt x="3445508" y="685792"/>
                  </a:lnTo>
                  <a:lnTo>
                    <a:pt x="3477118" y="634176"/>
                  </a:lnTo>
                  <a:lnTo>
                    <a:pt x="3508728" y="585680"/>
                  </a:lnTo>
                  <a:lnTo>
                    <a:pt x="3540338" y="540210"/>
                  </a:lnTo>
                  <a:lnTo>
                    <a:pt x="3571949" y="497661"/>
                  </a:lnTo>
                  <a:lnTo>
                    <a:pt x="3603559" y="457917"/>
                  </a:lnTo>
                  <a:lnTo>
                    <a:pt x="3635169" y="420859"/>
                  </a:lnTo>
                  <a:lnTo>
                    <a:pt x="3666779" y="386361"/>
                  </a:lnTo>
                  <a:lnTo>
                    <a:pt x="3698389" y="354294"/>
                  </a:lnTo>
                  <a:lnTo>
                    <a:pt x="3729999" y="324530"/>
                  </a:lnTo>
                  <a:lnTo>
                    <a:pt x="3761610" y="296939"/>
                  </a:lnTo>
                  <a:lnTo>
                    <a:pt x="3793220" y="271395"/>
                  </a:lnTo>
                  <a:lnTo>
                    <a:pt x="3824830" y="247773"/>
                  </a:lnTo>
                  <a:lnTo>
                    <a:pt x="3856440" y="225950"/>
                  </a:lnTo>
                  <a:lnTo>
                    <a:pt x="3888050" y="205811"/>
                  </a:lnTo>
                  <a:lnTo>
                    <a:pt x="3919660" y="187241"/>
                  </a:lnTo>
                  <a:lnTo>
                    <a:pt x="3951271" y="170134"/>
                  </a:lnTo>
                  <a:lnTo>
                    <a:pt x="3982881" y="154385"/>
                  </a:lnTo>
                  <a:lnTo>
                    <a:pt x="4014491" y="139898"/>
                  </a:lnTo>
                  <a:lnTo>
                    <a:pt x="4046101" y="126580"/>
                  </a:lnTo>
                  <a:lnTo>
                    <a:pt x="4077711" y="114345"/>
                  </a:lnTo>
                  <a:lnTo>
                    <a:pt x="4109321" y="103110"/>
                  </a:lnTo>
                  <a:lnTo>
                    <a:pt x="4140932" y="92800"/>
                  </a:lnTo>
                  <a:lnTo>
                    <a:pt x="4172542" y="83342"/>
                  </a:lnTo>
                  <a:lnTo>
                    <a:pt x="4204152" y="74670"/>
                  </a:lnTo>
                  <a:lnTo>
                    <a:pt x="4235762" y="66722"/>
                  </a:lnTo>
                  <a:lnTo>
                    <a:pt x="4267372" y="59440"/>
                  </a:lnTo>
                  <a:lnTo>
                    <a:pt x="4298982" y="52770"/>
                  </a:lnTo>
                  <a:lnTo>
                    <a:pt x="4330593" y="46663"/>
                  </a:lnTo>
                  <a:lnTo>
                    <a:pt x="4362203" y="41073"/>
                  </a:lnTo>
                  <a:lnTo>
                    <a:pt x="4393813" y="35958"/>
                  </a:lnTo>
                  <a:lnTo>
                    <a:pt x="4425423" y="31278"/>
                  </a:lnTo>
                  <a:lnTo>
                    <a:pt x="4457033" y="26998"/>
                  </a:lnTo>
                  <a:lnTo>
                    <a:pt x="4488643" y="23083"/>
                  </a:lnTo>
                  <a:lnTo>
                    <a:pt x="4520254" y="19504"/>
                  </a:lnTo>
                  <a:lnTo>
                    <a:pt x="4551864" y="16232"/>
                  </a:lnTo>
                  <a:lnTo>
                    <a:pt x="4583474" y="13241"/>
                  </a:lnTo>
                  <a:lnTo>
                    <a:pt x="4615084" y="10508"/>
                  </a:lnTo>
                  <a:lnTo>
                    <a:pt x="4646694" y="8010"/>
                  </a:lnTo>
                  <a:lnTo>
                    <a:pt x="4678304" y="5728"/>
                  </a:lnTo>
                  <a:lnTo>
                    <a:pt x="4709915" y="3643"/>
                  </a:lnTo>
                  <a:lnTo>
                    <a:pt x="4741525" y="1739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9579" y="1131270"/>
              <a:ext cx="4773135" cy="4971126"/>
            </a:xfrm>
            <a:custGeom>
              <a:avLst/>
              <a:pathLst>
                <a:path w="4773135" h="4971126">
                  <a:moveTo>
                    <a:pt x="4773135" y="0"/>
                  </a:moveTo>
                  <a:lnTo>
                    <a:pt x="4741525" y="2191"/>
                  </a:lnTo>
                  <a:lnTo>
                    <a:pt x="4709915" y="4587"/>
                  </a:lnTo>
                  <a:lnTo>
                    <a:pt x="4678304" y="7204"/>
                  </a:lnTo>
                  <a:lnTo>
                    <a:pt x="4646694" y="10064"/>
                  </a:lnTo>
                  <a:lnTo>
                    <a:pt x="4615084" y="13189"/>
                  </a:lnTo>
                  <a:lnTo>
                    <a:pt x="4583474" y="16602"/>
                  </a:lnTo>
                  <a:lnTo>
                    <a:pt x="4551864" y="20330"/>
                  </a:lnTo>
                  <a:lnTo>
                    <a:pt x="4520254" y="24400"/>
                  </a:lnTo>
                  <a:lnTo>
                    <a:pt x="4488643" y="28845"/>
                  </a:lnTo>
                  <a:lnTo>
                    <a:pt x="4457033" y="33697"/>
                  </a:lnTo>
                  <a:lnTo>
                    <a:pt x="4425423" y="38991"/>
                  </a:lnTo>
                  <a:lnTo>
                    <a:pt x="4393813" y="44769"/>
                  </a:lnTo>
                  <a:lnTo>
                    <a:pt x="4362203" y="51071"/>
                  </a:lnTo>
                  <a:lnTo>
                    <a:pt x="4330593" y="57944"/>
                  </a:lnTo>
                  <a:lnTo>
                    <a:pt x="4298982" y="65438"/>
                  </a:lnTo>
                  <a:lnTo>
                    <a:pt x="4267372" y="73604"/>
                  </a:lnTo>
                  <a:lnTo>
                    <a:pt x="4235762" y="82502"/>
                  </a:lnTo>
                  <a:lnTo>
                    <a:pt x="4204152" y="92192"/>
                  </a:lnTo>
                  <a:lnTo>
                    <a:pt x="4172542" y="102740"/>
                  </a:lnTo>
                  <a:lnTo>
                    <a:pt x="4140932" y="114218"/>
                  </a:lnTo>
                  <a:lnTo>
                    <a:pt x="4109321" y="126701"/>
                  </a:lnTo>
                  <a:lnTo>
                    <a:pt x="4077711" y="140269"/>
                  </a:lnTo>
                  <a:lnTo>
                    <a:pt x="4046101" y="155009"/>
                  </a:lnTo>
                  <a:lnTo>
                    <a:pt x="4014491" y="171010"/>
                  </a:lnTo>
                  <a:lnTo>
                    <a:pt x="3982881" y="188370"/>
                  </a:lnTo>
                  <a:lnTo>
                    <a:pt x="3951271" y="207188"/>
                  </a:lnTo>
                  <a:lnTo>
                    <a:pt x="3919660" y="227570"/>
                  </a:lnTo>
                  <a:lnTo>
                    <a:pt x="3888050" y="249628"/>
                  </a:lnTo>
                  <a:lnTo>
                    <a:pt x="3856440" y="273476"/>
                  </a:lnTo>
                  <a:lnTo>
                    <a:pt x="3824830" y="299232"/>
                  </a:lnTo>
                  <a:lnTo>
                    <a:pt x="3793220" y="327019"/>
                  </a:lnTo>
                  <a:lnTo>
                    <a:pt x="3761610" y="356959"/>
                  </a:lnTo>
                  <a:lnTo>
                    <a:pt x="3729999" y="389179"/>
                  </a:lnTo>
                  <a:lnTo>
                    <a:pt x="3698389" y="423804"/>
                  </a:lnTo>
                  <a:lnTo>
                    <a:pt x="3666779" y="460958"/>
                  </a:lnTo>
                  <a:lnTo>
                    <a:pt x="3635169" y="500763"/>
                  </a:lnTo>
                  <a:lnTo>
                    <a:pt x="3603559" y="543336"/>
                  </a:lnTo>
                  <a:lnTo>
                    <a:pt x="3571949" y="588788"/>
                  </a:lnTo>
                  <a:lnTo>
                    <a:pt x="3540338" y="637221"/>
                  </a:lnTo>
                  <a:lnTo>
                    <a:pt x="3508728" y="688726"/>
                  </a:lnTo>
                  <a:lnTo>
                    <a:pt x="3477118" y="743383"/>
                  </a:lnTo>
                  <a:lnTo>
                    <a:pt x="3445508" y="801253"/>
                  </a:lnTo>
                  <a:lnTo>
                    <a:pt x="3413898" y="862384"/>
                  </a:lnTo>
                  <a:lnTo>
                    <a:pt x="3382288" y="926801"/>
                  </a:lnTo>
                  <a:lnTo>
                    <a:pt x="3350677" y="994509"/>
                  </a:lnTo>
                  <a:lnTo>
                    <a:pt x="3319067" y="1065487"/>
                  </a:lnTo>
                  <a:lnTo>
                    <a:pt x="3287457" y="1139694"/>
                  </a:lnTo>
                  <a:lnTo>
                    <a:pt x="3255847" y="1217059"/>
                  </a:lnTo>
                  <a:lnTo>
                    <a:pt x="3224237" y="1297488"/>
                  </a:lnTo>
                  <a:lnTo>
                    <a:pt x="3192627" y="1380860"/>
                  </a:lnTo>
                  <a:lnTo>
                    <a:pt x="3161016" y="1467031"/>
                  </a:lnTo>
                  <a:lnTo>
                    <a:pt x="3129406" y="1555831"/>
                  </a:lnTo>
                  <a:lnTo>
                    <a:pt x="3097796" y="1647070"/>
                  </a:lnTo>
                  <a:lnTo>
                    <a:pt x="3066186" y="1740538"/>
                  </a:lnTo>
                  <a:lnTo>
                    <a:pt x="3034576" y="1836007"/>
                  </a:lnTo>
                  <a:lnTo>
                    <a:pt x="3002966" y="1933234"/>
                  </a:lnTo>
                  <a:lnTo>
                    <a:pt x="2971355" y="2031965"/>
                  </a:lnTo>
                  <a:lnTo>
                    <a:pt x="2939745" y="2131935"/>
                  </a:lnTo>
                  <a:lnTo>
                    <a:pt x="2908135" y="2232871"/>
                  </a:lnTo>
                  <a:lnTo>
                    <a:pt x="2876525" y="2334496"/>
                  </a:lnTo>
                  <a:lnTo>
                    <a:pt x="2844915" y="2436527"/>
                  </a:lnTo>
                  <a:lnTo>
                    <a:pt x="2813305" y="2538680"/>
                  </a:lnTo>
                  <a:lnTo>
                    <a:pt x="2781694" y="2640670"/>
                  </a:lnTo>
                  <a:lnTo>
                    <a:pt x="2750084" y="2742213"/>
                  </a:lnTo>
                  <a:lnTo>
                    <a:pt x="2718474" y="2843026"/>
                  </a:lnTo>
                  <a:lnTo>
                    <a:pt x="2686864" y="2942831"/>
                  </a:lnTo>
                  <a:lnTo>
                    <a:pt x="2655254" y="3041355"/>
                  </a:lnTo>
                  <a:lnTo>
                    <a:pt x="2623644" y="3138333"/>
                  </a:lnTo>
                  <a:lnTo>
                    <a:pt x="2592033" y="3233511"/>
                  </a:lnTo>
                  <a:lnTo>
                    <a:pt x="2560423" y="3326645"/>
                  </a:lnTo>
                  <a:lnTo>
                    <a:pt x="2528813" y="3417509"/>
                  </a:lnTo>
                  <a:lnTo>
                    <a:pt x="2497203" y="3505893"/>
                  </a:lnTo>
                  <a:lnTo>
                    <a:pt x="2465593" y="3591609"/>
                  </a:lnTo>
                  <a:lnTo>
                    <a:pt x="2433982" y="3674490"/>
                  </a:lnTo>
                  <a:lnTo>
                    <a:pt x="2402372" y="3754393"/>
                  </a:lnTo>
                  <a:lnTo>
                    <a:pt x="2370762" y="3831200"/>
                  </a:lnTo>
                  <a:lnTo>
                    <a:pt x="2339152" y="3904820"/>
                  </a:lnTo>
                  <a:lnTo>
                    <a:pt x="2307542" y="3975187"/>
                  </a:lnTo>
                  <a:lnTo>
                    <a:pt x="2275932" y="4042262"/>
                  </a:lnTo>
                  <a:lnTo>
                    <a:pt x="2244321" y="4106029"/>
                  </a:lnTo>
                  <a:lnTo>
                    <a:pt x="2212711" y="4166497"/>
                  </a:lnTo>
                  <a:lnTo>
                    <a:pt x="2181101" y="4223696"/>
                  </a:lnTo>
                  <a:lnTo>
                    <a:pt x="2149491" y="4277674"/>
                  </a:lnTo>
                  <a:lnTo>
                    <a:pt x="2117881" y="4328500"/>
                  </a:lnTo>
                  <a:lnTo>
                    <a:pt x="2086271" y="4376254"/>
                  </a:lnTo>
                  <a:lnTo>
                    <a:pt x="2054660" y="4421032"/>
                  </a:lnTo>
                  <a:lnTo>
                    <a:pt x="2023050" y="4462939"/>
                  </a:lnTo>
                  <a:lnTo>
                    <a:pt x="1991440" y="4502087"/>
                  </a:lnTo>
                  <a:lnTo>
                    <a:pt x="1959830" y="4538597"/>
                  </a:lnTo>
                  <a:lnTo>
                    <a:pt x="1928220" y="4572592"/>
                  </a:lnTo>
                  <a:lnTo>
                    <a:pt x="1896610" y="4604198"/>
                  </a:lnTo>
                  <a:lnTo>
                    <a:pt x="1864999" y="4633542"/>
                  </a:lnTo>
                  <a:lnTo>
                    <a:pt x="1833389" y="4660751"/>
                  </a:lnTo>
                  <a:lnTo>
                    <a:pt x="1801779" y="4685948"/>
                  </a:lnTo>
                  <a:lnTo>
                    <a:pt x="1770169" y="4709258"/>
                  </a:lnTo>
                  <a:lnTo>
                    <a:pt x="1738559" y="4730798"/>
                  </a:lnTo>
                  <a:lnTo>
                    <a:pt x="1706949" y="4750683"/>
                  </a:lnTo>
                  <a:lnTo>
                    <a:pt x="1675338" y="4769025"/>
                  </a:lnTo>
                  <a:lnTo>
                    <a:pt x="1643728" y="4785928"/>
                  </a:lnTo>
                  <a:lnTo>
                    <a:pt x="1612118" y="4801494"/>
                  </a:lnTo>
                  <a:lnTo>
                    <a:pt x="1580508" y="4815819"/>
                  </a:lnTo>
                  <a:lnTo>
                    <a:pt x="1548898" y="4828992"/>
                  </a:lnTo>
                  <a:lnTo>
                    <a:pt x="1517288" y="4841099"/>
                  </a:lnTo>
                  <a:lnTo>
                    <a:pt x="1485677" y="4852221"/>
                  </a:lnTo>
                  <a:lnTo>
                    <a:pt x="1454067" y="4862431"/>
                  </a:lnTo>
                  <a:lnTo>
                    <a:pt x="1422457" y="4871800"/>
                  </a:lnTo>
                  <a:lnTo>
                    <a:pt x="1390847" y="4880395"/>
                  </a:lnTo>
                  <a:lnTo>
                    <a:pt x="1359237" y="4888274"/>
                  </a:lnTo>
                  <a:lnTo>
                    <a:pt x="1327627" y="4895497"/>
                  </a:lnTo>
                  <a:lnTo>
                    <a:pt x="1296016" y="4902114"/>
                  </a:lnTo>
                  <a:lnTo>
                    <a:pt x="1264406" y="4908175"/>
                  </a:lnTo>
                  <a:lnTo>
                    <a:pt x="1232796" y="4913725"/>
                  </a:lnTo>
                  <a:lnTo>
                    <a:pt x="1201186" y="4918806"/>
                  </a:lnTo>
                  <a:lnTo>
                    <a:pt x="1169576" y="4923455"/>
                  </a:lnTo>
                  <a:lnTo>
                    <a:pt x="1137966" y="4927710"/>
                  </a:lnTo>
                  <a:lnTo>
                    <a:pt x="1106355" y="4931603"/>
                  </a:lnTo>
                  <a:lnTo>
                    <a:pt x="1074745" y="4935163"/>
                  </a:lnTo>
                  <a:lnTo>
                    <a:pt x="1043135" y="4938418"/>
                  </a:lnTo>
                  <a:lnTo>
                    <a:pt x="1011525" y="4941395"/>
                  </a:lnTo>
                  <a:lnTo>
                    <a:pt x="979915" y="4944117"/>
                  </a:lnTo>
                  <a:lnTo>
                    <a:pt x="948305" y="4946604"/>
                  </a:lnTo>
                  <a:lnTo>
                    <a:pt x="916694" y="4948878"/>
                  </a:lnTo>
                  <a:lnTo>
                    <a:pt x="885084" y="4950956"/>
                  </a:lnTo>
                  <a:lnTo>
                    <a:pt x="853474" y="4952854"/>
                  </a:lnTo>
                  <a:lnTo>
                    <a:pt x="821864" y="4954589"/>
                  </a:lnTo>
                  <a:lnTo>
                    <a:pt x="790254" y="4956174"/>
                  </a:lnTo>
                  <a:lnTo>
                    <a:pt x="758644" y="4957622"/>
                  </a:lnTo>
                  <a:lnTo>
                    <a:pt x="727033" y="4958944"/>
                  </a:lnTo>
                  <a:lnTo>
                    <a:pt x="695423" y="4960152"/>
                  </a:lnTo>
                  <a:lnTo>
                    <a:pt x="663813" y="4961255"/>
                  </a:lnTo>
                  <a:lnTo>
                    <a:pt x="632203" y="4962263"/>
                  </a:lnTo>
                  <a:lnTo>
                    <a:pt x="600593" y="4963183"/>
                  </a:lnTo>
                  <a:lnTo>
                    <a:pt x="568983" y="4964023"/>
                  </a:lnTo>
                  <a:lnTo>
                    <a:pt x="537372" y="4964791"/>
                  </a:lnTo>
                  <a:lnTo>
                    <a:pt x="505762" y="4965491"/>
                  </a:lnTo>
                  <a:lnTo>
                    <a:pt x="474152" y="4966131"/>
                  </a:lnTo>
                  <a:lnTo>
                    <a:pt x="442542" y="4966715"/>
                  </a:lnTo>
                  <a:lnTo>
                    <a:pt x="410932" y="4967248"/>
                  </a:lnTo>
                  <a:lnTo>
                    <a:pt x="379322" y="4967735"/>
                  </a:lnTo>
                  <a:lnTo>
                    <a:pt x="347711" y="4968179"/>
                  </a:lnTo>
                  <a:lnTo>
                    <a:pt x="316101" y="4968585"/>
                  </a:lnTo>
                  <a:lnTo>
                    <a:pt x="284491" y="4968955"/>
                  </a:lnTo>
                  <a:lnTo>
                    <a:pt x="252881" y="4969293"/>
                  </a:lnTo>
                  <a:lnTo>
                    <a:pt x="221271" y="4969602"/>
                  </a:lnTo>
                  <a:lnTo>
                    <a:pt x="189661" y="4969883"/>
                  </a:lnTo>
                  <a:lnTo>
                    <a:pt x="158050" y="4970140"/>
                  </a:lnTo>
                  <a:lnTo>
                    <a:pt x="126440" y="4970375"/>
                  </a:lnTo>
                  <a:lnTo>
                    <a:pt x="94830" y="4970589"/>
                  </a:lnTo>
                  <a:lnTo>
                    <a:pt x="63220" y="4970785"/>
                  </a:lnTo>
                  <a:lnTo>
                    <a:pt x="31610" y="4970963"/>
                  </a:lnTo>
                  <a:lnTo>
                    <a:pt x="0" y="4971126"/>
                  </a:lnTo>
                  <a:lnTo>
                    <a:pt x="0" y="497112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99579" y="1130735"/>
              <a:ext cx="4773135" cy="4972006"/>
            </a:xfrm>
            <a:custGeom>
              <a:avLst/>
              <a:pathLst>
                <a:path w="4773135" h="4972006">
                  <a:moveTo>
                    <a:pt x="0" y="4971658"/>
                  </a:moveTo>
                  <a:lnTo>
                    <a:pt x="31610" y="4971497"/>
                  </a:lnTo>
                  <a:lnTo>
                    <a:pt x="63220" y="4971322"/>
                  </a:lnTo>
                  <a:lnTo>
                    <a:pt x="94830" y="4971130"/>
                  </a:lnTo>
                  <a:lnTo>
                    <a:pt x="126440" y="4970920"/>
                  </a:lnTo>
                  <a:lnTo>
                    <a:pt x="158050" y="4970690"/>
                  </a:lnTo>
                  <a:lnTo>
                    <a:pt x="189661" y="4970439"/>
                  </a:lnTo>
                  <a:lnTo>
                    <a:pt x="221271" y="4970164"/>
                  </a:lnTo>
                  <a:lnTo>
                    <a:pt x="252881" y="4969863"/>
                  </a:lnTo>
                  <a:lnTo>
                    <a:pt x="284491" y="4969534"/>
                  </a:lnTo>
                  <a:lnTo>
                    <a:pt x="316101" y="4969174"/>
                  </a:lnTo>
                  <a:lnTo>
                    <a:pt x="347711" y="4968780"/>
                  </a:lnTo>
                  <a:lnTo>
                    <a:pt x="379322" y="4968349"/>
                  </a:lnTo>
                  <a:lnTo>
                    <a:pt x="410932" y="4967877"/>
                  </a:lnTo>
                  <a:lnTo>
                    <a:pt x="442542" y="4967361"/>
                  </a:lnTo>
                  <a:lnTo>
                    <a:pt x="474152" y="4966797"/>
                  </a:lnTo>
                  <a:lnTo>
                    <a:pt x="505762" y="4966179"/>
                  </a:lnTo>
                  <a:lnTo>
                    <a:pt x="537372" y="4965504"/>
                  </a:lnTo>
                  <a:lnTo>
                    <a:pt x="568983" y="4964765"/>
                  </a:lnTo>
                  <a:lnTo>
                    <a:pt x="600593" y="4963956"/>
                  </a:lnTo>
                  <a:lnTo>
                    <a:pt x="632203" y="4963072"/>
                  </a:lnTo>
                  <a:lnTo>
                    <a:pt x="663813" y="4962104"/>
                  </a:lnTo>
                  <a:lnTo>
                    <a:pt x="695423" y="4961046"/>
                  </a:lnTo>
                  <a:lnTo>
                    <a:pt x="727033" y="4959889"/>
                  </a:lnTo>
                  <a:lnTo>
                    <a:pt x="758644" y="4958623"/>
                  </a:lnTo>
                  <a:lnTo>
                    <a:pt x="790254" y="4957238"/>
                  </a:lnTo>
                  <a:lnTo>
                    <a:pt x="821864" y="4955724"/>
                  </a:lnTo>
                  <a:lnTo>
                    <a:pt x="853474" y="4954067"/>
                  </a:lnTo>
                  <a:lnTo>
                    <a:pt x="885084" y="4952256"/>
                  </a:lnTo>
                  <a:lnTo>
                    <a:pt x="916694" y="4950276"/>
                  </a:lnTo>
                  <a:lnTo>
                    <a:pt x="948305" y="4948111"/>
                  </a:lnTo>
                  <a:lnTo>
                    <a:pt x="979915" y="4945744"/>
                  </a:lnTo>
                  <a:lnTo>
                    <a:pt x="1011525" y="4943156"/>
                  </a:lnTo>
                  <a:lnTo>
                    <a:pt x="1043135" y="4940328"/>
                  </a:lnTo>
                  <a:lnTo>
                    <a:pt x="1074745" y="4937237"/>
                  </a:lnTo>
                  <a:lnTo>
                    <a:pt x="1106355" y="4933858"/>
                  </a:lnTo>
                  <a:lnTo>
                    <a:pt x="1137966" y="4930167"/>
                  </a:lnTo>
                  <a:lnTo>
                    <a:pt x="1169576" y="4926135"/>
                  </a:lnTo>
                  <a:lnTo>
                    <a:pt x="1201186" y="4921730"/>
                  </a:lnTo>
                  <a:lnTo>
                    <a:pt x="1232796" y="4916919"/>
                  </a:lnTo>
                  <a:lnTo>
                    <a:pt x="1264406" y="4911667"/>
                  </a:lnTo>
                  <a:lnTo>
                    <a:pt x="1296016" y="4905933"/>
                  </a:lnTo>
                  <a:lnTo>
                    <a:pt x="1327627" y="4899675"/>
                  </a:lnTo>
                  <a:lnTo>
                    <a:pt x="1359237" y="4892847"/>
                  </a:lnTo>
                  <a:lnTo>
                    <a:pt x="1390847" y="4885400"/>
                  </a:lnTo>
                  <a:lnTo>
                    <a:pt x="1422457" y="4877279"/>
                  </a:lnTo>
                  <a:lnTo>
                    <a:pt x="1454067" y="4868426"/>
                  </a:lnTo>
                  <a:lnTo>
                    <a:pt x="1485677" y="4858781"/>
                  </a:lnTo>
                  <a:lnTo>
                    <a:pt x="1517288" y="4848275"/>
                  </a:lnTo>
                  <a:lnTo>
                    <a:pt x="1548898" y="4836838"/>
                  </a:lnTo>
                  <a:lnTo>
                    <a:pt x="1580508" y="4824392"/>
                  </a:lnTo>
                  <a:lnTo>
                    <a:pt x="1612118" y="4810857"/>
                  </a:lnTo>
                  <a:lnTo>
                    <a:pt x="1643728" y="4796146"/>
                  </a:lnTo>
                  <a:lnTo>
                    <a:pt x="1675338" y="4780167"/>
                  </a:lnTo>
                  <a:lnTo>
                    <a:pt x="1706949" y="4762821"/>
                  </a:lnTo>
                  <a:lnTo>
                    <a:pt x="1738559" y="4744008"/>
                  </a:lnTo>
                  <a:lnTo>
                    <a:pt x="1770169" y="4723619"/>
                  </a:lnTo>
                  <a:lnTo>
                    <a:pt x="1801779" y="4701543"/>
                  </a:lnTo>
                  <a:lnTo>
                    <a:pt x="1833389" y="4677661"/>
                  </a:lnTo>
                  <a:lnTo>
                    <a:pt x="1864999" y="4651855"/>
                  </a:lnTo>
                  <a:lnTo>
                    <a:pt x="1896610" y="4623999"/>
                  </a:lnTo>
                  <a:lnTo>
                    <a:pt x="1928220" y="4593967"/>
                  </a:lnTo>
                  <a:lnTo>
                    <a:pt x="1959830" y="4561631"/>
                  </a:lnTo>
                  <a:lnTo>
                    <a:pt x="1991440" y="4526864"/>
                  </a:lnTo>
                  <a:lnTo>
                    <a:pt x="2023050" y="4489537"/>
                  </a:lnTo>
                  <a:lnTo>
                    <a:pt x="2054660" y="4449527"/>
                  </a:lnTo>
                  <a:lnTo>
                    <a:pt x="2086271" y="4406715"/>
                  </a:lnTo>
                  <a:lnTo>
                    <a:pt x="2117881" y="4360986"/>
                  </a:lnTo>
                  <a:lnTo>
                    <a:pt x="2149491" y="4312236"/>
                  </a:lnTo>
                  <a:lnTo>
                    <a:pt x="2181101" y="4260371"/>
                  </a:lnTo>
                  <a:lnTo>
                    <a:pt x="2212711" y="4205312"/>
                  </a:lnTo>
                  <a:lnTo>
                    <a:pt x="2244321" y="4146994"/>
                  </a:lnTo>
                  <a:lnTo>
                    <a:pt x="2275932" y="4085369"/>
                  </a:lnTo>
                  <a:lnTo>
                    <a:pt x="2307542" y="4020413"/>
                  </a:lnTo>
                  <a:lnTo>
                    <a:pt x="2339152" y="3952121"/>
                  </a:lnTo>
                  <a:lnTo>
                    <a:pt x="2370762" y="3880512"/>
                  </a:lnTo>
                  <a:lnTo>
                    <a:pt x="2402372" y="3805634"/>
                  </a:lnTo>
                  <a:lnTo>
                    <a:pt x="2433982" y="3727558"/>
                  </a:lnTo>
                  <a:lnTo>
                    <a:pt x="2465593" y="3646381"/>
                  </a:lnTo>
                  <a:lnTo>
                    <a:pt x="2497203" y="3562228"/>
                  </a:lnTo>
                  <a:lnTo>
                    <a:pt x="2528813" y="3475250"/>
                  </a:lnTo>
                  <a:lnTo>
                    <a:pt x="2560423" y="3385620"/>
                  </a:lnTo>
                  <a:lnTo>
                    <a:pt x="2592033" y="3293536"/>
                  </a:lnTo>
                  <a:lnTo>
                    <a:pt x="2623644" y="3199212"/>
                  </a:lnTo>
                  <a:lnTo>
                    <a:pt x="2655254" y="3102884"/>
                  </a:lnTo>
                  <a:lnTo>
                    <a:pt x="2686864" y="3004801"/>
                  </a:lnTo>
                  <a:lnTo>
                    <a:pt x="2718474" y="2905225"/>
                  </a:lnTo>
                  <a:lnTo>
                    <a:pt x="2750084" y="2804426"/>
                  </a:lnTo>
                  <a:lnTo>
                    <a:pt x="2781694" y="2702685"/>
                  </a:lnTo>
                  <a:lnTo>
                    <a:pt x="2813305" y="2600286"/>
                  </a:lnTo>
                  <a:lnTo>
                    <a:pt x="2844915" y="2497518"/>
                  </a:lnTo>
                  <a:lnTo>
                    <a:pt x="2876525" y="2394671"/>
                  </a:lnTo>
                  <a:lnTo>
                    <a:pt x="2908135" y="2292037"/>
                  </a:lnTo>
                  <a:lnTo>
                    <a:pt x="2939745" y="2189906"/>
                  </a:lnTo>
                  <a:lnTo>
                    <a:pt x="2971355" y="2088566"/>
                  </a:lnTo>
                  <a:lnTo>
                    <a:pt x="3002966" y="1988300"/>
                  </a:lnTo>
                  <a:lnTo>
                    <a:pt x="3034576" y="1889387"/>
                  </a:lnTo>
                  <a:lnTo>
                    <a:pt x="3066186" y="1792094"/>
                  </a:lnTo>
                  <a:lnTo>
                    <a:pt x="3097796" y="1696680"/>
                  </a:lnTo>
                  <a:lnTo>
                    <a:pt x="3129406" y="1603388"/>
                  </a:lnTo>
                  <a:lnTo>
                    <a:pt x="3161016" y="1512448"/>
                  </a:lnTo>
                  <a:lnTo>
                    <a:pt x="3192627" y="1424069"/>
                  </a:lnTo>
                  <a:lnTo>
                    <a:pt x="3224237" y="1338437"/>
                  </a:lnTo>
                  <a:lnTo>
                    <a:pt x="3255847" y="1255718"/>
                  </a:lnTo>
                  <a:lnTo>
                    <a:pt x="3287457" y="1176051"/>
                  </a:lnTo>
                  <a:lnTo>
                    <a:pt x="3319067" y="1099549"/>
                  </a:lnTo>
                  <a:lnTo>
                    <a:pt x="3350677" y="1026298"/>
                  </a:lnTo>
                  <a:lnTo>
                    <a:pt x="3382288" y="956359"/>
                  </a:lnTo>
                  <a:lnTo>
                    <a:pt x="3413898" y="889764"/>
                  </a:lnTo>
                  <a:lnTo>
                    <a:pt x="3445508" y="826522"/>
                  </a:lnTo>
                  <a:lnTo>
                    <a:pt x="3477118" y="766617"/>
                  </a:lnTo>
                  <a:lnTo>
                    <a:pt x="3508728" y="710014"/>
                  </a:lnTo>
                  <a:lnTo>
                    <a:pt x="3540338" y="656655"/>
                  </a:lnTo>
                  <a:lnTo>
                    <a:pt x="3571949" y="606468"/>
                  </a:lnTo>
                  <a:lnTo>
                    <a:pt x="3603559" y="559364"/>
                  </a:lnTo>
                  <a:lnTo>
                    <a:pt x="3635169" y="515242"/>
                  </a:lnTo>
                  <a:lnTo>
                    <a:pt x="3666779" y="473993"/>
                  </a:lnTo>
                  <a:lnTo>
                    <a:pt x="3698389" y="435498"/>
                  </a:lnTo>
                  <a:lnTo>
                    <a:pt x="3729999" y="399634"/>
                  </a:lnTo>
                  <a:lnTo>
                    <a:pt x="3761610" y="366274"/>
                  </a:lnTo>
                  <a:lnTo>
                    <a:pt x="3793220" y="335288"/>
                  </a:lnTo>
                  <a:lnTo>
                    <a:pt x="3824830" y="306547"/>
                  </a:lnTo>
                  <a:lnTo>
                    <a:pt x="3856440" y="279922"/>
                  </a:lnTo>
                  <a:lnTo>
                    <a:pt x="3888050" y="255287"/>
                  </a:lnTo>
                  <a:lnTo>
                    <a:pt x="3919660" y="232518"/>
                  </a:lnTo>
                  <a:lnTo>
                    <a:pt x="3951271" y="211496"/>
                  </a:lnTo>
                  <a:lnTo>
                    <a:pt x="3982881" y="192104"/>
                  </a:lnTo>
                  <a:lnTo>
                    <a:pt x="4014491" y="174232"/>
                  </a:lnTo>
                  <a:lnTo>
                    <a:pt x="4046101" y="157775"/>
                  </a:lnTo>
                  <a:lnTo>
                    <a:pt x="4077711" y="142631"/>
                  </a:lnTo>
                  <a:lnTo>
                    <a:pt x="4109321" y="128706"/>
                  </a:lnTo>
                  <a:lnTo>
                    <a:pt x="4140932" y="115909"/>
                  </a:lnTo>
                  <a:lnTo>
                    <a:pt x="4172542" y="104156"/>
                  </a:lnTo>
                  <a:lnTo>
                    <a:pt x="4204152" y="93367"/>
                  </a:lnTo>
                  <a:lnTo>
                    <a:pt x="4235762" y="83469"/>
                  </a:lnTo>
                  <a:lnTo>
                    <a:pt x="4267372" y="74392"/>
                  </a:lnTo>
                  <a:lnTo>
                    <a:pt x="4298982" y="66071"/>
                  </a:lnTo>
                  <a:lnTo>
                    <a:pt x="4330593" y="58447"/>
                  </a:lnTo>
                  <a:lnTo>
                    <a:pt x="4362203" y="51463"/>
                  </a:lnTo>
                  <a:lnTo>
                    <a:pt x="4393813" y="45067"/>
                  </a:lnTo>
                  <a:lnTo>
                    <a:pt x="4425423" y="39213"/>
                  </a:lnTo>
                  <a:lnTo>
                    <a:pt x="4457033" y="33855"/>
                  </a:lnTo>
                  <a:lnTo>
                    <a:pt x="4488643" y="28953"/>
                  </a:lnTo>
                  <a:lnTo>
                    <a:pt x="4520254" y="24469"/>
                  </a:lnTo>
                  <a:lnTo>
                    <a:pt x="4551864" y="20368"/>
                  </a:lnTo>
                  <a:lnTo>
                    <a:pt x="4583474" y="16618"/>
                  </a:lnTo>
                  <a:lnTo>
                    <a:pt x="4615084" y="13190"/>
                  </a:lnTo>
                  <a:lnTo>
                    <a:pt x="4646694" y="10056"/>
                  </a:lnTo>
                  <a:lnTo>
                    <a:pt x="4678304" y="7192"/>
                  </a:lnTo>
                  <a:lnTo>
                    <a:pt x="4709915" y="4575"/>
                  </a:lnTo>
                  <a:lnTo>
                    <a:pt x="4741525" y="2184"/>
                  </a:lnTo>
                  <a:lnTo>
                    <a:pt x="4773135" y="0"/>
                  </a:lnTo>
                  <a:lnTo>
                    <a:pt x="4773135" y="6606"/>
                  </a:lnTo>
                  <a:lnTo>
                    <a:pt x="4741525" y="9360"/>
                  </a:lnTo>
                  <a:lnTo>
                    <a:pt x="4709915" y="12368"/>
                  </a:lnTo>
                  <a:lnTo>
                    <a:pt x="4678304" y="15655"/>
                  </a:lnTo>
                  <a:lnTo>
                    <a:pt x="4646694" y="19244"/>
                  </a:lnTo>
                  <a:lnTo>
                    <a:pt x="4615084" y="23164"/>
                  </a:lnTo>
                  <a:lnTo>
                    <a:pt x="4583474" y="27444"/>
                  </a:lnTo>
                  <a:lnTo>
                    <a:pt x="4551864" y="32116"/>
                  </a:lnTo>
                  <a:lnTo>
                    <a:pt x="4520254" y="37215"/>
                  </a:lnTo>
                  <a:lnTo>
                    <a:pt x="4488643" y="42779"/>
                  </a:lnTo>
                  <a:lnTo>
                    <a:pt x="4457033" y="48849"/>
                  </a:lnTo>
                  <a:lnTo>
                    <a:pt x="4425423" y="55469"/>
                  </a:lnTo>
                  <a:lnTo>
                    <a:pt x="4393813" y="62687"/>
                  </a:lnTo>
                  <a:lnTo>
                    <a:pt x="4362203" y="70555"/>
                  </a:lnTo>
                  <a:lnTo>
                    <a:pt x="4330593" y="79127"/>
                  </a:lnTo>
                  <a:lnTo>
                    <a:pt x="4298982" y="88465"/>
                  </a:lnTo>
                  <a:lnTo>
                    <a:pt x="4267372" y="98630"/>
                  </a:lnTo>
                  <a:lnTo>
                    <a:pt x="4235762" y="109693"/>
                  </a:lnTo>
                  <a:lnTo>
                    <a:pt x="4204152" y="121727"/>
                  </a:lnTo>
                  <a:lnTo>
                    <a:pt x="4172542" y="134809"/>
                  </a:lnTo>
                  <a:lnTo>
                    <a:pt x="4140932" y="149024"/>
                  </a:lnTo>
                  <a:lnTo>
                    <a:pt x="4109321" y="164459"/>
                  </a:lnTo>
                  <a:lnTo>
                    <a:pt x="4077711" y="181208"/>
                  </a:lnTo>
                  <a:lnTo>
                    <a:pt x="4046101" y="199370"/>
                  </a:lnTo>
                  <a:lnTo>
                    <a:pt x="4014491" y="219048"/>
                  </a:lnTo>
                  <a:lnTo>
                    <a:pt x="3982881" y="240351"/>
                  </a:lnTo>
                  <a:lnTo>
                    <a:pt x="3951271" y="263390"/>
                  </a:lnTo>
                  <a:lnTo>
                    <a:pt x="3919660" y="288283"/>
                  </a:lnTo>
                  <a:lnTo>
                    <a:pt x="3888050" y="315150"/>
                  </a:lnTo>
                  <a:lnTo>
                    <a:pt x="3856440" y="344114"/>
                  </a:lnTo>
                  <a:lnTo>
                    <a:pt x="3824830" y="375299"/>
                  </a:lnTo>
                  <a:lnTo>
                    <a:pt x="3793220" y="408831"/>
                  </a:lnTo>
                  <a:lnTo>
                    <a:pt x="3761610" y="444833"/>
                  </a:lnTo>
                  <a:lnTo>
                    <a:pt x="3729999" y="483430"/>
                  </a:lnTo>
                  <a:lnTo>
                    <a:pt x="3698389" y="524740"/>
                  </a:lnTo>
                  <a:lnTo>
                    <a:pt x="3666779" y="568876"/>
                  </a:lnTo>
                  <a:lnTo>
                    <a:pt x="3635169" y="615944"/>
                  </a:lnTo>
                  <a:lnTo>
                    <a:pt x="3603559" y="666041"/>
                  </a:lnTo>
                  <a:lnTo>
                    <a:pt x="3571949" y="719251"/>
                  </a:lnTo>
                  <a:lnTo>
                    <a:pt x="3540338" y="775644"/>
                  </a:lnTo>
                  <a:lnTo>
                    <a:pt x="3508728" y="835274"/>
                  </a:lnTo>
                  <a:lnTo>
                    <a:pt x="3477118" y="898175"/>
                  </a:lnTo>
                  <a:lnTo>
                    <a:pt x="3445508" y="964361"/>
                  </a:lnTo>
                  <a:lnTo>
                    <a:pt x="3413898" y="1033825"/>
                  </a:lnTo>
                  <a:lnTo>
                    <a:pt x="3382288" y="1106533"/>
                  </a:lnTo>
                  <a:lnTo>
                    <a:pt x="3350677" y="1182428"/>
                  </a:lnTo>
                  <a:lnTo>
                    <a:pt x="3319067" y="1261427"/>
                  </a:lnTo>
                  <a:lnTo>
                    <a:pt x="3287457" y="1343421"/>
                  </a:lnTo>
                  <a:lnTo>
                    <a:pt x="3255847" y="1428277"/>
                  </a:lnTo>
                  <a:lnTo>
                    <a:pt x="3224237" y="1515836"/>
                  </a:lnTo>
                  <a:lnTo>
                    <a:pt x="3192627" y="1605917"/>
                  </a:lnTo>
                  <a:lnTo>
                    <a:pt x="3161016" y="1698321"/>
                  </a:lnTo>
                  <a:lnTo>
                    <a:pt x="3129406" y="1792826"/>
                  </a:lnTo>
                  <a:lnTo>
                    <a:pt x="3097796" y="1889198"/>
                  </a:lnTo>
                  <a:lnTo>
                    <a:pt x="3066186" y="1987188"/>
                  </a:lnTo>
                  <a:lnTo>
                    <a:pt x="3034576" y="2086536"/>
                  </a:lnTo>
                  <a:lnTo>
                    <a:pt x="3002966" y="2186973"/>
                  </a:lnTo>
                  <a:lnTo>
                    <a:pt x="2971355" y="2288225"/>
                  </a:lnTo>
                  <a:lnTo>
                    <a:pt x="2939745" y="2390011"/>
                  </a:lnTo>
                  <a:lnTo>
                    <a:pt x="2908135" y="2492050"/>
                  </a:lnTo>
                  <a:lnTo>
                    <a:pt x="2876525" y="2594057"/>
                  </a:lnTo>
                  <a:lnTo>
                    <a:pt x="2844915" y="2695748"/>
                  </a:lnTo>
                  <a:lnTo>
                    <a:pt x="2813305" y="2796840"/>
                  </a:lnTo>
                  <a:lnTo>
                    <a:pt x="2781694" y="2897055"/>
                  </a:lnTo>
                  <a:lnTo>
                    <a:pt x="2750084" y="2996116"/>
                  </a:lnTo>
                  <a:lnTo>
                    <a:pt x="2718474" y="3093757"/>
                  </a:lnTo>
                  <a:lnTo>
                    <a:pt x="2686864" y="3189717"/>
                  </a:lnTo>
                  <a:lnTo>
                    <a:pt x="2655254" y="3283749"/>
                  </a:lnTo>
                  <a:lnTo>
                    <a:pt x="2623644" y="3375620"/>
                  </a:lnTo>
                  <a:lnTo>
                    <a:pt x="2592033" y="3465111"/>
                  </a:lnTo>
                  <a:lnTo>
                    <a:pt x="2560423" y="3552025"/>
                  </a:lnTo>
                  <a:lnTo>
                    <a:pt x="2528813" y="3636184"/>
                  </a:lnTo>
                  <a:lnTo>
                    <a:pt x="2497203" y="3717436"/>
                  </a:lnTo>
                  <a:lnTo>
                    <a:pt x="2465593" y="3795650"/>
                  </a:lnTo>
                  <a:lnTo>
                    <a:pt x="2433982" y="3870724"/>
                  </a:lnTo>
                  <a:lnTo>
                    <a:pt x="2402372" y="3942579"/>
                  </a:lnTo>
                  <a:lnTo>
                    <a:pt x="2370762" y="4011164"/>
                  </a:lnTo>
                  <a:lnTo>
                    <a:pt x="2339152" y="4076452"/>
                  </a:lnTo>
                  <a:lnTo>
                    <a:pt x="2307542" y="4138440"/>
                  </a:lnTo>
                  <a:lnTo>
                    <a:pt x="2275932" y="4197148"/>
                  </a:lnTo>
                  <a:lnTo>
                    <a:pt x="2244321" y="4252617"/>
                  </a:lnTo>
                  <a:lnTo>
                    <a:pt x="2212711" y="4304904"/>
                  </a:lnTo>
                  <a:lnTo>
                    <a:pt x="2181101" y="4354085"/>
                  </a:lnTo>
                  <a:lnTo>
                    <a:pt x="2149491" y="4400248"/>
                  </a:lnTo>
                  <a:lnTo>
                    <a:pt x="2117881" y="4443493"/>
                  </a:lnTo>
                  <a:lnTo>
                    <a:pt x="2086271" y="4483930"/>
                  </a:lnTo>
                  <a:lnTo>
                    <a:pt x="2054660" y="4521675"/>
                  </a:lnTo>
                  <a:lnTo>
                    <a:pt x="2023050" y="4556849"/>
                  </a:lnTo>
                  <a:lnTo>
                    <a:pt x="1991440" y="4589577"/>
                  </a:lnTo>
                  <a:lnTo>
                    <a:pt x="1959830" y="4619985"/>
                  </a:lnTo>
                  <a:lnTo>
                    <a:pt x="1928220" y="4648200"/>
                  </a:lnTo>
                  <a:lnTo>
                    <a:pt x="1896610" y="4674347"/>
                  </a:lnTo>
                  <a:lnTo>
                    <a:pt x="1864999" y="4698549"/>
                  </a:lnTo>
                  <a:lnTo>
                    <a:pt x="1833389" y="4720927"/>
                  </a:lnTo>
                  <a:lnTo>
                    <a:pt x="1801779" y="4741598"/>
                  </a:lnTo>
                  <a:lnTo>
                    <a:pt x="1770169" y="4760674"/>
                  </a:lnTo>
                  <a:lnTo>
                    <a:pt x="1738559" y="4778262"/>
                  </a:lnTo>
                  <a:lnTo>
                    <a:pt x="1706949" y="4794466"/>
                  </a:lnTo>
                  <a:lnTo>
                    <a:pt x="1675338" y="4809384"/>
                  </a:lnTo>
                  <a:lnTo>
                    <a:pt x="1643728" y="4823109"/>
                  </a:lnTo>
                  <a:lnTo>
                    <a:pt x="1612118" y="4835727"/>
                  </a:lnTo>
                  <a:lnTo>
                    <a:pt x="1580508" y="4847322"/>
                  </a:lnTo>
                  <a:lnTo>
                    <a:pt x="1548898" y="4857970"/>
                  </a:lnTo>
                  <a:lnTo>
                    <a:pt x="1517288" y="4867745"/>
                  </a:lnTo>
                  <a:lnTo>
                    <a:pt x="1485677" y="4876713"/>
                  </a:lnTo>
                  <a:lnTo>
                    <a:pt x="1454067" y="4884939"/>
                  </a:lnTo>
                  <a:lnTo>
                    <a:pt x="1422457" y="4892479"/>
                  </a:lnTo>
                  <a:lnTo>
                    <a:pt x="1390847" y="4899390"/>
                  </a:lnTo>
                  <a:lnTo>
                    <a:pt x="1359237" y="4905721"/>
                  </a:lnTo>
                  <a:lnTo>
                    <a:pt x="1327627" y="4911520"/>
                  </a:lnTo>
                  <a:lnTo>
                    <a:pt x="1296016" y="4916829"/>
                  </a:lnTo>
                  <a:lnTo>
                    <a:pt x="1264406" y="4921689"/>
                  </a:lnTo>
                  <a:lnTo>
                    <a:pt x="1232796" y="4926137"/>
                  </a:lnTo>
                  <a:lnTo>
                    <a:pt x="1201186" y="4930207"/>
                  </a:lnTo>
                  <a:lnTo>
                    <a:pt x="1169576" y="4933930"/>
                  </a:lnTo>
                  <a:lnTo>
                    <a:pt x="1137966" y="4937335"/>
                  </a:lnTo>
                  <a:lnTo>
                    <a:pt x="1106355" y="4940449"/>
                  </a:lnTo>
                  <a:lnTo>
                    <a:pt x="1074745" y="4943296"/>
                  </a:lnTo>
                  <a:lnTo>
                    <a:pt x="1043135" y="4945899"/>
                  </a:lnTo>
                  <a:lnTo>
                    <a:pt x="1011525" y="4948278"/>
                  </a:lnTo>
                  <a:lnTo>
                    <a:pt x="979915" y="4950453"/>
                  </a:lnTo>
                  <a:lnTo>
                    <a:pt x="948305" y="4952440"/>
                  </a:lnTo>
                  <a:lnTo>
                    <a:pt x="916694" y="4954256"/>
                  </a:lnTo>
                  <a:lnTo>
                    <a:pt x="885084" y="4955915"/>
                  </a:lnTo>
                  <a:lnTo>
                    <a:pt x="853474" y="4957431"/>
                  </a:lnTo>
                  <a:lnTo>
                    <a:pt x="821864" y="4958816"/>
                  </a:lnTo>
                  <a:lnTo>
                    <a:pt x="790254" y="4960081"/>
                  </a:lnTo>
                  <a:lnTo>
                    <a:pt x="758644" y="4961236"/>
                  </a:lnTo>
                  <a:lnTo>
                    <a:pt x="727033" y="4962291"/>
                  </a:lnTo>
                  <a:lnTo>
                    <a:pt x="695423" y="4963255"/>
                  </a:lnTo>
                  <a:lnTo>
                    <a:pt x="663813" y="4964135"/>
                  </a:lnTo>
                  <a:lnTo>
                    <a:pt x="632203" y="4964939"/>
                  </a:lnTo>
                  <a:lnTo>
                    <a:pt x="600593" y="4965673"/>
                  </a:lnTo>
                  <a:lnTo>
                    <a:pt x="568983" y="4966343"/>
                  </a:lnTo>
                  <a:lnTo>
                    <a:pt x="537372" y="4966955"/>
                  </a:lnTo>
                  <a:lnTo>
                    <a:pt x="505762" y="4967513"/>
                  </a:lnTo>
                  <a:lnTo>
                    <a:pt x="474152" y="4968024"/>
                  </a:lnTo>
                  <a:lnTo>
                    <a:pt x="442542" y="4968489"/>
                  </a:lnTo>
                  <a:lnTo>
                    <a:pt x="410932" y="4968914"/>
                  </a:lnTo>
                  <a:lnTo>
                    <a:pt x="379322" y="4969302"/>
                  </a:lnTo>
                  <a:lnTo>
                    <a:pt x="347711" y="4969657"/>
                  </a:lnTo>
                  <a:lnTo>
                    <a:pt x="316101" y="4969980"/>
                  </a:lnTo>
                  <a:lnTo>
                    <a:pt x="284491" y="4970275"/>
                  </a:lnTo>
                  <a:lnTo>
                    <a:pt x="252881" y="4970545"/>
                  </a:lnTo>
                  <a:lnTo>
                    <a:pt x="221271" y="4970791"/>
                  </a:lnTo>
                  <a:lnTo>
                    <a:pt x="189661" y="4971015"/>
                  </a:lnTo>
                  <a:lnTo>
                    <a:pt x="158050" y="4971220"/>
                  </a:lnTo>
                  <a:lnTo>
                    <a:pt x="126440" y="4971408"/>
                  </a:lnTo>
                  <a:lnTo>
                    <a:pt x="94830" y="4971578"/>
                  </a:lnTo>
                  <a:lnTo>
                    <a:pt x="63220" y="4971734"/>
                  </a:lnTo>
                  <a:lnTo>
                    <a:pt x="31610" y="4971876"/>
                  </a:lnTo>
                  <a:lnTo>
                    <a:pt x="0" y="4972006"/>
                  </a:lnTo>
                  <a:close/>
                </a:path>
              </a:pathLst>
            </a:custGeom>
            <a:solidFill>
              <a:srgbClr val="00A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99579" y="1130735"/>
              <a:ext cx="4773135" cy="4971658"/>
            </a:xfrm>
            <a:custGeom>
              <a:avLst/>
              <a:pathLst>
                <a:path w="4773135" h="4971658">
                  <a:moveTo>
                    <a:pt x="0" y="4971658"/>
                  </a:moveTo>
                  <a:lnTo>
                    <a:pt x="31610" y="4971497"/>
                  </a:lnTo>
                  <a:lnTo>
                    <a:pt x="63220" y="4971322"/>
                  </a:lnTo>
                  <a:lnTo>
                    <a:pt x="94830" y="4971130"/>
                  </a:lnTo>
                  <a:lnTo>
                    <a:pt x="126440" y="4970920"/>
                  </a:lnTo>
                  <a:lnTo>
                    <a:pt x="158050" y="4970690"/>
                  </a:lnTo>
                  <a:lnTo>
                    <a:pt x="189661" y="4970439"/>
                  </a:lnTo>
                  <a:lnTo>
                    <a:pt x="221271" y="4970164"/>
                  </a:lnTo>
                  <a:lnTo>
                    <a:pt x="252881" y="4969863"/>
                  </a:lnTo>
                  <a:lnTo>
                    <a:pt x="284491" y="4969534"/>
                  </a:lnTo>
                  <a:lnTo>
                    <a:pt x="316101" y="4969174"/>
                  </a:lnTo>
                  <a:lnTo>
                    <a:pt x="347711" y="4968780"/>
                  </a:lnTo>
                  <a:lnTo>
                    <a:pt x="379322" y="4968349"/>
                  </a:lnTo>
                  <a:lnTo>
                    <a:pt x="410932" y="4967877"/>
                  </a:lnTo>
                  <a:lnTo>
                    <a:pt x="442542" y="4967361"/>
                  </a:lnTo>
                  <a:lnTo>
                    <a:pt x="474152" y="4966797"/>
                  </a:lnTo>
                  <a:lnTo>
                    <a:pt x="505762" y="4966179"/>
                  </a:lnTo>
                  <a:lnTo>
                    <a:pt x="537372" y="4965504"/>
                  </a:lnTo>
                  <a:lnTo>
                    <a:pt x="568983" y="4964765"/>
                  </a:lnTo>
                  <a:lnTo>
                    <a:pt x="600593" y="4963956"/>
                  </a:lnTo>
                  <a:lnTo>
                    <a:pt x="632203" y="4963072"/>
                  </a:lnTo>
                  <a:lnTo>
                    <a:pt x="663813" y="4962104"/>
                  </a:lnTo>
                  <a:lnTo>
                    <a:pt x="695423" y="4961046"/>
                  </a:lnTo>
                  <a:lnTo>
                    <a:pt x="727033" y="4959889"/>
                  </a:lnTo>
                  <a:lnTo>
                    <a:pt x="758644" y="4958623"/>
                  </a:lnTo>
                  <a:lnTo>
                    <a:pt x="790254" y="4957238"/>
                  </a:lnTo>
                  <a:lnTo>
                    <a:pt x="821864" y="4955724"/>
                  </a:lnTo>
                  <a:lnTo>
                    <a:pt x="853474" y="4954067"/>
                  </a:lnTo>
                  <a:lnTo>
                    <a:pt x="885084" y="4952256"/>
                  </a:lnTo>
                  <a:lnTo>
                    <a:pt x="916694" y="4950276"/>
                  </a:lnTo>
                  <a:lnTo>
                    <a:pt x="948305" y="4948111"/>
                  </a:lnTo>
                  <a:lnTo>
                    <a:pt x="979915" y="4945744"/>
                  </a:lnTo>
                  <a:lnTo>
                    <a:pt x="1011525" y="4943156"/>
                  </a:lnTo>
                  <a:lnTo>
                    <a:pt x="1043135" y="4940328"/>
                  </a:lnTo>
                  <a:lnTo>
                    <a:pt x="1074745" y="4937237"/>
                  </a:lnTo>
                  <a:lnTo>
                    <a:pt x="1106355" y="4933858"/>
                  </a:lnTo>
                  <a:lnTo>
                    <a:pt x="1137966" y="4930167"/>
                  </a:lnTo>
                  <a:lnTo>
                    <a:pt x="1169576" y="4926135"/>
                  </a:lnTo>
                  <a:lnTo>
                    <a:pt x="1201186" y="4921730"/>
                  </a:lnTo>
                  <a:lnTo>
                    <a:pt x="1232796" y="4916919"/>
                  </a:lnTo>
                  <a:lnTo>
                    <a:pt x="1264406" y="4911667"/>
                  </a:lnTo>
                  <a:lnTo>
                    <a:pt x="1296016" y="4905933"/>
                  </a:lnTo>
                  <a:lnTo>
                    <a:pt x="1327627" y="4899675"/>
                  </a:lnTo>
                  <a:lnTo>
                    <a:pt x="1359237" y="4892847"/>
                  </a:lnTo>
                  <a:lnTo>
                    <a:pt x="1390847" y="4885400"/>
                  </a:lnTo>
                  <a:lnTo>
                    <a:pt x="1422457" y="4877279"/>
                  </a:lnTo>
                  <a:lnTo>
                    <a:pt x="1454067" y="4868426"/>
                  </a:lnTo>
                  <a:lnTo>
                    <a:pt x="1485677" y="4858781"/>
                  </a:lnTo>
                  <a:lnTo>
                    <a:pt x="1517288" y="4848275"/>
                  </a:lnTo>
                  <a:lnTo>
                    <a:pt x="1548898" y="4836838"/>
                  </a:lnTo>
                  <a:lnTo>
                    <a:pt x="1580508" y="4824392"/>
                  </a:lnTo>
                  <a:lnTo>
                    <a:pt x="1612118" y="4810857"/>
                  </a:lnTo>
                  <a:lnTo>
                    <a:pt x="1643728" y="4796146"/>
                  </a:lnTo>
                  <a:lnTo>
                    <a:pt x="1675338" y="4780167"/>
                  </a:lnTo>
                  <a:lnTo>
                    <a:pt x="1706949" y="4762821"/>
                  </a:lnTo>
                  <a:lnTo>
                    <a:pt x="1738559" y="4744008"/>
                  </a:lnTo>
                  <a:lnTo>
                    <a:pt x="1770169" y="4723619"/>
                  </a:lnTo>
                  <a:lnTo>
                    <a:pt x="1801779" y="4701543"/>
                  </a:lnTo>
                  <a:lnTo>
                    <a:pt x="1833389" y="4677661"/>
                  </a:lnTo>
                  <a:lnTo>
                    <a:pt x="1864999" y="4651855"/>
                  </a:lnTo>
                  <a:lnTo>
                    <a:pt x="1896610" y="4623999"/>
                  </a:lnTo>
                  <a:lnTo>
                    <a:pt x="1928220" y="4593967"/>
                  </a:lnTo>
                  <a:lnTo>
                    <a:pt x="1959830" y="4561631"/>
                  </a:lnTo>
                  <a:lnTo>
                    <a:pt x="1991440" y="4526864"/>
                  </a:lnTo>
                  <a:lnTo>
                    <a:pt x="2023050" y="4489537"/>
                  </a:lnTo>
                  <a:lnTo>
                    <a:pt x="2054660" y="4449527"/>
                  </a:lnTo>
                  <a:lnTo>
                    <a:pt x="2086271" y="4406715"/>
                  </a:lnTo>
                  <a:lnTo>
                    <a:pt x="2117881" y="4360986"/>
                  </a:lnTo>
                  <a:lnTo>
                    <a:pt x="2149491" y="4312236"/>
                  </a:lnTo>
                  <a:lnTo>
                    <a:pt x="2181101" y="4260371"/>
                  </a:lnTo>
                  <a:lnTo>
                    <a:pt x="2212711" y="4205312"/>
                  </a:lnTo>
                  <a:lnTo>
                    <a:pt x="2244321" y="4146994"/>
                  </a:lnTo>
                  <a:lnTo>
                    <a:pt x="2275932" y="4085369"/>
                  </a:lnTo>
                  <a:lnTo>
                    <a:pt x="2307542" y="4020413"/>
                  </a:lnTo>
                  <a:lnTo>
                    <a:pt x="2339152" y="3952121"/>
                  </a:lnTo>
                  <a:lnTo>
                    <a:pt x="2370762" y="3880512"/>
                  </a:lnTo>
                  <a:lnTo>
                    <a:pt x="2402372" y="3805634"/>
                  </a:lnTo>
                  <a:lnTo>
                    <a:pt x="2433982" y="3727558"/>
                  </a:lnTo>
                  <a:lnTo>
                    <a:pt x="2465593" y="3646381"/>
                  </a:lnTo>
                  <a:lnTo>
                    <a:pt x="2497203" y="3562228"/>
                  </a:lnTo>
                  <a:lnTo>
                    <a:pt x="2528813" y="3475250"/>
                  </a:lnTo>
                  <a:lnTo>
                    <a:pt x="2560423" y="3385620"/>
                  </a:lnTo>
                  <a:lnTo>
                    <a:pt x="2592033" y="3293536"/>
                  </a:lnTo>
                  <a:lnTo>
                    <a:pt x="2623644" y="3199212"/>
                  </a:lnTo>
                  <a:lnTo>
                    <a:pt x="2655254" y="3102884"/>
                  </a:lnTo>
                  <a:lnTo>
                    <a:pt x="2686864" y="3004801"/>
                  </a:lnTo>
                  <a:lnTo>
                    <a:pt x="2718474" y="2905225"/>
                  </a:lnTo>
                  <a:lnTo>
                    <a:pt x="2750084" y="2804426"/>
                  </a:lnTo>
                  <a:lnTo>
                    <a:pt x="2781694" y="2702685"/>
                  </a:lnTo>
                  <a:lnTo>
                    <a:pt x="2813305" y="2600286"/>
                  </a:lnTo>
                  <a:lnTo>
                    <a:pt x="2844915" y="2497518"/>
                  </a:lnTo>
                  <a:lnTo>
                    <a:pt x="2876525" y="2394671"/>
                  </a:lnTo>
                  <a:lnTo>
                    <a:pt x="2908135" y="2292037"/>
                  </a:lnTo>
                  <a:lnTo>
                    <a:pt x="2939745" y="2189906"/>
                  </a:lnTo>
                  <a:lnTo>
                    <a:pt x="2971355" y="2088566"/>
                  </a:lnTo>
                  <a:lnTo>
                    <a:pt x="3002966" y="1988300"/>
                  </a:lnTo>
                  <a:lnTo>
                    <a:pt x="3034576" y="1889387"/>
                  </a:lnTo>
                  <a:lnTo>
                    <a:pt x="3066186" y="1792094"/>
                  </a:lnTo>
                  <a:lnTo>
                    <a:pt x="3097796" y="1696680"/>
                  </a:lnTo>
                  <a:lnTo>
                    <a:pt x="3129406" y="1603388"/>
                  </a:lnTo>
                  <a:lnTo>
                    <a:pt x="3161016" y="1512448"/>
                  </a:lnTo>
                  <a:lnTo>
                    <a:pt x="3192627" y="1424069"/>
                  </a:lnTo>
                  <a:lnTo>
                    <a:pt x="3224237" y="1338437"/>
                  </a:lnTo>
                  <a:lnTo>
                    <a:pt x="3255847" y="1255718"/>
                  </a:lnTo>
                  <a:lnTo>
                    <a:pt x="3287457" y="1176051"/>
                  </a:lnTo>
                  <a:lnTo>
                    <a:pt x="3319067" y="1099549"/>
                  </a:lnTo>
                  <a:lnTo>
                    <a:pt x="3350677" y="1026298"/>
                  </a:lnTo>
                  <a:lnTo>
                    <a:pt x="3382288" y="956359"/>
                  </a:lnTo>
                  <a:lnTo>
                    <a:pt x="3413898" y="889764"/>
                  </a:lnTo>
                  <a:lnTo>
                    <a:pt x="3445508" y="826522"/>
                  </a:lnTo>
                  <a:lnTo>
                    <a:pt x="3477118" y="766617"/>
                  </a:lnTo>
                  <a:lnTo>
                    <a:pt x="3508728" y="710014"/>
                  </a:lnTo>
                  <a:lnTo>
                    <a:pt x="3540338" y="656655"/>
                  </a:lnTo>
                  <a:lnTo>
                    <a:pt x="3571949" y="606468"/>
                  </a:lnTo>
                  <a:lnTo>
                    <a:pt x="3603559" y="559364"/>
                  </a:lnTo>
                  <a:lnTo>
                    <a:pt x="3635169" y="515242"/>
                  </a:lnTo>
                  <a:lnTo>
                    <a:pt x="3666779" y="473993"/>
                  </a:lnTo>
                  <a:lnTo>
                    <a:pt x="3698389" y="435498"/>
                  </a:lnTo>
                  <a:lnTo>
                    <a:pt x="3729999" y="399634"/>
                  </a:lnTo>
                  <a:lnTo>
                    <a:pt x="3761610" y="366274"/>
                  </a:lnTo>
                  <a:lnTo>
                    <a:pt x="3793220" y="335288"/>
                  </a:lnTo>
                  <a:lnTo>
                    <a:pt x="3824830" y="306547"/>
                  </a:lnTo>
                  <a:lnTo>
                    <a:pt x="3856440" y="279922"/>
                  </a:lnTo>
                  <a:lnTo>
                    <a:pt x="3888050" y="255287"/>
                  </a:lnTo>
                  <a:lnTo>
                    <a:pt x="3919660" y="232518"/>
                  </a:lnTo>
                  <a:lnTo>
                    <a:pt x="3951271" y="211496"/>
                  </a:lnTo>
                  <a:lnTo>
                    <a:pt x="3982881" y="192104"/>
                  </a:lnTo>
                  <a:lnTo>
                    <a:pt x="4014491" y="174232"/>
                  </a:lnTo>
                  <a:lnTo>
                    <a:pt x="4046101" y="157775"/>
                  </a:lnTo>
                  <a:lnTo>
                    <a:pt x="4077711" y="142631"/>
                  </a:lnTo>
                  <a:lnTo>
                    <a:pt x="4109321" y="128706"/>
                  </a:lnTo>
                  <a:lnTo>
                    <a:pt x="4140932" y="115909"/>
                  </a:lnTo>
                  <a:lnTo>
                    <a:pt x="4172542" y="104156"/>
                  </a:lnTo>
                  <a:lnTo>
                    <a:pt x="4204152" y="93367"/>
                  </a:lnTo>
                  <a:lnTo>
                    <a:pt x="4235762" y="83469"/>
                  </a:lnTo>
                  <a:lnTo>
                    <a:pt x="4267372" y="74392"/>
                  </a:lnTo>
                  <a:lnTo>
                    <a:pt x="4298982" y="66071"/>
                  </a:lnTo>
                  <a:lnTo>
                    <a:pt x="4330593" y="58447"/>
                  </a:lnTo>
                  <a:lnTo>
                    <a:pt x="4362203" y="51463"/>
                  </a:lnTo>
                  <a:lnTo>
                    <a:pt x="4393813" y="45067"/>
                  </a:lnTo>
                  <a:lnTo>
                    <a:pt x="4425423" y="39213"/>
                  </a:lnTo>
                  <a:lnTo>
                    <a:pt x="4457033" y="33855"/>
                  </a:lnTo>
                  <a:lnTo>
                    <a:pt x="4488643" y="28953"/>
                  </a:lnTo>
                  <a:lnTo>
                    <a:pt x="4520254" y="24469"/>
                  </a:lnTo>
                  <a:lnTo>
                    <a:pt x="4551864" y="20368"/>
                  </a:lnTo>
                  <a:lnTo>
                    <a:pt x="4583474" y="16618"/>
                  </a:lnTo>
                  <a:lnTo>
                    <a:pt x="4615084" y="13190"/>
                  </a:lnTo>
                  <a:lnTo>
                    <a:pt x="4646694" y="10056"/>
                  </a:lnTo>
                  <a:lnTo>
                    <a:pt x="4678304" y="7192"/>
                  </a:lnTo>
                  <a:lnTo>
                    <a:pt x="4709915" y="4575"/>
                  </a:lnTo>
                  <a:lnTo>
                    <a:pt x="4741525" y="218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99579" y="1137341"/>
              <a:ext cx="4773135" cy="4965400"/>
            </a:xfrm>
            <a:custGeom>
              <a:avLst/>
              <a:pathLst>
                <a:path w="4773135" h="4965400">
                  <a:moveTo>
                    <a:pt x="4773135" y="0"/>
                  </a:moveTo>
                  <a:lnTo>
                    <a:pt x="4741525" y="2753"/>
                  </a:lnTo>
                  <a:lnTo>
                    <a:pt x="4709915" y="5762"/>
                  </a:lnTo>
                  <a:lnTo>
                    <a:pt x="4678304" y="9048"/>
                  </a:lnTo>
                  <a:lnTo>
                    <a:pt x="4646694" y="12638"/>
                  </a:lnTo>
                  <a:lnTo>
                    <a:pt x="4615084" y="16558"/>
                  </a:lnTo>
                  <a:lnTo>
                    <a:pt x="4583474" y="20837"/>
                  </a:lnTo>
                  <a:lnTo>
                    <a:pt x="4551864" y="25509"/>
                  </a:lnTo>
                  <a:lnTo>
                    <a:pt x="4520254" y="30609"/>
                  </a:lnTo>
                  <a:lnTo>
                    <a:pt x="4488643" y="36173"/>
                  </a:lnTo>
                  <a:lnTo>
                    <a:pt x="4457033" y="42243"/>
                  </a:lnTo>
                  <a:lnTo>
                    <a:pt x="4425423" y="48863"/>
                  </a:lnTo>
                  <a:lnTo>
                    <a:pt x="4393813" y="56081"/>
                  </a:lnTo>
                  <a:lnTo>
                    <a:pt x="4362203" y="63949"/>
                  </a:lnTo>
                  <a:lnTo>
                    <a:pt x="4330593" y="72521"/>
                  </a:lnTo>
                  <a:lnTo>
                    <a:pt x="4298982" y="81858"/>
                  </a:lnTo>
                  <a:lnTo>
                    <a:pt x="4267372" y="92024"/>
                  </a:lnTo>
                  <a:lnTo>
                    <a:pt x="4235762" y="103087"/>
                  </a:lnTo>
                  <a:lnTo>
                    <a:pt x="4204152" y="115121"/>
                  </a:lnTo>
                  <a:lnTo>
                    <a:pt x="4172542" y="128203"/>
                  </a:lnTo>
                  <a:lnTo>
                    <a:pt x="4140932" y="142418"/>
                  </a:lnTo>
                  <a:lnTo>
                    <a:pt x="4109321" y="157853"/>
                  </a:lnTo>
                  <a:lnTo>
                    <a:pt x="4077711" y="174602"/>
                  </a:lnTo>
                  <a:lnTo>
                    <a:pt x="4046101" y="192764"/>
                  </a:lnTo>
                  <a:lnTo>
                    <a:pt x="4014491" y="212442"/>
                  </a:lnTo>
                  <a:lnTo>
                    <a:pt x="3982881" y="233744"/>
                  </a:lnTo>
                  <a:lnTo>
                    <a:pt x="3951271" y="256784"/>
                  </a:lnTo>
                  <a:lnTo>
                    <a:pt x="3919660" y="281677"/>
                  </a:lnTo>
                  <a:lnTo>
                    <a:pt x="3888050" y="308544"/>
                  </a:lnTo>
                  <a:lnTo>
                    <a:pt x="3856440" y="337508"/>
                  </a:lnTo>
                  <a:lnTo>
                    <a:pt x="3824830" y="368693"/>
                  </a:lnTo>
                  <a:lnTo>
                    <a:pt x="3793220" y="402224"/>
                  </a:lnTo>
                  <a:lnTo>
                    <a:pt x="3761610" y="438227"/>
                  </a:lnTo>
                  <a:lnTo>
                    <a:pt x="3729999" y="476824"/>
                  </a:lnTo>
                  <a:lnTo>
                    <a:pt x="3698389" y="518133"/>
                  </a:lnTo>
                  <a:lnTo>
                    <a:pt x="3666779" y="562270"/>
                  </a:lnTo>
                  <a:lnTo>
                    <a:pt x="3635169" y="609338"/>
                  </a:lnTo>
                  <a:lnTo>
                    <a:pt x="3603559" y="659435"/>
                  </a:lnTo>
                  <a:lnTo>
                    <a:pt x="3571949" y="712645"/>
                  </a:lnTo>
                  <a:lnTo>
                    <a:pt x="3540338" y="769038"/>
                  </a:lnTo>
                  <a:lnTo>
                    <a:pt x="3508728" y="828668"/>
                  </a:lnTo>
                  <a:lnTo>
                    <a:pt x="3477118" y="891569"/>
                  </a:lnTo>
                  <a:lnTo>
                    <a:pt x="3445508" y="957755"/>
                  </a:lnTo>
                  <a:lnTo>
                    <a:pt x="3413898" y="1027219"/>
                  </a:lnTo>
                  <a:lnTo>
                    <a:pt x="3382288" y="1099927"/>
                  </a:lnTo>
                  <a:lnTo>
                    <a:pt x="3350677" y="1175822"/>
                  </a:lnTo>
                  <a:lnTo>
                    <a:pt x="3319067" y="1254821"/>
                  </a:lnTo>
                  <a:lnTo>
                    <a:pt x="3287457" y="1336815"/>
                  </a:lnTo>
                  <a:lnTo>
                    <a:pt x="3255847" y="1421671"/>
                  </a:lnTo>
                  <a:lnTo>
                    <a:pt x="3224237" y="1509230"/>
                  </a:lnTo>
                  <a:lnTo>
                    <a:pt x="3192627" y="1599311"/>
                  </a:lnTo>
                  <a:lnTo>
                    <a:pt x="3161016" y="1691715"/>
                  </a:lnTo>
                  <a:lnTo>
                    <a:pt x="3129406" y="1786220"/>
                  </a:lnTo>
                  <a:lnTo>
                    <a:pt x="3097796" y="1882592"/>
                  </a:lnTo>
                  <a:lnTo>
                    <a:pt x="3066186" y="1980582"/>
                  </a:lnTo>
                  <a:lnTo>
                    <a:pt x="3034576" y="2079930"/>
                  </a:lnTo>
                  <a:lnTo>
                    <a:pt x="3002966" y="2180367"/>
                  </a:lnTo>
                  <a:lnTo>
                    <a:pt x="2971355" y="2281618"/>
                  </a:lnTo>
                  <a:lnTo>
                    <a:pt x="2939745" y="2383405"/>
                  </a:lnTo>
                  <a:lnTo>
                    <a:pt x="2908135" y="2485444"/>
                  </a:lnTo>
                  <a:lnTo>
                    <a:pt x="2876525" y="2587450"/>
                  </a:lnTo>
                  <a:lnTo>
                    <a:pt x="2844915" y="2689141"/>
                  </a:lnTo>
                  <a:lnTo>
                    <a:pt x="2813305" y="2790234"/>
                  </a:lnTo>
                  <a:lnTo>
                    <a:pt x="2781694" y="2890449"/>
                  </a:lnTo>
                  <a:lnTo>
                    <a:pt x="2750084" y="2989510"/>
                  </a:lnTo>
                  <a:lnTo>
                    <a:pt x="2718474" y="3087151"/>
                  </a:lnTo>
                  <a:lnTo>
                    <a:pt x="2686864" y="3183111"/>
                  </a:lnTo>
                  <a:lnTo>
                    <a:pt x="2655254" y="3277143"/>
                  </a:lnTo>
                  <a:lnTo>
                    <a:pt x="2623644" y="3369013"/>
                  </a:lnTo>
                  <a:lnTo>
                    <a:pt x="2592033" y="3458504"/>
                  </a:lnTo>
                  <a:lnTo>
                    <a:pt x="2560423" y="3545418"/>
                  </a:lnTo>
                  <a:lnTo>
                    <a:pt x="2528813" y="3629578"/>
                  </a:lnTo>
                  <a:lnTo>
                    <a:pt x="2497203" y="3710830"/>
                  </a:lnTo>
                  <a:lnTo>
                    <a:pt x="2465593" y="3789044"/>
                  </a:lnTo>
                  <a:lnTo>
                    <a:pt x="2433982" y="3864118"/>
                  </a:lnTo>
                  <a:lnTo>
                    <a:pt x="2402372" y="3935973"/>
                  </a:lnTo>
                  <a:lnTo>
                    <a:pt x="2370762" y="4004558"/>
                  </a:lnTo>
                  <a:lnTo>
                    <a:pt x="2339152" y="4069846"/>
                  </a:lnTo>
                  <a:lnTo>
                    <a:pt x="2307542" y="4131834"/>
                  </a:lnTo>
                  <a:lnTo>
                    <a:pt x="2275932" y="4190542"/>
                  </a:lnTo>
                  <a:lnTo>
                    <a:pt x="2244321" y="4246010"/>
                  </a:lnTo>
                  <a:lnTo>
                    <a:pt x="2212711" y="4298298"/>
                  </a:lnTo>
                  <a:lnTo>
                    <a:pt x="2181101" y="4347479"/>
                  </a:lnTo>
                  <a:lnTo>
                    <a:pt x="2149491" y="4393642"/>
                  </a:lnTo>
                  <a:lnTo>
                    <a:pt x="2117881" y="4436887"/>
                  </a:lnTo>
                  <a:lnTo>
                    <a:pt x="2086271" y="4477324"/>
                  </a:lnTo>
                  <a:lnTo>
                    <a:pt x="2054660" y="4515069"/>
                  </a:lnTo>
                  <a:lnTo>
                    <a:pt x="2023050" y="4550243"/>
                  </a:lnTo>
                  <a:lnTo>
                    <a:pt x="1991440" y="4582970"/>
                  </a:lnTo>
                  <a:lnTo>
                    <a:pt x="1959830" y="4613379"/>
                  </a:lnTo>
                  <a:lnTo>
                    <a:pt x="1928220" y="4641594"/>
                  </a:lnTo>
                  <a:lnTo>
                    <a:pt x="1896610" y="4667740"/>
                  </a:lnTo>
                  <a:lnTo>
                    <a:pt x="1864999" y="4691943"/>
                  </a:lnTo>
                  <a:lnTo>
                    <a:pt x="1833389" y="4714321"/>
                  </a:lnTo>
                  <a:lnTo>
                    <a:pt x="1801779" y="4734992"/>
                  </a:lnTo>
                  <a:lnTo>
                    <a:pt x="1770169" y="4754067"/>
                  </a:lnTo>
                  <a:lnTo>
                    <a:pt x="1738559" y="4771656"/>
                  </a:lnTo>
                  <a:lnTo>
                    <a:pt x="1706949" y="4787860"/>
                  </a:lnTo>
                  <a:lnTo>
                    <a:pt x="1675338" y="4802778"/>
                  </a:lnTo>
                  <a:lnTo>
                    <a:pt x="1643728" y="4816502"/>
                  </a:lnTo>
                  <a:lnTo>
                    <a:pt x="1612118" y="4829121"/>
                  </a:lnTo>
                  <a:lnTo>
                    <a:pt x="1580508" y="4840716"/>
                  </a:lnTo>
                  <a:lnTo>
                    <a:pt x="1548898" y="4851364"/>
                  </a:lnTo>
                  <a:lnTo>
                    <a:pt x="1517288" y="4861139"/>
                  </a:lnTo>
                  <a:lnTo>
                    <a:pt x="1485677" y="4870107"/>
                  </a:lnTo>
                  <a:lnTo>
                    <a:pt x="1454067" y="4878332"/>
                  </a:lnTo>
                  <a:lnTo>
                    <a:pt x="1422457" y="4885873"/>
                  </a:lnTo>
                  <a:lnTo>
                    <a:pt x="1390847" y="4892784"/>
                  </a:lnTo>
                  <a:lnTo>
                    <a:pt x="1359237" y="4899115"/>
                  </a:lnTo>
                  <a:lnTo>
                    <a:pt x="1327627" y="4904914"/>
                  </a:lnTo>
                  <a:lnTo>
                    <a:pt x="1296016" y="4910223"/>
                  </a:lnTo>
                  <a:lnTo>
                    <a:pt x="1264406" y="4915083"/>
                  </a:lnTo>
                  <a:lnTo>
                    <a:pt x="1232796" y="4919531"/>
                  </a:lnTo>
                  <a:lnTo>
                    <a:pt x="1201186" y="4923601"/>
                  </a:lnTo>
                  <a:lnTo>
                    <a:pt x="1169576" y="4927324"/>
                  </a:lnTo>
                  <a:lnTo>
                    <a:pt x="1137966" y="4930729"/>
                  </a:lnTo>
                  <a:lnTo>
                    <a:pt x="1106355" y="4933843"/>
                  </a:lnTo>
                  <a:lnTo>
                    <a:pt x="1074745" y="4936690"/>
                  </a:lnTo>
                  <a:lnTo>
                    <a:pt x="1043135" y="4939293"/>
                  </a:lnTo>
                  <a:lnTo>
                    <a:pt x="1011525" y="4941672"/>
                  </a:lnTo>
                  <a:lnTo>
                    <a:pt x="979915" y="4943846"/>
                  </a:lnTo>
                  <a:lnTo>
                    <a:pt x="948305" y="4945834"/>
                  </a:lnTo>
                  <a:lnTo>
                    <a:pt x="916694" y="4947650"/>
                  </a:lnTo>
                  <a:lnTo>
                    <a:pt x="885084" y="4949309"/>
                  </a:lnTo>
                  <a:lnTo>
                    <a:pt x="853474" y="4950825"/>
                  </a:lnTo>
                  <a:lnTo>
                    <a:pt x="821864" y="4952209"/>
                  </a:lnTo>
                  <a:lnTo>
                    <a:pt x="790254" y="4953474"/>
                  </a:lnTo>
                  <a:lnTo>
                    <a:pt x="758644" y="4954630"/>
                  </a:lnTo>
                  <a:lnTo>
                    <a:pt x="727033" y="4955685"/>
                  </a:lnTo>
                  <a:lnTo>
                    <a:pt x="695423" y="4956649"/>
                  </a:lnTo>
                  <a:lnTo>
                    <a:pt x="663813" y="4957529"/>
                  </a:lnTo>
                  <a:lnTo>
                    <a:pt x="632203" y="4958333"/>
                  </a:lnTo>
                  <a:lnTo>
                    <a:pt x="600593" y="4959066"/>
                  </a:lnTo>
                  <a:lnTo>
                    <a:pt x="568983" y="4959737"/>
                  </a:lnTo>
                  <a:lnTo>
                    <a:pt x="537372" y="4960348"/>
                  </a:lnTo>
                  <a:lnTo>
                    <a:pt x="505762" y="4960907"/>
                  </a:lnTo>
                  <a:lnTo>
                    <a:pt x="474152" y="4961417"/>
                  </a:lnTo>
                  <a:lnTo>
                    <a:pt x="442542" y="4961883"/>
                  </a:lnTo>
                  <a:lnTo>
                    <a:pt x="410932" y="4962308"/>
                  </a:lnTo>
                  <a:lnTo>
                    <a:pt x="379322" y="4962696"/>
                  </a:lnTo>
                  <a:lnTo>
                    <a:pt x="347711" y="4963050"/>
                  </a:lnTo>
                  <a:lnTo>
                    <a:pt x="316101" y="4963374"/>
                  </a:lnTo>
                  <a:lnTo>
                    <a:pt x="284491" y="4963669"/>
                  </a:lnTo>
                  <a:lnTo>
                    <a:pt x="252881" y="4963939"/>
                  </a:lnTo>
                  <a:lnTo>
                    <a:pt x="221271" y="4964185"/>
                  </a:lnTo>
                  <a:lnTo>
                    <a:pt x="189661" y="4964409"/>
                  </a:lnTo>
                  <a:lnTo>
                    <a:pt x="158050" y="4964614"/>
                  </a:lnTo>
                  <a:lnTo>
                    <a:pt x="126440" y="4964801"/>
                  </a:lnTo>
                  <a:lnTo>
                    <a:pt x="94830" y="4964972"/>
                  </a:lnTo>
                  <a:lnTo>
                    <a:pt x="63220" y="4965128"/>
                  </a:lnTo>
                  <a:lnTo>
                    <a:pt x="31610" y="4965270"/>
                  </a:lnTo>
                  <a:lnTo>
                    <a:pt x="0" y="4965400"/>
                  </a:lnTo>
                  <a:lnTo>
                    <a:pt x="0" y="49654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199579" y="1140612"/>
              <a:ext cx="4773135" cy="4962546"/>
            </a:xfrm>
            <a:custGeom>
              <a:avLst/>
              <a:pathLst>
                <a:path w="4773135" h="4962546">
                  <a:moveTo>
                    <a:pt x="0" y="4962288"/>
                  </a:moveTo>
                  <a:lnTo>
                    <a:pt x="31610" y="4962176"/>
                  </a:lnTo>
                  <a:lnTo>
                    <a:pt x="63220" y="4962052"/>
                  </a:lnTo>
                  <a:lnTo>
                    <a:pt x="94830" y="4961918"/>
                  </a:lnTo>
                  <a:lnTo>
                    <a:pt x="126440" y="4961770"/>
                  </a:lnTo>
                  <a:lnTo>
                    <a:pt x="158050" y="4961609"/>
                  </a:lnTo>
                  <a:lnTo>
                    <a:pt x="189661" y="4961432"/>
                  </a:lnTo>
                  <a:lnTo>
                    <a:pt x="221271" y="4961239"/>
                  </a:lnTo>
                  <a:lnTo>
                    <a:pt x="252881" y="4961028"/>
                  </a:lnTo>
                  <a:lnTo>
                    <a:pt x="284491" y="4960797"/>
                  </a:lnTo>
                  <a:lnTo>
                    <a:pt x="316101" y="4960544"/>
                  </a:lnTo>
                  <a:lnTo>
                    <a:pt x="347711" y="4960267"/>
                  </a:lnTo>
                  <a:lnTo>
                    <a:pt x="379322" y="4959964"/>
                  </a:lnTo>
                  <a:lnTo>
                    <a:pt x="410932" y="4959633"/>
                  </a:lnTo>
                  <a:lnTo>
                    <a:pt x="442542" y="4959270"/>
                  </a:lnTo>
                  <a:lnTo>
                    <a:pt x="474152" y="4958874"/>
                  </a:lnTo>
                  <a:lnTo>
                    <a:pt x="505762" y="4958440"/>
                  </a:lnTo>
                  <a:lnTo>
                    <a:pt x="537372" y="4957965"/>
                  </a:lnTo>
                  <a:lnTo>
                    <a:pt x="568983" y="4957446"/>
                  </a:lnTo>
                  <a:lnTo>
                    <a:pt x="600593" y="4956877"/>
                  </a:lnTo>
                  <a:lnTo>
                    <a:pt x="632203" y="4956256"/>
                  </a:lnTo>
                  <a:lnTo>
                    <a:pt x="663813" y="4955576"/>
                  </a:lnTo>
                  <a:lnTo>
                    <a:pt x="695423" y="4954832"/>
                  </a:lnTo>
                  <a:lnTo>
                    <a:pt x="727033" y="4954018"/>
                  </a:lnTo>
                  <a:lnTo>
                    <a:pt x="758644" y="4953127"/>
                  </a:lnTo>
                  <a:lnTo>
                    <a:pt x="790254" y="4952153"/>
                  </a:lnTo>
                  <a:lnTo>
                    <a:pt x="821864" y="4951088"/>
                  </a:lnTo>
                  <a:lnTo>
                    <a:pt x="853474" y="4949922"/>
                  </a:lnTo>
                  <a:lnTo>
                    <a:pt x="885084" y="4948648"/>
                  </a:lnTo>
                  <a:lnTo>
                    <a:pt x="916694" y="4947253"/>
                  </a:lnTo>
                  <a:lnTo>
                    <a:pt x="948305" y="4945729"/>
                  </a:lnTo>
                  <a:lnTo>
                    <a:pt x="979915" y="4944061"/>
                  </a:lnTo>
                  <a:lnTo>
                    <a:pt x="1011525" y="4942238"/>
                  </a:lnTo>
                  <a:lnTo>
                    <a:pt x="1043135" y="4940244"/>
                  </a:lnTo>
                  <a:lnTo>
                    <a:pt x="1074745" y="4938063"/>
                  </a:lnTo>
                  <a:lnTo>
                    <a:pt x="1106355" y="4935680"/>
                  </a:lnTo>
                  <a:lnTo>
                    <a:pt x="1137966" y="4933074"/>
                  </a:lnTo>
                  <a:lnTo>
                    <a:pt x="1169576" y="4930226"/>
                  </a:lnTo>
                  <a:lnTo>
                    <a:pt x="1201186" y="4927113"/>
                  </a:lnTo>
                  <a:lnTo>
                    <a:pt x="1232796" y="4923711"/>
                  </a:lnTo>
                  <a:lnTo>
                    <a:pt x="1264406" y="4919994"/>
                  </a:lnTo>
                  <a:lnTo>
                    <a:pt x="1296016" y="4915933"/>
                  </a:lnTo>
                  <a:lnTo>
                    <a:pt x="1327627" y="4911498"/>
                  </a:lnTo>
                  <a:lnTo>
                    <a:pt x="1359237" y="4906653"/>
                  </a:lnTo>
                  <a:lnTo>
                    <a:pt x="1390847" y="4901364"/>
                  </a:lnTo>
                  <a:lnTo>
                    <a:pt x="1422457" y="4895590"/>
                  </a:lnTo>
                  <a:lnTo>
                    <a:pt x="1454067" y="4889289"/>
                  </a:lnTo>
                  <a:lnTo>
                    <a:pt x="1485677" y="4882413"/>
                  </a:lnTo>
                  <a:lnTo>
                    <a:pt x="1517288" y="4874914"/>
                  </a:lnTo>
                  <a:lnTo>
                    <a:pt x="1548898" y="4866737"/>
                  </a:lnTo>
                  <a:lnTo>
                    <a:pt x="1580508" y="4857823"/>
                  </a:lnTo>
                  <a:lnTo>
                    <a:pt x="1612118" y="4848111"/>
                  </a:lnTo>
                  <a:lnTo>
                    <a:pt x="1643728" y="4837533"/>
                  </a:lnTo>
                  <a:lnTo>
                    <a:pt x="1675338" y="4826018"/>
                  </a:lnTo>
                  <a:lnTo>
                    <a:pt x="1706949" y="4813488"/>
                  </a:lnTo>
                  <a:lnTo>
                    <a:pt x="1738559" y="4799862"/>
                  </a:lnTo>
                  <a:lnTo>
                    <a:pt x="1770169" y="4785052"/>
                  </a:lnTo>
                  <a:lnTo>
                    <a:pt x="1801779" y="4768967"/>
                  </a:lnTo>
                  <a:lnTo>
                    <a:pt x="1833389" y="4751507"/>
                  </a:lnTo>
                  <a:lnTo>
                    <a:pt x="1864999" y="4732572"/>
                  </a:lnTo>
                  <a:lnTo>
                    <a:pt x="1896610" y="4712051"/>
                  </a:lnTo>
                  <a:lnTo>
                    <a:pt x="1928220" y="4689834"/>
                  </a:lnTo>
                  <a:lnTo>
                    <a:pt x="1959830" y="4665803"/>
                  </a:lnTo>
                  <a:lnTo>
                    <a:pt x="1991440" y="4639836"/>
                  </a:lnTo>
                  <a:lnTo>
                    <a:pt x="2023050" y="4611810"/>
                  </a:lnTo>
                  <a:lnTo>
                    <a:pt x="2054660" y="4581599"/>
                  </a:lnTo>
                  <a:lnTo>
                    <a:pt x="2086271" y="4549074"/>
                  </a:lnTo>
                  <a:lnTo>
                    <a:pt x="2117881" y="4514106"/>
                  </a:lnTo>
                  <a:lnTo>
                    <a:pt x="2149491" y="4476571"/>
                  </a:lnTo>
                  <a:lnTo>
                    <a:pt x="2181101" y="4436342"/>
                  </a:lnTo>
                  <a:lnTo>
                    <a:pt x="2212711" y="4393302"/>
                  </a:lnTo>
                  <a:lnTo>
                    <a:pt x="2244321" y="4347338"/>
                  </a:lnTo>
                  <a:lnTo>
                    <a:pt x="2275932" y="4298345"/>
                  </a:lnTo>
                  <a:lnTo>
                    <a:pt x="2307542" y="4246232"/>
                  </a:lnTo>
                  <a:lnTo>
                    <a:pt x="2339152" y="4190919"/>
                  </a:lnTo>
                  <a:lnTo>
                    <a:pt x="2370762" y="4132343"/>
                  </a:lnTo>
                  <a:lnTo>
                    <a:pt x="2402372" y="4070460"/>
                  </a:lnTo>
                  <a:lnTo>
                    <a:pt x="2433982" y="4005245"/>
                  </a:lnTo>
                  <a:lnTo>
                    <a:pt x="2465593" y="3936695"/>
                  </a:lnTo>
                  <a:lnTo>
                    <a:pt x="2497203" y="3864834"/>
                  </a:lnTo>
                  <a:lnTo>
                    <a:pt x="2528813" y="3789710"/>
                  </a:lnTo>
                  <a:lnTo>
                    <a:pt x="2560423" y="3711394"/>
                  </a:lnTo>
                  <a:lnTo>
                    <a:pt x="2592033" y="3629989"/>
                  </a:lnTo>
                  <a:lnTo>
                    <a:pt x="2623644" y="3545621"/>
                  </a:lnTo>
                  <a:lnTo>
                    <a:pt x="2655254" y="3458442"/>
                  </a:lnTo>
                  <a:lnTo>
                    <a:pt x="2686864" y="3368627"/>
                  </a:lnTo>
                  <a:lnTo>
                    <a:pt x="2718474" y="3276375"/>
                  </a:lnTo>
                  <a:lnTo>
                    <a:pt x="2750084" y="3181903"/>
                  </a:lnTo>
                  <a:lnTo>
                    <a:pt x="2781694" y="3085448"/>
                  </a:lnTo>
                  <a:lnTo>
                    <a:pt x="2813305" y="2987258"/>
                  </a:lnTo>
                  <a:lnTo>
                    <a:pt x="2844915" y="2887597"/>
                  </a:lnTo>
                  <a:lnTo>
                    <a:pt x="2876525" y="2786737"/>
                  </a:lnTo>
                  <a:lnTo>
                    <a:pt x="2908135" y="2684957"/>
                  </a:lnTo>
                  <a:lnTo>
                    <a:pt x="2939745" y="2582542"/>
                  </a:lnTo>
                  <a:lnTo>
                    <a:pt x="2971355" y="2479780"/>
                  </a:lnTo>
                  <a:lnTo>
                    <a:pt x="3002966" y="2376964"/>
                  </a:lnTo>
                  <a:lnTo>
                    <a:pt x="3034576" y="2274382"/>
                  </a:lnTo>
                  <a:lnTo>
                    <a:pt x="3066186" y="2172326"/>
                  </a:lnTo>
                  <a:lnTo>
                    <a:pt x="3097796" y="2071082"/>
                  </a:lnTo>
                  <a:lnTo>
                    <a:pt x="3129406" y="1970935"/>
                  </a:lnTo>
                  <a:lnTo>
                    <a:pt x="3161016" y="1872159"/>
                  </a:lnTo>
                  <a:lnTo>
                    <a:pt x="3192627" y="1775023"/>
                  </a:lnTo>
                  <a:lnTo>
                    <a:pt x="3224237" y="1679785"/>
                  </a:lnTo>
                  <a:lnTo>
                    <a:pt x="3255847" y="1586686"/>
                  </a:lnTo>
                  <a:lnTo>
                    <a:pt x="3287457" y="1495953"/>
                  </a:lnTo>
                  <a:lnTo>
                    <a:pt x="3319067" y="1407795"/>
                  </a:lnTo>
                  <a:lnTo>
                    <a:pt x="3350677" y="1322396"/>
                  </a:lnTo>
                  <a:lnTo>
                    <a:pt x="3382288" y="1239919"/>
                  </a:lnTo>
                  <a:lnTo>
                    <a:pt x="3413898" y="1160502"/>
                  </a:lnTo>
                  <a:lnTo>
                    <a:pt x="3445508" y="1084256"/>
                  </a:lnTo>
                  <a:lnTo>
                    <a:pt x="3477118" y="1011264"/>
                  </a:lnTo>
                  <a:lnTo>
                    <a:pt x="3508728" y="941585"/>
                  </a:lnTo>
                  <a:lnTo>
                    <a:pt x="3540338" y="875250"/>
                  </a:lnTo>
                  <a:lnTo>
                    <a:pt x="3571949" y="812266"/>
                  </a:lnTo>
                  <a:lnTo>
                    <a:pt x="3603559" y="752616"/>
                  </a:lnTo>
                  <a:lnTo>
                    <a:pt x="3635169" y="696261"/>
                  </a:lnTo>
                  <a:lnTo>
                    <a:pt x="3666779" y="643145"/>
                  </a:lnTo>
                  <a:lnTo>
                    <a:pt x="3698389" y="593192"/>
                  </a:lnTo>
                  <a:lnTo>
                    <a:pt x="3729999" y="546314"/>
                  </a:lnTo>
                  <a:lnTo>
                    <a:pt x="3761610" y="502410"/>
                  </a:lnTo>
                  <a:lnTo>
                    <a:pt x="3793220" y="461368"/>
                  </a:lnTo>
                  <a:lnTo>
                    <a:pt x="3824830" y="423070"/>
                  </a:lnTo>
                  <a:lnTo>
                    <a:pt x="3856440" y="387393"/>
                  </a:lnTo>
                  <a:lnTo>
                    <a:pt x="3888050" y="354209"/>
                  </a:lnTo>
                  <a:lnTo>
                    <a:pt x="3919660" y="323390"/>
                  </a:lnTo>
                  <a:lnTo>
                    <a:pt x="3951271" y="294805"/>
                  </a:lnTo>
                  <a:lnTo>
                    <a:pt x="3982881" y="268326"/>
                  </a:lnTo>
                  <a:lnTo>
                    <a:pt x="4014491" y="243827"/>
                  </a:lnTo>
                  <a:lnTo>
                    <a:pt x="4046101" y="221186"/>
                  </a:lnTo>
                  <a:lnTo>
                    <a:pt x="4077711" y="200282"/>
                  </a:lnTo>
                  <a:lnTo>
                    <a:pt x="4109321" y="181000"/>
                  </a:lnTo>
                  <a:lnTo>
                    <a:pt x="4140932" y="163230"/>
                  </a:lnTo>
                  <a:lnTo>
                    <a:pt x="4172542" y="146867"/>
                  </a:lnTo>
                  <a:lnTo>
                    <a:pt x="4204152" y="131810"/>
                  </a:lnTo>
                  <a:lnTo>
                    <a:pt x="4235762" y="117965"/>
                  </a:lnTo>
                  <a:lnTo>
                    <a:pt x="4267372" y="105242"/>
                  </a:lnTo>
                  <a:lnTo>
                    <a:pt x="4298982" y="93557"/>
                  </a:lnTo>
                  <a:lnTo>
                    <a:pt x="4330593" y="82831"/>
                  </a:lnTo>
                  <a:lnTo>
                    <a:pt x="4362203" y="72990"/>
                  </a:lnTo>
                  <a:lnTo>
                    <a:pt x="4393813" y="63966"/>
                  </a:lnTo>
                  <a:lnTo>
                    <a:pt x="4425423" y="55693"/>
                  </a:lnTo>
                  <a:lnTo>
                    <a:pt x="4457033" y="48113"/>
                  </a:lnTo>
                  <a:lnTo>
                    <a:pt x="4488643" y="41169"/>
                  </a:lnTo>
                  <a:lnTo>
                    <a:pt x="4520254" y="34811"/>
                  </a:lnTo>
                  <a:lnTo>
                    <a:pt x="4551864" y="28990"/>
                  </a:lnTo>
                  <a:lnTo>
                    <a:pt x="4583474" y="23663"/>
                  </a:lnTo>
                  <a:lnTo>
                    <a:pt x="4615084" y="18789"/>
                  </a:lnTo>
                  <a:lnTo>
                    <a:pt x="4646694" y="14330"/>
                  </a:lnTo>
                  <a:lnTo>
                    <a:pt x="4678304" y="10253"/>
                  </a:lnTo>
                  <a:lnTo>
                    <a:pt x="4709915" y="6524"/>
                  </a:lnTo>
                  <a:lnTo>
                    <a:pt x="4741525" y="3115"/>
                  </a:lnTo>
                  <a:lnTo>
                    <a:pt x="4773135" y="0"/>
                  </a:lnTo>
                  <a:lnTo>
                    <a:pt x="4773135" y="9416"/>
                  </a:lnTo>
                  <a:lnTo>
                    <a:pt x="4741525" y="13342"/>
                  </a:lnTo>
                  <a:lnTo>
                    <a:pt x="4709915" y="17628"/>
                  </a:lnTo>
                  <a:lnTo>
                    <a:pt x="4678304" y="22307"/>
                  </a:lnTo>
                  <a:lnTo>
                    <a:pt x="4646694" y="27413"/>
                  </a:lnTo>
                  <a:lnTo>
                    <a:pt x="4615084" y="32986"/>
                  </a:lnTo>
                  <a:lnTo>
                    <a:pt x="4583474" y="39065"/>
                  </a:lnTo>
                  <a:lnTo>
                    <a:pt x="4551864" y="45696"/>
                  </a:lnTo>
                  <a:lnTo>
                    <a:pt x="4520254" y="52926"/>
                  </a:lnTo>
                  <a:lnTo>
                    <a:pt x="4488643" y="60806"/>
                  </a:lnTo>
                  <a:lnTo>
                    <a:pt x="4457033" y="69392"/>
                  </a:lnTo>
                  <a:lnTo>
                    <a:pt x="4425423" y="78745"/>
                  </a:lnTo>
                  <a:lnTo>
                    <a:pt x="4393813" y="88927"/>
                  </a:lnTo>
                  <a:lnTo>
                    <a:pt x="4362203" y="100009"/>
                  </a:lnTo>
                  <a:lnTo>
                    <a:pt x="4330593" y="112063"/>
                  </a:lnTo>
                  <a:lnTo>
                    <a:pt x="4298982" y="125168"/>
                  </a:lnTo>
                  <a:lnTo>
                    <a:pt x="4267372" y="139408"/>
                  </a:lnTo>
                  <a:lnTo>
                    <a:pt x="4235762" y="154870"/>
                  </a:lnTo>
                  <a:lnTo>
                    <a:pt x="4204152" y="171649"/>
                  </a:lnTo>
                  <a:lnTo>
                    <a:pt x="4172542" y="189843"/>
                  </a:lnTo>
                  <a:lnTo>
                    <a:pt x="4140932" y="209556"/>
                  </a:lnTo>
                  <a:lnTo>
                    <a:pt x="4109321" y="230896"/>
                  </a:lnTo>
                  <a:lnTo>
                    <a:pt x="4077711" y="253977"/>
                  </a:lnTo>
                  <a:lnTo>
                    <a:pt x="4046101" y="278915"/>
                  </a:lnTo>
                  <a:lnTo>
                    <a:pt x="4014491" y="305831"/>
                  </a:lnTo>
                  <a:lnTo>
                    <a:pt x="3982881" y="334847"/>
                  </a:lnTo>
                  <a:lnTo>
                    <a:pt x="3951271" y="366088"/>
                  </a:lnTo>
                  <a:lnTo>
                    <a:pt x="3919660" y="399679"/>
                  </a:lnTo>
                  <a:lnTo>
                    <a:pt x="3888050" y="435746"/>
                  </a:lnTo>
                  <a:lnTo>
                    <a:pt x="3856440" y="474411"/>
                  </a:lnTo>
                  <a:lnTo>
                    <a:pt x="3824830" y="515793"/>
                  </a:lnTo>
                  <a:lnTo>
                    <a:pt x="3793220" y="560006"/>
                  </a:lnTo>
                  <a:lnTo>
                    <a:pt x="3761610" y="607155"/>
                  </a:lnTo>
                  <a:lnTo>
                    <a:pt x="3729999" y="657336"/>
                  </a:lnTo>
                  <a:lnTo>
                    <a:pt x="3698389" y="710634"/>
                  </a:lnTo>
                  <a:lnTo>
                    <a:pt x="3666779" y="767118"/>
                  </a:lnTo>
                  <a:lnTo>
                    <a:pt x="3635169" y="826841"/>
                  </a:lnTo>
                  <a:lnTo>
                    <a:pt x="3603559" y="889839"/>
                  </a:lnTo>
                  <a:lnTo>
                    <a:pt x="3571949" y="956124"/>
                  </a:lnTo>
                  <a:lnTo>
                    <a:pt x="3540338" y="1025687"/>
                  </a:lnTo>
                  <a:lnTo>
                    <a:pt x="3508728" y="1098495"/>
                  </a:lnTo>
                  <a:lnTo>
                    <a:pt x="3477118" y="1174490"/>
                  </a:lnTo>
                  <a:lnTo>
                    <a:pt x="3445508" y="1253589"/>
                  </a:lnTo>
                  <a:lnTo>
                    <a:pt x="3413898" y="1335681"/>
                  </a:lnTo>
                  <a:lnTo>
                    <a:pt x="3382288" y="1420631"/>
                  </a:lnTo>
                  <a:lnTo>
                    <a:pt x="3350677" y="1508282"/>
                  </a:lnTo>
                  <a:lnTo>
                    <a:pt x="3319067" y="1598452"/>
                  </a:lnTo>
                  <a:lnTo>
                    <a:pt x="3287457" y="1690939"/>
                  </a:lnTo>
                  <a:lnTo>
                    <a:pt x="3255847" y="1785523"/>
                  </a:lnTo>
                  <a:lnTo>
                    <a:pt x="3224237" y="1881967"/>
                  </a:lnTo>
                  <a:lnTo>
                    <a:pt x="3192627" y="1980023"/>
                  </a:lnTo>
                  <a:lnTo>
                    <a:pt x="3161016" y="2079429"/>
                  </a:lnTo>
                  <a:lnTo>
                    <a:pt x="3129406" y="2179918"/>
                  </a:lnTo>
                  <a:lnTo>
                    <a:pt x="3097796" y="2281213"/>
                  </a:lnTo>
                  <a:lnTo>
                    <a:pt x="3066186" y="2383034"/>
                  </a:lnTo>
                  <a:lnTo>
                    <a:pt x="3034576" y="2485100"/>
                  </a:lnTo>
                  <a:lnTo>
                    <a:pt x="3002966" y="2587124"/>
                  </a:lnTo>
                  <a:lnTo>
                    <a:pt x="2971355" y="2688824"/>
                  </a:lnTo>
                  <a:lnTo>
                    <a:pt x="2939745" y="2789916"/>
                  </a:lnTo>
                  <a:lnTo>
                    <a:pt x="2908135" y="2890121"/>
                  </a:lnTo>
                  <a:lnTo>
                    <a:pt x="2876525" y="2989164"/>
                  </a:lnTo>
                  <a:lnTo>
                    <a:pt x="2844915" y="3086777"/>
                  </a:lnTo>
                  <a:lnTo>
                    <a:pt x="2813305" y="3182701"/>
                  </a:lnTo>
                  <a:lnTo>
                    <a:pt x="2781694" y="3276687"/>
                  </a:lnTo>
                  <a:lnTo>
                    <a:pt x="2750084" y="3368504"/>
                  </a:lnTo>
                  <a:lnTo>
                    <a:pt x="2718474" y="3457934"/>
                  </a:lnTo>
                  <a:lnTo>
                    <a:pt x="2686864" y="3544779"/>
                  </a:lnTo>
                  <a:lnTo>
                    <a:pt x="2655254" y="3628863"/>
                  </a:lnTo>
                  <a:lnTo>
                    <a:pt x="2623644" y="3710034"/>
                  </a:lnTo>
                  <a:lnTo>
                    <a:pt x="2592033" y="3788162"/>
                  </a:lnTo>
                  <a:lnTo>
                    <a:pt x="2560423" y="3863144"/>
                  </a:lnTo>
                  <a:lnTo>
                    <a:pt x="2528813" y="3934905"/>
                  </a:lnTo>
                  <a:lnTo>
                    <a:pt x="2497203" y="4003394"/>
                  </a:lnTo>
                  <a:lnTo>
                    <a:pt x="2465593" y="4068583"/>
                  </a:lnTo>
                  <a:lnTo>
                    <a:pt x="2433982" y="4130472"/>
                  </a:lnTo>
                  <a:lnTo>
                    <a:pt x="2402372" y="4189081"/>
                  </a:lnTo>
                  <a:lnTo>
                    <a:pt x="2370762" y="4244451"/>
                  </a:lnTo>
                  <a:lnTo>
                    <a:pt x="2339152" y="4296641"/>
                  </a:lnTo>
                  <a:lnTo>
                    <a:pt x="2307542" y="4345726"/>
                  </a:lnTo>
                  <a:lnTo>
                    <a:pt x="2275932" y="4391796"/>
                  </a:lnTo>
                  <a:lnTo>
                    <a:pt x="2244321" y="4434951"/>
                  </a:lnTo>
                  <a:lnTo>
                    <a:pt x="2212711" y="4475301"/>
                  </a:lnTo>
                  <a:lnTo>
                    <a:pt x="2181101" y="4512961"/>
                  </a:lnTo>
                  <a:lnTo>
                    <a:pt x="2149491" y="4548055"/>
                  </a:lnTo>
                  <a:lnTo>
                    <a:pt x="2117881" y="4580706"/>
                  </a:lnTo>
                  <a:lnTo>
                    <a:pt x="2086271" y="4611042"/>
                  </a:lnTo>
                  <a:lnTo>
                    <a:pt x="2054660" y="4639188"/>
                  </a:lnTo>
                  <a:lnTo>
                    <a:pt x="2023050" y="4665269"/>
                  </a:lnTo>
                  <a:lnTo>
                    <a:pt x="1991440" y="4689411"/>
                  </a:lnTo>
                  <a:lnTo>
                    <a:pt x="1959830" y="4711731"/>
                  </a:lnTo>
                  <a:lnTo>
                    <a:pt x="1928220" y="4732348"/>
                  </a:lnTo>
                  <a:lnTo>
                    <a:pt x="1896610" y="4751374"/>
                  </a:lnTo>
                  <a:lnTo>
                    <a:pt x="1864999" y="4768915"/>
                  </a:lnTo>
                  <a:lnTo>
                    <a:pt x="1833389" y="4785076"/>
                  </a:lnTo>
                  <a:lnTo>
                    <a:pt x="1801779" y="4799954"/>
                  </a:lnTo>
                  <a:lnTo>
                    <a:pt x="1770169" y="4813641"/>
                  </a:lnTo>
                  <a:lnTo>
                    <a:pt x="1738559" y="4826225"/>
                  </a:lnTo>
                  <a:lnTo>
                    <a:pt x="1706949" y="4837787"/>
                  </a:lnTo>
                  <a:lnTo>
                    <a:pt x="1675338" y="4848406"/>
                  </a:lnTo>
                  <a:lnTo>
                    <a:pt x="1643728" y="4858154"/>
                  </a:lnTo>
                  <a:lnTo>
                    <a:pt x="1612118" y="4867097"/>
                  </a:lnTo>
                  <a:lnTo>
                    <a:pt x="1580508" y="4875300"/>
                  </a:lnTo>
                  <a:lnTo>
                    <a:pt x="1548898" y="4882819"/>
                  </a:lnTo>
                  <a:lnTo>
                    <a:pt x="1517288" y="4889711"/>
                  </a:lnTo>
                  <a:lnTo>
                    <a:pt x="1485677" y="4896024"/>
                  </a:lnTo>
                  <a:lnTo>
                    <a:pt x="1454067" y="4901807"/>
                  </a:lnTo>
                  <a:lnTo>
                    <a:pt x="1422457" y="4907101"/>
                  </a:lnTo>
                  <a:lnTo>
                    <a:pt x="1390847" y="4911948"/>
                  </a:lnTo>
                  <a:lnTo>
                    <a:pt x="1359237" y="4916383"/>
                  </a:lnTo>
                  <a:lnTo>
                    <a:pt x="1327627" y="4920442"/>
                  </a:lnTo>
                  <a:lnTo>
                    <a:pt x="1296016" y="4924154"/>
                  </a:lnTo>
                  <a:lnTo>
                    <a:pt x="1264406" y="4927550"/>
                  </a:lnTo>
                  <a:lnTo>
                    <a:pt x="1232796" y="4930655"/>
                  </a:lnTo>
                  <a:lnTo>
                    <a:pt x="1201186" y="4933495"/>
                  </a:lnTo>
                  <a:lnTo>
                    <a:pt x="1169576" y="4936091"/>
                  </a:lnTo>
                  <a:lnTo>
                    <a:pt x="1137966" y="4938463"/>
                  </a:lnTo>
                  <a:lnTo>
                    <a:pt x="1106355" y="4940632"/>
                  </a:lnTo>
                  <a:lnTo>
                    <a:pt x="1074745" y="4942614"/>
                  </a:lnTo>
                  <a:lnTo>
                    <a:pt x="1043135" y="4944425"/>
                  </a:lnTo>
                  <a:lnTo>
                    <a:pt x="1011525" y="4946080"/>
                  </a:lnTo>
                  <a:lnTo>
                    <a:pt x="979915" y="4947592"/>
                  </a:lnTo>
                  <a:lnTo>
                    <a:pt x="948305" y="4948973"/>
                  </a:lnTo>
                  <a:lnTo>
                    <a:pt x="916694" y="4950234"/>
                  </a:lnTo>
                  <a:lnTo>
                    <a:pt x="885084" y="4951387"/>
                  </a:lnTo>
                  <a:lnTo>
                    <a:pt x="853474" y="4952439"/>
                  </a:lnTo>
                  <a:lnTo>
                    <a:pt x="821864" y="4953401"/>
                  </a:lnTo>
                  <a:lnTo>
                    <a:pt x="790254" y="4954279"/>
                  </a:lnTo>
                  <a:lnTo>
                    <a:pt x="758644" y="4955080"/>
                  </a:lnTo>
                  <a:lnTo>
                    <a:pt x="727033" y="4955813"/>
                  </a:lnTo>
                  <a:lnTo>
                    <a:pt x="695423" y="4956481"/>
                  </a:lnTo>
                  <a:lnTo>
                    <a:pt x="663813" y="4957092"/>
                  </a:lnTo>
                  <a:lnTo>
                    <a:pt x="632203" y="4957649"/>
                  </a:lnTo>
                  <a:lnTo>
                    <a:pt x="600593" y="4958158"/>
                  </a:lnTo>
                  <a:lnTo>
                    <a:pt x="568983" y="4958622"/>
                  </a:lnTo>
                  <a:lnTo>
                    <a:pt x="537372" y="4959046"/>
                  </a:lnTo>
                  <a:lnTo>
                    <a:pt x="505762" y="4959434"/>
                  </a:lnTo>
                  <a:lnTo>
                    <a:pt x="474152" y="4959787"/>
                  </a:lnTo>
                  <a:lnTo>
                    <a:pt x="442542" y="4960110"/>
                  </a:lnTo>
                  <a:lnTo>
                    <a:pt x="410932" y="4960404"/>
                  </a:lnTo>
                  <a:lnTo>
                    <a:pt x="379322" y="4960673"/>
                  </a:lnTo>
                  <a:lnTo>
                    <a:pt x="347711" y="4960919"/>
                  </a:lnTo>
                  <a:lnTo>
                    <a:pt x="316101" y="4961143"/>
                  </a:lnTo>
                  <a:lnTo>
                    <a:pt x="284491" y="4961347"/>
                  </a:lnTo>
                  <a:lnTo>
                    <a:pt x="252881" y="4961534"/>
                  </a:lnTo>
                  <a:lnTo>
                    <a:pt x="221271" y="4961705"/>
                  </a:lnTo>
                  <a:lnTo>
                    <a:pt x="189661" y="4961860"/>
                  </a:lnTo>
                  <a:lnTo>
                    <a:pt x="158050" y="4962002"/>
                  </a:lnTo>
                  <a:lnTo>
                    <a:pt x="126440" y="4962132"/>
                  </a:lnTo>
                  <a:lnTo>
                    <a:pt x="94830" y="4962250"/>
                  </a:lnTo>
                  <a:lnTo>
                    <a:pt x="63220" y="4962358"/>
                  </a:lnTo>
                  <a:lnTo>
                    <a:pt x="31610" y="4962456"/>
                  </a:lnTo>
                  <a:lnTo>
                    <a:pt x="0" y="4962546"/>
                  </a:lnTo>
                  <a:close/>
                </a:path>
              </a:pathLst>
            </a:custGeom>
            <a:solidFill>
              <a:srgbClr val="00BA5D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199579" y="1140612"/>
              <a:ext cx="4773135" cy="4962288"/>
            </a:xfrm>
            <a:custGeom>
              <a:avLst/>
              <a:pathLst>
                <a:path w="4773135" h="4962288">
                  <a:moveTo>
                    <a:pt x="0" y="4962288"/>
                  </a:moveTo>
                  <a:lnTo>
                    <a:pt x="31610" y="4962176"/>
                  </a:lnTo>
                  <a:lnTo>
                    <a:pt x="63220" y="4962052"/>
                  </a:lnTo>
                  <a:lnTo>
                    <a:pt x="94830" y="4961918"/>
                  </a:lnTo>
                  <a:lnTo>
                    <a:pt x="126440" y="4961770"/>
                  </a:lnTo>
                  <a:lnTo>
                    <a:pt x="158050" y="4961609"/>
                  </a:lnTo>
                  <a:lnTo>
                    <a:pt x="189661" y="4961432"/>
                  </a:lnTo>
                  <a:lnTo>
                    <a:pt x="221271" y="4961239"/>
                  </a:lnTo>
                  <a:lnTo>
                    <a:pt x="252881" y="4961028"/>
                  </a:lnTo>
                  <a:lnTo>
                    <a:pt x="284491" y="4960797"/>
                  </a:lnTo>
                  <a:lnTo>
                    <a:pt x="316101" y="4960544"/>
                  </a:lnTo>
                  <a:lnTo>
                    <a:pt x="347711" y="4960267"/>
                  </a:lnTo>
                  <a:lnTo>
                    <a:pt x="379322" y="4959964"/>
                  </a:lnTo>
                  <a:lnTo>
                    <a:pt x="410932" y="4959633"/>
                  </a:lnTo>
                  <a:lnTo>
                    <a:pt x="442542" y="4959270"/>
                  </a:lnTo>
                  <a:lnTo>
                    <a:pt x="474152" y="4958874"/>
                  </a:lnTo>
                  <a:lnTo>
                    <a:pt x="505762" y="4958440"/>
                  </a:lnTo>
                  <a:lnTo>
                    <a:pt x="537372" y="4957965"/>
                  </a:lnTo>
                  <a:lnTo>
                    <a:pt x="568983" y="4957446"/>
                  </a:lnTo>
                  <a:lnTo>
                    <a:pt x="600593" y="4956877"/>
                  </a:lnTo>
                  <a:lnTo>
                    <a:pt x="632203" y="4956256"/>
                  </a:lnTo>
                  <a:lnTo>
                    <a:pt x="663813" y="4955576"/>
                  </a:lnTo>
                  <a:lnTo>
                    <a:pt x="695423" y="4954832"/>
                  </a:lnTo>
                  <a:lnTo>
                    <a:pt x="727033" y="4954018"/>
                  </a:lnTo>
                  <a:lnTo>
                    <a:pt x="758644" y="4953127"/>
                  </a:lnTo>
                  <a:lnTo>
                    <a:pt x="790254" y="4952153"/>
                  </a:lnTo>
                  <a:lnTo>
                    <a:pt x="821864" y="4951088"/>
                  </a:lnTo>
                  <a:lnTo>
                    <a:pt x="853474" y="4949922"/>
                  </a:lnTo>
                  <a:lnTo>
                    <a:pt x="885084" y="4948648"/>
                  </a:lnTo>
                  <a:lnTo>
                    <a:pt x="916694" y="4947253"/>
                  </a:lnTo>
                  <a:lnTo>
                    <a:pt x="948305" y="4945729"/>
                  </a:lnTo>
                  <a:lnTo>
                    <a:pt x="979915" y="4944061"/>
                  </a:lnTo>
                  <a:lnTo>
                    <a:pt x="1011525" y="4942238"/>
                  </a:lnTo>
                  <a:lnTo>
                    <a:pt x="1043135" y="4940244"/>
                  </a:lnTo>
                  <a:lnTo>
                    <a:pt x="1074745" y="4938063"/>
                  </a:lnTo>
                  <a:lnTo>
                    <a:pt x="1106355" y="4935680"/>
                  </a:lnTo>
                  <a:lnTo>
                    <a:pt x="1137966" y="4933074"/>
                  </a:lnTo>
                  <a:lnTo>
                    <a:pt x="1169576" y="4930226"/>
                  </a:lnTo>
                  <a:lnTo>
                    <a:pt x="1201186" y="4927113"/>
                  </a:lnTo>
                  <a:lnTo>
                    <a:pt x="1232796" y="4923711"/>
                  </a:lnTo>
                  <a:lnTo>
                    <a:pt x="1264406" y="4919994"/>
                  </a:lnTo>
                  <a:lnTo>
                    <a:pt x="1296016" y="4915933"/>
                  </a:lnTo>
                  <a:lnTo>
                    <a:pt x="1327627" y="4911498"/>
                  </a:lnTo>
                  <a:lnTo>
                    <a:pt x="1359237" y="4906653"/>
                  </a:lnTo>
                  <a:lnTo>
                    <a:pt x="1390847" y="4901364"/>
                  </a:lnTo>
                  <a:lnTo>
                    <a:pt x="1422457" y="4895590"/>
                  </a:lnTo>
                  <a:lnTo>
                    <a:pt x="1454067" y="4889289"/>
                  </a:lnTo>
                  <a:lnTo>
                    <a:pt x="1485677" y="4882413"/>
                  </a:lnTo>
                  <a:lnTo>
                    <a:pt x="1517288" y="4874914"/>
                  </a:lnTo>
                  <a:lnTo>
                    <a:pt x="1548898" y="4866737"/>
                  </a:lnTo>
                  <a:lnTo>
                    <a:pt x="1580508" y="4857823"/>
                  </a:lnTo>
                  <a:lnTo>
                    <a:pt x="1612118" y="4848111"/>
                  </a:lnTo>
                  <a:lnTo>
                    <a:pt x="1643728" y="4837533"/>
                  </a:lnTo>
                  <a:lnTo>
                    <a:pt x="1675338" y="4826018"/>
                  </a:lnTo>
                  <a:lnTo>
                    <a:pt x="1706949" y="4813488"/>
                  </a:lnTo>
                  <a:lnTo>
                    <a:pt x="1738559" y="4799862"/>
                  </a:lnTo>
                  <a:lnTo>
                    <a:pt x="1770169" y="4785052"/>
                  </a:lnTo>
                  <a:lnTo>
                    <a:pt x="1801779" y="4768967"/>
                  </a:lnTo>
                  <a:lnTo>
                    <a:pt x="1833389" y="4751507"/>
                  </a:lnTo>
                  <a:lnTo>
                    <a:pt x="1864999" y="4732572"/>
                  </a:lnTo>
                  <a:lnTo>
                    <a:pt x="1896610" y="4712051"/>
                  </a:lnTo>
                  <a:lnTo>
                    <a:pt x="1928220" y="4689834"/>
                  </a:lnTo>
                  <a:lnTo>
                    <a:pt x="1959830" y="4665803"/>
                  </a:lnTo>
                  <a:lnTo>
                    <a:pt x="1991440" y="4639836"/>
                  </a:lnTo>
                  <a:lnTo>
                    <a:pt x="2023050" y="4611810"/>
                  </a:lnTo>
                  <a:lnTo>
                    <a:pt x="2054660" y="4581599"/>
                  </a:lnTo>
                  <a:lnTo>
                    <a:pt x="2086271" y="4549074"/>
                  </a:lnTo>
                  <a:lnTo>
                    <a:pt x="2117881" y="4514106"/>
                  </a:lnTo>
                  <a:lnTo>
                    <a:pt x="2149491" y="4476571"/>
                  </a:lnTo>
                  <a:lnTo>
                    <a:pt x="2181101" y="4436342"/>
                  </a:lnTo>
                  <a:lnTo>
                    <a:pt x="2212711" y="4393302"/>
                  </a:lnTo>
                  <a:lnTo>
                    <a:pt x="2244321" y="4347338"/>
                  </a:lnTo>
                  <a:lnTo>
                    <a:pt x="2275932" y="4298345"/>
                  </a:lnTo>
                  <a:lnTo>
                    <a:pt x="2307542" y="4246232"/>
                  </a:lnTo>
                  <a:lnTo>
                    <a:pt x="2339152" y="4190919"/>
                  </a:lnTo>
                  <a:lnTo>
                    <a:pt x="2370762" y="4132343"/>
                  </a:lnTo>
                  <a:lnTo>
                    <a:pt x="2402372" y="4070460"/>
                  </a:lnTo>
                  <a:lnTo>
                    <a:pt x="2433982" y="4005245"/>
                  </a:lnTo>
                  <a:lnTo>
                    <a:pt x="2465593" y="3936695"/>
                  </a:lnTo>
                  <a:lnTo>
                    <a:pt x="2497203" y="3864834"/>
                  </a:lnTo>
                  <a:lnTo>
                    <a:pt x="2528813" y="3789710"/>
                  </a:lnTo>
                  <a:lnTo>
                    <a:pt x="2560423" y="3711394"/>
                  </a:lnTo>
                  <a:lnTo>
                    <a:pt x="2592033" y="3629989"/>
                  </a:lnTo>
                  <a:lnTo>
                    <a:pt x="2623644" y="3545621"/>
                  </a:lnTo>
                  <a:lnTo>
                    <a:pt x="2655254" y="3458442"/>
                  </a:lnTo>
                  <a:lnTo>
                    <a:pt x="2686864" y="3368627"/>
                  </a:lnTo>
                  <a:lnTo>
                    <a:pt x="2718474" y="3276375"/>
                  </a:lnTo>
                  <a:lnTo>
                    <a:pt x="2750084" y="3181903"/>
                  </a:lnTo>
                  <a:lnTo>
                    <a:pt x="2781694" y="3085448"/>
                  </a:lnTo>
                  <a:lnTo>
                    <a:pt x="2813305" y="2987258"/>
                  </a:lnTo>
                  <a:lnTo>
                    <a:pt x="2844915" y="2887597"/>
                  </a:lnTo>
                  <a:lnTo>
                    <a:pt x="2876525" y="2786737"/>
                  </a:lnTo>
                  <a:lnTo>
                    <a:pt x="2908135" y="2684957"/>
                  </a:lnTo>
                  <a:lnTo>
                    <a:pt x="2939745" y="2582542"/>
                  </a:lnTo>
                  <a:lnTo>
                    <a:pt x="2971355" y="2479780"/>
                  </a:lnTo>
                  <a:lnTo>
                    <a:pt x="3002966" y="2376964"/>
                  </a:lnTo>
                  <a:lnTo>
                    <a:pt x="3034576" y="2274382"/>
                  </a:lnTo>
                  <a:lnTo>
                    <a:pt x="3066186" y="2172326"/>
                  </a:lnTo>
                  <a:lnTo>
                    <a:pt x="3097796" y="2071082"/>
                  </a:lnTo>
                  <a:lnTo>
                    <a:pt x="3129406" y="1970935"/>
                  </a:lnTo>
                  <a:lnTo>
                    <a:pt x="3161016" y="1872159"/>
                  </a:lnTo>
                  <a:lnTo>
                    <a:pt x="3192627" y="1775023"/>
                  </a:lnTo>
                  <a:lnTo>
                    <a:pt x="3224237" y="1679785"/>
                  </a:lnTo>
                  <a:lnTo>
                    <a:pt x="3255847" y="1586686"/>
                  </a:lnTo>
                  <a:lnTo>
                    <a:pt x="3287457" y="1495953"/>
                  </a:lnTo>
                  <a:lnTo>
                    <a:pt x="3319067" y="1407795"/>
                  </a:lnTo>
                  <a:lnTo>
                    <a:pt x="3350677" y="1322396"/>
                  </a:lnTo>
                  <a:lnTo>
                    <a:pt x="3382288" y="1239919"/>
                  </a:lnTo>
                  <a:lnTo>
                    <a:pt x="3413898" y="1160502"/>
                  </a:lnTo>
                  <a:lnTo>
                    <a:pt x="3445508" y="1084256"/>
                  </a:lnTo>
                  <a:lnTo>
                    <a:pt x="3477118" y="1011264"/>
                  </a:lnTo>
                  <a:lnTo>
                    <a:pt x="3508728" y="941585"/>
                  </a:lnTo>
                  <a:lnTo>
                    <a:pt x="3540338" y="875250"/>
                  </a:lnTo>
                  <a:lnTo>
                    <a:pt x="3571949" y="812266"/>
                  </a:lnTo>
                  <a:lnTo>
                    <a:pt x="3603559" y="752616"/>
                  </a:lnTo>
                  <a:lnTo>
                    <a:pt x="3635169" y="696261"/>
                  </a:lnTo>
                  <a:lnTo>
                    <a:pt x="3666779" y="643145"/>
                  </a:lnTo>
                  <a:lnTo>
                    <a:pt x="3698389" y="593192"/>
                  </a:lnTo>
                  <a:lnTo>
                    <a:pt x="3729999" y="546314"/>
                  </a:lnTo>
                  <a:lnTo>
                    <a:pt x="3761610" y="502410"/>
                  </a:lnTo>
                  <a:lnTo>
                    <a:pt x="3793220" y="461368"/>
                  </a:lnTo>
                  <a:lnTo>
                    <a:pt x="3824830" y="423070"/>
                  </a:lnTo>
                  <a:lnTo>
                    <a:pt x="3856440" y="387393"/>
                  </a:lnTo>
                  <a:lnTo>
                    <a:pt x="3888050" y="354209"/>
                  </a:lnTo>
                  <a:lnTo>
                    <a:pt x="3919660" y="323390"/>
                  </a:lnTo>
                  <a:lnTo>
                    <a:pt x="3951271" y="294805"/>
                  </a:lnTo>
                  <a:lnTo>
                    <a:pt x="3982881" y="268326"/>
                  </a:lnTo>
                  <a:lnTo>
                    <a:pt x="4014491" y="243827"/>
                  </a:lnTo>
                  <a:lnTo>
                    <a:pt x="4046101" y="221186"/>
                  </a:lnTo>
                  <a:lnTo>
                    <a:pt x="4077711" y="200282"/>
                  </a:lnTo>
                  <a:lnTo>
                    <a:pt x="4109321" y="181000"/>
                  </a:lnTo>
                  <a:lnTo>
                    <a:pt x="4140932" y="163230"/>
                  </a:lnTo>
                  <a:lnTo>
                    <a:pt x="4172542" y="146867"/>
                  </a:lnTo>
                  <a:lnTo>
                    <a:pt x="4204152" y="131810"/>
                  </a:lnTo>
                  <a:lnTo>
                    <a:pt x="4235762" y="117965"/>
                  </a:lnTo>
                  <a:lnTo>
                    <a:pt x="4267372" y="105242"/>
                  </a:lnTo>
                  <a:lnTo>
                    <a:pt x="4298982" y="93557"/>
                  </a:lnTo>
                  <a:lnTo>
                    <a:pt x="4330593" y="82831"/>
                  </a:lnTo>
                  <a:lnTo>
                    <a:pt x="4362203" y="72990"/>
                  </a:lnTo>
                  <a:lnTo>
                    <a:pt x="4393813" y="63966"/>
                  </a:lnTo>
                  <a:lnTo>
                    <a:pt x="4425423" y="55693"/>
                  </a:lnTo>
                  <a:lnTo>
                    <a:pt x="4457033" y="48113"/>
                  </a:lnTo>
                  <a:lnTo>
                    <a:pt x="4488643" y="41169"/>
                  </a:lnTo>
                  <a:lnTo>
                    <a:pt x="4520254" y="34811"/>
                  </a:lnTo>
                  <a:lnTo>
                    <a:pt x="4551864" y="28990"/>
                  </a:lnTo>
                  <a:lnTo>
                    <a:pt x="4583474" y="23663"/>
                  </a:lnTo>
                  <a:lnTo>
                    <a:pt x="4615084" y="18789"/>
                  </a:lnTo>
                  <a:lnTo>
                    <a:pt x="4646694" y="14330"/>
                  </a:lnTo>
                  <a:lnTo>
                    <a:pt x="4678304" y="10253"/>
                  </a:lnTo>
                  <a:lnTo>
                    <a:pt x="4709915" y="6524"/>
                  </a:lnTo>
                  <a:lnTo>
                    <a:pt x="4741525" y="311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9579" y="1150028"/>
              <a:ext cx="4773135" cy="4953130"/>
            </a:xfrm>
            <a:custGeom>
              <a:avLst/>
              <a:pathLst>
                <a:path w="4773135" h="4953130">
                  <a:moveTo>
                    <a:pt x="4773135" y="0"/>
                  </a:moveTo>
                  <a:lnTo>
                    <a:pt x="4741525" y="3925"/>
                  </a:lnTo>
                  <a:lnTo>
                    <a:pt x="4709915" y="8211"/>
                  </a:lnTo>
                  <a:lnTo>
                    <a:pt x="4678304" y="12890"/>
                  </a:lnTo>
                  <a:lnTo>
                    <a:pt x="4646694" y="17997"/>
                  </a:lnTo>
                  <a:lnTo>
                    <a:pt x="4615084" y="23569"/>
                  </a:lnTo>
                  <a:lnTo>
                    <a:pt x="4583474" y="29649"/>
                  </a:lnTo>
                  <a:lnTo>
                    <a:pt x="4551864" y="36279"/>
                  </a:lnTo>
                  <a:lnTo>
                    <a:pt x="4520254" y="43509"/>
                  </a:lnTo>
                  <a:lnTo>
                    <a:pt x="4488643" y="51389"/>
                  </a:lnTo>
                  <a:lnTo>
                    <a:pt x="4457033" y="59976"/>
                  </a:lnTo>
                  <a:lnTo>
                    <a:pt x="4425423" y="69328"/>
                  </a:lnTo>
                  <a:lnTo>
                    <a:pt x="4393813" y="79511"/>
                  </a:lnTo>
                  <a:lnTo>
                    <a:pt x="4362203" y="90592"/>
                  </a:lnTo>
                  <a:lnTo>
                    <a:pt x="4330593" y="102647"/>
                  </a:lnTo>
                  <a:lnTo>
                    <a:pt x="4298982" y="115752"/>
                  </a:lnTo>
                  <a:lnTo>
                    <a:pt x="4267372" y="129991"/>
                  </a:lnTo>
                  <a:lnTo>
                    <a:pt x="4235762" y="145453"/>
                  </a:lnTo>
                  <a:lnTo>
                    <a:pt x="4204152" y="162232"/>
                  </a:lnTo>
                  <a:lnTo>
                    <a:pt x="4172542" y="180426"/>
                  </a:lnTo>
                  <a:lnTo>
                    <a:pt x="4140932" y="200139"/>
                  </a:lnTo>
                  <a:lnTo>
                    <a:pt x="4109321" y="221480"/>
                  </a:lnTo>
                  <a:lnTo>
                    <a:pt x="4077711" y="244561"/>
                  </a:lnTo>
                  <a:lnTo>
                    <a:pt x="4046101" y="269499"/>
                  </a:lnTo>
                  <a:lnTo>
                    <a:pt x="4014491" y="296414"/>
                  </a:lnTo>
                  <a:lnTo>
                    <a:pt x="3982881" y="325430"/>
                  </a:lnTo>
                  <a:lnTo>
                    <a:pt x="3951271" y="356671"/>
                  </a:lnTo>
                  <a:lnTo>
                    <a:pt x="3919660" y="390263"/>
                  </a:lnTo>
                  <a:lnTo>
                    <a:pt x="3888050" y="426330"/>
                  </a:lnTo>
                  <a:lnTo>
                    <a:pt x="3856440" y="464994"/>
                  </a:lnTo>
                  <a:lnTo>
                    <a:pt x="3824830" y="506376"/>
                  </a:lnTo>
                  <a:lnTo>
                    <a:pt x="3793220" y="550589"/>
                  </a:lnTo>
                  <a:lnTo>
                    <a:pt x="3761610" y="597738"/>
                  </a:lnTo>
                  <a:lnTo>
                    <a:pt x="3729999" y="647919"/>
                  </a:lnTo>
                  <a:lnTo>
                    <a:pt x="3698389" y="701217"/>
                  </a:lnTo>
                  <a:lnTo>
                    <a:pt x="3666779" y="757701"/>
                  </a:lnTo>
                  <a:lnTo>
                    <a:pt x="3635169" y="817425"/>
                  </a:lnTo>
                  <a:lnTo>
                    <a:pt x="3603559" y="880422"/>
                  </a:lnTo>
                  <a:lnTo>
                    <a:pt x="3571949" y="946707"/>
                  </a:lnTo>
                  <a:lnTo>
                    <a:pt x="3540338" y="1016270"/>
                  </a:lnTo>
                  <a:lnTo>
                    <a:pt x="3508728" y="1089078"/>
                  </a:lnTo>
                  <a:lnTo>
                    <a:pt x="3477118" y="1165074"/>
                  </a:lnTo>
                  <a:lnTo>
                    <a:pt x="3445508" y="1244172"/>
                  </a:lnTo>
                  <a:lnTo>
                    <a:pt x="3413898" y="1326264"/>
                  </a:lnTo>
                  <a:lnTo>
                    <a:pt x="3382288" y="1411215"/>
                  </a:lnTo>
                  <a:lnTo>
                    <a:pt x="3350677" y="1498866"/>
                  </a:lnTo>
                  <a:lnTo>
                    <a:pt x="3319067" y="1589036"/>
                  </a:lnTo>
                  <a:lnTo>
                    <a:pt x="3287457" y="1681523"/>
                  </a:lnTo>
                  <a:lnTo>
                    <a:pt x="3255847" y="1776106"/>
                  </a:lnTo>
                  <a:lnTo>
                    <a:pt x="3224237" y="1872551"/>
                  </a:lnTo>
                  <a:lnTo>
                    <a:pt x="3192627" y="1970606"/>
                  </a:lnTo>
                  <a:lnTo>
                    <a:pt x="3161016" y="2070013"/>
                  </a:lnTo>
                  <a:lnTo>
                    <a:pt x="3129406" y="2170501"/>
                  </a:lnTo>
                  <a:lnTo>
                    <a:pt x="3097796" y="2271796"/>
                  </a:lnTo>
                  <a:lnTo>
                    <a:pt x="3066186" y="2373618"/>
                  </a:lnTo>
                  <a:lnTo>
                    <a:pt x="3034576" y="2475683"/>
                  </a:lnTo>
                  <a:lnTo>
                    <a:pt x="3002966" y="2577708"/>
                  </a:lnTo>
                  <a:lnTo>
                    <a:pt x="2971355" y="2679407"/>
                  </a:lnTo>
                  <a:lnTo>
                    <a:pt x="2939745" y="2780500"/>
                  </a:lnTo>
                  <a:lnTo>
                    <a:pt x="2908135" y="2880705"/>
                  </a:lnTo>
                  <a:lnTo>
                    <a:pt x="2876525" y="2979748"/>
                  </a:lnTo>
                  <a:lnTo>
                    <a:pt x="2844915" y="3077360"/>
                  </a:lnTo>
                  <a:lnTo>
                    <a:pt x="2813305" y="3173284"/>
                  </a:lnTo>
                  <a:lnTo>
                    <a:pt x="2781694" y="3267271"/>
                  </a:lnTo>
                  <a:lnTo>
                    <a:pt x="2750084" y="3359087"/>
                  </a:lnTo>
                  <a:lnTo>
                    <a:pt x="2718474" y="3448517"/>
                  </a:lnTo>
                  <a:lnTo>
                    <a:pt x="2686864" y="3535362"/>
                  </a:lnTo>
                  <a:lnTo>
                    <a:pt x="2655254" y="3619447"/>
                  </a:lnTo>
                  <a:lnTo>
                    <a:pt x="2623644" y="3700617"/>
                  </a:lnTo>
                  <a:lnTo>
                    <a:pt x="2592033" y="3778745"/>
                  </a:lnTo>
                  <a:lnTo>
                    <a:pt x="2560423" y="3853728"/>
                  </a:lnTo>
                  <a:lnTo>
                    <a:pt x="2528813" y="3925489"/>
                  </a:lnTo>
                  <a:lnTo>
                    <a:pt x="2497203" y="3993977"/>
                  </a:lnTo>
                  <a:lnTo>
                    <a:pt x="2465593" y="4059167"/>
                  </a:lnTo>
                  <a:lnTo>
                    <a:pt x="2433982" y="4121056"/>
                  </a:lnTo>
                  <a:lnTo>
                    <a:pt x="2402372" y="4179665"/>
                  </a:lnTo>
                  <a:lnTo>
                    <a:pt x="2370762" y="4235034"/>
                  </a:lnTo>
                  <a:lnTo>
                    <a:pt x="2339152" y="4287224"/>
                  </a:lnTo>
                  <a:lnTo>
                    <a:pt x="2307542" y="4336310"/>
                  </a:lnTo>
                  <a:lnTo>
                    <a:pt x="2275932" y="4382380"/>
                  </a:lnTo>
                  <a:lnTo>
                    <a:pt x="2244321" y="4425534"/>
                  </a:lnTo>
                  <a:lnTo>
                    <a:pt x="2212711" y="4465884"/>
                  </a:lnTo>
                  <a:lnTo>
                    <a:pt x="2181101" y="4503545"/>
                  </a:lnTo>
                  <a:lnTo>
                    <a:pt x="2149491" y="4538638"/>
                  </a:lnTo>
                  <a:lnTo>
                    <a:pt x="2117881" y="4571289"/>
                  </a:lnTo>
                  <a:lnTo>
                    <a:pt x="2086271" y="4601625"/>
                  </a:lnTo>
                  <a:lnTo>
                    <a:pt x="2054660" y="4629771"/>
                  </a:lnTo>
                  <a:lnTo>
                    <a:pt x="2023050" y="4655853"/>
                  </a:lnTo>
                  <a:lnTo>
                    <a:pt x="1991440" y="4679994"/>
                  </a:lnTo>
                  <a:lnTo>
                    <a:pt x="1959830" y="4702315"/>
                  </a:lnTo>
                  <a:lnTo>
                    <a:pt x="1928220" y="4722932"/>
                  </a:lnTo>
                  <a:lnTo>
                    <a:pt x="1896610" y="4741957"/>
                  </a:lnTo>
                  <a:lnTo>
                    <a:pt x="1864999" y="4759499"/>
                  </a:lnTo>
                  <a:lnTo>
                    <a:pt x="1833389" y="4775659"/>
                  </a:lnTo>
                  <a:lnTo>
                    <a:pt x="1801779" y="4790537"/>
                  </a:lnTo>
                  <a:lnTo>
                    <a:pt x="1770169" y="4804224"/>
                  </a:lnTo>
                  <a:lnTo>
                    <a:pt x="1738559" y="4816808"/>
                  </a:lnTo>
                  <a:lnTo>
                    <a:pt x="1706949" y="4828371"/>
                  </a:lnTo>
                  <a:lnTo>
                    <a:pt x="1675338" y="4838990"/>
                  </a:lnTo>
                  <a:lnTo>
                    <a:pt x="1643728" y="4848737"/>
                  </a:lnTo>
                  <a:lnTo>
                    <a:pt x="1612118" y="4857681"/>
                  </a:lnTo>
                  <a:lnTo>
                    <a:pt x="1580508" y="4865883"/>
                  </a:lnTo>
                  <a:lnTo>
                    <a:pt x="1548898" y="4873403"/>
                  </a:lnTo>
                  <a:lnTo>
                    <a:pt x="1517288" y="4880294"/>
                  </a:lnTo>
                  <a:lnTo>
                    <a:pt x="1485677" y="4886607"/>
                  </a:lnTo>
                  <a:lnTo>
                    <a:pt x="1454067" y="4892390"/>
                  </a:lnTo>
                  <a:lnTo>
                    <a:pt x="1422457" y="4897684"/>
                  </a:lnTo>
                  <a:lnTo>
                    <a:pt x="1390847" y="4902531"/>
                  </a:lnTo>
                  <a:lnTo>
                    <a:pt x="1359237" y="4906966"/>
                  </a:lnTo>
                  <a:lnTo>
                    <a:pt x="1327627" y="4911025"/>
                  </a:lnTo>
                  <a:lnTo>
                    <a:pt x="1296016" y="4914738"/>
                  </a:lnTo>
                  <a:lnTo>
                    <a:pt x="1264406" y="4918133"/>
                  </a:lnTo>
                  <a:lnTo>
                    <a:pt x="1232796" y="4921239"/>
                  </a:lnTo>
                  <a:lnTo>
                    <a:pt x="1201186" y="4924078"/>
                  </a:lnTo>
                  <a:lnTo>
                    <a:pt x="1169576" y="4926674"/>
                  </a:lnTo>
                  <a:lnTo>
                    <a:pt x="1137966" y="4929047"/>
                  </a:lnTo>
                  <a:lnTo>
                    <a:pt x="1106355" y="4931215"/>
                  </a:lnTo>
                  <a:lnTo>
                    <a:pt x="1074745" y="4933197"/>
                  </a:lnTo>
                  <a:lnTo>
                    <a:pt x="1043135" y="4935008"/>
                  </a:lnTo>
                  <a:lnTo>
                    <a:pt x="1011525" y="4936663"/>
                  </a:lnTo>
                  <a:lnTo>
                    <a:pt x="979915" y="4938175"/>
                  </a:lnTo>
                  <a:lnTo>
                    <a:pt x="948305" y="4939556"/>
                  </a:lnTo>
                  <a:lnTo>
                    <a:pt x="916694" y="4940818"/>
                  </a:lnTo>
                  <a:lnTo>
                    <a:pt x="885084" y="4941970"/>
                  </a:lnTo>
                  <a:lnTo>
                    <a:pt x="853474" y="4943023"/>
                  </a:lnTo>
                  <a:lnTo>
                    <a:pt x="821864" y="4943984"/>
                  </a:lnTo>
                  <a:lnTo>
                    <a:pt x="790254" y="4944862"/>
                  </a:lnTo>
                  <a:lnTo>
                    <a:pt x="758644" y="4945664"/>
                  </a:lnTo>
                  <a:lnTo>
                    <a:pt x="727033" y="4946396"/>
                  </a:lnTo>
                  <a:lnTo>
                    <a:pt x="695423" y="4947064"/>
                  </a:lnTo>
                  <a:lnTo>
                    <a:pt x="663813" y="4947675"/>
                  </a:lnTo>
                  <a:lnTo>
                    <a:pt x="632203" y="4948232"/>
                  </a:lnTo>
                  <a:lnTo>
                    <a:pt x="600593" y="4948741"/>
                  </a:lnTo>
                  <a:lnTo>
                    <a:pt x="568983" y="4949206"/>
                  </a:lnTo>
                  <a:lnTo>
                    <a:pt x="537372" y="4949630"/>
                  </a:lnTo>
                  <a:lnTo>
                    <a:pt x="505762" y="4950017"/>
                  </a:lnTo>
                  <a:lnTo>
                    <a:pt x="474152" y="4950371"/>
                  </a:lnTo>
                  <a:lnTo>
                    <a:pt x="442542" y="4950693"/>
                  </a:lnTo>
                  <a:lnTo>
                    <a:pt x="410932" y="4950988"/>
                  </a:lnTo>
                  <a:lnTo>
                    <a:pt x="379322" y="4951257"/>
                  </a:lnTo>
                  <a:lnTo>
                    <a:pt x="347711" y="4951502"/>
                  </a:lnTo>
                  <a:lnTo>
                    <a:pt x="316101" y="4951726"/>
                  </a:lnTo>
                  <a:lnTo>
                    <a:pt x="284491" y="4951931"/>
                  </a:lnTo>
                  <a:lnTo>
                    <a:pt x="252881" y="4952117"/>
                  </a:lnTo>
                  <a:lnTo>
                    <a:pt x="221271" y="4952288"/>
                  </a:lnTo>
                  <a:lnTo>
                    <a:pt x="189661" y="4952443"/>
                  </a:lnTo>
                  <a:lnTo>
                    <a:pt x="158050" y="4952585"/>
                  </a:lnTo>
                  <a:lnTo>
                    <a:pt x="126440" y="4952715"/>
                  </a:lnTo>
                  <a:lnTo>
                    <a:pt x="94830" y="4952833"/>
                  </a:lnTo>
                  <a:lnTo>
                    <a:pt x="63220" y="4952941"/>
                  </a:lnTo>
                  <a:lnTo>
                    <a:pt x="31610" y="4953040"/>
                  </a:lnTo>
                  <a:lnTo>
                    <a:pt x="0" y="4953130"/>
                  </a:lnTo>
                  <a:lnTo>
                    <a:pt x="0" y="495313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99579" y="1328394"/>
              <a:ext cx="4773135" cy="4775702"/>
            </a:xfrm>
            <a:custGeom>
              <a:avLst/>
              <a:pathLst>
                <a:path w="4773135" h="4775702">
                  <a:moveTo>
                    <a:pt x="0" y="4775702"/>
                  </a:moveTo>
                  <a:lnTo>
                    <a:pt x="31610" y="4775702"/>
                  </a:lnTo>
                  <a:lnTo>
                    <a:pt x="63220" y="4775702"/>
                  </a:lnTo>
                  <a:lnTo>
                    <a:pt x="94830" y="4775702"/>
                  </a:lnTo>
                  <a:lnTo>
                    <a:pt x="126440" y="4775701"/>
                  </a:lnTo>
                  <a:lnTo>
                    <a:pt x="158050" y="4775701"/>
                  </a:lnTo>
                  <a:lnTo>
                    <a:pt x="189661" y="4775701"/>
                  </a:lnTo>
                  <a:lnTo>
                    <a:pt x="221271" y="4775701"/>
                  </a:lnTo>
                  <a:lnTo>
                    <a:pt x="252881" y="4775700"/>
                  </a:lnTo>
                  <a:lnTo>
                    <a:pt x="284491" y="4775700"/>
                  </a:lnTo>
                  <a:lnTo>
                    <a:pt x="316101" y="4775700"/>
                  </a:lnTo>
                  <a:lnTo>
                    <a:pt x="347711" y="4775699"/>
                  </a:lnTo>
                  <a:lnTo>
                    <a:pt x="379322" y="4775699"/>
                  </a:lnTo>
                  <a:lnTo>
                    <a:pt x="410932" y="4775698"/>
                  </a:lnTo>
                  <a:lnTo>
                    <a:pt x="442542" y="4775698"/>
                  </a:lnTo>
                  <a:lnTo>
                    <a:pt x="474152" y="4775697"/>
                  </a:lnTo>
                  <a:lnTo>
                    <a:pt x="505762" y="4775696"/>
                  </a:lnTo>
                  <a:lnTo>
                    <a:pt x="537372" y="4775695"/>
                  </a:lnTo>
                  <a:lnTo>
                    <a:pt x="568983" y="4775694"/>
                  </a:lnTo>
                  <a:lnTo>
                    <a:pt x="600593" y="4775693"/>
                  </a:lnTo>
                  <a:lnTo>
                    <a:pt x="632203" y="4775692"/>
                  </a:lnTo>
                  <a:lnTo>
                    <a:pt x="663813" y="4775690"/>
                  </a:lnTo>
                  <a:lnTo>
                    <a:pt x="695423" y="4775689"/>
                  </a:lnTo>
                  <a:lnTo>
                    <a:pt x="727033" y="4775687"/>
                  </a:lnTo>
                  <a:lnTo>
                    <a:pt x="758644" y="4775685"/>
                  </a:lnTo>
                  <a:lnTo>
                    <a:pt x="790254" y="4775682"/>
                  </a:lnTo>
                  <a:lnTo>
                    <a:pt x="821864" y="4775679"/>
                  </a:lnTo>
                  <a:lnTo>
                    <a:pt x="853474" y="4775676"/>
                  </a:lnTo>
                  <a:lnTo>
                    <a:pt x="885084" y="4775673"/>
                  </a:lnTo>
                  <a:lnTo>
                    <a:pt x="916694" y="4775669"/>
                  </a:lnTo>
                  <a:lnTo>
                    <a:pt x="948305" y="4775664"/>
                  </a:lnTo>
                  <a:lnTo>
                    <a:pt x="979915" y="4775659"/>
                  </a:lnTo>
                  <a:lnTo>
                    <a:pt x="1011525" y="4775653"/>
                  </a:lnTo>
                  <a:lnTo>
                    <a:pt x="1043135" y="4775646"/>
                  </a:lnTo>
                  <a:lnTo>
                    <a:pt x="1074745" y="4775639"/>
                  </a:lnTo>
                  <a:lnTo>
                    <a:pt x="1106355" y="4775630"/>
                  </a:lnTo>
                  <a:lnTo>
                    <a:pt x="1137966" y="4775621"/>
                  </a:lnTo>
                  <a:lnTo>
                    <a:pt x="1169576" y="4775610"/>
                  </a:lnTo>
                  <a:lnTo>
                    <a:pt x="1201186" y="4775597"/>
                  </a:lnTo>
                  <a:lnTo>
                    <a:pt x="1232796" y="4775583"/>
                  </a:lnTo>
                  <a:lnTo>
                    <a:pt x="1264406" y="4775567"/>
                  </a:lnTo>
                  <a:lnTo>
                    <a:pt x="1296016" y="4775549"/>
                  </a:lnTo>
                  <a:lnTo>
                    <a:pt x="1327627" y="4775528"/>
                  </a:lnTo>
                  <a:lnTo>
                    <a:pt x="1359237" y="4775505"/>
                  </a:lnTo>
                  <a:lnTo>
                    <a:pt x="1390847" y="4775478"/>
                  </a:lnTo>
                  <a:lnTo>
                    <a:pt x="1422457" y="4775448"/>
                  </a:lnTo>
                  <a:lnTo>
                    <a:pt x="1454067" y="4775414"/>
                  </a:lnTo>
                  <a:lnTo>
                    <a:pt x="1485677" y="4775376"/>
                  </a:lnTo>
                  <a:lnTo>
                    <a:pt x="1517288" y="4775332"/>
                  </a:lnTo>
                  <a:lnTo>
                    <a:pt x="1548898" y="4775283"/>
                  </a:lnTo>
                  <a:lnTo>
                    <a:pt x="1580508" y="4775226"/>
                  </a:lnTo>
                  <a:lnTo>
                    <a:pt x="1612118" y="4775163"/>
                  </a:lnTo>
                  <a:lnTo>
                    <a:pt x="1643728" y="4775091"/>
                  </a:lnTo>
                  <a:lnTo>
                    <a:pt x="1675338" y="4775009"/>
                  </a:lnTo>
                  <a:lnTo>
                    <a:pt x="1706949" y="4774916"/>
                  </a:lnTo>
                  <a:lnTo>
                    <a:pt x="1738559" y="4774811"/>
                  </a:lnTo>
                  <a:lnTo>
                    <a:pt x="1770169" y="4774692"/>
                  </a:lnTo>
                  <a:lnTo>
                    <a:pt x="1801779" y="4774557"/>
                  </a:lnTo>
                  <a:lnTo>
                    <a:pt x="1833389" y="4774403"/>
                  </a:lnTo>
                  <a:lnTo>
                    <a:pt x="1864999" y="4774230"/>
                  </a:lnTo>
                  <a:lnTo>
                    <a:pt x="1896610" y="4774033"/>
                  </a:lnTo>
                  <a:lnTo>
                    <a:pt x="1928220" y="4773810"/>
                  </a:lnTo>
                  <a:lnTo>
                    <a:pt x="1959830" y="4773557"/>
                  </a:lnTo>
                  <a:lnTo>
                    <a:pt x="1991440" y="4773270"/>
                  </a:lnTo>
                  <a:lnTo>
                    <a:pt x="2023050" y="4772945"/>
                  </a:lnTo>
                  <a:lnTo>
                    <a:pt x="2054660" y="4772577"/>
                  </a:lnTo>
                  <a:lnTo>
                    <a:pt x="2086271" y="4772159"/>
                  </a:lnTo>
                  <a:lnTo>
                    <a:pt x="2117881" y="4771686"/>
                  </a:lnTo>
                  <a:lnTo>
                    <a:pt x="2149491" y="4771150"/>
                  </a:lnTo>
                  <a:lnTo>
                    <a:pt x="2181101" y="4770542"/>
                  </a:lnTo>
                  <a:lnTo>
                    <a:pt x="2212711" y="4769853"/>
                  </a:lnTo>
                  <a:lnTo>
                    <a:pt x="2244321" y="4769072"/>
                  </a:lnTo>
                  <a:lnTo>
                    <a:pt x="2275932" y="4768188"/>
                  </a:lnTo>
                  <a:lnTo>
                    <a:pt x="2307542" y="4767185"/>
                  </a:lnTo>
                  <a:lnTo>
                    <a:pt x="2339152" y="4766049"/>
                  </a:lnTo>
                  <a:lnTo>
                    <a:pt x="2370762" y="4764763"/>
                  </a:lnTo>
                  <a:lnTo>
                    <a:pt x="2402372" y="4763305"/>
                  </a:lnTo>
                  <a:lnTo>
                    <a:pt x="2433982" y="4761653"/>
                  </a:lnTo>
                  <a:lnTo>
                    <a:pt x="2465593" y="4759783"/>
                  </a:lnTo>
                  <a:lnTo>
                    <a:pt x="2497203" y="4757664"/>
                  </a:lnTo>
                  <a:lnTo>
                    <a:pt x="2528813" y="4755265"/>
                  </a:lnTo>
                  <a:lnTo>
                    <a:pt x="2560423" y="4752549"/>
                  </a:lnTo>
                  <a:lnTo>
                    <a:pt x="2592033" y="4749474"/>
                  </a:lnTo>
                  <a:lnTo>
                    <a:pt x="2623644" y="4745994"/>
                  </a:lnTo>
                  <a:lnTo>
                    <a:pt x="2655254" y="4742056"/>
                  </a:lnTo>
                  <a:lnTo>
                    <a:pt x="2686864" y="4737601"/>
                  </a:lnTo>
                  <a:lnTo>
                    <a:pt x="2718474" y="4732563"/>
                  </a:lnTo>
                  <a:lnTo>
                    <a:pt x="2750084" y="4726866"/>
                  </a:lnTo>
                  <a:lnTo>
                    <a:pt x="2781694" y="4720428"/>
                  </a:lnTo>
                  <a:lnTo>
                    <a:pt x="2813305" y="4713154"/>
                  </a:lnTo>
                  <a:lnTo>
                    <a:pt x="2844915" y="4704940"/>
                  </a:lnTo>
                  <a:lnTo>
                    <a:pt x="2876525" y="4695670"/>
                  </a:lnTo>
                  <a:lnTo>
                    <a:pt x="2908135" y="4685212"/>
                  </a:lnTo>
                  <a:lnTo>
                    <a:pt x="2939745" y="4673424"/>
                  </a:lnTo>
                  <a:lnTo>
                    <a:pt x="2971355" y="4660145"/>
                  </a:lnTo>
                  <a:lnTo>
                    <a:pt x="3002966" y="4645198"/>
                  </a:lnTo>
                  <a:lnTo>
                    <a:pt x="3034576" y="4628392"/>
                  </a:lnTo>
                  <a:lnTo>
                    <a:pt x="3066186" y="4609512"/>
                  </a:lnTo>
                  <a:lnTo>
                    <a:pt x="3097796" y="4588330"/>
                  </a:lnTo>
                  <a:lnTo>
                    <a:pt x="3129406" y="4564594"/>
                  </a:lnTo>
                  <a:lnTo>
                    <a:pt x="3161016" y="4538036"/>
                  </a:lnTo>
                  <a:lnTo>
                    <a:pt x="3192627" y="4508369"/>
                  </a:lnTo>
                  <a:lnTo>
                    <a:pt x="3224237" y="4475288"/>
                  </a:lnTo>
                  <a:lnTo>
                    <a:pt x="3255847" y="4438477"/>
                  </a:lnTo>
                  <a:lnTo>
                    <a:pt x="3287457" y="4397606"/>
                  </a:lnTo>
                  <a:lnTo>
                    <a:pt x="3319067" y="4352339"/>
                  </a:lnTo>
                  <a:lnTo>
                    <a:pt x="3350677" y="4302340"/>
                  </a:lnTo>
                  <a:lnTo>
                    <a:pt x="3382288" y="4247279"/>
                  </a:lnTo>
                  <a:lnTo>
                    <a:pt x="3413898" y="4186843"/>
                  </a:lnTo>
                  <a:lnTo>
                    <a:pt x="3445508" y="4120743"/>
                  </a:lnTo>
                  <a:lnTo>
                    <a:pt x="3477118" y="4048725"/>
                  </a:lnTo>
                  <a:lnTo>
                    <a:pt x="3508728" y="3970586"/>
                  </a:lnTo>
                  <a:lnTo>
                    <a:pt x="3540338" y="3886181"/>
                  </a:lnTo>
                  <a:lnTo>
                    <a:pt x="3571949" y="3795435"/>
                  </a:lnTo>
                  <a:lnTo>
                    <a:pt x="3603559" y="3698358"/>
                  </a:lnTo>
                  <a:lnTo>
                    <a:pt x="3635169" y="3595046"/>
                  </a:lnTo>
                  <a:lnTo>
                    <a:pt x="3666779" y="3485692"/>
                  </a:lnTo>
                  <a:lnTo>
                    <a:pt x="3698389" y="3370582"/>
                  </a:lnTo>
                  <a:lnTo>
                    <a:pt x="3729999" y="3250098"/>
                  </a:lnTo>
                  <a:lnTo>
                    <a:pt x="3761610" y="3124707"/>
                  </a:lnTo>
                  <a:lnTo>
                    <a:pt x="3793220" y="2994954"/>
                  </a:lnTo>
                  <a:lnTo>
                    <a:pt x="3824830" y="2861451"/>
                  </a:lnTo>
                  <a:lnTo>
                    <a:pt x="3856440" y="2724862"/>
                  </a:lnTo>
                  <a:lnTo>
                    <a:pt x="3888050" y="2585891"/>
                  </a:lnTo>
                  <a:lnTo>
                    <a:pt x="3919660" y="2445270"/>
                  </a:lnTo>
                  <a:lnTo>
                    <a:pt x="3951271" y="2303749"/>
                  </a:lnTo>
                  <a:lnTo>
                    <a:pt x="3982881" y="2162087"/>
                  </a:lnTo>
                  <a:lnTo>
                    <a:pt x="4014491" y="2021045"/>
                  </a:lnTo>
                  <a:lnTo>
                    <a:pt x="4046101" y="1881378"/>
                  </a:lnTo>
                  <a:lnTo>
                    <a:pt x="4077711" y="1743825"/>
                  </a:lnTo>
                  <a:lnTo>
                    <a:pt x="4109321" y="1609101"/>
                  </a:lnTo>
                  <a:lnTo>
                    <a:pt x="4140932" y="1477889"/>
                  </a:lnTo>
                  <a:lnTo>
                    <a:pt x="4172542" y="1350818"/>
                  </a:lnTo>
                  <a:lnTo>
                    <a:pt x="4204152" y="1228462"/>
                  </a:lnTo>
                  <a:lnTo>
                    <a:pt x="4235762" y="1111317"/>
                  </a:lnTo>
                  <a:lnTo>
                    <a:pt x="4267372" y="999797"/>
                  </a:lnTo>
                  <a:lnTo>
                    <a:pt x="4298982" y="894225"/>
                  </a:lnTo>
                  <a:lnTo>
                    <a:pt x="4330593" y="794828"/>
                  </a:lnTo>
                  <a:lnTo>
                    <a:pt x="4362203" y="701737"/>
                  </a:lnTo>
                  <a:lnTo>
                    <a:pt x="4393813" y="614993"/>
                  </a:lnTo>
                  <a:lnTo>
                    <a:pt x="4425423" y="534551"/>
                  </a:lnTo>
                  <a:lnTo>
                    <a:pt x="4457033" y="460292"/>
                  </a:lnTo>
                  <a:lnTo>
                    <a:pt x="4488643" y="392032"/>
                  </a:lnTo>
                  <a:lnTo>
                    <a:pt x="4520254" y="329535"/>
                  </a:lnTo>
                  <a:lnTo>
                    <a:pt x="4551864" y="272524"/>
                  </a:lnTo>
                  <a:lnTo>
                    <a:pt x="4583474" y="220692"/>
                  </a:lnTo>
                  <a:lnTo>
                    <a:pt x="4615084" y="173715"/>
                  </a:lnTo>
                  <a:lnTo>
                    <a:pt x="4646694" y="131258"/>
                  </a:lnTo>
                  <a:lnTo>
                    <a:pt x="4678304" y="92986"/>
                  </a:lnTo>
                  <a:lnTo>
                    <a:pt x="4709915" y="58564"/>
                  </a:lnTo>
                  <a:lnTo>
                    <a:pt x="4741525" y="27672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199579" y="1366419"/>
              <a:ext cx="4773135" cy="4737677"/>
            </a:xfrm>
            <a:custGeom>
              <a:avLst/>
              <a:pathLst>
                <a:path w="4773135" h="4737677">
                  <a:moveTo>
                    <a:pt x="0" y="4737677"/>
                  </a:moveTo>
                  <a:lnTo>
                    <a:pt x="31610" y="4737677"/>
                  </a:lnTo>
                  <a:lnTo>
                    <a:pt x="63220" y="4737677"/>
                  </a:lnTo>
                  <a:lnTo>
                    <a:pt x="94830" y="4737677"/>
                  </a:lnTo>
                  <a:lnTo>
                    <a:pt x="126440" y="4737677"/>
                  </a:lnTo>
                  <a:lnTo>
                    <a:pt x="158050" y="4737676"/>
                  </a:lnTo>
                  <a:lnTo>
                    <a:pt x="189661" y="4737676"/>
                  </a:lnTo>
                  <a:lnTo>
                    <a:pt x="221271" y="4737676"/>
                  </a:lnTo>
                  <a:lnTo>
                    <a:pt x="252881" y="4737676"/>
                  </a:lnTo>
                  <a:lnTo>
                    <a:pt x="284491" y="4737675"/>
                  </a:lnTo>
                  <a:lnTo>
                    <a:pt x="316101" y="4737675"/>
                  </a:lnTo>
                  <a:lnTo>
                    <a:pt x="347711" y="4737675"/>
                  </a:lnTo>
                  <a:lnTo>
                    <a:pt x="379322" y="4737674"/>
                  </a:lnTo>
                  <a:lnTo>
                    <a:pt x="410932" y="4737674"/>
                  </a:lnTo>
                  <a:lnTo>
                    <a:pt x="442542" y="4737673"/>
                  </a:lnTo>
                  <a:lnTo>
                    <a:pt x="474152" y="4737673"/>
                  </a:lnTo>
                  <a:lnTo>
                    <a:pt x="505762" y="4737672"/>
                  </a:lnTo>
                  <a:lnTo>
                    <a:pt x="537372" y="4737671"/>
                  </a:lnTo>
                  <a:lnTo>
                    <a:pt x="568983" y="4737671"/>
                  </a:lnTo>
                  <a:lnTo>
                    <a:pt x="600593" y="4737670"/>
                  </a:lnTo>
                  <a:lnTo>
                    <a:pt x="632203" y="4737668"/>
                  </a:lnTo>
                  <a:lnTo>
                    <a:pt x="663813" y="4737667"/>
                  </a:lnTo>
                  <a:lnTo>
                    <a:pt x="695423" y="4737666"/>
                  </a:lnTo>
                  <a:lnTo>
                    <a:pt x="727033" y="4737664"/>
                  </a:lnTo>
                  <a:lnTo>
                    <a:pt x="758644" y="4737662"/>
                  </a:lnTo>
                  <a:lnTo>
                    <a:pt x="790254" y="4737660"/>
                  </a:lnTo>
                  <a:lnTo>
                    <a:pt x="821864" y="4737658"/>
                  </a:lnTo>
                  <a:lnTo>
                    <a:pt x="853474" y="4737655"/>
                  </a:lnTo>
                  <a:lnTo>
                    <a:pt x="885084" y="4737652"/>
                  </a:lnTo>
                  <a:lnTo>
                    <a:pt x="916694" y="4737649"/>
                  </a:lnTo>
                  <a:lnTo>
                    <a:pt x="948305" y="4737645"/>
                  </a:lnTo>
                  <a:lnTo>
                    <a:pt x="979915" y="4737641"/>
                  </a:lnTo>
                  <a:lnTo>
                    <a:pt x="1011525" y="4737636"/>
                  </a:lnTo>
                  <a:lnTo>
                    <a:pt x="1043135" y="4737630"/>
                  </a:lnTo>
                  <a:lnTo>
                    <a:pt x="1074745" y="4737624"/>
                  </a:lnTo>
                  <a:lnTo>
                    <a:pt x="1106355" y="4737617"/>
                  </a:lnTo>
                  <a:lnTo>
                    <a:pt x="1137966" y="4737608"/>
                  </a:lnTo>
                  <a:lnTo>
                    <a:pt x="1169576" y="4737599"/>
                  </a:lnTo>
                  <a:lnTo>
                    <a:pt x="1201186" y="4737589"/>
                  </a:lnTo>
                  <a:lnTo>
                    <a:pt x="1232796" y="4737577"/>
                  </a:lnTo>
                  <a:lnTo>
                    <a:pt x="1264406" y="4737563"/>
                  </a:lnTo>
                  <a:lnTo>
                    <a:pt x="1296016" y="4737548"/>
                  </a:lnTo>
                  <a:lnTo>
                    <a:pt x="1327627" y="4737530"/>
                  </a:lnTo>
                  <a:lnTo>
                    <a:pt x="1359237" y="4737511"/>
                  </a:lnTo>
                  <a:lnTo>
                    <a:pt x="1390847" y="4737488"/>
                  </a:lnTo>
                  <a:lnTo>
                    <a:pt x="1422457" y="4737463"/>
                  </a:lnTo>
                  <a:lnTo>
                    <a:pt x="1454067" y="4737434"/>
                  </a:lnTo>
                  <a:lnTo>
                    <a:pt x="1485677" y="4737402"/>
                  </a:lnTo>
                  <a:lnTo>
                    <a:pt x="1517288" y="4737365"/>
                  </a:lnTo>
                  <a:lnTo>
                    <a:pt x="1548898" y="4737323"/>
                  </a:lnTo>
                  <a:lnTo>
                    <a:pt x="1580508" y="4737275"/>
                  </a:lnTo>
                  <a:lnTo>
                    <a:pt x="1612118" y="4737222"/>
                  </a:lnTo>
                  <a:lnTo>
                    <a:pt x="1643728" y="4737161"/>
                  </a:lnTo>
                  <a:lnTo>
                    <a:pt x="1675338" y="4737092"/>
                  </a:lnTo>
                  <a:lnTo>
                    <a:pt x="1706949" y="4737013"/>
                  </a:lnTo>
                  <a:lnTo>
                    <a:pt x="1738559" y="4736924"/>
                  </a:lnTo>
                  <a:lnTo>
                    <a:pt x="1770169" y="4736824"/>
                  </a:lnTo>
                  <a:lnTo>
                    <a:pt x="1801779" y="4736710"/>
                  </a:lnTo>
                  <a:lnTo>
                    <a:pt x="1833389" y="4736580"/>
                  </a:lnTo>
                  <a:lnTo>
                    <a:pt x="1864999" y="4736434"/>
                  </a:lnTo>
                  <a:lnTo>
                    <a:pt x="1896610" y="4736267"/>
                  </a:lnTo>
                  <a:lnTo>
                    <a:pt x="1928220" y="4736079"/>
                  </a:lnTo>
                  <a:lnTo>
                    <a:pt x="1959830" y="4735865"/>
                  </a:lnTo>
                  <a:lnTo>
                    <a:pt x="1991440" y="4735623"/>
                  </a:lnTo>
                  <a:lnTo>
                    <a:pt x="2023050" y="4735349"/>
                  </a:lnTo>
                  <a:lnTo>
                    <a:pt x="2054660" y="4735038"/>
                  </a:lnTo>
                  <a:lnTo>
                    <a:pt x="2086271" y="4734685"/>
                  </a:lnTo>
                  <a:lnTo>
                    <a:pt x="2117881" y="4734285"/>
                  </a:lnTo>
                  <a:lnTo>
                    <a:pt x="2149491" y="4733832"/>
                  </a:lnTo>
                  <a:lnTo>
                    <a:pt x="2181101" y="4733319"/>
                  </a:lnTo>
                  <a:lnTo>
                    <a:pt x="2212711" y="4732737"/>
                  </a:lnTo>
                  <a:lnTo>
                    <a:pt x="2244321" y="4732077"/>
                  </a:lnTo>
                  <a:lnTo>
                    <a:pt x="2275932" y="4731330"/>
                  </a:lnTo>
                  <a:lnTo>
                    <a:pt x="2307542" y="4730483"/>
                  </a:lnTo>
                  <a:lnTo>
                    <a:pt x="2339152" y="4729523"/>
                  </a:lnTo>
                  <a:lnTo>
                    <a:pt x="2370762" y="4728435"/>
                  </a:lnTo>
                  <a:lnTo>
                    <a:pt x="2402372" y="4727203"/>
                  </a:lnTo>
                  <a:lnTo>
                    <a:pt x="2433982" y="4725807"/>
                  </a:lnTo>
                  <a:lnTo>
                    <a:pt x="2465593" y="4724225"/>
                  </a:lnTo>
                  <a:lnTo>
                    <a:pt x="2497203" y="4722434"/>
                  </a:lnTo>
                  <a:lnTo>
                    <a:pt x="2528813" y="4720405"/>
                  </a:lnTo>
                  <a:lnTo>
                    <a:pt x="2560423" y="4718107"/>
                  </a:lnTo>
                  <a:lnTo>
                    <a:pt x="2592033" y="4715506"/>
                  </a:lnTo>
                  <a:lnTo>
                    <a:pt x="2623644" y="4712561"/>
                  </a:lnTo>
                  <a:lnTo>
                    <a:pt x="2655254" y="4709227"/>
                  </a:lnTo>
                  <a:lnTo>
                    <a:pt x="2686864" y="4705455"/>
                  </a:lnTo>
                  <a:lnTo>
                    <a:pt x="2718474" y="4701186"/>
                  </a:lnTo>
                  <a:lnTo>
                    <a:pt x="2750084" y="4696359"/>
                  </a:lnTo>
                  <a:lnTo>
                    <a:pt x="2781694" y="4690900"/>
                  </a:lnTo>
                  <a:lnTo>
                    <a:pt x="2813305" y="4684729"/>
                  </a:lnTo>
                  <a:lnTo>
                    <a:pt x="2844915" y="4677757"/>
                  </a:lnTo>
                  <a:lnTo>
                    <a:pt x="2876525" y="4669883"/>
                  </a:lnTo>
                  <a:lnTo>
                    <a:pt x="2908135" y="4660993"/>
                  </a:lnTo>
                  <a:lnTo>
                    <a:pt x="2939745" y="4650964"/>
                  </a:lnTo>
                  <a:lnTo>
                    <a:pt x="2971355" y="4639655"/>
                  </a:lnTo>
                  <a:lnTo>
                    <a:pt x="3002966" y="4626913"/>
                  </a:lnTo>
                  <a:lnTo>
                    <a:pt x="3034576" y="4612567"/>
                  </a:lnTo>
                  <a:lnTo>
                    <a:pt x="3066186" y="4596429"/>
                  </a:lnTo>
                  <a:lnTo>
                    <a:pt x="3097796" y="4578295"/>
                  </a:lnTo>
                  <a:lnTo>
                    <a:pt x="3129406" y="4557940"/>
                  </a:lnTo>
                  <a:lnTo>
                    <a:pt x="3161016" y="4535121"/>
                  </a:lnTo>
                  <a:lnTo>
                    <a:pt x="3192627" y="4509575"/>
                  </a:lnTo>
                  <a:lnTo>
                    <a:pt x="3224237" y="4481022"/>
                  </a:lnTo>
                  <a:lnTo>
                    <a:pt x="3255847" y="4449163"/>
                  </a:lnTo>
                  <a:lnTo>
                    <a:pt x="3287457" y="4413685"/>
                  </a:lnTo>
                  <a:lnTo>
                    <a:pt x="3319067" y="4374262"/>
                  </a:lnTo>
                  <a:lnTo>
                    <a:pt x="3350677" y="4330560"/>
                  </a:lnTo>
                  <a:lnTo>
                    <a:pt x="3382288" y="4282243"/>
                  </a:lnTo>
                  <a:lnTo>
                    <a:pt x="3413898" y="4228978"/>
                  </a:lnTo>
                  <a:lnTo>
                    <a:pt x="3445508" y="4170444"/>
                  </a:lnTo>
                  <a:lnTo>
                    <a:pt x="3477118" y="4106342"/>
                  </a:lnTo>
                  <a:lnTo>
                    <a:pt x="3508728" y="4036406"/>
                  </a:lnTo>
                  <a:lnTo>
                    <a:pt x="3540338" y="3960413"/>
                  </a:lnTo>
                  <a:lnTo>
                    <a:pt x="3571949" y="3878197"/>
                  </a:lnTo>
                  <a:lnTo>
                    <a:pt x="3603559" y="3789658"/>
                  </a:lnTo>
                  <a:lnTo>
                    <a:pt x="3635169" y="3694774"/>
                  </a:lnTo>
                  <a:lnTo>
                    <a:pt x="3666779" y="3593612"/>
                  </a:lnTo>
                  <a:lnTo>
                    <a:pt x="3698389" y="3486329"/>
                  </a:lnTo>
                  <a:lnTo>
                    <a:pt x="3729999" y="3373181"/>
                  </a:lnTo>
                  <a:lnTo>
                    <a:pt x="3761610" y="3254515"/>
                  </a:lnTo>
                  <a:lnTo>
                    <a:pt x="3793220" y="3130770"/>
                  </a:lnTo>
                  <a:lnTo>
                    <a:pt x="3824830" y="3002467"/>
                  </a:lnTo>
                  <a:lnTo>
                    <a:pt x="3856440" y="2870194"/>
                  </a:lnTo>
                  <a:lnTo>
                    <a:pt x="3888050" y="2734599"/>
                  </a:lnTo>
                  <a:lnTo>
                    <a:pt x="3919660" y="2596373"/>
                  </a:lnTo>
                  <a:lnTo>
                    <a:pt x="3951271" y="2456241"/>
                  </a:lnTo>
                  <a:lnTo>
                    <a:pt x="3982881" y="2314947"/>
                  </a:lnTo>
                  <a:lnTo>
                    <a:pt x="4014491" y="2173248"/>
                  </a:lnTo>
                  <a:lnTo>
                    <a:pt x="4046101" y="2031905"/>
                  </a:lnTo>
                  <a:lnTo>
                    <a:pt x="4077711" y="1891675"/>
                  </a:lnTo>
                  <a:lnTo>
                    <a:pt x="4109321" y="1753305"/>
                  </a:lnTo>
                  <a:lnTo>
                    <a:pt x="4140932" y="1617519"/>
                  </a:lnTo>
                  <a:lnTo>
                    <a:pt x="4172542" y="1485012"/>
                  </a:lnTo>
                  <a:lnTo>
                    <a:pt x="4204152" y="1356435"/>
                  </a:lnTo>
                  <a:lnTo>
                    <a:pt x="4235762" y="1232380"/>
                  </a:lnTo>
                  <a:lnTo>
                    <a:pt x="4267372" y="1113373"/>
                  </a:lnTo>
                  <a:lnTo>
                    <a:pt x="4298982" y="999858"/>
                  </a:lnTo>
                  <a:lnTo>
                    <a:pt x="4330593" y="892188"/>
                  </a:lnTo>
                  <a:lnTo>
                    <a:pt x="4362203" y="790626"/>
                  </a:lnTo>
                  <a:lnTo>
                    <a:pt x="4393813" y="695335"/>
                  </a:lnTo>
                  <a:lnTo>
                    <a:pt x="4425423" y="606387"/>
                  </a:lnTo>
                  <a:lnTo>
                    <a:pt x="4457033" y="523765"/>
                  </a:lnTo>
                  <a:lnTo>
                    <a:pt x="4488643" y="447376"/>
                  </a:lnTo>
                  <a:lnTo>
                    <a:pt x="4520254" y="377057"/>
                  </a:lnTo>
                  <a:lnTo>
                    <a:pt x="4551864" y="312587"/>
                  </a:lnTo>
                  <a:lnTo>
                    <a:pt x="4583474" y="253703"/>
                  </a:lnTo>
                  <a:lnTo>
                    <a:pt x="4615084" y="200107"/>
                  </a:lnTo>
                  <a:lnTo>
                    <a:pt x="4646694" y="151481"/>
                  </a:lnTo>
                  <a:lnTo>
                    <a:pt x="4678304" y="107493"/>
                  </a:lnTo>
                  <a:lnTo>
                    <a:pt x="4709915" y="67804"/>
                  </a:lnTo>
                  <a:lnTo>
                    <a:pt x="4741525" y="3208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99579" y="1387802"/>
              <a:ext cx="4773135" cy="4716294"/>
            </a:xfrm>
            <a:custGeom>
              <a:avLst/>
              <a:pathLst>
                <a:path w="4773135" h="4716294">
                  <a:moveTo>
                    <a:pt x="0" y="4716294"/>
                  </a:moveTo>
                  <a:lnTo>
                    <a:pt x="31610" y="4716293"/>
                  </a:lnTo>
                  <a:lnTo>
                    <a:pt x="63220" y="4716293"/>
                  </a:lnTo>
                  <a:lnTo>
                    <a:pt x="94830" y="4716293"/>
                  </a:lnTo>
                  <a:lnTo>
                    <a:pt x="126440" y="4716293"/>
                  </a:lnTo>
                  <a:lnTo>
                    <a:pt x="158050" y="4716293"/>
                  </a:lnTo>
                  <a:lnTo>
                    <a:pt x="189661" y="4716293"/>
                  </a:lnTo>
                  <a:lnTo>
                    <a:pt x="221271" y="4716293"/>
                  </a:lnTo>
                  <a:lnTo>
                    <a:pt x="252881" y="4716292"/>
                  </a:lnTo>
                  <a:lnTo>
                    <a:pt x="284491" y="4716292"/>
                  </a:lnTo>
                  <a:lnTo>
                    <a:pt x="316101" y="4716292"/>
                  </a:lnTo>
                  <a:lnTo>
                    <a:pt x="347711" y="4716291"/>
                  </a:lnTo>
                  <a:lnTo>
                    <a:pt x="379322" y="4716291"/>
                  </a:lnTo>
                  <a:lnTo>
                    <a:pt x="410932" y="4716291"/>
                  </a:lnTo>
                  <a:lnTo>
                    <a:pt x="442542" y="4716290"/>
                  </a:lnTo>
                  <a:lnTo>
                    <a:pt x="474152" y="4716290"/>
                  </a:lnTo>
                  <a:lnTo>
                    <a:pt x="505762" y="4716289"/>
                  </a:lnTo>
                  <a:lnTo>
                    <a:pt x="537372" y="4716288"/>
                  </a:lnTo>
                  <a:lnTo>
                    <a:pt x="568983" y="4716288"/>
                  </a:lnTo>
                  <a:lnTo>
                    <a:pt x="600593" y="4716287"/>
                  </a:lnTo>
                  <a:lnTo>
                    <a:pt x="632203" y="4716286"/>
                  </a:lnTo>
                  <a:lnTo>
                    <a:pt x="663813" y="4716285"/>
                  </a:lnTo>
                  <a:lnTo>
                    <a:pt x="695423" y="4716283"/>
                  </a:lnTo>
                  <a:lnTo>
                    <a:pt x="727033" y="4716282"/>
                  </a:lnTo>
                  <a:lnTo>
                    <a:pt x="758644" y="4716280"/>
                  </a:lnTo>
                  <a:lnTo>
                    <a:pt x="790254" y="4716278"/>
                  </a:lnTo>
                  <a:lnTo>
                    <a:pt x="821864" y="4716276"/>
                  </a:lnTo>
                  <a:lnTo>
                    <a:pt x="853474" y="4716274"/>
                  </a:lnTo>
                  <a:lnTo>
                    <a:pt x="885084" y="4716271"/>
                  </a:lnTo>
                  <a:lnTo>
                    <a:pt x="916694" y="4716268"/>
                  </a:lnTo>
                  <a:lnTo>
                    <a:pt x="948305" y="4716264"/>
                  </a:lnTo>
                  <a:lnTo>
                    <a:pt x="979915" y="4716260"/>
                  </a:lnTo>
                  <a:lnTo>
                    <a:pt x="1011525" y="4716256"/>
                  </a:lnTo>
                  <a:lnTo>
                    <a:pt x="1043135" y="4716250"/>
                  </a:lnTo>
                  <a:lnTo>
                    <a:pt x="1074745" y="4716245"/>
                  </a:lnTo>
                  <a:lnTo>
                    <a:pt x="1106355" y="4716238"/>
                  </a:lnTo>
                  <a:lnTo>
                    <a:pt x="1137966" y="4716230"/>
                  </a:lnTo>
                  <a:lnTo>
                    <a:pt x="1169576" y="4716222"/>
                  </a:lnTo>
                  <a:lnTo>
                    <a:pt x="1201186" y="4716212"/>
                  </a:lnTo>
                  <a:lnTo>
                    <a:pt x="1232796" y="4716201"/>
                  </a:lnTo>
                  <a:lnTo>
                    <a:pt x="1264406" y="4716189"/>
                  </a:lnTo>
                  <a:lnTo>
                    <a:pt x="1296016" y="4716175"/>
                  </a:lnTo>
                  <a:lnTo>
                    <a:pt x="1327627" y="4716159"/>
                  </a:lnTo>
                  <a:lnTo>
                    <a:pt x="1359237" y="4716141"/>
                  </a:lnTo>
                  <a:lnTo>
                    <a:pt x="1390847" y="4716120"/>
                  </a:lnTo>
                  <a:lnTo>
                    <a:pt x="1422457" y="4716097"/>
                  </a:lnTo>
                  <a:lnTo>
                    <a:pt x="1454067" y="4716071"/>
                  </a:lnTo>
                  <a:lnTo>
                    <a:pt x="1485677" y="4716041"/>
                  </a:lnTo>
                  <a:lnTo>
                    <a:pt x="1517288" y="4716007"/>
                  </a:lnTo>
                  <a:lnTo>
                    <a:pt x="1548898" y="4715968"/>
                  </a:lnTo>
                  <a:lnTo>
                    <a:pt x="1580508" y="4715925"/>
                  </a:lnTo>
                  <a:lnTo>
                    <a:pt x="1612118" y="4715875"/>
                  </a:lnTo>
                  <a:lnTo>
                    <a:pt x="1643728" y="4715819"/>
                  </a:lnTo>
                  <a:lnTo>
                    <a:pt x="1675338" y="4715756"/>
                  </a:lnTo>
                  <a:lnTo>
                    <a:pt x="1706949" y="4715684"/>
                  </a:lnTo>
                  <a:lnTo>
                    <a:pt x="1738559" y="4715602"/>
                  </a:lnTo>
                  <a:lnTo>
                    <a:pt x="1770169" y="4715510"/>
                  </a:lnTo>
                  <a:lnTo>
                    <a:pt x="1801779" y="4715405"/>
                  </a:lnTo>
                  <a:lnTo>
                    <a:pt x="1833389" y="4715286"/>
                  </a:lnTo>
                  <a:lnTo>
                    <a:pt x="1864999" y="4715152"/>
                  </a:lnTo>
                  <a:lnTo>
                    <a:pt x="1896610" y="4714999"/>
                  </a:lnTo>
                  <a:lnTo>
                    <a:pt x="1928220" y="4714826"/>
                  </a:lnTo>
                  <a:lnTo>
                    <a:pt x="1959830" y="4714630"/>
                  </a:lnTo>
                  <a:lnTo>
                    <a:pt x="1991440" y="4714407"/>
                  </a:lnTo>
                  <a:lnTo>
                    <a:pt x="2023050" y="4714155"/>
                  </a:lnTo>
                  <a:lnTo>
                    <a:pt x="2054660" y="4713869"/>
                  </a:lnTo>
                  <a:lnTo>
                    <a:pt x="2086271" y="4713545"/>
                  </a:lnTo>
                  <a:lnTo>
                    <a:pt x="2117881" y="4713178"/>
                  </a:lnTo>
                  <a:lnTo>
                    <a:pt x="2149491" y="4712762"/>
                  </a:lnTo>
                  <a:lnTo>
                    <a:pt x="2181101" y="4712290"/>
                  </a:lnTo>
                  <a:lnTo>
                    <a:pt x="2212711" y="4711756"/>
                  </a:lnTo>
                  <a:lnTo>
                    <a:pt x="2244321" y="4711150"/>
                  </a:lnTo>
                  <a:lnTo>
                    <a:pt x="2275932" y="4710463"/>
                  </a:lnTo>
                  <a:lnTo>
                    <a:pt x="2307542" y="4709685"/>
                  </a:lnTo>
                  <a:lnTo>
                    <a:pt x="2339152" y="4708803"/>
                  </a:lnTo>
                  <a:lnTo>
                    <a:pt x="2370762" y="4707804"/>
                  </a:lnTo>
                  <a:lnTo>
                    <a:pt x="2402372" y="4706672"/>
                  </a:lnTo>
                  <a:lnTo>
                    <a:pt x="2433982" y="4705389"/>
                  </a:lnTo>
                  <a:lnTo>
                    <a:pt x="2465593" y="4703936"/>
                  </a:lnTo>
                  <a:lnTo>
                    <a:pt x="2497203" y="4702290"/>
                  </a:lnTo>
                  <a:lnTo>
                    <a:pt x="2528813" y="4700425"/>
                  </a:lnTo>
                  <a:lnTo>
                    <a:pt x="2560423" y="4698314"/>
                  </a:lnTo>
                  <a:lnTo>
                    <a:pt x="2592033" y="4695922"/>
                  </a:lnTo>
                  <a:lnTo>
                    <a:pt x="2623644" y="4693215"/>
                  </a:lnTo>
                  <a:lnTo>
                    <a:pt x="2655254" y="4690150"/>
                  </a:lnTo>
                  <a:lnTo>
                    <a:pt x="2686864" y="4686681"/>
                  </a:lnTo>
                  <a:lnTo>
                    <a:pt x="2718474" y="4682755"/>
                  </a:lnTo>
                  <a:lnTo>
                    <a:pt x="2750084" y="4678315"/>
                  </a:lnTo>
                  <a:lnTo>
                    <a:pt x="2781694" y="4673292"/>
                  </a:lnTo>
                  <a:lnTo>
                    <a:pt x="2813305" y="4667614"/>
                  </a:lnTo>
                  <a:lnTo>
                    <a:pt x="2844915" y="4661196"/>
                  </a:lnTo>
                  <a:lnTo>
                    <a:pt x="2876525" y="4653945"/>
                  </a:lnTo>
                  <a:lnTo>
                    <a:pt x="2908135" y="4645757"/>
                  </a:lnTo>
                  <a:lnTo>
                    <a:pt x="2939745" y="4636515"/>
                  </a:lnTo>
                  <a:lnTo>
                    <a:pt x="2971355" y="4626090"/>
                  </a:lnTo>
                  <a:lnTo>
                    <a:pt x="3002966" y="4614338"/>
                  </a:lnTo>
                  <a:lnTo>
                    <a:pt x="3034576" y="4601099"/>
                  </a:lnTo>
                  <a:lnTo>
                    <a:pt x="3066186" y="4586198"/>
                  </a:lnTo>
                  <a:lnTo>
                    <a:pt x="3097796" y="4569442"/>
                  </a:lnTo>
                  <a:lnTo>
                    <a:pt x="3129406" y="4550619"/>
                  </a:lnTo>
                  <a:lnTo>
                    <a:pt x="3161016" y="4529499"/>
                  </a:lnTo>
                  <a:lnTo>
                    <a:pt x="3192627" y="4505833"/>
                  </a:lnTo>
                  <a:lnTo>
                    <a:pt x="3224237" y="4479351"/>
                  </a:lnTo>
                  <a:lnTo>
                    <a:pt x="3255847" y="4449768"/>
                  </a:lnTo>
                  <a:lnTo>
                    <a:pt x="3287457" y="4416780"/>
                  </a:lnTo>
                  <a:lnTo>
                    <a:pt x="3319067" y="4380070"/>
                  </a:lnTo>
                  <a:lnTo>
                    <a:pt x="3350677" y="4339307"/>
                  </a:lnTo>
                  <a:lnTo>
                    <a:pt x="3382288" y="4294158"/>
                  </a:lnTo>
                  <a:lnTo>
                    <a:pt x="3413898" y="4244286"/>
                  </a:lnTo>
                  <a:lnTo>
                    <a:pt x="3445508" y="4189360"/>
                  </a:lnTo>
                  <a:lnTo>
                    <a:pt x="3477118" y="4129067"/>
                  </a:lnTo>
                  <a:lnTo>
                    <a:pt x="3508728" y="4063116"/>
                  </a:lnTo>
                  <a:lnTo>
                    <a:pt x="3540338" y="3991254"/>
                  </a:lnTo>
                  <a:lnTo>
                    <a:pt x="3571949" y="3913275"/>
                  </a:lnTo>
                  <a:lnTo>
                    <a:pt x="3603559" y="3829033"/>
                  </a:lnTo>
                  <a:lnTo>
                    <a:pt x="3635169" y="3738452"/>
                  </a:lnTo>
                  <a:lnTo>
                    <a:pt x="3666779" y="3641537"/>
                  </a:lnTo>
                  <a:lnTo>
                    <a:pt x="3698389" y="3538385"/>
                  </a:lnTo>
                  <a:lnTo>
                    <a:pt x="3729999" y="3429184"/>
                  </a:lnTo>
                  <a:lnTo>
                    <a:pt x="3761610" y="3314218"/>
                  </a:lnTo>
                  <a:lnTo>
                    <a:pt x="3793220" y="3193867"/>
                  </a:lnTo>
                  <a:lnTo>
                    <a:pt x="3824830" y="3068596"/>
                  </a:lnTo>
                  <a:lnTo>
                    <a:pt x="3856440" y="2938949"/>
                  </a:lnTo>
                  <a:lnTo>
                    <a:pt x="3888050" y="2805535"/>
                  </a:lnTo>
                  <a:lnTo>
                    <a:pt x="3919660" y="2669017"/>
                  </a:lnTo>
                  <a:lnTo>
                    <a:pt x="3951271" y="2530098"/>
                  </a:lnTo>
                  <a:lnTo>
                    <a:pt x="3982881" y="2389510"/>
                  </a:lnTo>
                  <a:lnTo>
                    <a:pt x="4014491" y="2248003"/>
                  </a:lnTo>
                  <a:lnTo>
                    <a:pt x="4046101" y="2106335"/>
                  </a:lnTo>
                  <a:lnTo>
                    <a:pt x="4077711" y="1965268"/>
                  </a:lnTo>
                  <a:lnTo>
                    <a:pt x="4109321" y="1825556"/>
                  </a:lnTo>
                  <a:lnTo>
                    <a:pt x="4140932" y="1687938"/>
                  </a:lnTo>
                  <a:lnTo>
                    <a:pt x="4172542" y="1553133"/>
                  </a:lnTo>
                  <a:lnTo>
                    <a:pt x="4204152" y="1421822"/>
                  </a:lnTo>
                  <a:lnTo>
                    <a:pt x="4235762" y="1294637"/>
                  </a:lnTo>
                  <a:lnTo>
                    <a:pt x="4267372" y="1172152"/>
                  </a:lnTo>
                  <a:lnTo>
                    <a:pt x="4298982" y="1054867"/>
                  </a:lnTo>
                  <a:lnTo>
                    <a:pt x="4330593" y="943197"/>
                  </a:lnTo>
                  <a:lnTo>
                    <a:pt x="4362203" y="837468"/>
                  </a:lnTo>
                  <a:lnTo>
                    <a:pt x="4393813" y="737909"/>
                  </a:lnTo>
                  <a:lnTo>
                    <a:pt x="4425423" y="644654"/>
                  </a:lnTo>
                  <a:lnTo>
                    <a:pt x="4457033" y="557746"/>
                  </a:lnTo>
                  <a:lnTo>
                    <a:pt x="4488643" y="477143"/>
                  </a:lnTo>
                  <a:lnTo>
                    <a:pt x="4520254" y="402726"/>
                  </a:lnTo>
                  <a:lnTo>
                    <a:pt x="4551864" y="334314"/>
                  </a:lnTo>
                  <a:lnTo>
                    <a:pt x="4583474" y="271671"/>
                  </a:lnTo>
                  <a:lnTo>
                    <a:pt x="4615084" y="214522"/>
                  </a:lnTo>
                  <a:lnTo>
                    <a:pt x="4646694" y="162560"/>
                  </a:lnTo>
                  <a:lnTo>
                    <a:pt x="4678304" y="115462"/>
                  </a:lnTo>
                  <a:lnTo>
                    <a:pt x="4709915" y="72893"/>
                  </a:lnTo>
                  <a:lnTo>
                    <a:pt x="4741525" y="34516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99579" y="1341120"/>
              <a:ext cx="4773135" cy="4762976"/>
            </a:xfrm>
            <a:custGeom>
              <a:avLst/>
              <a:pathLst>
                <a:path w="4773135" h="4762976">
                  <a:moveTo>
                    <a:pt x="0" y="4762976"/>
                  </a:moveTo>
                  <a:lnTo>
                    <a:pt x="31610" y="4762976"/>
                  </a:lnTo>
                  <a:lnTo>
                    <a:pt x="63220" y="4762976"/>
                  </a:lnTo>
                  <a:lnTo>
                    <a:pt x="94830" y="4762976"/>
                  </a:lnTo>
                  <a:lnTo>
                    <a:pt x="126440" y="4762975"/>
                  </a:lnTo>
                  <a:lnTo>
                    <a:pt x="158050" y="4762975"/>
                  </a:lnTo>
                  <a:lnTo>
                    <a:pt x="189661" y="4762975"/>
                  </a:lnTo>
                  <a:lnTo>
                    <a:pt x="221271" y="4762975"/>
                  </a:lnTo>
                  <a:lnTo>
                    <a:pt x="252881" y="4762975"/>
                  </a:lnTo>
                  <a:lnTo>
                    <a:pt x="284491" y="4762974"/>
                  </a:lnTo>
                  <a:lnTo>
                    <a:pt x="316101" y="4762974"/>
                  </a:lnTo>
                  <a:lnTo>
                    <a:pt x="347711" y="4762973"/>
                  </a:lnTo>
                  <a:lnTo>
                    <a:pt x="379322" y="4762973"/>
                  </a:lnTo>
                  <a:lnTo>
                    <a:pt x="410932" y="4762973"/>
                  </a:lnTo>
                  <a:lnTo>
                    <a:pt x="442542" y="4762972"/>
                  </a:lnTo>
                  <a:lnTo>
                    <a:pt x="474152" y="4762971"/>
                  </a:lnTo>
                  <a:lnTo>
                    <a:pt x="505762" y="4762971"/>
                  </a:lnTo>
                  <a:lnTo>
                    <a:pt x="537372" y="4762970"/>
                  </a:lnTo>
                  <a:lnTo>
                    <a:pt x="568983" y="4762969"/>
                  </a:lnTo>
                  <a:lnTo>
                    <a:pt x="600593" y="4762968"/>
                  </a:lnTo>
                  <a:lnTo>
                    <a:pt x="632203" y="4762966"/>
                  </a:lnTo>
                  <a:lnTo>
                    <a:pt x="663813" y="4762965"/>
                  </a:lnTo>
                  <a:lnTo>
                    <a:pt x="695423" y="4762963"/>
                  </a:lnTo>
                  <a:lnTo>
                    <a:pt x="727033" y="4762962"/>
                  </a:lnTo>
                  <a:lnTo>
                    <a:pt x="758644" y="4762960"/>
                  </a:lnTo>
                  <a:lnTo>
                    <a:pt x="790254" y="4762957"/>
                  </a:lnTo>
                  <a:lnTo>
                    <a:pt x="821864" y="4762955"/>
                  </a:lnTo>
                  <a:lnTo>
                    <a:pt x="853474" y="4762952"/>
                  </a:lnTo>
                  <a:lnTo>
                    <a:pt x="885084" y="4762948"/>
                  </a:lnTo>
                  <a:lnTo>
                    <a:pt x="916694" y="4762945"/>
                  </a:lnTo>
                  <a:lnTo>
                    <a:pt x="948305" y="4762940"/>
                  </a:lnTo>
                  <a:lnTo>
                    <a:pt x="979915" y="4762935"/>
                  </a:lnTo>
                  <a:lnTo>
                    <a:pt x="1011525" y="4762930"/>
                  </a:lnTo>
                  <a:lnTo>
                    <a:pt x="1043135" y="4762924"/>
                  </a:lnTo>
                  <a:lnTo>
                    <a:pt x="1074745" y="4762917"/>
                  </a:lnTo>
                  <a:lnTo>
                    <a:pt x="1106355" y="4762908"/>
                  </a:lnTo>
                  <a:lnTo>
                    <a:pt x="1137966" y="4762899"/>
                  </a:lnTo>
                  <a:lnTo>
                    <a:pt x="1169576" y="4762889"/>
                  </a:lnTo>
                  <a:lnTo>
                    <a:pt x="1201186" y="4762877"/>
                  </a:lnTo>
                  <a:lnTo>
                    <a:pt x="1232796" y="4762864"/>
                  </a:lnTo>
                  <a:lnTo>
                    <a:pt x="1264406" y="4762849"/>
                  </a:lnTo>
                  <a:lnTo>
                    <a:pt x="1296016" y="4762832"/>
                  </a:lnTo>
                  <a:lnTo>
                    <a:pt x="1327627" y="4762812"/>
                  </a:lnTo>
                  <a:lnTo>
                    <a:pt x="1359237" y="4762790"/>
                  </a:lnTo>
                  <a:lnTo>
                    <a:pt x="1390847" y="4762765"/>
                  </a:lnTo>
                  <a:lnTo>
                    <a:pt x="1422457" y="4762737"/>
                  </a:lnTo>
                  <a:lnTo>
                    <a:pt x="1454067" y="4762705"/>
                  </a:lnTo>
                  <a:lnTo>
                    <a:pt x="1485677" y="4762669"/>
                  </a:lnTo>
                  <a:lnTo>
                    <a:pt x="1517288" y="4762628"/>
                  </a:lnTo>
                  <a:lnTo>
                    <a:pt x="1548898" y="4762581"/>
                  </a:lnTo>
                  <a:lnTo>
                    <a:pt x="1580508" y="4762528"/>
                  </a:lnTo>
                  <a:lnTo>
                    <a:pt x="1612118" y="4762468"/>
                  </a:lnTo>
                  <a:lnTo>
                    <a:pt x="1643728" y="4762400"/>
                  </a:lnTo>
                  <a:lnTo>
                    <a:pt x="1675338" y="4762323"/>
                  </a:lnTo>
                  <a:lnTo>
                    <a:pt x="1706949" y="4762235"/>
                  </a:lnTo>
                  <a:lnTo>
                    <a:pt x="1738559" y="4762136"/>
                  </a:lnTo>
                  <a:lnTo>
                    <a:pt x="1770169" y="4762024"/>
                  </a:lnTo>
                  <a:lnTo>
                    <a:pt x="1801779" y="4761897"/>
                  </a:lnTo>
                  <a:lnTo>
                    <a:pt x="1833389" y="4761752"/>
                  </a:lnTo>
                  <a:lnTo>
                    <a:pt x="1864999" y="4761589"/>
                  </a:lnTo>
                  <a:lnTo>
                    <a:pt x="1896610" y="4761403"/>
                  </a:lnTo>
                  <a:lnTo>
                    <a:pt x="1928220" y="4761193"/>
                  </a:lnTo>
                  <a:lnTo>
                    <a:pt x="1959830" y="4760954"/>
                  </a:lnTo>
                  <a:lnTo>
                    <a:pt x="1991440" y="4760684"/>
                  </a:lnTo>
                  <a:lnTo>
                    <a:pt x="2023050" y="4760378"/>
                  </a:lnTo>
                  <a:lnTo>
                    <a:pt x="2054660" y="4760031"/>
                  </a:lnTo>
                  <a:lnTo>
                    <a:pt x="2086271" y="4759637"/>
                  </a:lnTo>
                  <a:lnTo>
                    <a:pt x="2117881" y="4759191"/>
                  </a:lnTo>
                  <a:lnTo>
                    <a:pt x="2149491" y="4758686"/>
                  </a:lnTo>
                  <a:lnTo>
                    <a:pt x="2181101" y="4758113"/>
                  </a:lnTo>
                  <a:lnTo>
                    <a:pt x="2212711" y="4757464"/>
                  </a:lnTo>
                  <a:lnTo>
                    <a:pt x="2244321" y="4756728"/>
                  </a:lnTo>
                  <a:lnTo>
                    <a:pt x="2275932" y="4755894"/>
                  </a:lnTo>
                  <a:lnTo>
                    <a:pt x="2307542" y="4754950"/>
                  </a:lnTo>
                  <a:lnTo>
                    <a:pt x="2339152" y="4753879"/>
                  </a:lnTo>
                  <a:lnTo>
                    <a:pt x="2370762" y="4752666"/>
                  </a:lnTo>
                  <a:lnTo>
                    <a:pt x="2402372" y="4751292"/>
                  </a:lnTo>
                  <a:lnTo>
                    <a:pt x="2433982" y="4749735"/>
                  </a:lnTo>
                  <a:lnTo>
                    <a:pt x="2465593" y="4747972"/>
                  </a:lnTo>
                  <a:lnTo>
                    <a:pt x="2497203" y="4745974"/>
                  </a:lnTo>
                  <a:lnTo>
                    <a:pt x="2528813" y="4743713"/>
                  </a:lnTo>
                  <a:lnTo>
                    <a:pt x="2560423" y="4741152"/>
                  </a:lnTo>
                  <a:lnTo>
                    <a:pt x="2592033" y="4738252"/>
                  </a:lnTo>
                  <a:lnTo>
                    <a:pt x="2623644" y="4734970"/>
                  </a:lnTo>
                  <a:lnTo>
                    <a:pt x="2655254" y="4731256"/>
                  </a:lnTo>
                  <a:lnTo>
                    <a:pt x="2686864" y="4727054"/>
                  </a:lnTo>
                  <a:lnTo>
                    <a:pt x="2718474" y="4722301"/>
                  </a:lnTo>
                  <a:lnTo>
                    <a:pt x="2750084" y="4716926"/>
                  </a:lnTo>
                  <a:lnTo>
                    <a:pt x="2781694" y="4710850"/>
                  </a:lnTo>
                  <a:lnTo>
                    <a:pt x="2813305" y="4703984"/>
                  </a:lnTo>
                  <a:lnTo>
                    <a:pt x="2844915" y="4696230"/>
                  </a:lnTo>
                  <a:lnTo>
                    <a:pt x="2876525" y="4687475"/>
                  </a:lnTo>
                  <a:lnTo>
                    <a:pt x="2908135" y="4677597"/>
                  </a:lnTo>
                  <a:lnTo>
                    <a:pt x="2939745" y="4666458"/>
                  </a:lnTo>
                  <a:lnTo>
                    <a:pt x="2971355" y="4653905"/>
                  </a:lnTo>
                  <a:lnTo>
                    <a:pt x="3002966" y="4639772"/>
                  </a:lnTo>
                  <a:lnTo>
                    <a:pt x="3034576" y="4623872"/>
                  </a:lnTo>
                  <a:lnTo>
                    <a:pt x="3066186" y="4606002"/>
                  </a:lnTo>
                  <a:lnTo>
                    <a:pt x="3097796" y="4585940"/>
                  </a:lnTo>
                  <a:lnTo>
                    <a:pt x="3129406" y="4563446"/>
                  </a:lnTo>
                  <a:lnTo>
                    <a:pt x="3161016" y="4538260"/>
                  </a:lnTo>
                  <a:lnTo>
                    <a:pt x="3192627" y="4510102"/>
                  </a:lnTo>
                  <a:lnTo>
                    <a:pt x="3224237" y="4478678"/>
                  </a:lnTo>
                  <a:lnTo>
                    <a:pt x="3255847" y="4443674"/>
                  </a:lnTo>
                  <a:lnTo>
                    <a:pt x="3287457" y="4404768"/>
                  </a:lnTo>
                  <a:lnTo>
                    <a:pt x="3319067" y="4361625"/>
                  </a:lnTo>
                  <a:lnTo>
                    <a:pt x="3350677" y="4313909"/>
                  </a:lnTo>
                  <a:lnTo>
                    <a:pt x="3382288" y="4261286"/>
                  </a:lnTo>
                  <a:lnTo>
                    <a:pt x="3413898" y="4203435"/>
                  </a:lnTo>
                  <a:lnTo>
                    <a:pt x="3445508" y="4140051"/>
                  </a:lnTo>
                  <a:lnTo>
                    <a:pt x="3477118" y="4070866"/>
                  </a:lnTo>
                  <a:lnTo>
                    <a:pt x="3508728" y="3995648"/>
                  </a:lnTo>
                  <a:lnTo>
                    <a:pt x="3540338" y="3914225"/>
                  </a:lnTo>
                  <a:lnTo>
                    <a:pt x="3571949" y="3826487"/>
                  </a:lnTo>
                  <a:lnTo>
                    <a:pt x="3603559" y="3732402"/>
                  </a:lnTo>
                  <a:lnTo>
                    <a:pt x="3635169" y="3632026"/>
                  </a:lnTo>
                  <a:lnTo>
                    <a:pt x="3666779" y="3525504"/>
                  </a:lnTo>
                  <a:lnTo>
                    <a:pt x="3698389" y="3413079"/>
                  </a:lnTo>
                  <a:lnTo>
                    <a:pt x="3729999" y="3295087"/>
                  </a:lnTo>
                  <a:lnTo>
                    <a:pt x="3761610" y="3171957"/>
                  </a:lnTo>
                  <a:lnTo>
                    <a:pt x="3793220" y="3044198"/>
                  </a:lnTo>
                  <a:lnTo>
                    <a:pt x="3824830" y="2912392"/>
                  </a:lnTo>
                  <a:lnTo>
                    <a:pt x="3856440" y="2777179"/>
                  </a:lnTo>
                  <a:lnTo>
                    <a:pt x="3888050" y="2639246"/>
                  </a:lnTo>
                  <a:lnTo>
                    <a:pt x="3919660" y="2499314"/>
                  </a:lnTo>
                  <a:lnTo>
                    <a:pt x="3951271" y="2358125"/>
                  </a:lnTo>
                  <a:lnTo>
                    <a:pt x="3982881" y="2216435"/>
                  </a:lnTo>
                  <a:lnTo>
                    <a:pt x="4014491" y="2075005"/>
                  </a:lnTo>
                  <a:lnTo>
                    <a:pt x="4046101" y="1934593"/>
                  </a:lnTo>
                  <a:lnTo>
                    <a:pt x="4077711" y="1795947"/>
                  </a:lnTo>
                  <a:lnTo>
                    <a:pt x="4109321" y="1659796"/>
                  </a:lnTo>
                  <a:lnTo>
                    <a:pt x="4140932" y="1526839"/>
                  </a:lnTo>
                  <a:lnTo>
                    <a:pt x="4172542" y="1397731"/>
                  </a:lnTo>
                  <a:lnTo>
                    <a:pt x="4204152" y="1273075"/>
                  </a:lnTo>
                  <a:lnTo>
                    <a:pt x="4235762" y="1153404"/>
                  </a:lnTo>
                  <a:lnTo>
                    <a:pt x="4267372" y="1039174"/>
                  </a:lnTo>
                  <a:lnTo>
                    <a:pt x="4298982" y="930750"/>
                  </a:lnTo>
                  <a:lnTo>
                    <a:pt x="4330593" y="828405"/>
                  </a:lnTo>
                  <a:lnTo>
                    <a:pt x="4362203" y="732317"/>
                  </a:lnTo>
                  <a:lnTo>
                    <a:pt x="4393813" y="642567"/>
                  </a:lnTo>
                  <a:lnTo>
                    <a:pt x="4425423" y="559150"/>
                  </a:lnTo>
                  <a:lnTo>
                    <a:pt x="4457033" y="481982"/>
                  </a:lnTo>
                  <a:lnTo>
                    <a:pt x="4488643" y="410907"/>
                  </a:lnTo>
                  <a:lnTo>
                    <a:pt x="4520254" y="345712"/>
                  </a:lnTo>
                  <a:lnTo>
                    <a:pt x="4551864" y="286139"/>
                  </a:lnTo>
                  <a:lnTo>
                    <a:pt x="4583474" y="231893"/>
                  </a:lnTo>
                  <a:lnTo>
                    <a:pt x="4615084" y="182658"/>
                  </a:lnTo>
                  <a:lnTo>
                    <a:pt x="4646694" y="138102"/>
                  </a:lnTo>
                  <a:lnTo>
                    <a:pt x="4678304" y="97889"/>
                  </a:lnTo>
                  <a:lnTo>
                    <a:pt x="4709915" y="61684"/>
                  </a:lnTo>
                  <a:lnTo>
                    <a:pt x="4741525" y="2916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199579" y="2934053"/>
              <a:ext cx="4773135" cy="3170043"/>
            </a:xfrm>
            <a:custGeom>
              <a:avLst/>
              <a:pathLst>
                <a:path w="4773135" h="3170043">
                  <a:moveTo>
                    <a:pt x="0" y="3170043"/>
                  </a:moveTo>
                  <a:lnTo>
                    <a:pt x="31610" y="3170043"/>
                  </a:lnTo>
                  <a:lnTo>
                    <a:pt x="63220" y="3170043"/>
                  </a:lnTo>
                  <a:lnTo>
                    <a:pt x="94830" y="3170043"/>
                  </a:lnTo>
                  <a:lnTo>
                    <a:pt x="126440" y="3170043"/>
                  </a:lnTo>
                  <a:lnTo>
                    <a:pt x="158050" y="3170043"/>
                  </a:lnTo>
                  <a:lnTo>
                    <a:pt x="189661" y="3170043"/>
                  </a:lnTo>
                  <a:lnTo>
                    <a:pt x="221271" y="3170043"/>
                  </a:lnTo>
                  <a:lnTo>
                    <a:pt x="252881" y="3170043"/>
                  </a:lnTo>
                  <a:lnTo>
                    <a:pt x="284491" y="3170043"/>
                  </a:lnTo>
                  <a:lnTo>
                    <a:pt x="316101" y="3170043"/>
                  </a:lnTo>
                  <a:lnTo>
                    <a:pt x="347711" y="3170043"/>
                  </a:lnTo>
                  <a:lnTo>
                    <a:pt x="379322" y="3170043"/>
                  </a:lnTo>
                  <a:lnTo>
                    <a:pt x="410932" y="3170043"/>
                  </a:lnTo>
                  <a:lnTo>
                    <a:pt x="442542" y="3170043"/>
                  </a:lnTo>
                  <a:lnTo>
                    <a:pt x="474152" y="3170043"/>
                  </a:lnTo>
                  <a:lnTo>
                    <a:pt x="505762" y="3170043"/>
                  </a:lnTo>
                  <a:lnTo>
                    <a:pt x="537372" y="3170042"/>
                  </a:lnTo>
                  <a:lnTo>
                    <a:pt x="568983" y="3170042"/>
                  </a:lnTo>
                  <a:lnTo>
                    <a:pt x="600593" y="3170042"/>
                  </a:lnTo>
                  <a:lnTo>
                    <a:pt x="632203" y="3170042"/>
                  </a:lnTo>
                  <a:lnTo>
                    <a:pt x="663813" y="3170042"/>
                  </a:lnTo>
                  <a:lnTo>
                    <a:pt x="695423" y="3170042"/>
                  </a:lnTo>
                  <a:lnTo>
                    <a:pt x="727033" y="3170042"/>
                  </a:lnTo>
                  <a:lnTo>
                    <a:pt x="758644" y="3170042"/>
                  </a:lnTo>
                  <a:lnTo>
                    <a:pt x="790254" y="3170042"/>
                  </a:lnTo>
                  <a:lnTo>
                    <a:pt x="821864" y="3170041"/>
                  </a:lnTo>
                  <a:lnTo>
                    <a:pt x="853474" y="3170041"/>
                  </a:lnTo>
                  <a:lnTo>
                    <a:pt x="885084" y="3170041"/>
                  </a:lnTo>
                  <a:lnTo>
                    <a:pt x="916694" y="3170041"/>
                  </a:lnTo>
                  <a:lnTo>
                    <a:pt x="948305" y="3170040"/>
                  </a:lnTo>
                  <a:lnTo>
                    <a:pt x="979915" y="3170040"/>
                  </a:lnTo>
                  <a:lnTo>
                    <a:pt x="1011525" y="3170039"/>
                  </a:lnTo>
                  <a:lnTo>
                    <a:pt x="1043135" y="3170039"/>
                  </a:lnTo>
                  <a:lnTo>
                    <a:pt x="1074745" y="3170038"/>
                  </a:lnTo>
                  <a:lnTo>
                    <a:pt x="1106355" y="3170038"/>
                  </a:lnTo>
                  <a:lnTo>
                    <a:pt x="1137966" y="3170037"/>
                  </a:lnTo>
                  <a:lnTo>
                    <a:pt x="1169576" y="3170036"/>
                  </a:lnTo>
                  <a:lnTo>
                    <a:pt x="1201186" y="3170035"/>
                  </a:lnTo>
                  <a:lnTo>
                    <a:pt x="1232796" y="3170034"/>
                  </a:lnTo>
                  <a:lnTo>
                    <a:pt x="1264406" y="3170033"/>
                  </a:lnTo>
                  <a:lnTo>
                    <a:pt x="1296016" y="3170032"/>
                  </a:lnTo>
                  <a:lnTo>
                    <a:pt x="1327627" y="3170030"/>
                  </a:lnTo>
                  <a:lnTo>
                    <a:pt x="1359237" y="3170029"/>
                  </a:lnTo>
                  <a:lnTo>
                    <a:pt x="1390847" y="3170027"/>
                  </a:lnTo>
                  <a:lnTo>
                    <a:pt x="1422457" y="3170025"/>
                  </a:lnTo>
                  <a:lnTo>
                    <a:pt x="1454067" y="3170022"/>
                  </a:lnTo>
                  <a:lnTo>
                    <a:pt x="1485677" y="3170019"/>
                  </a:lnTo>
                  <a:lnTo>
                    <a:pt x="1517288" y="3170016"/>
                  </a:lnTo>
                  <a:lnTo>
                    <a:pt x="1548898" y="3170013"/>
                  </a:lnTo>
                  <a:lnTo>
                    <a:pt x="1580508" y="3170009"/>
                  </a:lnTo>
                  <a:lnTo>
                    <a:pt x="1612118" y="3170004"/>
                  </a:lnTo>
                  <a:lnTo>
                    <a:pt x="1643728" y="3169999"/>
                  </a:lnTo>
                  <a:lnTo>
                    <a:pt x="1675338" y="3169993"/>
                  </a:lnTo>
                  <a:lnTo>
                    <a:pt x="1706949" y="3169986"/>
                  </a:lnTo>
                  <a:lnTo>
                    <a:pt x="1738559" y="3169979"/>
                  </a:lnTo>
                  <a:lnTo>
                    <a:pt x="1770169" y="3169970"/>
                  </a:lnTo>
                  <a:lnTo>
                    <a:pt x="1801779" y="3169960"/>
                  </a:lnTo>
                  <a:lnTo>
                    <a:pt x="1833389" y="3169949"/>
                  </a:lnTo>
                  <a:lnTo>
                    <a:pt x="1864999" y="3169937"/>
                  </a:lnTo>
                  <a:lnTo>
                    <a:pt x="1896610" y="3169923"/>
                  </a:lnTo>
                  <a:lnTo>
                    <a:pt x="1928220" y="3169907"/>
                  </a:lnTo>
                  <a:lnTo>
                    <a:pt x="1959830" y="3169888"/>
                  </a:lnTo>
                  <a:lnTo>
                    <a:pt x="1991440" y="3169868"/>
                  </a:lnTo>
                  <a:lnTo>
                    <a:pt x="2023050" y="3169844"/>
                  </a:lnTo>
                  <a:lnTo>
                    <a:pt x="2054660" y="3169818"/>
                  </a:lnTo>
                  <a:lnTo>
                    <a:pt x="2086271" y="3169788"/>
                  </a:lnTo>
                  <a:lnTo>
                    <a:pt x="2117881" y="3169754"/>
                  </a:lnTo>
                  <a:lnTo>
                    <a:pt x="2149491" y="3169715"/>
                  </a:lnTo>
                  <a:lnTo>
                    <a:pt x="2181101" y="3169671"/>
                  </a:lnTo>
                  <a:lnTo>
                    <a:pt x="2212711" y="3169621"/>
                  </a:lnTo>
                  <a:lnTo>
                    <a:pt x="2244321" y="3169565"/>
                  </a:lnTo>
                  <a:lnTo>
                    <a:pt x="2275932" y="3169501"/>
                  </a:lnTo>
                  <a:lnTo>
                    <a:pt x="2307542" y="3169429"/>
                  </a:lnTo>
                  <a:lnTo>
                    <a:pt x="2339152" y="3169347"/>
                  </a:lnTo>
                  <a:lnTo>
                    <a:pt x="2370762" y="3169254"/>
                  </a:lnTo>
                  <a:lnTo>
                    <a:pt x="2402372" y="3169148"/>
                  </a:lnTo>
                  <a:lnTo>
                    <a:pt x="2433982" y="3169028"/>
                  </a:lnTo>
                  <a:lnTo>
                    <a:pt x="2465593" y="3168893"/>
                  </a:lnTo>
                  <a:lnTo>
                    <a:pt x="2497203" y="3168739"/>
                  </a:lnTo>
                  <a:lnTo>
                    <a:pt x="2528813" y="3168565"/>
                  </a:lnTo>
                  <a:lnTo>
                    <a:pt x="2560423" y="3168368"/>
                  </a:lnTo>
                  <a:lnTo>
                    <a:pt x="2592033" y="3168144"/>
                  </a:lnTo>
                  <a:lnTo>
                    <a:pt x="2623644" y="3167890"/>
                  </a:lnTo>
                  <a:lnTo>
                    <a:pt x="2655254" y="3167602"/>
                  </a:lnTo>
                  <a:lnTo>
                    <a:pt x="2686864" y="3167276"/>
                  </a:lnTo>
                  <a:lnTo>
                    <a:pt x="2718474" y="3166907"/>
                  </a:lnTo>
                  <a:lnTo>
                    <a:pt x="2750084" y="3166488"/>
                  </a:lnTo>
                  <a:lnTo>
                    <a:pt x="2781694" y="3166013"/>
                  </a:lnTo>
                  <a:lnTo>
                    <a:pt x="2813305" y="3165475"/>
                  </a:lnTo>
                  <a:lnTo>
                    <a:pt x="2844915" y="3164865"/>
                  </a:lnTo>
                  <a:lnTo>
                    <a:pt x="2876525" y="3164174"/>
                  </a:lnTo>
                  <a:lnTo>
                    <a:pt x="2908135" y="3163391"/>
                  </a:lnTo>
                  <a:lnTo>
                    <a:pt x="2939745" y="3162503"/>
                  </a:lnTo>
                  <a:lnTo>
                    <a:pt x="2971355" y="3161498"/>
                  </a:lnTo>
                  <a:lnTo>
                    <a:pt x="3002966" y="3160358"/>
                  </a:lnTo>
                  <a:lnTo>
                    <a:pt x="3034576" y="3159067"/>
                  </a:lnTo>
                  <a:lnTo>
                    <a:pt x="3066186" y="3157605"/>
                  </a:lnTo>
                  <a:lnTo>
                    <a:pt x="3097796" y="3155948"/>
                  </a:lnTo>
                  <a:lnTo>
                    <a:pt x="3129406" y="3154071"/>
                  </a:lnTo>
                  <a:lnTo>
                    <a:pt x="3161016" y="3151946"/>
                  </a:lnTo>
                  <a:lnTo>
                    <a:pt x="3192627" y="3149539"/>
                  </a:lnTo>
                  <a:lnTo>
                    <a:pt x="3224237" y="3146814"/>
                  </a:lnTo>
                  <a:lnTo>
                    <a:pt x="3255847" y="3143729"/>
                  </a:lnTo>
                  <a:lnTo>
                    <a:pt x="3287457" y="3140238"/>
                  </a:lnTo>
                  <a:lnTo>
                    <a:pt x="3319067" y="3136288"/>
                  </a:lnTo>
                  <a:lnTo>
                    <a:pt x="3350677" y="3131819"/>
                  </a:lnTo>
                  <a:lnTo>
                    <a:pt x="3382288" y="3126764"/>
                  </a:lnTo>
                  <a:lnTo>
                    <a:pt x="3413898" y="3121049"/>
                  </a:lnTo>
                  <a:lnTo>
                    <a:pt x="3445508" y="3114591"/>
                  </a:lnTo>
                  <a:lnTo>
                    <a:pt x="3477118" y="3107294"/>
                  </a:lnTo>
                  <a:lnTo>
                    <a:pt x="3508728" y="3099055"/>
                  </a:lnTo>
                  <a:lnTo>
                    <a:pt x="3540338" y="3089755"/>
                  </a:lnTo>
                  <a:lnTo>
                    <a:pt x="3571949" y="3079265"/>
                  </a:lnTo>
                  <a:lnTo>
                    <a:pt x="3603559" y="3067440"/>
                  </a:lnTo>
                  <a:lnTo>
                    <a:pt x="3635169" y="3054120"/>
                  </a:lnTo>
                  <a:lnTo>
                    <a:pt x="3666779" y="3039128"/>
                  </a:lnTo>
                  <a:lnTo>
                    <a:pt x="3698389" y="3022270"/>
                  </a:lnTo>
                  <a:lnTo>
                    <a:pt x="3729999" y="3003334"/>
                  </a:lnTo>
                  <a:lnTo>
                    <a:pt x="3761610" y="2982089"/>
                  </a:lnTo>
                  <a:lnTo>
                    <a:pt x="3793220" y="2958283"/>
                  </a:lnTo>
                  <a:lnTo>
                    <a:pt x="3824830" y="2931649"/>
                  </a:lnTo>
                  <a:lnTo>
                    <a:pt x="3856440" y="2901897"/>
                  </a:lnTo>
                  <a:lnTo>
                    <a:pt x="3888050" y="2868725"/>
                  </a:lnTo>
                  <a:lnTo>
                    <a:pt x="3919660" y="2831812"/>
                  </a:lnTo>
                  <a:lnTo>
                    <a:pt x="3951271" y="2790832"/>
                  </a:lnTo>
                  <a:lnTo>
                    <a:pt x="3982881" y="2745446"/>
                  </a:lnTo>
                  <a:lnTo>
                    <a:pt x="4014491" y="2695320"/>
                  </a:lnTo>
                  <a:lnTo>
                    <a:pt x="4046101" y="2640125"/>
                  </a:lnTo>
                  <a:lnTo>
                    <a:pt x="4077711" y="2579546"/>
                  </a:lnTo>
                  <a:lnTo>
                    <a:pt x="4109321" y="2513295"/>
                  </a:lnTo>
                  <a:lnTo>
                    <a:pt x="4140932" y="2441122"/>
                  </a:lnTo>
                  <a:lnTo>
                    <a:pt x="4172542" y="2362822"/>
                  </a:lnTo>
                  <a:lnTo>
                    <a:pt x="4204152" y="2278253"/>
                  </a:lnTo>
                  <a:lnTo>
                    <a:pt x="4235762" y="2187343"/>
                  </a:lnTo>
                  <a:lnTo>
                    <a:pt x="4267372" y="2090103"/>
                  </a:lnTo>
                  <a:lnTo>
                    <a:pt x="4298982" y="1986632"/>
                  </a:lnTo>
                  <a:lnTo>
                    <a:pt x="4330593" y="1877125"/>
                  </a:lnTo>
                  <a:lnTo>
                    <a:pt x="4362203" y="1761871"/>
                  </a:lnTo>
                  <a:lnTo>
                    <a:pt x="4393813" y="1641254"/>
                  </a:lnTo>
                  <a:lnTo>
                    <a:pt x="4425423" y="1515742"/>
                  </a:lnTo>
                  <a:lnTo>
                    <a:pt x="4457033" y="1385885"/>
                  </a:lnTo>
                  <a:lnTo>
                    <a:pt x="4488643" y="1252293"/>
                  </a:lnTo>
                  <a:lnTo>
                    <a:pt x="4520254" y="1115633"/>
                  </a:lnTo>
                  <a:lnTo>
                    <a:pt x="4551864" y="976610"/>
                  </a:lnTo>
                  <a:lnTo>
                    <a:pt x="4583474" y="835956"/>
                  </a:lnTo>
                  <a:lnTo>
                    <a:pt x="4615084" y="694422"/>
                  </a:lnTo>
                  <a:lnTo>
                    <a:pt x="4646694" y="552767"/>
                  </a:lnTo>
                  <a:lnTo>
                    <a:pt x="4678304" y="411751"/>
                  </a:lnTo>
                  <a:lnTo>
                    <a:pt x="4709915" y="272129"/>
                  </a:lnTo>
                  <a:lnTo>
                    <a:pt x="4741525" y="13464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199579" y="1109689"/>
              <a:ext cx="4773135" cy="4973296"/>
            </a:xfrm>
            <a:custGeom>
              <a:avLst/>
              <a:pathLst>
                <a:path w="4773135" h="4973296">
                  <a:moveTo>
                    <a:pt x="0" y="4973296"/>
                  </a:moveTo>
                  <a:lnTo>
                    <a:pt x="31610" y="4971303"/>
                  </a:lnTo>
                  <a:lnTo>
                    <a:pt x="63220" y="4969123"/>
                  </a:lnTo>
                  <a:lnTo>
                    <a:pt x="94830" y="4966738"/>
                  </a:lnTo>
                  <a:lnTo>
                    <a:pt x="126440" y="4964131"/>
                  </a:lnTo>
                  <a:lnTo>
                    <a:pt x="158050" y="4961279"/>
                  </a:lnTo>
                  <a:lnTo>
                    <a:pt x="189661" y="4958162"/>
                  </a:lnTo>
                  <a:lnTo>
                    <a:pt x="221271" y="4954754"/>
                  </a:lnTo>
                  <a:lnTo>
                    <a:pt x="252881" y="4951029"/>
                  </a:lnTo>
                  <a:lnTo>
                    <a:pt x="284491" y="4946958"/>
                  </a:lnTo>
                  <a:lnTo>
                    <a:pt x="316101" y="4942511"/>
                  </a:lnTo>
                  <a:lnTo>
                    <a:pt x="347711" y="4937652"/>
                  </a:lnTo>
                  <a:lnTo>
                    <a:pt x="379322" y="4932346"/>
                  </a:lnTo>
                  <a:lnTo>
                    <a:pt x="410932" y="4926552"/>
                  </a:lnTo>
                  <a:lnTo>
                    <a:pt x="442542" y="4920227"/>
                  </a:lnTo>
                  <a:lnTo>
                    <a:pt x="474152" y="4913324"/>
                  </a:lnTo>
                  <a:lnTo>
                    <a:pt x="505762" y="4905794"/>
                  </a:lnTo>
                  <a:lnTo>
                    <a:pt x="537372" y="4897582"/>
                  </a:lnTo>
                  <a:lnTo>
                    <a:pt x="568983" y="4888629"/>
                  </a:lnTo>
                  <a:lnTo>
                    <a:pt x="600593" y="4878872"/>
                  </a:lnTo>
                  <a:lnTo>
                    <a:pt x="632203" y="4868244"/>
                  </a:lnTo>
                  <a:lnTo>
                    <a:pt x="663813" y="4856674"/>
                  </a:lnTo>
                  <a:lnTo>
                    <a:pt x="695423" y="4844082"/>
                  </a:lnTo>
                  <a:lnTo>
                    <a:pt x="727033" y="4830388"/>
                  </a:lnTo>
                  <a:lnTo>
                    <a:pt x="758644" y="4815503"/>
                  </a:lnTo>
                  <a:lnTo>
                    <a:pt x="790254" y="4799336"/>
                  </a:lnTo>
                  <a:lnTo>
                    <a:pt x="821864" y="4781788"/>
                  </a:lnTo>
                  <a:lnTo>
                    <a:pt x="853474" y="4762756"/>
                  </a:lnTo>
                  <a:lnTo>
                    <a:pt x="885084" y="4742132"/>
                  </a:lnTo>
                  <a:lnTo>
                    <a:pt x="916694" y="4719803"/>
                  </a:lnTo>
                  <a:lnTo>
                    <a:pt x="948305" y="4695653"/>
                  </a:lnTo>
                  <a:lnTo>
                    <a:pt x="979915" y="4669560"/>
                  </a:lnTo>
                  <a:lnTo>
                    <a:pt x="1011525" y="4641400"/>
                  </a:lnTo>
                  <a:lnTo>
                    <a:pt x="1043135" y="4611049"/>
                  </a:lnTo>
                  <a:lnTo>
                    <a:pt x="1074745" y="4578377"/>
                  </a:lnTo>
                  <a:lnTo>
                    <a:pt x="1106355" y="4543259"/>
                  </a:lnTo>
                  <a:lnTo>
                    <a:pt x="1137966" y="4505567"/>
                  </a:lnTo>
                  <a:lnTo>
                    <a:pt x="1169576" y="4465180"/>
                  </a:lnTo>
                  <a:lnTo>
                    <a:pt x="1201186" y="4421980"/>
                  </a:lnTo>
                  <a:lnTo>
                    <a:pt x="1232796" y="4375856"/>
                  </a:lnTo>
                  <a:lnTo>
                    <a:pt x="1264406" y="4326705"/>
                  </a:lnTo>
                  <a:lnTo>
                    <a:pt x="1296016" y="4274438"/>
                  </a:lnTo>
                  <a:lnTo>
                    <a:pt x="1327627" y="4218978"/>
                  </a:lnTo>
                  <a:lnTo>
                    <a:pt x="1359237" y="4160264"/>
                  </a:lnTo>
                  <a:lnTo>
                    <a:pt x="1390847" y="4098254"/>
                  </a:lnTo>
                  <a:lnTo>
                    <a:pt x="1422457" y="4032926"/>
                  </a:lnTo>
                  <a:lnTo>
                    <a:pt x="1454067" y="3964282"/>
                  </a:lnTo>
                  <a:lnTo>
                    <a:pt x="1485677" y="3892345"/>
                  </a:lnTo>
                  <a:lnTo>
                    <a:pt x="1517288" y="3817167"/>
                  </a:lnTo>
                  <a:lnTo>
                    <a:pt x="1548898" y="3738823"/>
                  </a:lnTo>
                  <a:lnTo>
                    <a:pt x="1580508" y="3657416"/>
                  </a:lnTo>
                  <a:lnTo>
                    <a:pt x="1612118" y="3573075"/>
                  </a:lnTo>
                  <a:lnTo>
                    <a:pt x="1643728" y="3485953"/>
                  </a:lnTo>
                  <a:lnTo>
                    <a:pt x="1675338" y="3396227"/>
                  </a:lnTo>
                  <a:lnTo>
                    <a:pt x="1706949" y="3304095"/>
                  </a:lnTo>
                  <a:lnTo>
                    <a:pt x="1738559" y="3209777"/>
                  </a:lnTo>
                  <a:lnTo>
                    <a:pt x="1770169" y="3113506"/>
                  </a:lnTo>
                  <a:lnTo>
                    <a:pt x="1801779" y="3015533"/>
                  </a:lnTo>
                  <a:lnTo>
                    <a:pt x="1833389" y="2916118"/>
                  </a:lnTo>
                  <a:lnTo>
                    <a:pt x="1864999" y="2815532"/>
                  </a:lnTo>
                  <a:lnTo>
                    <a:pt x="1896610" y="2714053"/>
                  </a:lnTo>
                  <a:lnTo>
                    <a:pt x="1928220" y="2611963"/>
                  </a:lnTo>
                  <a:lnTo>
                    <a:pt x="1959830" y="2509548"/>
                  </a:lnTo>
                  <a:lnTo>
                    <a:pt x="1991440" y="2407096"/>
                  </a:lnTo>
                  <a:lnTo>
                    <a:pt x="2023050" y="2304895"/>
                  </a:lnTo>
                  <a:lnTo>
                    <a:pt x="2054660" y="2203230"/>
                  </a:lnTo>
                  <a:lnTo>
                    <a:pt x="2086271" y="2102386"/>
                  </a:lnTo>
                  <a:lnTo>
                    <a:pt x="2117881" y="2002641"/>
                  </a:lnTo>
                  <a:lnTo>
                    <a:pt x="2149491" y="1904269"/>
                  </a:lnTo>
                  <a:lnTo>
                    <a:pt x="2181101" y="1807532"/>
                  </a:lnTo>
                  <a:lnTo>
                    <a:pt x="2212711" y="1712685"/>
                  </a:lnTo>
                  <a:lnTo>
                    <a:pt x="2244321" y="1619964"/>
                  </a:lnTo>
                  <a:lnTo>
                    <a:pt x="2275932" y="1529595"/>
                  </a:lnTo>
                  <a:lnTo>
                    <a:pt x="2307542" y="1441780"/>
                  </a:lnTo>
                  <a:lnTo>
                    <a:pt x="2339152" y="1356702"/>
                  </a:lnTo>
                  <a:lnTo>
                    <a:pt x="2370762" y="1274521"/>
                  </a:lnTo>
                  <a:lnTo>
                    <a:pt x="2402372" y="1195373"/>
                  </a:lnTo>
                  <a:lnTo>
                    <a:pt x="2433982" y="1119365"/>
                  </a:lnTo>
                  <a:lnTo>
                    <a:pt x="2465593" y="1046583"/>
                  </a:lnTo>
                  <a:lnTo>
                    <a:pt x="2497203" y="977081"/>
                  </a:lnTo>
                  <a:lnTo>
                    <a:pt x="2528813" y="910893"/>
                  </a:lnTo>
                  <a:lnTo>
                    <a:pt x="2560423" y="848024"/>
                  </a:lnTo>
                  <a:lnTo>
                    <a:pt x="2592033" y="788459"/>
                  </a:lnTo>
                  <a:lnTo>
                    <a:pt x="2623644" y="732160"/>
                  </a:lnTo>
                  <a:lnTo>
                    <a:pt x="2655254" y="679073"/>
                  </a:lnTo>
                  <a:lnTo>
                    <a:pt x="2686864" y="629122"/>
                  </a:lnTo>
                  <a:lnTo>
                    <a:pt x="2718474" y="582223"/>
                  </a:lnTo>
                  <a:lnTo>
                    <a:pt x="2750084" y="538275"/>
                  </a:lnTo>
                  <a:lnTo>
                    <a:pt x="2781694" y="497170"/>
                  </a:lnTo>
                  <a:lnTo>
                    <a:pt x="2813305" y="458791"/>
                  </a:lnTo>
                  <a:lnTo>
                    <a:pt x="2844915" y="423018"/>
                  </a:lnTo>
                  <a:lnTo>
                    <a:pt x="2876525" y="389724"/>
                  </a:lnTo>
                  <a:lnTo>
                    <a:pt x="2908135" y="358784"/>
                  </a:lnTo>
                  <a:lnTo>
                    <a:pt x="2939745" y="330068"/>
                  </a:lnTo>
                  <a:lnTo>
                    <a:pt x="2971355" y="303452"/>
                  </a:lnTo>
                  <a:lnTo>
                    <a:pt x="3002966" y="278809"/>
                  </a:lnTo>
                  <a:lnTo>
                    <a:pt x="3034576" y="256020"/>
                  </a:lnTo>
                  <a:lnTo>
                    <a:pt x="3066186" y="234965"/>
                  </a:lnTo>
                  <a:lnTo>
                    <a:pt x="3097796" y="215531"/>
                  </a:lnTo>
                  <a:lnTo>
                    <a:pt x="3129406" y="197608"/>
                  </a:lnTo>
                  <a:lnTo>
                    <a:pt x="3161016" y="181092"/>
                  </a:lnTo>
                  <a:lnTo>
                    <a:pt x="3192627" y="165884"/>
                  </a:lnTo>
                  <a:lnTo>
                    <a:pt x="3224237" y="151890"/>
                  </a:lnTo>
                  <a:lnTo>
                    <a:pt x="3255847" y="139021"/>
                  </a:lnTo>
                  <a:lnTo>
                    <a:pt x="3287457" y="127193"/>
                  </a:lnTo>
                  <a:lnTo>
                    <a:pt x="3319067" y="116328"/>
                  </a:lnTo>
                  <a:lnTo>
                    <a:pt x="3350677" y="106352"/>
                  </a:lnTo>
                  <a:lnTo>
                    <a:pt x="3382288" y="97197"/>
                  </a:lnTo>
                  <a:lnTo>
                    <a:pt x="3413898" y="88799"/>
                  </a:lnTo>
                  <a:lnTo>
                    <a:pt x="3445508" y="81097"/>
                  </a:lnTo>
                  <a:lnTo>
                    <a:pt x="3477118" y="74037"/>
                  </a:lnTo>
                  <a:lnTo>
                    <a:pt x="3508728" y="67567"/>
                  </a:lnTo>
                  <a:lnTo>
                    <a:pt x="3540338" y="61640"/>
                  </a:lnTo>
                  <a:lnTo>
                    <a:pt x="3571949" y="56211"/>
                  </a:lnTo>
                  <a:lnTo>
                    <a:pt x="3603559" y="51240"/>
                  </a:lnTo>
                  <a:lnTo>
                    <a:pt x="3635169" y="46689"/>
                  </a:lnTo>
                  <a:lnTo>
                    <a:pt x="3666779" y="42524"/>
                  </a:lnTo>
                  <a:lnTo>
                    <a:pt x="3698389" y="38712"/>
                  </a:lnTo>
                  <a:lnTo>
                    <a:pt x="3729999" y="35225"/>
                  </a:lnTo>
                  <a:lnTo>
                    <a:pt x="3761610" y="32034"/>
                  </a:lnTo>
                  <a:lnTo>
                    <a:pt x="3793220" y="29116"/>
                  </a:lnTo>
                  <a:lnTo>
                    <a:pt x="3824830" y="26447"/>
                  </a:lnTo>
                  <a:lnTo>
                    <a:pt x="3856440" y="24007"/>
                  </a:lnTo>
                  <a:lnTo>
                    <a:pt x="3888050" y="21775"/>
                  </a:lnTo>
                  <a:lnTo>
                    <a:pt x="3919660" y="19735"/>
                  </a:lnTo>
                  <a:lnTo>
                    <a:pt x="3951271" y="17870"/>
                  </a:lnTo>
                  <a:lnTo>
                    <a:pt x="3982881" y="16165"/>
                  </a:lnTo>
                  <a:lnTo>
                    <a:pt x="4014491" y="14607"/>
                  </a:lnTo>
                  <a:lnTo>
                    <a:pt x="4046101" y="13183"/>
                  </a:lnTo>
                  <a:lnTo>
                    <a:pt x="4077711" y="11882"/>
                  </a:lnTo>
                  <a:lnTo>
                    <a:pt x="4109321" y="10692"/>
                  </a:lnTo>
                  <a:lnTo>
                    <a:pt x="4140932" y="9605"/>
                  </a:lnTo>
                  <a:lnTo>
                    <a:pt x="4172542" y="8612"/>
                  </a:lnTo>
                  <a:lnTo>
                    <a:pt x="4204152" y="7705"/>
                  </a:lnTo>
                  <a:lnTo>
                    <a:pt x="4235762" y="6876"/>
                  </a:lnTo>
                  <a:lnTo>
                    <a:pt x="4267372" y="6118"/>
                  </a:lnTo>
                  <a:lnTo>
                    <a:pt x="4298982" y="5426"/>
                  </a:lnTo>
                  <a:lnTo>
                    <a:pt x="4330593" y="4794"/>
                  </a:lnTo>
                  <a:lnTo>
                    <a:pt x="4362203" y="4217"/>
                  </a:lnTo>
                  <a:lnTo>
                    <a:pt x="4393813" y="3689"/>
                  </a:lnTo>
                  <a:lnTo>
                    <a:pt x="4425423" y="3207"/>
                  </a:lnTo>
                  <a:lnTo>
                    <a:pt x="4457033" y="2767"/>
                  </a:lnTo>
                  <a:lnTo>
                    <a:pt x="4488643" y="2364"/>
                  </a:lnTo>
                  <a:lnTo>
                    <a:pt x="4520254" y="1997"/>
                  </a:lnTo>
                  <a:lnTo>
                    <a:pt x="4551864" y="1662"/>
                  </a:lnTo>
                  <a:lnTo>
                    <a:pt x="4583474" y="1355"/>
                  </a:lnTo>
                  <a:lnTo>
                    <a:pt x="4615084" y="1075"/>
                  </a:lnTo>
                  <a:lnTo>
                    <a:pt x="4646694" y="819"/>
                  </a:lnTo>
                  <a:lnTo>
                    <a:pt x="4678304" y="586"/>
                  </a:lnTo>
                  <a:lnTo>
                    <a:pt x="4709915" y="372"/>
                  </a:lnTo>
                  <a:lnTo>
                    <a:pt x="4741525" y="17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199579" y="1110397"/>
              <a:ext cx="4773135" cy="4978354"/>
            </a:xfrm>
            <a:custGeom>
              <a:avLst/>
              <a:pathLst>
                <a:path w="4773135" h="4978354">
                  <a:moveTo>
                    <a:pt x="0" y="4978354"/>
                  </a:moveTo>
                  <a:lnTo>
                    <a:pt x="31610" y="4976903"/>
                  </a:lnTo>
                  <a:lnTo>
                    <a:pt x="63220" y="4975315"/>
                  </a:lnTo>
                  <a:lnTo>
                    <a:pt x="94830" y="4973578"/>
                  </a:lnTo>
                  <a:lnTo>
                    <a:pt x="126440" y="4971678"/>
                  </a:lnTo>
                  <a:lnTo>
                    <a:pt x="158050" y="4969599"/>
                  </a:lnTo>
                  <a:lnTo>
                    <a:pt x="189661" y="4967325"/>
                  </a:lnTo>
                  <a:lnTo>
                    <a:pt x="221271" y="4964839"/>
                  </a:lnTo>
                  <a:lnTo>
                    <a:pt x="252881" y="4962120"/>
                  </a:lnTo>
                  <a:lnTo>
                    <a:pt x="284491" y="4959146"/>
                  </a:lnTo>
                  <a:lnTo>
                    <a:pt x="316101" y="4955896"/>
                  </a:lnTo>
                  <a:lnTo>
                    <a:pt x="347711" y="4952343"/>
                  </a:lnTo>
                  <a:lnTo>
                    <a:pt x="379322" y="4948460"/>
                  </a:lnTo>
                  <a:lnTo>
                    <a:pt x="410932" y="4944217"/>
                  </a:lnTo>
                  <a:lnTo>
                    <a:pt x="442542" y="4939581"/>
                  </a:lnTo>
                  <a:lnTo>
                    <a:pt x="474152" y="4934518"/>
                  </a:lnTo>
                  <a:lnTo>
                    <a:pt x="505762" y="4928988"/>
                  </a:lnTo>
                  <a:lnTo>
                    <a:pt x="537372" y="4922951"/>
                  </a:lnTo>
                  <a:lnTo>
                    <a:pt x="568983" y="4916362"/>
                  </a:lnTo>
                  <a:lnTo>
                    <a:pt x="600593" y="4909172"/>
                  </a:lnTo>
                  <a:lnTo>
                    <a:pt x="632203" y="4901330"/>
                  </a:lnTo>
                  <a:lnTo>
                    <a:pt x="663813" y="4892778"/>
                  </a:lnTo>
                  <a:lnTo>
                    <a:pt x="695423" y="4883457"/>
                  </a:lnTo>
                  <a:lnTo>
                    <a:pt x="727033" y="4873301"/>
                  </a:lnTo>
                  <a:lnTo>
                    <a:pt x="758644" y="4862241"/>
                  </a:lnTo>
                  <a:lnTo>
                    <a:pt x="790254" y="4850202"/>
                  </a:lnTo>
                  <a:lnTo>
                    <a:pt x="821864" y="4837105"/>
                  </a:lnTo>
                  <a:lnTo>
                    <a:pt x="853474" y="4822865"/>
                  </a:lnTo>
                  <a:lnTo>
                    <a:pt x="885084" y="4807391"/>
                  </a:lnTo>
                  <a:lnTo>
                    <a:pt x="916694" y="4790590"/>
                  </a:lnTo>
                  <a:lnTo>
                    <a:pt x="948305" y="4772360"/>
                  </a:lnTo>
                  <a:lnTo>
                    <a:pt x="979915" y="4752597"/>
                  </a:lnTo>
                  <a:lnTo>
                    <a:pt x="1011525" y="4731189"/>
                  </a:lnTo>
                  <a:lnTo>
                    <a:pt x="1043135" y="4708022"/>
                  </a:lnTo>
                  <a:lnTo>
                    <a:pt x="1074745" y="4682977"/>
                  </a:lnTo>
                  <a:lnTo>
                    <a:pt x="1106355" y="4655932"/>
                  </a:lnTo>
                  <a:lnTo>
                    <a:pt x="1137966" y="4626762"/>
                  </a:lnTo>
                  <a:lnTo>
                    <a:pt x="1169576" y="4595340"/>
                  </a:lnTo>
                  <a:lnTo>
                    <a:pt x="1201186" y="4561539"/>
                  </a:lnTo>
                  <a:lnTo>
                    <a:pt x="1232796" y="4525231"/>
                  </a:lnTo>
                  <a:lnTo>
                    <a:pt x="1264406" y="4486293"/>
                  </a:lnTo>
                  <a:lnTo>
                    <a:pt x="1296016" y="4444603"/>
                  </a:lnTo>
                  <a:lnTo>
                    <a:pt x="1327627" y="4400047"/>
                  </a:lnTo>
                  <a:lnTo>
                    <a:pt x="1359237" y="4352517"/>
                  </a:lnTo>
                  <a:lnTo>
                    <a:pt x="1390847" y="4301918"/>
                  </a:lnTo>
                  <a:lnTo>
                    <a:pt x="1422457" y="4248165"/>
                  </a:lnTo>
                  <a:lnTo>
                    <a:pt x="1454067" y="4191188"/>
                  </a:lnTo>
                  <a:lnTo>
                    <a:pt x="1485677" y="4130934"/>
                  </a:lnTo>
                  <a:lnTo>
                    <a:pt x="1517288" y="4067372"/>
                  </a:lnTo>
                  <a:lnTo>
                    <a:pt x="1548898" y="4000490"/>
                  </a:lnTo>
                  <a:lnTo>
                    <a:pt x="1580508" y="3930299"/>
                  </a:lnTo>
                  <a:lnTo>
                    <a:pt x="1612118" y="3856837"/>
                  </a:lnTo>
                  <a:lnTo>
                    <a:pt x="1643728" y="3780166"/>
                  </a:lnTo>
                  <a:lnTo>
                    <a:pt x="1675338" y="3700373"/>
                  </a:lnTo>
                  <a:lnTo>
                    <a:pt x="1706949" y="3617575"/>
                  </a:lnTo>
                  <a:lnTo>
                    <a:pt x="1738559" y="3531911"/>
                  </a:lnTo>
                  <a:lnTo>
                    <a:pt x="1770169" y="3443546"/>
                  </a:lnTo>
                  <a:lnTo>
                    <a:pt x="1801779" y="3352668"/>
                  </a:lnTo>
                  <a:lnTo>
                    <a:pt x="1833389" y="3259484"/>
                  </a:lnTo>
                  <a:lnTo>
                    <a:pt x="1864999" y="3164222"/>
                  </a:lnTo>
                  <a:lnTo>
                    <a:pt x="1896610" y="3067122"/>
                  </a:lnTo>
                  <a:lnTo>
                    <a:pt x="1928220" y="2968440"/>
                  </a:lnTo>
                  <a:lnTo>
                    <a:pt x="1959830" y="2868443"/>
                  </a:lnTo>
                  <a:lnTo>
                    <a:pt x="1991440" y="2767404"/>
                  </a:lnTo>
                  <a:lnTo>
                    <a:pt x="2023050" y="2665604"/>
                  </a:lnTo>
                  <a:lnTo>
                    <a:pt x="2054660" y="2563326"/>
                  </a:lnTo>
                  <a:lnTo>
                    <a:pt x="2086271" y="2460858"/>
                  </a:lnTo>
                  <a:lnTo>
                    <a:pt x="2117881" y="2358488"/>
                  </a:lnTo>
                  <a:lnTo>
                    <a:pt x="2149491" y="2256502"/>
                  </a:lnTo>
                  <a:lnTo>
                    <a:pt x="2181101" y="2155186"/>
                  </a:lnTo>
                  <a:lnTo>
                    <a:pt x="2212711" y="2054822"/>
                  </a:lnTo>
                  <a:lnTo>
                    <a:pt x="2244321" y="1955687"/>
                  </a:lnTo>
                  <a:lnTo>
                    <a:pt x="2275932" y="1858048"/>
                  </a:lnTo>
                  <a:lnTo>
                    <a:pt x="2307542" y="1762165"/>
                  </a:lnTo>
                  <a:lnTo>
                    <a:pt x="2339152" y="1668285"/>
                  </a:lnTo>
                  <a:lnTo>
                    <a:pt x="2370762" y="1576639"/>
                  </a:lnTo>
                  <a:lnTo>
                    <a:pt x="2402372" y="1487441"/>
                  </a:lnTo>
                  <a:lnTo>
                    <a:pt x="2433982" y="1400886"/>
                  </a:lnTo>
                  <a:lnTo>
                    <a:pt x="2465593" y="1317146"/>
                  </a:lnTo>
                  <a:lnTo>
                    <a:pt x="2497203" y="1236370"/>
                  </a:lnTo>
                  <a:lnTo>
                    <a:pt x="2528813" y="1158680"/>
                  </a:lnTo>
                  <a:lnTo>
                    <a:pt x="2560423" y="1084174"/>
                  </a:lnTo>
                  <a:lnTo>
                    <a:pt x="2592033" y="1012922"/>
                  </a:lnTo>
                  <a:lnTo>
                    <a:pt x="2623644" y="944970"/>
                  </a:lnTo>
                  <a:lnTo>
                    <a:pt x="2655254" y="880336"/>
                  </a:lnTo>
                  <a:lnTo>
                    <a:pt x="2686864" y="819017"/>
                  </a:lnTo>
                  <a:lnTo>
                    <a:pt x="2718474" y="760988"/>
                  </a:lnTo>
                  <a:lnTo>
                    <a:pt x="2750084" y="706200"/>
                  </a:lnTo>
                  <a:lnTo>
                    <a:pt x="2781694" y="654592"/>
                  </a:lnTo>
                  <a:lnTo>
                    <a:pt x="2813305" y="606081"/>
                  </a:lnTo>
                  <a:lnTo>
                    <a:pt x="2844915" y="560577"/>
                  </a:lnTo>
                  <a:lnTo>
                    <a:pt x="2876525" y="517974"/>
                  </a:lnTo>
                  <a:lnTo>
                    <a:pt x="2908135" y="478161"/>
                  </a:lnTo>
                  <a:lnTo>
                    <a:pt x="2939745" y="441017"/>
                  </a:lnTo>
                  <a:lnTo>
                    <a:pt x="2971355" y="406421"/>
                  </a:lnTo>
                  <a:lnTo>
                    <a:pt x="3002966" y="374244"/>
                  </a:lnTo>
                  <a:lnTo>
                    <a:pt x="3034576" y="344361"/>
                  </a:lnTo>
                  <a:lnTo>
                    <a:pt x="3066186" y="316644"/>
                  </a:lnTo>
                  <a:lnTo>
                    <a:pt x="3097796" y="290968"/>
                  </a:lnTo>
                  <a:lnTo>
                    <a:pt x="3129406" y="267208"/>
                  </a:lnTo>
                  <a:lnTo>
                    <a:pt x="3161016" y="245245"/>
                  </a:lnTo>
                  <a:lnTo>
                    <a:pt x="3192627" y="224963"/>
                  </a:lnTo>
                  <a:lnTo>
                    <a:pt x="3224237" y="206249"/>
                  </a:lnTo>
                  <a:lnTo>
                    <a:pt x="3255847" y="188998"/>
                  </a:lnTo>
                  <a:lnTo>
                    <a:pt x="3287457" y="173107"/>
                  </a:lnTo>
                  <a:lnTo>
                    <a:pt x="3319067" y="158479"/>
                  </a:lnTo>
                  <a:lnTo>
                    <a:pt x="3350677" y="145022"/>
                  </a:lnTo>
                  <a:lnTo>
                    <a:pt x="3382288" y="132651"/>
                  </a:lnTo>
                  <a:lnTo>
                    <a:pt x="3413898" y="121283"/>
                  </a:lnTo>
                  <a:lnTo>
                    <a:pt x="3445508" y="110843"/>
                  </a:lnTo>
                  <a:lnTo>
                    <a:pt x="3477118" y="101260"/>
                  </a:lnTo>
                  <a:lnTo>
                    <a:pt x="3508728" y="92467"/>
                  </a:lnTo>
                  <a:lnTo>
                    <a:pt x="3540338" y="84402"/>
                  </a:lnTo>
                  <a:lnTo>
                    <a:pt x="3571949" y="77007"/>
                  </a:lnTo>
                  <a:lnTo>
                    <a:pt x="3603559" y="70229"/>
                  </a:lnTo>
                  <a:lnTo>
                    <a:pt x="3635169" y="64019"/>
                  </a:lnTo>
                  <a:lnTo>
                    <a:pt x="3666779" y="58331"/>
                  </a:lnTo>
                  <a:lnTo>
                    <a:pt x="3698389" y="53121"/>
                  </a:lnTo>
                  <a:lnTo>
                    <a:pt x="3729999" y="48351"/>
                  </a:lnTo>
                  <a:lnTo>
                    <a:pt x="3761610" y="43985"/>
                  </a:lnTo>
                  <a:lnTo>
                    <a:pt x="3793220" y="39989"/>
                  </a:lnTo>
                  <a:lnTo>
                    <a:pt x="3824830" y="36333"/>
                  </a:lnTo>
                  <a:lnTo>
                    <a:pt x="3856440" y="32988"/>
                  </a:lnTo>
                  <a:lnTo>
                    <a:pt x="3888050" y="29928"/>
                  </a:lnTo>
                  <a:lnTo>
                    <a:pt x="3919660" y="27129"/>
                  </a:lnTo>
                  <a:lnTo>
                    <a:pt x="3951271" y="24570"/>
                  </a:lnTo>
                  <a:lnTo>
                    <a:pt x="3982881" y="22229"/>
                  </a:lnTo>
                  <a:lnTo>
                    <a:pt x="4014491" y="20090"/>
                  </a:lnTo>
                  <a:lnTo>
                    <a:pt x="4046101" y="18133"/>
                  </a:lnTo>
                  <a:lnTo>
                    <a:pt x="4077711" y="16345"/>
                  </a:lnTo>
                  <a:lnTo>
                    <a:pt x="4109321" y="14711"/>
                  </a:lnTo>
                  <a:lnTo>
                    <a:pt x="4140932" y="13217"/>
                  </a:lnTo>
                  <a:lnTo>
                    <a:pt x="4172542" y="11851"/>
                  </a:lnTo>
                  <a:lnTo>
                    <a:pt x="4204152" y="10604"/>
                  </a:lnTo>
                  <a:lnTo>
                    <a:pt x="4235762" y="9463"/>
                  </a:lnTo>
                  <a:lnTo>
                    <a:pt x="4267372" y="8421"/>
                  </a:lnTo>
                  <a:lnTo>
                    <a:pt x="4298982" y="7469"/>
                  </a:lnTo>
                  <a:lnTo>
                    <a:pt x="4330593" y="6600"/>
                  </a:lnTo>
                  <a:lnTo>
                    <a:pt x="4362203" y="5805"/>
                  </a:lnTo>
                  <a:lnTo>
                    <a:pt x="4393813" y="5079"/>
                  </a:lnTo>
                  <a:lnTo>
                    <a:pt x="4425423" y="4415"/>
                  </a:lnTo>
                  <a:lnTo>
                    <a:pt x="4457033" y="3809"/>
                  </a:lnTo>
                  <a:lnTo>
                    <a:pt x="4488643" y="3256"/>
                  </a:lnTo>
                  <a:lnTo>
                    <a:pt x="4520254" y="2750"/>
                  </a:lnTo>
                  <a:lnTo>
                    <a:pt x="4551864" y="2288"/>
                  </a:lnTo>
                  <a:lnTo>
                    <a:pt x="4583474" y="1866"/>
                  </a:lnTo>
                  <a:lnTo>
                    <a:pt x="4615084" y="1481"/>
                  </a:lnTo>
                  <a:lnTo>
                    <a:pt x="4646694" y="1128"/>
                  </a:lnTo>
                  <a:lnTo>
                    <a:pt x="4678304" y="807"/>
                  </a:lnTo>
                  <a:lnTo>
                    <a:pt x="4709915" y="513"/>
                  </a:lnTo>
                  <a:lnTo>
                    <a:pt x="4741525" y="245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9579" y="1110978"/>
              <a:ext cx="4773135" cy="4980585"/>
            </a:xfrm>
            <a:custGeom>
              <a:avLst/>
              <a:pathLst>
                <a:path w="4773135" h="4980585">
                  <a:moveTo>
                    <a:pt x="0" y="4980585"/>
                  </a:moveTo>
                  <a:lnTo>
                    <a:pt x="31610" y="4979399"/>
                  </a:lnTo>
                  <a:lnTo>
                    <a:pt x="63220" y="4978101"/>
                  </a:lnTo>
                  <a:lnTo>
                    <a:pt x="94830" y="4976681"/>
                  </a:lnTo>
                  <a:lnTo>
                    <a:pt x="126440" y="4975127"/>
                  </a:lnTo>
                  <a:lnTo>
                    <a:pt x="158050" y="4973427"/>
                  </a:lnTo>
                  <a:lnTo>
                    <a:pt x="189661" y="4971567"/>
                  </a:lnTo>
                  <a:lnTo>
                    <a:pt x="221271" y="4969532"/>
                  </a:lnTo>
                  <a:lnTo>
                    <a:pt x="252881" y="4967307"/>
                  </a:lnTo>
                  <a:lnTo>
                    <a:pt x="284491" y="4964873"/>
                  </a:lnTo>
                  <a:lnTo>
                    <a:pt x="316101" y="4962211"/>
                  </a:lnTo>
                  <a:lnTo>
                    <a:pt x="347711" y="4959301"/>
                  </a:lnTo>
                  <a:lnTo>
                    <a:pt x="379322" y="4956119"/>
                  </a:lnTo>
                  <a:lnTo>
                    <a:pt x="410932" y="4952641"/>
                  </a:lnTo>
                  <a:lnTo>
                    <a:pt x="442542" y="4948840"/>
                  </a:lnTo>
                  <a:lnTo>
                    <a:pt x="474152" y="4944686"/>
                  </a:lnTo>
                  <a:lnTo>
                    <a:pt x="505762" y="4940147"/>
                  </a:lnTo>
                  <a:lnTo>
                    <a:pt x="537372" y="4935189"/>
                  </a:lnTo>
                  <a:lnTo>
                    <a:pt x="568983" y="4929775"/>
                  </a:lnTo>
                  <a:lnTo>
                    <a:pt x="600593" y="4923863"/>
                  </a:lnTo>
                  <a:lnTo>
                    <a:pt x="632203" y="4917410"/>
                  </a:lnTo>
                  <a:lnTo>
                    <a:pt x="663813" y="4910369"/>
                  </a:lnTo>
                  <a:lnTo>
                    <a:pt x="695423" y="4902688"/>
                  </a:lnTo>
                  <a:lnTo>
                    <a:pt x="727033" y="4894311"/>
                  </a:lnTo>
                  <a:lnTo>
                    <a:pt x="758644" y="4885180"/>
                  </a:lnTo>
                  <a:lnTo>
                    <a:pt x="790254" y="4875230"/>
                  </a:lnTo>
                  <a:lnTo>
                    <a:pt x="821864" y="4864393"/>
                  </a:lnTo>
                  <a:lnTo>
                    <a:pt x="853474" y="4852595"/>
                  </a:lnTo>
                  <a:lnTo>
                    <a:pt x="885084" y="4839759"/>
                  </a:lnTo>
                  <a:lnTo>
                    <a:pt x="916694" y="4825800"/>
                  </a:lnTo>
                  <a:lnTo>
                    <a:pt x="948305" y="4810631"/>
                  </a:lnTo>
                  <a:lnTo>
                    <a:pt x="979915" y="4794156"/>
                  </a:lnTo>
                  <a:lnTo>
                    <a:pt x="1011525" y="4776278"/>
                  </a:lnTo>
                  <a:lnTo>
                    <a:pt x="1043135" y="4756891"/>
                  </a:lnTo>
                  <a:lnTo>
                    <a:pt x="1074745" y="4735887"/>
                  </a:lnTo>
                  <a:lnTo>
                    <a:pt x="1106355" y="4713152"/>
                  </a:lnTo>
                  <a:lnTo>
                    <a:pt x="1137966" y="4688567"/>
                  </a:lnTo>
                  <a:lnTo>
                    <a:pt x="1169576" y="4662013"/>
                  </a:lnTo>
                  <a:lnTo>
                    <a:pt x="1201186" y="4633363"/>
                  </a:lnTo>
                  <a:lnTo>
                    <a:pt x="1232796" y="4602491"/>
                  </a:lnTo>
                  <a:lnTo>
                    <a:pt x="1264406" y="4569271"/>
                  </a:lnTo>
                  <a:lnTo>
                    <a:pt x="1296016" y="4533575"/>
                  </a:lnTo>
                  <a:lnTo>
                    <a:pt x="1327627" y="4495277"/>
                  </a:lnTo>
                  <a:lnTo>
                    <a:pt x="1359237" y="4454256"/>
                  </a:lnTo>
                  <a:lnTo>
                    <a:pt x="1390847" y="4410396"/>
                  </a:lnTo>
                  <a:lnTo>
                    <a:pt x="1422457" y="4363588"/>
                  </a:lnTo>
                  <a:lnTo>
                    <a:pt x="1454067" y="4313732"/>
                  </a:lnTo>
                  <a:lnTo>
                    <a:pt x="1485677" y="4260740"/>
                  </a:lnTo>
                  <a:lnTo>
                    <a:pt x="1517288" y="4204540"/>
                  </a:lnTo>
                  <a:lnTo>
                    <a:pt x="1548898" y="4145075"/>
                  </a:lnTo>
                  <a:lnTo>
                    <a:pt x="1580508" y="4082306"/>
                  </a:lnTo>
                  <a:lnTo>
                    <a:pt x="1612118" y="4016219"/>
                  </a:lnTo>
                  <a:lnTo>
                    <a:pt x="1643728" y="3946817"/>
                  </a:lnTo>
                  <a:lnTo>
                    <a:pt x="1675338" y="3874133"/>
                  </a:lnTo>
                  <a:lnTo>
                    <a:pt x="1706949" y="3798223"/>
                  </a:lnTo>
                  <a:lnTo>
                    <a:pt x="1738559" y="3719168"/>
                  </a:lnTo>
                  <a:lnTo>
                    <a:pt x="1770169" y="3637078"/>
                  </a:lnTo>
                  <a:lnTo>
                    <a:pt x="1801779" y="3552085"/>
                  </a:lnTo>
                  <a:lnTo>
                    <a:pt x="1833389" y="3464351"/>
                  </a:lnTo>
                  <a:lnTo>
                    <a:pt x="1864999" y="3374056"/>
                  </a:lnTo>
                  <a:lnTo>
                    <a:pt x="1896610" y="3281404"/>
                  </a:lnTo>
                  <a:lnTo>
                    <a:pt x="1928220" y="3186617"/>
                  </a:lnTo>
                  <a:lnTo>
                    <a:pt x="1959830" y="3089934"/>
                  </a:lnTo>
                  <a:lnTo>
                    <a:pt x="1991440" y="2991608"/>
                  </a:lnTo>
                  <a:lnTo>
                    <a:pt x="2023050" y="2891901"/>
                  </a:lnTo>
                  <a:lnTo>
                    <a:pt x="2054660" y="2791086"/>
                  </a:lnTo>
                  <a:lnTo>
                    <a:pt x="2086271" y="2689442"/>
                  </a:lnTo>
                  <a:lnTo>
                    <a:pt x="2117881" y="2587252"/>
                  </a:lnTo>
                  <a:lnTo>
                    <a:pt x="2149491" y="2484804"/>
                  </a:lnTo>
                  <a:lnTo>
                    <a:pt x="2181101" y="2382384"/>
                  </a:lnTo>
                  <a:lnTo>
                    <a:pt x="2212711" y="2280280"/>
                  </a:lnTo>
                  <a:lnTo>
                    <a:pt x="2244321" y="2178778"/>
                  </a:lnTo>
                  <a:lnTo>
                    <a:pt x="2275932" y="2078161"/>
                  </a:lnTo>
                  <a:lnTo>
                    <a:pt x="2307542" y="1978707"/>
                  </a:lnTo>
                  <a:lnTo>
                    <a:pt x="2339152" y="1880686"/>
                  </a:lnTo>
                  <a:lnTo>
                    <a:pt x="2370762" y="1784360"/>
                  </a:lnTo>
                  <a:lnTo>
                    <a:pt x="2402372" y="1689978"/>
                  </a:lnTo>
                  <a:lnTo>
                    <a:pt x="2433982" y="1597777"/>
                  </a:lnTo>
                  <a:lnTo>
                    <a:pt x="2465593" y="1507975"/>
                  </a:lnTo>
                  <a:lnTo>
                    <a:pt x="2497203" y="1420771"/>
                  </a:lnTo>
                  <a:lnTo>
                    <a:pt x="2528813" y="1336343"/>
                  </a:lnTo>
                  <a:lnTo>
                    <a:pt x="2560423" y="1254845"/>
                  </a:lnTo>
                  <a:lnTo>
                    <a:pt x="2592033" y="1176407"/>
                  </a:lnTo>
                  <a:lnTo>
                    <a:pt x="2623644" y="1101131"/>
                  </a:lnTo>
                  <a:lnTo>
                    <a:pt x="2655254" y="1029095"/>
                  </a:lnTo>
                  <a:lnTo>
                    <a:pt x="2686864" y="960350"/>
                  </a:lnTo>
                  <a:lnTo>
                    <a:pt x="2718474" y="894922"/>
                  </a:lnTo>
                  <a:lnTo>
                    <a:pt x="2750084" y="832812"/>
                  </a:lnTo>
                  <a:lnTo>
                    <a:pt x="2781694" y="773998"/>
                  </a:lnTo>
                  <a:lnTo>
                    <a:pt x="2813305" y="718440"/>
                  </a:lnTo>
                  <a:lnTo>
                    <a:pt x="2844915" y="666077"/>
                  </a:lnTo>
                  <a:lnTo>
                    <a:pt x="2876525" y="616833"/>
                  </a:lnTo>
                  <a:lnTo>
                    <a:pt x="2908135" y="570619"/>
                  </a:lnTo>
                  <a:lnTo>
                    <a:pt x="2939745" y="527331"/>
                  </a:lnTo>
                  <a:lnTo>
                    <a:pt x="2971355" y="486861"/>
                  </a:lnTo>
                  <a:lnTo>
                    <a:pt x="3002966" y="449089"/>
                  </a:lnTo>
                  <a:lnTo>
                    <a:pt x="3034576" y="413895"/>
                  </a:lnTo>
                  <a:lnTo>
                    <a:pt x="3066186" y="381151"/>
                  </a:lnTo>
                  <a:lnTo>
                    <a:pt x="3097796" y="350730"/>
                  </a:lnTo>
                  <a:lnTo>
                    <a:pt x="3129406" y="322506"/>
                  </a:lnTo>
                  <a:lnTo>
                    <a:pt x="3161016" y="296353"/>
                  </a:lnTo>
                  <a:lnTo>
                    <a:pt x="3192627" y="272145"/>
                  </a:lnTo>
                  <a:lnTo>
                    <a:pt x="3224237" y="249763"/>
                  </a:lnTo>
                  <a:lnTo>
                    <a:pt x="3255847" y="229089"/>
                  </a:lnTo>
                  <a:lnTo>
                    <a:pt x="3287457" y="210010"/>
                  </a:lnTo>
                  <a:lnTo>
                    <a:pt x="3319067" y="192418"/>
                  </a:lnTo>
                  <a:lnTo>
                    <a:pt x="3350677" y="176211"/>
                  </a:lnTo>
                  <a:lnTo>
                    <a:pt x="3382288" y="161289"/>
                  </a:lnTo>
                  <a:lnTo>
                    <a:pt x="3413898" y="147560"/>
                  </a:lnTo>
                  <a:lnTo>
                    <a:pt x="3445508" y="134936"/>
                  </a:lnTo>
                  <a:lnTo>
                    <a:pt x="3477118" y="123335"/>
                  </a:lnTo>
                  <a:lnTo>
                    <a:pt x="3508728" y="112680"/>
                  </a:lnTo>
                  <a:lnTo>
                    <a:pt x="3540338" y="102898"/>
                  </a:lnTo>
                  <a:lnTo>
                    <a:pt x="3571949" y="93921"/>
                  </a:lnTo>
                  <a:lnTo>
                    <a:pt x="3603559" y="85688"/>
                  </a:lnTo>
                  <a:lnTo>
                    <a:pt x="3635169" y="78137"/>
                  </a:lnTo>
                  <a:lnTo>
                    <a:pt x="3666779" y="71217"/>
                  </a:lnTo>
                  <a:lnTo>
                    <a:pt x="3698389" y="64875"/>
                  </a:lnTo>
                  <a:lnTo>
                    <a:pt x="3729999" y="59066"/>
                  </a:lnTo>
                  <a:lnTo>
                    <a:pt x="3761610" y="53745"/>
                  </a:lnTo>
                  <a:lnTo>
                    <a:pt x="3793220" y="48873"/>
                  </a:lnTo>
                  <a:lnTo>
                    <a:pt x="3824830" y="44414"/>
                  </a:lnTo>
                  <a:lnTo>
                    <a:pt x="3856440" y="40332"/>
                  </a:lnTo>
                  <a:lnTo>
                    <a:pt x="3888050" y="36597"/>
                  </a:lnTo>
                  <a:lnTo>
                    <a:pt x="3919660" y="33180"/>
                  </a:lnTo>
                  <a:lnTo>
                    <a:pt x="3951271" y="30054"/>
                  </a:lnTo>
                  <a:lnTo>
                    <a:pt x="3982881" y="27195"/>
                  </a:lnTo>
                  <a:lnTo>
                    <a:pt x="4014491" y="24580"/>
                  </a:lnTo>
                  <a:lnTo>
                    <a:pt x="4046101" y="22189"/>
                  </a:lnTo>
                  <a:lnTo>
                    <a:pt x="4077711" y="20003"/>
                  </a:lnTo>
                  <a:lnTo>
                    <a:pt x="4109321" y="18004"/>
                  </a:lnTo>
                  <a:lnTo>
                    <a:pt x="4140932" y="16177"/>
                  </a:lnTo>
                  <a:lnTo>
                    <a:pt x="4172542" y="14507"/>
                  </a:lnTo>
                  <a:lnTo>
                    <a:pt x="4204152" y="12981"/>
                  </a:lnTo>
                  <a:lnTo>
                    <a:pt x="4235762" y="11586"/>
                  </a:lnTo>
                  <a:lnTo>
                    <a:pt x="4267372" y="10311"/>
                  </a:lnTo>
                  <a:lnTo>
                    <a:pt x="4298982" y="9146"/>
                  </a:lnTo>
                  <a:lnTo>
                    <a:pt x="4330593" y="8081"/>
                  </a:lnTo>
                  <a:lnTo>
                    <a:pt x="4362203" y="7108"/>
                  </a:lnTo>
                  <a:lnTo>
                    <a:pt x="4393813" y="6219"/>
                  </a:lnTo>
                  <a:lnTo>
                    <a:pt x="4425423" y="5407"/>
                  </a:lnTo>
                  <a:lnTo>
                    <a:pt x="4457033" y="4665"/>
                  </a:lnTo>
                  <a:lnTo>
                    <a:pt x="4488643" y="3987"/>
                  </a:lnTo>
                  <a:lnTo>
                    <a:pt x="4520254" y="3368"/>
                  </a:lnTo>
                  <a:lnTo>
                    <a:pt x="4551864" y="2802"/>
                  </a:lnTo>
                  <a:lnTo>
                    <a:pt x="4583474" y="2286"/>
                  </a:lnTo>
                  <a:lnTo>
                    <a:pt x="4615084" y="1813"/>
                  </a:lnTo>
                  <a:lnTo>
                    <a:pt x="4646694" y="1382"/>
                  </a:lnTo>
                  <a:lnTo>
                    <a:pt x="4678304" y="988"/>
                  </a:lnTo>
                  <a:lnTo>
                    <a:pt x="4709915" y="628"/>
                  </a:lnTo>
                  <a:lnTo>
                    <a:pt x="4741525" y="300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99579" y="1121183"/>
              <a:ext cx="4773135" cy="4979948"/>
            </a:xfrm>
            <a:custGeom>
              <a:avLst/>
              <a:pathLst>
                <a:path w="4773135" h="4979948">
                  <a:moveTo>
                    <a:pt x="0" y="4979948"/>
                  </a:moveTo>
                  <a:lnTo>
                    <a:pt x="31610" y="4979666"/>
                  </a:lnTo>
                  <a:lnTo>
                    <a:pt x="63220" y="4979358"/>
                  </a:lnTo>
                  <a:lnTo>
                    <a:pt x="94830" y="4979021"/>
                  </a:lnTo>
                  <a:lnTo>
                    <a:pt x="126440" y="4978651"/>
                  </a:lnTo>
                  <a:lnTo>
                    <a:pt x="158050" y="4978247"/>
                  </a:lnTo>
                  <a:lnTo>
                    <a:pt x="189661" y="4977805"/>
                  </a:lnTo>
                  <a:lnTo>
                    <a:pt x="221271" y="4977320"/>
                  </a:lnTo>
                  <a:lnTo>
                    <a:pt x="252881" y="4976790"/>
                  </a:lnTo>
                  <a:lnTo>
                    <a:pt x="284491" y="4976209"/>
                  </a:lnTo>
                  <a:lnTo>
                    <a:pt x="316101" y="4975574"/>
                  </a:lnTo>
                  <a:lnTo>
                    <a:pt x="347711" y="4974878"/>
                  </a:lnTo>
                  <a:lnTo>
                    <a:pt x="379322" y="4974117"/>
                  </a:lnTo>
                  <a:lnTo>
                    <a:pt x="410932" y="4973283"/>
                  </a:lnTo>
                  <a:lnTo>
                    <a:pt x="442542" y="4972371"/>
                  </a:lnTo>
                  <a:lnTo>
                    <a:pt x="474152" y="4971373"/>
                  </a:lnTo>
                  <a:lnTo>
                    <a:pt x="505762" y="4970280"/>
                  </a:lnTo>
                  <a:lnTo>
                    <a:pt x="537372" y="4969085"/>
                  </a:lnTo>
                  <a:lnTo>
                    <a:pt x="568983" y="4967777"/>
                  </a:lnTo>
                  <a:lnTo>
                    <a:pt x="600593" y="4966345"/>
                  </a:lnTo>
                  <a:lnTo>
                    <a:pt x="632203" y="4964779"/>
                  </a:lnTo>
                  <a:lnTo>
                    <a:pt x="663813" y="4963065"/>
                  </a:lnTo>
                  <a:lnTo>
                    <a:pt x="695423" y="4961191"/>
                  </a:lnTo>
                  <a:lnTo>
                    <a:pt x="727033" y="4959140"/>
                  </a:lnTo>
                  <a:lnTo>
                    <a:pt x="758644" y="4956897"/>
                  </a:lnTo>
                  <a:lnTo>
                    <a:pt x="790254" y="4954444"/>
                  </a:lnTo>
                  <a:lnTo>
                    <a:pt x="821864" y="4951762"/>
                  </a:lnTo>
                  <a:lnTo>
                    <a:pt x="853474" y="4948829"/>
                  </a:lnTo>
                  <a:lnTo>
                    <a:pt x="885084" y="4945622"/>
                  </a:lnTo>
                  <a:lnTo>
                    <a:pt x="916694" y="4942116"/>
                  </a:lnTo>
                  <a:lnTo>
                    <a:pt x="948305" y="4938285"/>
                  </a:lnTo>
                  <a:lnTo>
                    <a:pt x="979915" y="4934099"/>
                  </a:lnTo>
                  <a:lnTo>
                    <a:pt x="1011525" y="4929525"/>
                  </a:lnTo>
                  <a:lnTo>
                    <a:pt x="1043135" y="4924529"/>
                  </a:lnTo>
                  <a:lnTo>
                    <a:pt x="1074745" y="4919072"/>
                  </a:lnTo>
                  <a:lnTo>
                    <a:pt x="1106355" y="4913115"/>
                  </a:lnTo>
                  <a:lnTo>
                    <a:pt x="1137966" y="4906613"/>
                  </a:lnTo>
                  <a:lnTo>
                    <a:pt x="1169576" y="4899517"/>
                  </a:lnTo>
                  <a:lnTo>
                    <a:pt x="1201186" y="4891777"/>
                  </a:lnTo>
                  <a:lnTo>
                    <a:pt x="1232796" y="4883337"/>
                  </a:lnTo>
                  <a:lnTo>
                    <a:pt x="1264406" y="4874137"/>
                  </a:lnTo>
                  <a:lnTo>
                    <a:pt x="1296016" y="4864112"/>
                  </a:lnTo>
                  <a:lnTo>
                    <a:pt x="1327627" y="4853194"/>
                  </a:lnTo>
                  <a:lnTo>
                    <a:pt x="1359237" y="4841308"/>
                  </a:lnTo>
                  <a:lnTo>
                    <a:pt x="1390847" y="4828377"/>
                  </a:lnTo>
                  <a:lnTo>
                    <a:pt x="1422457" y="4814316"/>
                  </a:lnTo>
                  <a:lnTo>
                    <a:pt x="1454067" y="4799036"/>
                  </a:lnTo>
                  <a:lnTo>
                    <a:pt x="1485677" y="4782442"/>
                  </a:lnTo>
                  <a:lnTo>
                    <a:pt x="1517288" y="4764436"/>
                  </a:lnTo>
                  <a:lnTo>
                    <a:pt x="1548898" y="4744912"/>
                  </a:lnTo>
                  <a:lnTo>
                    <a:pt x="1580508" y="4723761"/>
                  </a:lnTo>
                  <a:lnTo>
                    <a:pt x="1612118" y="4700868"/>
                  </a:lnTo>
                  <a:lnTo>
                    <a:pt x="1643728" y="4676116"/>
                  </a:lnTo>
                  <a:lnTo>
                    <a:pt x="1675338" y="4649383"/>
                  </a:lnTo>
                  <a:lnTo>
                    <a:pt x="1706949" y="4620543"/>
                  </a:lnTo>
                  <a:lnTo>
                    <a:pt x="1738559" y="4589471"/>
                  </a:lnTo>
                  <a:lnTo>
                    <a:pt x="1770169" y="4556039"/>
                  </a:lnTo>
                  <a:lnTo>
                    <a:pt x="1801779" y="4520119"/>
                  </a:lnTo>
                  <a:lnTo>
                    <a:pt x="1833389" y="4481588"/>
                  </a:lnTo>
                  <a:lnTo>
                    <a:pt x="1864999" y="4440323"/>
                  </a:lnTo>
                  <a:lnTo>
                    <a:pt x="1896610" y="4396209"/>
                  </a:lnTo>
                  <a:lnTo>
                    <a:pt x="1928220" y="4349137"/>
                  </a:lnTo>
                  <a:lnTo>
                    <a:pt x="1959830" y="4299009"/>
                  </a:lnTo>
                  <a:lnTo>
                    <a:pt x="1991440" y="4245739"/>
                  </a:lnTo>
                  <a:lnTo>
                    <a:pt x="2023050" y="4189255"/>
                  </a:lnTo>
                  <a:lnTo>
                    <a:pt x="2054660" y="4129502"/>
                  </a:lnTo>
                  <a:lnTo>
                    <a:pt x="2086271" y="4066443"/>
                  </a:lnTo>
                  <a:lnTo>
                    <a:pt x="2117881" y="4000064"/>
                  </a:lnTo>
                  <a:lnTo>
                    <a:pt x="2149491" y="3930374"/>
                  </a:lnTo>
                  <a:lnTo>
                    <a:pt x="2181101" y="3857404"/>
                  </a:lnTo>
                  <a:lnTo>
                    <a:pt x="2212711" y="3781215"/>
                  </a:lnTo>
                  <a:lnTo>
                    <a:pt x="2244321" y="3701889"/>
                  </a:lnTo>
                  <a:lnTo>
                    <a:pt x="2275932" y="3619538"/>
                  </a:lnTo>
                  <a:lnTo>
                    <a:pt x="2307542" y="3534299"/>
                  </a:lnTo>
                  <a:lnTo>
                    <a:pt x="2339152" y="3446333"/>
                  </a:lnTo>
                  <a:lnTo>
                    <a:pt x="2370762" y="3355823"/>
                  </a:lnTo>
                  <a:lnTo>
                    <a:pt x="2402372" y="3262975"/>
                  </a:lnTo>
                  <a:lnTo>
                    <a:pt x="2433982" y="3168012"/>
                  </a:lnTo>
                  <a:lnTo>
                    <a:pt x="2465593" y="3071175"/>
                  </a:lnTo>
                  <a:lnTo>
                    <a:pt x="2497203" y="2972717"/>
                  </a:lnTo>
                  <a:lnTo>
                    <a:pt x="2528813" y="2872902"/>
                  </a:lnTo>
                  <a:lnTo>
                    <a:pt x="2560423" y="2772003"/>
                  </a:lnTo>
                  <a:lnTo>
                    <a:pt x="2592033" y="2670300"/>
                  </a:lnTo>
                  <a:lnTo>
                    <a:pt x="2623644" y="2568076"/>
                  </a:lnTo>
                  <a:lnTo>
                    <a:pt x="2655254" y="2465618"/>
                  </a:lnTo>
                  <a:lnTo>
                    <a:pt x="2686864" y="2363214"/>
                  </a:lnTo>
                  <a:lnTo>
                    <a:pt x="2718474" y="2261152"/>
                  </a:lnTo>
                  <a:lnTo>
                    <a:pt x="2750084" y="2159716"/>
                  </a:lnTo>
                  <a:lnTo>
                    <a:pt x="2781694" y="2059190"/>
                  </a:lnTo>
                  <a:lnTo>
                    <a:pt x="2813305" y="1959851"/>
                  </a:lnTo>
                  <a:lnTo>
                    <a:pt x="2844915" y="1861968"/>
                  </a:lnTo>
                  <a:lnTo>
                    <a:pt x="2876525" y="1765803"/>
                  </a:lnTo>
                  <a:lnTo>
                    <a:pt x="2908135" y="1671603"/>
                  </a:lnTo>
                  <a:lnTo>
                    <a:pt x="2939745" y="1579604"/>
                  </a:lnTo>
                  <a:lnTo>
                    <a:pt x="2971355" y="1490022"/>
                  </a:lnTo>
                  <a:lnTo>
                    <a:pt x="3002966" y="1403054"/>
                  </a:lnTo>
                  <a:lnTo>
                    <a:pt x="3034576" y="1318877"/>
                  </a:lnTo>
                  <a:lnTo>
                    <a:pt x="3066186" y="1237643"/>
                  </a:lnTo>
                  <a:lnTo>
                    <a:pt x="3097796" y="1159478"/>
                  </a:lnTo>
                  <a:lnTo>
                    <a:pt x="3129406" y="1084483"/>
                  </a:lnTo>
                  <a:lnTo>
                    <a:pt x="3161016" y="1012734"/>
                  </a:lnTo>
                  <a:lnTo>
                    <a:pt x="3192627" y="944279"/>
                  </a:lnTo>
                  <a:lnTo>
                    <a:pt x="3224237" y="879142"/>
                  </a:lnTo>
                  <a:lnTo>
                    <a:pt x="3255847" y="817321"/>
                  </a:lnTo>
                  <a:lnTo>
                    <a:pt x="3287457" y="758795"/>
                  </a:lnTo>
                  <a:lnTo>
                    <a:pt x="3319067" y="703520"/>
                  </a:lnTo>
                  <a:lnTo>
                    <a:pt x="3350677" y="651434"/>
                  </a:lnTo>
                  <a:lnTo>
                    <a:pt x="3382288" y="602459"/>
                  </a:lnTo>
                  <a:lnTo>
                    <a:pt x="3413898" y="556505"/>
                  </a:lnTo>
                  <a:lnTo>
                    <a:pt x="3445508" y="513469"/>
                  </a:lnTo>
                  <a:lnTo>
                    <a:pt x="3477118" y="473240"/>
                  </a:lnTo>
                  <a:lnTo>
                    <a:pt x="3508728" y="435699"/>
                  </a:lnTo>
                  <a:lnTo>
                    <a:pt x="3540338" y="400724"/>
                  </a:lnTo>
                  <a:lnTo>
                    <a:pt x="3571949" y="368189"/>
                  </a:lnTo>
                  <a:lnTo>
                    <a:pt x="3603559" y="337966"/>
                  </a:lnTo>
                  <a:lnTo>
                    <a:pt x="3635169" y="309929"/>
                  </a:lnTo>
                  <a:lnTo>
                    <a:pt x="3666779" y="283950"/>
                  </a:lnTo>
                  <a:lnTo>
                    <a:pt x="3698389" y="259908"/>
                  </a:lnTo>
                  <a:lnTo>
                    <a:pt x="3729999" y="237680"/>
                  </a:lnTo>
                  <a:lnTo>
                    <a:pt x="3761610" y="217150"/>
                  </a:lnTo>
                  <a:lnTo>
                    <a:pt x="3793220" y="198206"/>
                  </a:lnTo>
                  <a:lnTo>
                    <a:pt x="3824830" y="180739"/>
                  </a:lnTo>
                  <a:lnTo>
                    <a:pt x="3856440" y="164648"/>
                  </a:lnTo>
                  <a:lnTo>
                    <a:pt x="3888050" y="149834"/>
                  </a:lnTo>
                  <a:lnTo>
                    <a:pt x="3919660" y="136206"/>
                  </a:lnTo>
                  <a:lnTo>
                    <a:pt x="3951271" y="123675"/>
                  </a:lnTo>
                  <a:lnTo>
                    <a:pt x="3982881" y="112160"/>
                  </a:lnTo>
                  <a:lnTo>
                    <a:pt x="4014491" y="101584"/>
                  </a:lnTo>
                  <a:lnTo>
                    <a:pt x="4046101" y="91875"/>
                  </a:lnTo>
                  <a:lnTo>
                    <a:pt x="4077711" y="82966"/>
                  </a:lnTo>
                  <a:lnTo>
                    <a:pt x="4109321" y="74795"/>
                  </a:lnTo>
                  <a:lnTo>
                    <a:pt x="4140932" y="67302"/>
                  </a:lnTo>
                  <a:lnTo>
                    <a:pt x="4172542" y="60434"/>
                  </a:lnTo>
                  <a:lnTo>
                    <a:pt x="4204152" y="54141"/>
                  </a:lnTo>
                  <a:lnTo>
                    <a:pt x="4235762" y="48376"/>
                  </a:lnTo>
                  <a:lnTo>
                    <a:pt x="4267372" y="43096"/>
                  </a:lnTo>
                  <a:lnTo>
                    <a:pt x="4298982" y="38262"/>
                  </a:lnTo>
                  <a:lnTo>
                    <a:pt x="4330593" y="33837"/>
                  </a:lnTo>
                  <a:lnTo>
                    <a:pt x="4362203" y="29787"/>
                  </a:lnTo>
                  <a:lnTo>
                    <a:pt x="4393813" y="26081"/>
                  </a:lnTo>
                  <a:lnTo>
                    <a:pt x="4425423" y="22690"/>
                  </a:lnTo>
                  <a:lnTo>
                    <a:pt x="4457033" y="19588"/>
                  </a:lnTo>
                  <a:lnTo>
                    <a:pt x="4488643" y="16751"/>
                  </a:lnTo>
                  <a:lnTo>
                    <a:pt x="4520254" y="14157"/>
                  </a:lnTo>
                  <a:lnTo>
                    <a:pt x="4551864" y="11785"/>
                  </a:lnTo>
                  <a:lnTo>
                    <a:pt x="4583474" y="9616"/>
                  </a:lnTo>
                  <a:lnTo>
                    <a:pt x="4615084" y="7633"/>
                  </a:lnTo>
                  <a:lnTo>
                    <a:pt x="4646694" y="5820"/>
                  </a:lnTo>
                  <a:lnTo>
                    <a:pt x="4678304" y="4163"/>
                  </a:lnTo>
                  <a:lnTo>
                    <a:pt x="4709915" y="2649"/>
                  </a:lnTo>
                  <a:lnTo>
                    <a:pt x="4741525" y="1264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99579" y="1128495"/>
              <a:ext cx="4773135" cy="4973687"/>
            </a:xfrm>
            <a:custGeom>
              <a:avLst/>
              <a:pathLst>
                <a:path w="4773135" h="4973687">
                  <a:moveTo>
                    <a:pt x="0" y="4973687"/>
                  </a:moveTo>
                  <a:lnTo>
                    <a:pt x="31610" y="4973505"/>
                  </a:lnTo>
                  <a:lnTo>
                    <a:pt x="63220" y="4973306"/>
                  </a:lnTo>
                  <a:lnTo>
                    <a:pt x="94830" y="4973088"/>
                  </a:lnTo>
                  <a:lnTo>
                    <a:pt x="126440" y="4972850"/>
                  </a:lnTo>
                  <a:lnTo>
                    <a:pt x="158050" y="4972589"/>
                  </a:lnTo>
                  <a:lnTo>
                    <a:pt x="189661" y="4972303"/>
                  </a:lnTo>
                  <a:lnTo>
                    <a:pt x="221271" y="4971990"/>
                  </a:lnTo>
                  <a:lnTo>
                    <a:pt x="252881" y="4971648"/>
                  </a:lnTo>
                  <a:lnTo>
                    <a:pt x="284491" y="4971273"/>
                  </a:lnTo>
                  <a:lnTo>
                    <a:pt x="316101" y="4970862"/>
                  </a:lnTo>
                  <a:lnTo>
                    <a:pt x="347711" y="4970413"/>
                  </a:lnTo>
                  <a:lnTo>
                    <a:pt x="379322" y="4969921"/>
                  </a:lnTo>
                  <a:lnTo>
                    <a:pt x="410932" y="4969382"/>
                  </a:lnTo>
                  <a:lnTo>
                    <a:pt x="442542" y="4968792"/>
                  </a:lnTo>
                  <a:lnTo>
                    <a:pt x="474152" y="4968147"/>
                  </a:lnTo>
                  <a:lnTo>
                    <a:pt x="505762" y="4967441"/>
                  </a:lnTo>
                  <a:lnTo>
                    <a:pt x="537372" y="4966667"/>
                  </a:lnTo>
                  <a:lnTo>
                    <a:pt x="568983" y="4965821"/>
                  </a:lnTo>
                  <a:lnTo>
                    <a:pt x="600593" y="4964895"/>
                  </a:lnTo>
                  <a:lnTo>
                    <a:pt x="632203" y="4963881"/>
                  </a:lnTo>
                  <a:lnTo>
                    <a:pt x="663813" y="4962772"/>
                  </a:lnTo>
                  <a:lnTo>
                    <a:pt x="695423" y="4961558"/>
                  </a:lnTo>
                  <a:lnTo>
                    <a:pt x="727033" y="4960229"/>
                  </a:lnTo>
                  <a:lnTo>
                    <a:pt x="758644" y="4958776"/>
                  </a:lnTo>
                  <a:lnTo>
                    <a:pt x="790254" y="4957185"/>
                  </a:lnTo>
                  <a:lnTo>
                    <a:pt x="821864" y="4955445"/>
                  </a:lnTo>
                  <a:lnTo>
                    <a:pt x="853474" y="4953542"/>
                  </a:lnTo>
                  <a:lnTo>
                    <a:pt x="885084" y="4951459"/>
                  </a:lnTo>
                  <a:lnTo>
                    <a:pt x="916694" y="4949182"/>
                  </a:lnTo>
                  <a:lnTo>
                    <a:pt x="948305" y="4946691"/>
                  </a:lnTo>
                  <a:lnTo>
                    <a:pt x="979915" y="4943967"/>
                  </a:lnTo>
                  <a:lnTo>
                    <a:pt x="1011525" y="4940989"/>
                  </a:lnTo>
                  <a:lnTo>
                    <a:pt x="1043135" y="4937733"/>
                  </a:lnTo>
                  <a:lnTo>
                    <a:pt x="1074745" y="4934175"/>
                  </a:lnTo>
                  <a:lnTo>
                    <a:pt x="1106355" y="4930285"/>
                  </a:lnTo>
                  <a:lnTo>
                    <a:pt x="1137966" y="4926035"/>
                  </a:lnTo>
                  <a:lnTo>
                    <a:pt x="1169576" y="4921391"/>
                  </a:lnTo>
                  <a:lnTo>
                    <a:pt x="1201186" y="4916319"/>
                  </a:lnTo>
                  <a:lnTo>
                    <a:pt x="1232796" y="4910781"/>
                  </a:lnTo>
                  <a:lnTo>
                    <a:pt x="1264406" y="4904734"/>
                  </a:lnTo>
                  <a:lnTo>
                    <a:pt x="1296016" y="4898134"/>
                  </a:lnTo>
                  <a:lnTo>
                    <a:pt x="1327627" y="4890932"/>
                  </a:lnTo>
                  <a:lnTo>
                    <a:pt x="1359237" y="4883077"/>
                  </a:lnTo>
                  <a:lnTo>
                    <a:pt x="1390847" y="4874511"/>
                  </a:lnTo>
                  <a:lnTo>
                    <a:pt x="1422457" y="4865175"/>
                  </a:lnTo>
                  <a:lnTo>
                    <a:pt x="1454067" y="4855003"/>
                  </a:lnTo>
                  <a:lnTo>
                    <a:pt x="1485677" y="4843925"/>
                  </a:lnTo>
                  <a:lnTo>
                    <a:pt x="1517288" y="4831867"/>
                  </a:lnTo>
                  <a:lnTo>
                    <a:pt x="1548898" y="4818749"/>
                  </a:lnTo>
                  <a:lnTo>
                    <a:pt x="1580508" y="4804486"/>
                  </a:lnTo>
                  <a:lnTo>
                    <a:pt x="1612118" y="4788989"/>
                  </a:lnTo>
                  <a:lnTo>
                    <a:pt x="1643728" y="4772162"/>
                  </a:lnTo>
                  <a:lnTo>
                    <a:pt x="1675338" y="4753904"/>
                  </a:lnTo>
                  <a:lnTo>
                    <a:pt x="1706949" y="4734110"/>
                  </a:lnTo>
                  <a:lnTo>
                    <a:pt x="1738559" y="4712670"/>
                  </a:lnTo>
                  <a:lnTo>
                    <a:pt x="1770169" y="4689469"/>
                  </a:lnTo>
                  <a:lnTo>
                    <a:pt x="1801779" y="4664388"/>
                  </a:lnTo>
                  <a:lnTo>
                    <a:pt x="1833389" y="4637304"/>
                  </a:lnTo>
                  <a:lnTo>
                    <a:pt x="1864999" y="4608093"/>
                  </a:lnTo>
                  <a:lnTo>
                    <a:pt x="1896610" y="4576628"/>
                  </a:lnTo>
                  <a:lnTo>
                    <a:pt x="1928220" y="4542780"/>
                  </a:lnTo>
                  <a:lnTo>
                    <a:pt x="1959830" y="4506424"/>
                  </a:lnTo>
                  <a:lnTo>
                    <a:pt x="1991440" y="4467435"/>
                  </a:lnTo>
                  <a:lnTo>
                    <a:pt x="2023050" y="4425692"/>
                  </a:lnTo>
                  <a:lnTo>
                    <a:pt x="2054660" y="4381081"/>
                  </a:lnTo>
                  <a:lnTo>
                    <a:pt x="2086271" y="4333495"/>
                  </a:lnTo>
                  <a:lnTo>
                    <a:pt x="2117881" y="4282837"/>
                  </a:lnTo>
                  <a:lnTo>
                    <a:pt x="2149491" y="4229023"/>
                  </a:lnTo>
                  <a:lnTo>
                    <a:pt x="2181101" y="4171985"/>
                  </a:lnTo>
                  <a:lnTo>
                    <a:pt x="2212711" y="4111670"/>
                  </a:lnTo>
                  <a:lnTo>
                    <a:pt x="2244321" y="4048045"/>
                  </a:lnTo>
                  <a:lnTo>
                    <a:pt x="2275932" y="3981101"/>
                  </a:lnTo>
                  <a:lnTo>
                    <a:pt x="2307542" y="3910848"/>
                  </a:lnTo>
                  <a:lnTo>
                    <a:pt x="2339152" y="3837325"/>
                  </a:lnTo>
                  <a:lnTo>
                    <a:pt x="2370762" y="3760593"/>
                  </a:lnTo>
                  <a:lnTo>
                    <a:pt x="2402372" y="3680743"/>
                  </a:lnTo>
                  <a:lnTo>
                    <a:pt x="2433982" y="3597890"/>
                  </a:lnTo>
                  <a:lnTo>
                    <a:pt x="2465593" y="3512174"/>
                  </a:lnTo>
                  <a:lnTo>
                    <a:pt x="2497203" y="3423760"/>
                  </a:lnTo>
                  <a:lnTo>
                    <a:pt x="2528813" y="3332836"/>
                  </a:lnTo>
                  <a:lnTo>
                    <a:pt x="2560423" y="3239611"/>
                  </a:lnTo>
                  <a:lnTo>
                    <a:pt x="2592033" y="3144311"/>
                  </a:lnTo>
                  <a:lnTo>
                    <a:pt x="2623644" y="3047179"/>
                  </a:lnTo>
                  <a:lnTo>
                    <a:pt x="2655254" y="2948471"/>
                  </a:lnTo>
                  <a:lnTo>
                    <a:pt x="2686864" y="2848451"/>
                  </a:lnTo>
                  <a:lnTo>
                    <a:pt x="2718474" y="2747395"/>
                  </a:lnTo>
                  <a:lnTo>
                    <a:pt x="2750084" y="2645583"/>
                  </a:lnTo>
                  <a:lnTo>
                    <a:pt x="2781694" y="2543299"/>
                  </a:lnTo>
                  <a:lnTo>
                    <a:pt x="2813305" y="2440830"/>
                  </a:lnTo>
                  <a:lnTo>
                    <a:pt x="2844915" y="2338465"/>
                  </a:lnTo>
                  <a:lnTo>
                    <a:pt x="2876525" y="2236489"/>
                  </a:lnTo>
                  <a:lnTo>
                    <a:pt x="2908135" y="2135189"/>
                  </a:lnTo>
                  <a:lnTo>
                    <a:pt x="2939745" y="2034845"/>
                  </a:lnTo>
                  <a:lnTo>
                    <a:pt x="2971355" y="1935735"/>
                  </a:lnTo>
                  <a:lnTo>
                    <a:pt x="3002966" y="1838127"/>
                  </a:lnTo>
                  <a:lnTo>
                    <a:pt x="3034576" y="1742280"/>
                  </a:lnTo>
                  <a:lnTo>
                    <a:pt x="3066186" y="1648440"/>
                  </a:lnTo>
                  <a:lnTo>
                    <a:pt x="3097796" y="1556838"/>
                  </a:lnTo>
                  <a:lnTo>
                    <a:pt x="3129406" y="1467688"/>
                  </a:lnTo>
                  <a:lnTo>
                    <a:pt x="3161016" y="1381185"/>
                  </a:lnTo>
                  <a:lnTo>
                    <a:pt x="3192627" y="1297499"/>
                  </a:lnTo>
                  <a:lnTo>
                    <a:pt x="3224237" y="1216780"/>
                  </a:lnTo>
                  <a:lnTo>
                    <a:pt x="3255847" y="1139149"/>
                  </a:lnTo>
                  <a:lnTo>
                    <a:pt x="3287457" y="1064704"/>
                  </a:lnTo>
                  <a:lnTo>
                    <a:pt x="3319067" y="993514"/>
                  </a:lnTo>
                  <a:lnTo>
                    <a:pt x="3350677" y="925624"/>
                  </a:lnTo>
                  <a:lnTo>
                    <a:pt x="3382288" y="861052"/>
                  </a:lnTo>
                  <a:lnTo>
                    <a:pt x="3413898" y="799796"/>
                  </a:lnTo>
                  <a:lnTo>
                    <a:pt x="3445508" y="741828"/>
                  </a:lnTo>
                  <a:lnTo>
                    <a:pt x="3477118" y="687101"/>
                  </a:lnTo>
                  <a:lnTo>
                    <a:pt x="3508728" y="635551"/>
                  </a:lnTo>
                  <a:lnTo>
                    <a:pt x="3540338" y="587099"/>
                  </a:lnTo>
                  <a:lnTo>
                    <a:pt x="3571949" y="541650"/>
                  </a:lnTo>
                  <a:lnTo>
                    <a:pt x="3603559" y="499101"/>
                  </a:lnTo>
                  <a:lnTo>
                    <a:pt x="3635169" y="459338"/>
                  </a:lnTo>
                  <a:lnTo>
                    <a:pt x="3666779" y="422244"/>
                  </a:lnTo>
                  <a:lnTo>
                    <a:pt x="3698389" y="387694"/>
                  </a:lnTo>
                  <a:lnTo>
                    <a:pt x="3729999" y="355562"/>
                  </a:lnTo>
                  <a:lnTo>
                    <a:pt x="3761610" y="325721"/>
                  </a:lnTo>
                  <a:lnTo>
                    <a:pt x="3793220" y="298044"/>
                  </a:lnTo>
                  <a:lnTo>
                    <a:pt x="3824830" y="272404"/>
                  </a:lnTo>
                  <a:lnTo>
                    <a:pt x="3856440" y="248679"/>
                  </a:lnTo>
                  <a:lnTo>
                    <a:pt x="3888050" y="226749"/>
                  </a:lnTo>
                  <a:lnTo>
                    <a:pt x="3919660" y="206498"/>
                  </a:lnTo>
                  <a:lnTo>
                    <a:pt x="3951271" y="187813"/>
                  </a:lnTo>
                  <a:lnTo>
                    <a:pt x="3982881" y="170588"/>
                  </a:lnTo>
                  <a:lnTo>
                    <a:pt x="4014491" y="154722"/>
                  </a:lnTo>
                  <a:lnTo>
                    <a:pt x="4046101" y="140116"/>
                  </a:lnTo>
                  <a:lnTo>
                    <a:pt x="4077711" y="126681"/>
                  </a:lnTo>
                  <a:lnTo>
                    <a:pt x="4109321" y="114329"/>
                  </a:lnTo>
                  <a:lnTo>
                    <a:pt x="4140932" y="102980"/>
                  </a:lnTo>
                  <a:lnTo>
                    <a:pt x="4172542" y="92556"/>
                  </a:lnTo>
                  <a:lnTo>
                    <a:pt x="4204152" y="82989"/>
                  </a:lnTo>
                  <a:lnTo>
                    <a:pt x="4235762" y="74210"/>
                  </a:lnTo>
                  <a:lnTo>
                    <a:pt x="4267372" y="66158"/>
                  </a:lnTo>
                  <a:lnTo>
                    <a:pt x="4298982" y="58775"/>
                  </a:lnTo>
                  <a:lnTo>
                    <a:pt x="4330593" y="52009"/>
                  </a:lnTo>
                  <a:lnTo>
                    <a:pt x="4362203" y="45809"/>
                  </a:lnTo>
                  <a:lnTo>
                    <a:pt x="4393813" y="40130"/>
                  </a:lnTo>
                  <a:lnTo>
                    <a:pt x="4425423" y="34929"/>
                  </a:lnTo>
                  <a:lnTo>
                    <a:pt x="4457033" y="30167"/>
                  </a:lnTo>
                  <a:lnTo>
                    <a:pt x="4488643" y="25808"/>
                  </a:lnTo>
                  <a:lnTo>
                    <a:pt x="4520254" y="21819"/>
                  </a:lnTo>
                  <a:lnTo>
                    <a:pt x="4551864" y="18168"/>
                  </a:lnTo>
                  <a:lnTo>
                    <a:pt x="4583474" y="14829"/>
                  </a:lnTo>
                  <a:lnTo>
                    <a:pt x="4615084" y="11774"/>
                  </a:lnTo>
                  <a:lnTo>
                    <a:pt x="4646694" y="8980"/>
                  </a:lnTo>
                  <a:lnTo>
                    <a:pt x="4678304" y="6425"/>
                  </a:lnTo>
                  <a:lnTo>
                    <a:pt x="4709915" y="4089"/>
                  </a:lnTo>
                  <a:lnTo>
                    <a:pt x="4741525" y="1952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9579" y="1133830"/>
              <a:ext cx="4773135" cy="4968746"/>
            </a:xfrm>
            <a:custGeom>
              <a:avLst/>
              <a:pathLst>
                <a:path w="4773135" h="4968746">
                  <a:moveTo>
                    <a:pt x="0" y="4968746"/>
                  </a:moveTo>
                  <a:lnTo>
                    <a:pt x="31610" y="4968602"/>
                  </a:lnTo>
                  <a:lnTo>
                    <a:pt x="63220" y="4968444"/>
                  </a:lnTo>
                  <a:lnTo>
                    <a:pt x="94830" y="4968271"/>
                  </a:lnTo>
                  <a:lnTo>
                    <a:pt x="126440" y="4968082"/>
                  </a:lnTo>
                  <a:lnTo>
                    <a:pt x="158050" y="4967874"/>
                  </a:lnTo>
                  <a:lnTo>
                    <a:pt x="189661" y="4967647"/>
                  </a:lnTo>
                  <a:lnTo>
                    <a:pt x="221271" y="4967399"/>
                  </a:lnTo>
                  <a:lnTo>
                    <a:pt x="252881" y="4967127"/>
                  </a:lnTo>
                  <a:lnTo>
                    <a:pt x="284491" y="4966829"/>
                  </a:lnTo>
                  <a:lnTo>
                    <a:pt x="316101" y="4966503"/>
                  </a:lnTo>
                  <a:lnTo>
                    <a:pt x="347711" y="4966146"/>
                  </a:lnTo>
                  <a:lnTo>
                    <a:pt x="379322" y="4965755"/>
                  </a:lnTo>
                  <a:lnTo>
                    <a:pt x="410932" y="4965327"/>
                  </a:lnTo>
                  <a:lnTo>
                    <a:pt x="442542" y="4964859"/>
                  </a:lnTo>
                  <a:lnTo>
                    <a:pt x="474152" y="4964346"/>
                  </a:lnTo>
                  <a:lnTo>
                    <a:pt x="505762" y="4963785"/>
                  </a:lnTo>
                  <a:lnTo>
                    <a:pt x="537372" y="4963170"/>
                  </a:lnTo>
                  <a:lnTo>
                    <a:pt x="568983" y="4962498"/>
                  </a:lnTo>
                  <a:lnTo>
                    <a:pt x="600593" y="4961762"/>
                  </a:lnTo>
                  <a:lnTo>
                    <a:pt x="632203" y="4960956"/>
                  </a:lnTo>
                  <a:lnTo>
                    <a:pt x="663813" y="4960074"/>
                  </a:lnTo>
                  <a:lnTo>
                    <a:pt x="695423" y="4959109"/>
                  </a:lnTo>
                  <a:lnTo>
                    <a:pt x="727033" y="4958053"/>
                  </a:lnTo>
                  <a:lnTo>
                    <a:pt x="758644" y="4956897"/>
                  </a:lnTo>
                  <a:lnTo>
                    <a:pt x="790254" y="4955632"/>
                  </a:lnTo>
                  <a:lnTo>
                    <a:pt x="821864" y="4954248"/>
                  </a:lnTo>
                  <a:lnTo>
                    <a:pt x="853474" y="4952734"/>
                  </a:lnTo>
                  <a:lnTo>
                    <a:pt x="885084" y="4951077"/>
                  </a:lnTo>
                  <a:lnTo>
                    <a:pt x="916694" y="4949264"/>
                  </a:lnTo>
                  <a:lnTo>
                    <a:pt x="948305" y="4947281"/>
                  </a:lnTo>
                  <a:lnTo>
                    <a:pt x="979915" y="4945112"/>
                  </a:lnTo>
                  <a:lnTo>
                    <a:pt x="1011525" y="4942740"/>
                  </a:lnTo>
                  <a:lnTo>
                    <a:pt x="1043135" y="4940145"/>
                  </a:lnTo>
                  <a:lnTo>
                    <a:pt x="1074745" y="4937309"/>
                  </a:lnTo>
                  <a:lnTo>
                    <a:pt x="1106355" y="4934207"/>
                  </a:lnTo>
                  <a:lnTo>
                    <a:pt x="1137966" y="4930816"/>
                  </a:lnTo>
                  <a:lnTo>
                    <a:pt x="1169576" y="4927110"/>
                  </a:lnTo>
                  <a:lnTo>
                    <a:pt x="1201186" y="4923060"/>
                  </a:lnTo>
                  <a:lnTo>
                    <a:pt x="1232796" y="4918635"/>
                  </a:lnTo>
                  <a:lnTo>
                    <a:pt x="1264406" y="4913801"/>
                  </a:lnTo>
                  <a:lnTo>
                    <a:pt x="1296016" y="4908522"/>
                  </a:lnTo>
                  <a:lnTo>
                    <a:pt x="1327627" y="4902757"/>
                  </a:lnTo>
                  <a:lnTo>
                    <a:pt x="1359237" y="4896464"/>
                  </a:lnTo>
                  <a:lnTo>
                    <a:pt x="1390847" y="4889596"/>
                  </a:lnTo>
                  <a:lnTo>
                    <a:pt x="1422457" y="4882103"/>
                  </a:lnTo>
                  <a:lnTo>
                    <a:pt x="1454067" y="4873931"/>
                  </a:lnTo>
                  <a:lnTo>
                    <a:pt x="1485677" y="4865023"/>
                  </a:lnTo>
                  <a:lnTo>
                    <a:pt x="1517288" y="4855314"/>
                  </a:lnTo>
                  <a:lnTo>
                    <a:pt x="1548898" y="4844738"/>
                  </a:lnTo>
                  <a:lnTo>
                    <a:pt x="1580508" y="4833223"/>
                  </a:lnTo>
                  <a:lnTo>
                    <a:pt x="1612118" y="4820693"/>
                  </a:lnTo>
                  <a:lnTo>
                    <a:pt x="1643728" y="4807064"/>
                  </a:lnTo>
                  <a:lnTo>
                    <a:pt x="1675338" y="4792251"/>
                  </a:lnTo>
                  <a:lnTo>
                    <a:pt x="1706949" y="4776160"/>
                  </a:lnTo>
                  <a:lnTo>
                    <a:pt x="1738559" y="4758694"/>
                  </a:lnTo>
                  <a:lnTo>
                    <a:pt x="1770169" y="4739750"/>
                  </a:lnTo>
                  <a:lnTo>
                    <a:pt x="1801779" y="4719220"/>
                  </a:lnTo>
                  <a:lnTo>
                    <a:pt x="1833389" y="4696992"/>
                  </a:lnTo>
                  <a:lnTo>
                    <a:pt x="1864999" y="4672950"/>
                  </a:lnTo>
                  <a:lnTo>
                    <a:pt x="1896610" y="4646972"/>
                  </a:lnTo>
                  <a:lnTo>
                    <a:pt x="1928220" y="4618935"/>
                  </a:lnTo>
                  <a:lnTo>
                    <a:pt x="1959830" y="4588712"/>
                  </a:lnTo>
                  <a:lnTo>
                    <a:pt x="1991440" y="4556177"/>
                  </a:lnTo>
                  <a:lnTo>
                    <a:pt x="2023050" y="4521203"/>
                  </a:lnTo>
                  <a:lnTo>
                    <a:pt x="2054660" y="4483663"/>
                  </a:lnTo>
                  <a:lnTo>
                    <a:pt x="2086271" y="4443434"/>
                  </a:lnTo>
                  <a:lnTo>
                    <a:pt x="2117881" y="4400398"/>
                  </a:lnTo>
                  <a:lnTo>
                    <a:pt x="2149491" y="4354445"/>
                  </a:lnTo>
                  <a:lnTo>
                    <a:pt x="2181101" y="4305471"/>
                  </a:lnTo>
                  <a:lnTo>
                    <a:pt x="2212711" y="4253385"/>
                  </a:lnTo>
                  <a:lnTo>
                    <a:pt x="2244321" y="4198110"/>
                  </a:lnTo>
                  <a:lnTo>
                    <a:pt x="2275932" y="4139584"/>
                  </a:lnTo>
                  <a:lnTo>
                    <a:pt x="2307542" y="4077764"/>
                  </a:lnTo>
                  <a:lnTo>
                    <a:pt x="2339152" y="4012627"/>
                  </a:lnTo>
                  <a:lnTo>
                    <a:pt x="2370762" y="3944173"/>
                  </a:lnTo>
                  <a:lnTo>
                    <a:pt x="2402372" y="3872424"/>
                  </a:lnTo>
                  <a:lnTo>
                    <a:pt x="2433982" y="3797430"/>
                  </a:lnTo>
                  <a:lnTo>
                    <a:pt x="2465593" y="3719266"/>
                  </a:lnTo>
                  <a:lnTo>
                    <a:pt x="2497203" y="3638032"/>
                  </a:lnTo>
                  <a:lnTo>
                    <a:pt x="2528813" y="3553855"/>
                  </a:lnTo>
                  <a:lnTo>
                    <a:pt x="2560423" y="3466888"/>
                  </a:lnTo>
                  <a:lnTo>
                    <a:pt x="2592033" y="3377307"/>
                  </a:lnTo>
                  <a:lnTo>
                    <a:pt x="2623644" y="3285308"/>
                  </a:lnTo>
                  <a:lnTo>
                    <a:pt x="2655254" y="3191108"/>
                  </a:lnTo>
                  <a:lnTo>
                    <a:pt x="2686864" y="3094943"/>
                  </a:lnTo>
                  <a:lnTo>
                    <a:pt x="2718474" y="2997061"/>
                  </a:lnTo>
                  <a:lnTo>
                    <a:pt x="2750084" y="2897721"/>
                  </a:lnTo>
                  <a:lnTo>
                    <a:pt x="2781694" y="2797196"/>
                  </a:lnTo>
                  <a:lnTo>
                    <a:pt x="2813305" y="2695760"/>
                  </a:lnTo>
                  <a:lnTo>
                    <a:pt x="2844915" y="2593698"/>
                  </a:lnTo>
                  <a:lnTo>
                    <a:pt x="2876525" y="2491294"/>
                  </a:lnTo>
                  <a:lnTo>
                    <a:pt x="2908135" y="2388836"/>
                  </a:lnTo>
                  <a:lnTo>
                    <a:pt x="2939745" y="2286612"/>
                  </a:lnTo>
                  <a:lnTo>
                    <a:pt x="2971355" y="2184909"/>
                  </a:lnTo>
                  <a:lnTo>
                    <a:pt x="3002966" y="2084010"/>
                  </a:lnTo>
                  <a:lnTo>
                    <a:pt x="3034576" y="1984195"/>
                  </a:lnTo>
                  <a:lnTo>
                    <a:pt x="3066186" y="1885736"/>
                  </a:lnTo>
                  <a:lnTo>
                    <a:pt x="3097796" y="1788899"/>
                  </a:lnTo>
                  <a:lnTo>
                    <a:pt x="3129406" y="1693936"/>
                  </a:lnTo>
                  <a:lnTo>
                    <a:pt x="3161016" y="1601088"/>
                  </a:lnTo>
                  <a:lnTo>
                    <a:pt x="3192627" y="1510577"/>
                  </a:lnTo>
                  <a:lnTo>
                    <a:pt x="3224237" y="1422610"/>
                  </a:lnTo>
                  <a:lnTo>
                    <a:pt x="3255847" y="1337371"/>
                  </a:lnTo>
                  <a:lnTo>
                    <a:pt x="3287457" y="1255020"/>
                  </a:lnTo>
                  <a:lnTo>
                    <a:pt x="3319067" y="1175694"/>
                  </a:lnTo>
                  <a:lnTo>
                    <a:pt x="3350677" y="1099503"/>
                  </a:lnTo>
                  <a:lnTo>
                    <a:pt x="3382288" y="1026534"/>
                  </a:lnTo>
                  <a:lnTo>
                    <a:pt x="3413898" y="956843"/>
                  </a:lnTo>
                  <a:lnTo>
                    <a:pt x="3445508" y="890463"/>
                  </a:lnTo>
                  <a:lnTo>
                    <a:pt x="3477118" y="827404"/>
                  </a:lnTo>
                  <a:lnTo>
                    <a:pt x="3508728" y="767650"/>
                  </a:lnTo>
                  <a:lnTo>
                    <a:pt x="3540338" y="711165"/>
                  </a:lnTo>
                  <a:lnTo>
                    <a:pt x="3571949" y="657895"/>
                  </a:lnTo>
                  <a:lnTo>
                    <a:pt x="3603559" y="607767"/>
                  </a:lnTo>
                  <a:lnTo>
                    <a:pt x="3635169" y="560695"/>
                  </a:lnTo>
                  <a:lnTo>
                    <a:pt x="3666779" y="516580"/>
                  </a:lnTo>
                  <a:lnTo>
                    <a:pt x="3698389" y="475315"/>
                  </a:lnTo>
                  <a:lnTo>
                    <a:pt x="3729999" y="436783"/>
                  </a:lnTo>
                  <a:lnTo>
                    <a:pt x="3761610" y="400863"/>
                  </a:lnTo>
                  <a:lnTo>
                    <a:pt x="3793220" y="367430"/>
                  </a:lnTo>
                  <a:lnTo>
                    <a:pt x="3824830" y="336358"/>
                  </a:lnTo>
                  <a:lnTo>
                    <a:pt x="3856440" y="307518"/>
                  </a:lnTo>
                  <a:lnTo>
                    <a:pt x="3888050" y="280784"/>
                  </a:lnTo>
                  <a:lnTo>
                    <a:pt x="3919660" y="256032"/>
                  </a:lnTo>
                  <a:lnTo>
                    <a:pt x="3951271" y="233139"/>
                  </a:lnTo>
                  <a:lnTo>
                    <a:pt x="3982881" y="211988"/>
                  </a:lnTo>
                  <a:lnTo>
                    <a:pt x="4014491" y="192463"/>
                  </a:lnTo>
                  <a:lnTo>
                    <a:pt x="4046101" y="174457"/>
                  </a:lnTo>
                  <a:lnTo>
                    <a:pt x="4077711" y="157863"/>
                  </a:lnTo>
                  <a:lnTo>
                    <a:pt x="4109321" y="142583"/>
                  </a:lnTo>
                  <a:lnTo>
                    <a:pt x="4140932" y="128521"/>
                  </a:lnTo>
                  <a:lnTo>
                    <a:pt x="4172542" y="115590"/>
                  </a:lnTo>
                  <a:lnTo>
                    <a:pt x="4204152" y="103704"/>
                  </a:lnTo>
                  <a:lnTo>
                    <a:pt x="4235762" y="92786"/>
                  </a:lnTo>
                  <a:lnTo>
                    <a:pt x="4267372" y="82761"/>
                  </a:lnTo>
                  <a:lnTo>
                    <a:pt x="4298982" y="73561"/>
                  </a:lnTo>
                  <a:lnTo>
                    <a:pt x="4330593" y="65120"/>
                  </a:lnTo>
                  <a:lnTo>
                    <a:pt x="4362203" y="57380"/>
                  </a:lnTo>
                  <a:lnTo>
                    <a:pt x="4393813" y="50285"/>
                  </a:lnTo>
                  <a:lnTo>
                    <a:pt x="4425423" y="43782"/>
                  </a:lnTo>
                  <a:lnTo>
                    <a:pt x="4457033" y="37825"/>
                  </a:lnTo>
                  <a:lnTo>
                    <a:pt x="4488643" y="32368"/>
                  </a:lnTo>
                  <a:lnTo>
                    <a:pt x="4520254" y="27372"/>
                  </a:lnTo>
                  <a:lnTo>
                    <a:pt x="4551864" y="22798"/>
                  </a:lnTo>
                  <a:lnTo>
                    <a:pt x="4583474" y="18612"/>
                  </a:lnTo>
                  <a:lnTo>
                    <a:pt x="4615084" y="14780"/>
                  </a:lnTo>
                  <a:lnTo>
                    <a:pt x="4646694" y="11275"/>
                  </a:lnTo>
                  <a:lnTo>
                    <a:pt x="4678304" y="8068"/>
                  </a:lnTo>
                  <a:lnTo>
                    <a:pt x="4709915" y="5135"/>
                  </a:lnTo>
                  <a:lnTo>
                    <a:pt x="4741525" y="2453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9579" y="1145026"/>
              <a:ext cx="4773135" cy="4958011"/>
            </a:xfrm>
            <a:custGeom>
              <a:avLst/>
              <a:pathLst>
                <a:path w="4773135" h="4958011">
                  <a:moveTo>
                    <a:pt x="0" y="4958011"/>
                  </a:moveTo>
                  <a:lnTo>
                    <a:pt x="31610" y="4957910"/>
                  </a:lnTo>
                  <a:lnTo>
                    <a:pt x="63220" y="4957800"/>
                  </a:lnTo>
                  <a:lnTo>
                    <a:pt x="94830" y="4957679"/>
                  </a:lnTo>
                  <a:lnTo>
                    <a:pt x="126440" y="4957547"/>
                  </a:lnTo>
                  <a:lnTo>
                    <a:pt x="158050" y="4957403"/>
                  </a:lnTo>
                  <a:lnTo>
                    <a:pt x="189661" y="4957244"/>
                  </a:lnTo>
                  <a:lnTo>
                    <a:pt x="221271" y="4957071"/>
                  </a:lnTo>
                  <a:lnTo>
                    <a:pt x="252881" y="4956881"/>
                  </a:lnTo>
                  <a:lnTo>
                    <a:pt x="284491" y="4956673"/>
                  </a:lnTo>
                  <a:lnTo>
                    <a:pt x="316101" y="4956446"/>
                  </a:lnTo>
                  <a:lnTo>
                    <a:pt x="347711" y="4956197"/>
                  </a:lnTo>
                  <a:lnTo>
                    <a:pt x="379322" y="4955924"/>
                  </a:lnTo>
                  <a:lnTo>
                    <a:pt x="410932" y="4955626"/>
                  </a:lnTo>
                  <a:lnTo>
                    <a:pt x="442542" y="4955299"/>
                  </a:lnTo>
                  <a:lnTo>
                    <a:pt x="474152" y="4954941"/>
                  </a:lnTo>
                  <a:lnTo>
                    <a:pt x="505762" y="4954550"/>
                  </a:lnTo>
                  <a:lnTo>
                    <a:pt x="537372" y="4954121"/>
                  </a:lnTo>
                  <a:lnTo>
                    <a:pt x="568983" y="4953651"/>
                  </a:lnTo>
                  <a:lnTo>
                    <a:pt x="600593" y="4953138"/>
                  </a:lnTo>
                  <a:lnTo>
                    <a:pt x="632203" y="4952575"/>
                  </a:lnTo>
                  <a:lnTo>
                    <a:pt x="663813" y="4951959"/>
                  </a:lnTo>
                  <a:lnTo>
                    <a:pt x="695423" y="4951285"/>
                  </a:lnTo>
                  <a:lnTo>
                    <a:pt x="727033" y="4950548"/>
                  </a:lnTo>
                  <a:lnTo>
                    <a:pt x="758644" y="4949740"/>
                  </a:lnTo>
                  <a:lnTo>
                    <a:pt x="790254" y="4948857"/>
                  </a:lnTo>
                  <a:lnTo>
                    <a:pt x="821864" y="4947889"/>
                  </a:lnTo>
                  <a:lnTo>
                    <a:pt x="853474" y="4946831"/>
                  </a:lnTo>
                  <a:lnTo>
                    <a:pt x="885084" y="4945672"/>
                  </a:lnTo>
                  <a:lnTo>
                    <a:pt x="916694" y="4944405"/>
                  </a:lnTo>
                  <a:lnTo>
                    <a:pt x="948305" y="4943018"/>
                  </a:lnTo>
                  <a:lnTo>
                    <a:pt x="979915" y="4941500"/>
                  </a:lnTo>
                  <a:lnTo>
                    <a:pt x="1011525" y="4939840"/>
                  </a:lnTo>
                  <a:lnTo>
                    <a:pt x="1043135" y="4938023"/>
                  </a:lnTo>
                  <a:lnTo>
                    <a:pt x="1074745" y="4936036"/>
                  </a:lnTo>
                  <a:lnTo>
                    <a:pt x="1106355" y="4933862"/>
                  </a:lnTo>
                  <a:lnTo>
                    <a:pt x="1137966" y="4931485"/>
                  </a:lnTo>
                  <a:lnTo>
                    <a:pt x="1169576" y="4928885"/>
                  </a:lnTo>
                  <a:lnTo>
                    <a:pt x="1201186" y="4926042"/>
                  </a:lnTo>
                  <a:lnTo>
                    <a:pt x="1232796" y="4922934"/>
                  </a:lnTo>
                  <a:lnTo>
                    <a:pt x="1264406" y="4919536"/>
                  </a:lnTo>
                  <a:lnTo>
                    <a:pt x="1296016" y="4915822"/>
                  </a:lnTo>
                  <a:lnTo>
                    <a:pt x="1327627" y="4911764"/>
                  </a:lnTo>
                  <a:lnTo>
                    <a:pt x="1359237" y="4907329"/>
                  </a:lnTo>
                  <a:lnTo>
                    <a:pt x="1390847" y="4902485"/>
                  </a:lnTo>
                  <a:lnTo>
                    <a:pt x="1422457" y="4897194"/>
                  </a:lnTo>
                  <a:lnTo>
                    <a:pt x="1454067" y="4891417"/>
                  </a:lnTo>
                  <a:lnTo>
                    <a:pt x="1485677" y="4885111"/>
                  </a:lnTo>
                  <a:lnTo>
                    <a:pt x="1517288" y="4878229"/>
                  </a:lnTo>
                  <a:lnTo>
                    <a:pt x="1548898" y="4870721"/>
                  </a:lnTo>
                  <a:lnTo>
                    <a:pt x="1580508" y="4862532"/>
                  </a:lnTo>
                  <a:lnTo>
                    <a:pt x="1612118" y="4853605"/>
                  </a:lnTo>
                  <a:lnTo>
                    <a:pt x="1643728" y="4843876"/>
                  </a:lnTo>
                  <a:lnTo>
                    <a:pt x="1675338" y="4833279"/>
                  </a:lnTo>
                  <a:lnTo>
                    <a:pt x="1706949" y="4821741"/>
                  </a:lnTo>
                  <a:lnTo>
                    <a:pt x="1738559" y="4809185"/>
                  </a:lnTo>
                  <a:lnTo>
                    <a:pt x="1770169" y="4795529"/>
                  </a:lnTo>
                  <a:lnTo>
                    <a:pt x="1801779" y="4780687"/>
                  </a:lnTo>
                  <a:lnTo>
                    <a:pt x="1833389" y="4764564"/>
                  </a:lnTo>
                  <a:lnTo>
                    <a:pt x="1864999" y="4747064"/>
                  </a:lnTo>
                  <a:lnTo>
                    <a:pt x="1896610" y="4728083"/>
                  </a:lnTo>
                  <a:lnTo>
                    <a:pt x="1928220" y="4707514"/>
                  </a:lnTo>
                  <a:lnTo>
                    <a:pt x="1959830" y="4685245"/>
                  </a:lnTo>
                  <a:lnTo>
                    <a:pt x="1991440" y="4661158"/>
                  </a:lnTo>
                  <a:lnTo>
                    <a:pt x="2023050" y="4635132"/>
                  </a:lnTo>
                  <a:lnTo>
                    <a:pt x="2054660" y="4607044"/>
                  </a:lnTo>
                  <a:lnTo>
                    <a:pt x="2086271" y="4576768"/>
                  </a:lnTo>
                  <a:lnTo>
                    <a:pt x="2117881" y="4544177"/>
                  </a:lnTo>
                  <a:lnTo>
                    <a:pt x="2149491" y="4509142"/>
                  </a:lnTo>
                  <a:lnTo>
                    <a:pt x="2181101" y="4471539"/>
                  </a:lnTo>
                  <a:lnTo>
                    <a:pt x="2212711" y="4431245"/>
                  </a:lnTo>
                  <a:lnTo>
                    <a:pt x="2244321" y="4388141"/>
                  </a:lnTo>
                  <a:lnTo>
                    <a:pt x="2275932" y="4342117"/>
                  </a:lnTo>
                  <a:lnTo>
                    <a:pt x="2307542" y="4293069"/>
                  </a:lnTo>
                  <a:lnTo>
                    <a:pt x="2339152" y="4240908"/>
                  </a:lnTo>
                  <a:lnTo>
                    <a:pt x="2370762" y="4185557"/>
                  </a:lnTo>
                  <a:lnTo>
                    <a:pt x="2402372" y="4126953"/>
                  </a:lnTo>
                  <a:lnTo>
                    <a:pt x="2433982" y="4065054"/>
                  </a:lnTo>
                  <a:lnTo>
                    <a:pt x="2465593" y="3999838"/>
                  </a:lnTo>
                  <a:lnTo>
                    <a:pt x="2497203" y="3931304"/>
                  </a:lnTo>
                  <a:lnTo>
                    <a:pt x="2528813" y="3859478"/>
                  </a:lnTo>
                  <a:lnTo>
                    <a:pt x="2560423" y="3784407"/>
                  </a:lnTo>
                  <a:lnTo>
                    <a:pt x="2592033" y="3706168"/>
                  </a:lnTo>
                  <a:lnTo>
                    <a:pt x="2623644" y="3624862"/>
                  </a:lnTo>
                  <a:lnTo>
                    <a:pt x="2655254" y="3540617"/>
                  </a:lnTo>
                  <a:lnTo>
                    <a:pt x="2686864" y="3453586"/>
                  </a:lnTo>
                  <a:lnTo>
                    <a:pt x="2718474" y="3363944"/>
                  </a:lnTo>
                  <a:lnTo>
                    <a:pt x="2750084" y="3271890"/>
                  </a:lnTo>
                  <a:lnTo>
                    <a:pt x="2781694" y="3177641"/>
                  </a:lnTo>
                  <a:lnTo>
                    <a:pt x="2813305" y="3081432"/>
                  </a:lnTo>
                  <a:lnTo>
                    <a:pt x="2844915" y="2983512"/>
                  </a:lnTo>
                  <a:lnTo>
                    <a:pt x="2876525" y="2884141"/>
                  </a:lnTo>
                  <a:lnTo>
                    <a:pt x="2908135" y="2783590"/>
                  </a:lnTo>
                  <a:lnTo>
                    <a:pt x="2939745" y="2682137"/>
                  </a:lnTo>
                  <a:lnTo>
                    <a:pt x="2971355" y="2580063"/>
                  </a:lnTo>
                  <a:lnTo>
                    <a:pt x="3002966" y="2477654"/>
                  </a:lnTo>
                  <a:lnTo>
                    <a:pt x="3034576" y="2375199"/>
                  </a:lnTo>
                  <a:lnTo>
                    <a:pt x="3066186" y="2272984"/>
                  </a:lnTo>
                  <a:lnTo>
                    <a:pt x="3097796" y="2171297"/>
                  </a:lnTo>
                  <a:lnTo>
                    <a:pt x="3129406" y="2070420"/>
                  </a:lnTo>
                  <a:lnTo>
                    <a:pt x="3161016" y="1970634"/>
                  </a:lnTo>
                  <a:lnTo>
                    <a:pt x="3192627" y="1872211"/>
                  </a:lnTo>
                  <a:lnTo>
                    <a:pt x="3224237" y="1775416"/>
                  </a:lnTo>
                  <a:lnTo>
                    <a:pt x="3255847" y="1680501"/>
                  </a:lnTo>
                  <a:lnTo>
                    <a:pt x="3287457" y="1587705"/>
                  </a:lnTo>
                  <a:lnTo>
                    <a:pt x="3319067" y="1497253"/>
                  </a:lnTo>
                  <a:lnTo>
                    <a:pt x="3350677" y="1409349"/>
                  </a:lnTo>
                  <a:lnTo>
                    <a:pt x="3382288" y="1324177"/>
                  </a:lnTo>
                  <a:lnTo>
                    <a:pt x="3413898" y="1241896"/>
                  </a:lnTo>
                  <a:lnTo>
                    <a:pt x="3445508" y="1162644"/>
                  </a:lnTo>
                  <a:lnTo>
                    <a:pt x="3477118" y="1086530"/>
                  </a:lnTo>
                  <a:lnTo>
                    <a:pt x="3508728" y="1013638"/>
                  </a:lnTo>
                  <a:lnTo>
                    <a:pt x="3540338" y="944025"/>
                  </a:lnTo>
                  <a:lnTo>
                    <a:pt x="3571949" y="877725"/>
                  </a:lnTo>
                  <a:lnTo>
                    <a:pt x="3603559" y="814745"/>
                  </a:lnTo>
                  <a:lnTo>
                    <a:pt x="3635169" y="755070"/>
                  </a:lnTo>
                  <a:lnTo>
                    <a:pt x="3666779" y="698662"/>
                  </a:lnTo>
                  <a:lnTo>
                    <a:pt x="3698389" y="645467"/>
                  </a:lnTo>
                  <a:lnTo>
                    <a:pt x="3729999" y="595413"/>
                  </a:lnTo>
                  <a:lnTo>
                    <a:pt x="3761610" y="548413"/>
                  </a:lnTo>
                  <a:lnTo>
                    <a:pt x="3793220" y="504367"/>
                  </a:lnTo>
                  <a:lnTo>
                    <a:pt x="3824830" y="463169"/>
                  </a:lnTo>
                  <a:lnTo>
                    <a:pt x="3856440" y="424700"/>
                  </a:lnTo>
                  <a:lnTo>
                    <a:pt x="3888050" y="388842"/>
                  </a:lnTo>
                  <a:lnTo>
                    <a:pt x="3919660" y="355467"/>
                  </a:lnTo>
                  <a:lnTo>
                    <a:pt x="3951271" y="324449"/>
                  </a:lnTo>
                  <a:lnTo>
                    <a:pt x="3982881" y="295661"/>
                  </a:lnTo>
                  <a:lnTo>
                    <a:pt x="4014491" y="268976"/>
                  </a:lnTo>
                  <a:lnTo>
                    <a:pt x="4046101" y="244269"/>
                  </a:lnTo>
                  <a:lnTo>
                    <a:pt x="4077711" y="221419"/>
                  </a:lnTo>
                  <a:lnTo>
                    <a:pt x="4109321" y="200308"/>
                  </a:lnTo>
                  <a:lnTo>
                    <a:pt x="4140932" y="180821"/>
                  </a:lnTo>
                  <a:lnTo>
                    <a:pt x="4172542" y="162849"/>
                  </a:lnTo>
                  <a:lnTo>
                    <a:pt x="4204152" y="146288"/>
                  </a:lnTo>
                  <a:lnTo>
                    <a:pt x="4235762" y="131038"/>
                  </a:lnTo>
                  <a:lnTo>
                    <a:pt x="4267372" y="117004"/>
                  </a:lnTo>
                  <a:lnTo>
                    <a:pt x="4298982" y="104099"/>
                  </a:lnTo>
                  <a:lnTo>
                    <a:pt x="4330593" y="92237"/>
                  </a:lnTo>
                  <a:lnTo>
                    <a:pt x="4362203" y="81341"/>
                  </a:lnTo>
                  <a:lnTo>
                    <a:pt x="4393813" y="71337"/>
                  </a:lnTo>
                  <a:lnTo>
                    <a:pt x="4425423" y="62155"/>
                  </a:lnTo>
                  <a:lnTo>
                    <a:pt x="4457033" y="53732"/>
                  </a:lnTo>
                  <a:lnTo>
                    <a:pt x="4488643" y="46008"/>
                  </a:lnTo>
                  <a:lnTo>
                    <a:pt x="4520254" y="38927"/>
                  </a:lnTo>
                  <a:lnTo>
                    <a:pt x="4551864" y="32438"/>
                  </a:lnTo>
                  <a:lnTo>
                    <a:pt x="4583474" y="26493"/>
                  </a:lnTo>
                  <a:lnTo>
                    <a:pt x="4615084" y="21048"/>
                  </a:lnTo>
                  <a:lnTo>
                    <a:pt x="4646694" y="16063"/>
                  </a:lnTo>
                  <a:lnTo>
                    <a:pt x="4678304" y="11498"/>
                  </a:lnTo>
                  <a:lnTo>
                    <a:pt x="4709915" y="7321"/>
                  </a:lnTo>
                  <a:lnTo>
                    <a:pt x="4741525" y="3497"/>
                  </a:lnTo>
                  <a:lnTo>
                    <a:pt x="4773135" y="0"/>
                  </a:lnTo>
                  <a:lnTo>
                    <a:pt x="4773135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112503" y="6077275"/>
              <a:ext cx="53643" cy="5364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150528" y="6083690"/>
              <a:ext cx="40814" cy="4081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170909" y="5955936"/>
              <a:ext cx="63272" cy="632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198950" y="6068892"/>
              <a:ext cx="70410" cy="7041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254779" y="5125399"/>
              <a:ext cx="21972" cy="219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67149" y="6073870"/>
              <a:ext cx="60453" cy="6045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300351" y="5977924"/>
              <a:ext cx="57268" cy="5726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333483" y="4770436"/>
              <a:ext cx="54226" cy="54226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64814" y="5839827"/>
              <a:ext cx="54784" cy="5478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394745" y="5974395"/>
              <a:ext cx="58142" cy="581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421308" y="6069978"/>
              <a:ext cx="68237" cy="68237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490986" y="6076437"/>
              <a:ext cx="55320" cy="5532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520777" y="4524613"/>
              <a:ext cx="58960" cy="58960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52796" y="5855271"/>
              <a:ext cx="58142" cy="5814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595743" y="5478307"/>
              <a:ext cx="35469" cy="35469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614861" y="5975782"/>
              <a:ext cx="60453" cy="6045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43580" y="5865629"/>
              <a:ext cx="66234" cy="66234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676136" y="4585398"/>
              <a:ext cx="64343" cy="64343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728932" y="3943276"/>
              <a:ext cx="21972" cy="21972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742894" y="5831306"/>
              <a:ext cx="57268" cy="57268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295" y="6090678"/>
              <a:ext cx="26838" cy="2683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04196" y="5970528"/>
              <a:ext cx="70257" cy="7025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40708" y="5875331"/>
              <a:ext cx="60453" cy="6045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67340" y="5817916"/>
              <a:ext cx="70410" cy="7041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194127" y="5922766"/>
              <a:ext cx="80057" cy="80057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29585" y="5729986"/>
              <a:ext cx="72360" cy="7236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270554" y="5617259"/>
              <a:ext cx="53643" cy="5364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292679" y="5747827"/>
              <a:ext cx="72612" cy="7261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331116" y="6074617"/>
              <a:ext cx="58960" cy="5896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5352981" y="5921904"/>
              <a:ext cx="78451" cy="784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387965" y="5820693"/>
              <a:ext cx="71702" cy="717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415097" y="5814505"/>
              <a:ext cx="80658" cy="8065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447165" y="5904133"/>
              <a:ext cx="79742" cy="7974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482340" y="5863349"/>
              <a:ext cx="72612" cy="7261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515206" y="5719569"/>
              <a:ext cx="70101" cy="7010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50974" y="5454873"/>
              <a:ext cx="61786" cy="61786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577626" y="5703412"/>
              <a:ext cx="71702" cy="71702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608477" y="5697029"/>
              <a:ext cx="73220" cy="73220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671084" y="5456233"/>
              <a:ext cx="74448" cy="74448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703802" y="5249390"/>
              <a:ext cx="72231" cy="7223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745011" y="4388176"/>
              <a:ext cx="53033" cy="53033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103340" y="5952300"/>
              <a:ext cx="71970" cy="7197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140535" y="5684891"/>
              <a:ext cx="60800" cy="6080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5164817" y="5870117"/>
              <a:ext cx="75455" cy="75455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192944" y="6005108"/>
              <a:ext cx="82422" cy="8242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230560" y="6068892"/>
              <a:ext cx="70410" cy="7041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264150" y="5804195"/>
              <a:ext cx="66450" cy="664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294093" y="5981756"/>
              <a:ext cx="69784" cy="6978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326386" y="5821808"/>
              <a:ext cx="68420" cy="6842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354624" y="5942610"/>
              <a:ext cx="75163" cy="7516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387032" y="5887926"/>
              <a:ext cx="73569" cy="73569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419998" y="6023810"/>
              <a:ext cx="70857" cy="7085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451323" y="5805140"/>
              <a:ext cx="71427" cy="7142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484621" y="5785977"/>
              <a:ext cx="68052" cy="6805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517834" y="5856674"/>
              <a:ext cx="64844" cy="64844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547657" y="5613686"/>
              <a:ext cx="68420" cy="6842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578748" y="5640152"/>
              <a:ext cx="69458" cy="69458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609882" y="5460962"/>
              <a:ext cx="70410" cy="7041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43159" y="5876616"/>
              <a:ext cx="67077" cy="67077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676671" y="4982713"/>
              <a:ext cx="63272" cy="6327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706692" y="5591053"/>
              <a:ext cx="66450" cy="66450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35037" y="4855703"/>
              <a:ext cx="72981" cy="7298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114187" y="5969582"/>
              <a:ext cx="50274" cy="5027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138893" y="6072055"/>
              <a:ext cx="64084" cy="6408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64866" y="6041700"/>
              <a:ext cx="75358" cy="7535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196879" y="6039329"/>
              <a:ext cx="74553" cy="74553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232540" y="6070872"/>
              <a:ext cx="66450" cy="66450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261069" y="6067791"/>
              <a:ext cx="72612" cy="7261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296091" y="6071202"/>
              <a:ext cx="65789" cy="65789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334399" y="6077900"/>
              <a:ext cx="52394" cy="5239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366697" y="6078588"/>
              <a:ext cx="51018" cy="5101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385245" y="6065526"/>
              <a:ext cx="77141" cy="7714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421688" y="6070358"/>
              <a:ext cx="67477" cy="67477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454614" y="6071674"/>
              <a:ext cx="64844" cy="6484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483917" y="6069368"/>
              <a:ext cx="69458" cy="69458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514755" y="6068596"/>
              <a:ext cx="71002" cy="7100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560751" y="6082981"/>
              <a:ext cx="42232" cy="4223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583251" y="6073870"/>
              <a:ext cx="60453" cy="60453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608024" y="5951780"/>
              <a:ext cx="74126" cy="74126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641805" y="5962202"/>
              <a:ext cx="69784" cy="69784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673496" y="6069286"/>
              <a:ext cx="69622" cy="69622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704204" y="5923598"/>
              <a:ext cx="71427" cy="71427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736247" y="6068816"/>
              <a:ext cx="70561" cy="7056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82970" y="5864573"/>
              <a:ext cx="49488" cy="4948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17562" y="6082335"/>
              <a:ext cx="43524" cy="4352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35806" y="5965287"/>
              <a:ext cx="70257" cy="7025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168426" y="6069978"/>
              <a:ext cx="68237" cy="68237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201611" y="6071553"/>
              <a:ext cx="65088" cy="6508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235901" y="6074233"/>
              <a:ext cx="59728" cy="5972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265333" y="6009680"/>
              <a:ext cx="64084" cy="64084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5305102" y="6080214"/>
              <a:ext cx="47766" cy="47766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332430" y="5758123"/>
              <a:ext cx="56331" cy="5633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357477" y="5927241"/>
              <a:ext cx="69458" cy="6945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390177" y="6070457"/>
              <a:ext cx="67279" cy="6727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421787" y="5666117"/>
              <a:ext cx="67279" cy="6727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455542" y="5994427"/>
              <a:ext cx="62989" cy="6298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486872" y="5535036"/>
              <a:ext cx="63549" cy="6354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526847" y="5887498"/>
              <a:ext cx="46819" cy="4681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552796" y="5745393"/>
              <a:ext cx="58142" cy="58142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579002" y="5735932"/>
              <a:ext cx="68951" cy="6895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616922" y="5951333"/>
              <a:ext cx="56331" cy="5633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643918" y="4925567"/>
              <a:ext cx="65560" cy="65560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6813" y="5645848"/>
              <a:ext cx="62989" cy="62989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705986" y="4887756"/>
              <a:ext cx="67863" cy="67863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42894" y="4976759"/>
              <a:ext cx="57268" cy="57268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158938" y="6053698"/>
              <a:ext cx="81281" cy="8128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151949" y="6042125"/>
              <a:ext cx="95260" cy="952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51034" y="6055037"/>
              <a:ext cx="97089" cy="9708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46390" y="6049383"/>
              <a:ext cx="106376" cy="10637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45985" y="6049904"/>
              <a:ext cx="107187" cy="10718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57332" y="6003609"/>
              <a:ext cx="84494" cy="8449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57834" y="6060014"/>
              <a:ext cx="83490" cy="8349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191682" y="6049452"/>
              <a:ext cx="79014" cy="790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85272" y="6044419"/>
              <a:ext cx="91835" cy="9183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182304" y="6054753"/>
              <a:ext cx="97770" cy="977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77769" y="6049700"/>
              <a:ext cx="106841" cy="1068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77778" y="6049968"/>
              <a:ext cx="106822" cy="10682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188054" y="6014021"/>
              <a:ext cx="86270" cy="8627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189600" y="6059356"/>
              <a:ext cx="83177" cy="8317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227155" y="6061946"/>
              <a:ext cx="71287" cy="7128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221233" y="6051794"/>
              <a:ext cx="83131" cy="8313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216974" y="6057639"/>
              <a:ext cx="91650" cy="9165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210342" y="6049847"/>
              <a:ext cx="104913" cy="1049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210919" y="6051486"/>
              <a:ext cx="103761" cy="10376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224700" y="6014607"/>
              <a:ext cx="76198" cy="761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224700" y="6062920"/>
              <a:ext cx="76198" cy="761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257133" y="6055633"/>
              <a:ext cx="74553" cy="7455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249614" y="6042236"/>
              <a:ext cx="89590" cy="895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247540" y="6056654"/>
              <a:ext cx="93739" cy="9373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241399" y="6049392"/>
              <a:ext cx="106020" cy="1060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241635" y="6050657"/>
              <a:ext cx="105549" cy="10554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253687" y="5997532"/>
              <a:ext cx="81444" cy="8144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255006" y="6059696"/>
              <a:ext cx="78806" cy="788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285960" y="6057492"/>
              <a:ext cx="80118" cy="8011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280298" y="6033172"/>
              <a:ext cx="91443" cy="9144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275644" y="6052797"/>
              <a:ext cx="100750" cy="10075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72583" y="6048214"/>
              <a:ext cx="106872" cy="1068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271826" y="6048964"/>
              <a:ext cx="108386" cy="10838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284363" y="5989295"/>
              <a:ext cx="83312" cy="8331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284933" y="6060018"/>
              <a:ext cx="82174" cy="8217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313831" y="6038737"/>
              <a:ext cx="87597" cy="875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309505" y="6035499"/>
              <a:ext cx="96250" cy="962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307395" y="6053155"/>
              <a:ext cx="100468" cy="10046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303590" y="6047763"/>
              <a:ext cx="108079" cy="1080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303308" y="6048953"/>
              <a:ext cx="108642" cy="10864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312476" y="6020661"/>
              <a:ext cx="90307" cy="9030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312720" y="6055714"/>
              <a:ext cx="89820" cy="8982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345470" y="6034899"/>
              <a:ext cx="87539" cy="8753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341591" y="6026498"/>
              <a:ext cx="95297" cy="952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338481" y="6052590"/>
              <a:ext cx="101518" cy="10151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334971" y="6047405"/>
              <a:ext cx="108537" cy="1085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334942" y="6048695"/>
              <a:ext cx="108595" cy="10859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343462" y="6005639"/>
              <a:ext cx="91556" cy="9155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343143" y="6053209"/>
              <a:ext cx="92193" cy="9219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377183" y="6037510"/>
              <a:ext cx="87334" cy="873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72346" y="6031000"/>
              <a:ext cx="97007" cy="970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370754" y="6052645"/>
              <a:ext cx="100191" cy="1001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367255" y="6047547"/>
              <a:ext cx="107190" cy="10719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367344" y="6049565"/>
              <a:ext cx="107011" cy="10701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374666" y="5997103"/>
              <a:ext cx="92367" cy="923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375186" y="6055902"/>
              <a:ext cx="91328" cy="9132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13688" y="6046585"/>
              <a:ext cx="77544" cy="7754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408749" y="6014810"/>
              <a:ext cx="87422" cy="8742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404541" y="6054887"/>
              <a:ext cx="95839" cy="9583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400818" y="6048805"/>
              <a:ext cx="103284" cy="10328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400934" y="6051142"/>
              <a:ext cx="103052" cy="10305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414228" y="5984769"/>
              <a:ext cx="76463" cy="7646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411578" y="6057149"/>
              <a:ext cx="81763" cy="8176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455905" y="6075931"/>
              <a:ext cx="56331" cy="5633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451064" y="6034757"/>
              <a:ext cx="66013" cy="660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439925" y="6058564"/>
              <a:ext cx="88291" cy="882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433228" y="6048940"/>
              <a:ext cx="101685" cy="10168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433052" y="6052101"/>
              <a:ext cx="102037" cy="10203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453670" y="5977468"/>
              <a:ext cx="60800" cy="608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451290" y="6069251"/>
              <a:ext cx="65560" cy="6556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483137" y="6057556"/>
              <a:ext cx="65088" cy="6508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473394" y="6027068"/>
              <a:ext cx="84573" cy="845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471325" y="6057268"/>
              <a:ext cx="88710" cy="8871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464727" y="6050110"/>
              <a:ext cx="101906" cy="1019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463039" y="6050458"/>
              <a:ext cx="105283" cy="10528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478510" y="6027041"/>
              <a:ext cx="74342" cy="7434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477277" y="6059752"/>
              <a:ext cx="76808" cy="768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506383" y="6041663"/>
              <a:ext cx="81816" cy="818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500727" y="6026093"/>
              <a:ext cx="93127" cy="931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496150" y="6051091"/>
              <a:ext cx="102282" cy="1022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493623" y="6046538"/>
              <a:ext cx="107335" cy="1073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492690" y="6048233"/>
              <a:ext cx="109200" cy="1092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505480" y="5977611"/>
              <a:ext cx="83621" cy="836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502519" y="6054350"/>
              <a:ext cx="89543" cy="8954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534037" y="6038526"/>
              <a:ext cx="89728" cy="8972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529869" y="6002178"/>
              <a:ext cx="98064" cy="9806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527959" y="6051470"/>
              <a:ext cx="101883" cy="10188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525017" y="6045189"/>
              <a:ext cx="107768" cy="10776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524767" y="6048366"/>
              <a:ext cx="108267" cy="10826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533151" y="5995603"/>
              <a:ext cx="91500" cy="915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538485" y="6053516"/>
              <a:ext cx="80832" cy="8083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568012" y="6024677"/>
              <a:ext cx="84998" cy="8499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561764" y="6008145"/>
              <a:ext cx="97494" cy="9749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562431" y="6054216"/>
              <a:ext cx="96160" cy="9616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556702" y="6043610"/>
              <a:ext cx="107619" cy="10761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556645" y="6048876"/>
              <a:ext cx="107731" cy="10773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566017" y="5971468"/>
              <a:ext cx="88988" cy="8898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574268" y="6051693"/>
              <a:ext cx="72487" cy="7248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596259" y="6028847"/>
              <a:ext cx="91724" cy="9172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592008" y="6004221"/>
              <a:ext cx="100226" cy="10022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591122" y="6050943"/>
              <a:ext cx="101997" cy="10199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588408" y="6044878"/>
              <a:ext cx="107426" cy="1074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588083" y="6048651"/>
              <a:ext cx="108076" cy="10807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596595" y="5899303"/>
              <a:ext cx="91053" cy="9105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605878" y="6061980"/>
              <a:ext cx="72487" cy="7248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29680" y="6028744"/>
              <a:ext cx="88102" cy="881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624319" y="6006027"/>
              <a:ext cx="98825" cy="988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626152" y="6054726"/>
              <a:ext cx="95159" cy="9515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623718" y="6045932"/>
              <a:ext cx="100027" cy="10002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620292" y="6048618"/>
              <a:ext cx="106878" cy="10687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628799" y="5939086"/>
              <a:ext cx="89865" cy="8986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638451" y="6054062"/>
              <a:ext cx="70561" cy="7056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677424" y="5972889"/>
              <a:ext cx="55835" cy="558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672562" y="6022859"/>
              <a:ext cx="65560" cy="655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658739" y="6053258"/>
              <a:ext cx="93206" cy="932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55063" y="6047090"/>
              <a:ext cx="100556" cy="1005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651781" y="6048492"/>
              <a:ext cx="107121" cy="10712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678520" y="5942495"/>
              <a:ext cx="53643" cy="5364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679832" y="6069783"/>
              <a:ext cx="51018" cy="510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708095" y="6055034"/>
              <a:ext cx="57712" cy="577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702223" y="6042799"/>
              <a:ext cx="69458" cy="6945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690404" y="6052794"/>
              <a:ext cx="93095" cy="9309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686863" y="6047996"/>
              <a:ext cx="100177" cy="10017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683701" y="6048283"/>
              <a:ext cx="106502" cy="10650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706552" y="6026814"/>
              <a:ext cx="60800" cy="608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713068" y="6080214"/>
              <a:ext cx="47766" cy="477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721385" y="6030113"/>
              <a:ext cx="94354" cy="943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717145" y="5988680"/>
              <a:ext cx="102834" cy="10283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715682" y="6046816"/>
              <a:ext cx="105759" cy="10575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713304" y="6039895"/>
              <a:ext cx="110515" cy="11051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712714" y="6045581"/>
              <a:ext cx="111696" cy="11169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720957" y="5931026"/>
              <a:ext cx="95210" cy="952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729634" y="6045194"/>
              <a:ext cx="77855" cy="778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754102" y="6021834"/>
              <a:ext cx="92140" cy="921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748835" y="5989674"/>
              <a:ext cx="102673" cy="1026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747686" y="6047460"/>
              <a:ext cx="104973" cy="10497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745212" y="6039208"/>
              <a:ext cx="109921" cy="10992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744914" y="6046773"/>
              <a:ext cx="110515" cy="11051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751862" y="5880915"/>
              <a:ext cx="96621" cy="966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62302" y="6049849"/>
              <a:ext cx="75740" cy="7574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786196" y="6021338"/>
              <a:ext cx="91172" cy="9117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780152" y="5975623"/>
              <a:ext cx="103259" cy="10325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779165" y="6046503"/>
              <a:ext cx="105233" cy="1052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776862" y="6040985"/>
              <a:ext cx="109840" cy="1098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776532" y="6045859"/>
              <a:ext cx="110500" cy="1105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783340" y="5824421"/>
              <a:ext cx="96884" cy="968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791281" y="6038754"/>
              <a:ext cx="81002" cy="810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817906" y="6026285"/>
              <a:ext cx="90973" cy="9097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811965" y="5978582"/>
              <a:ext cx="102855" cy="1028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810948" y="6047684"/>
              <a:ext cx="104889" cy="10488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808890" y="6040178"/>
              <a:ext cx="109005" cy="1090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808713" y="6046235"/>
              <a:ext cx="109359" cy="10935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815290" y="5868309"/>
              <a:ext cx="96205" cy="9620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818974" y="6043589"/>
              <a:ext cx="88837" cy="888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850025" y="6010420"/>
              <a:ext cx="89955" cy="8995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844397" y="5975009"/>
              <a:ext cx="101212" cy="10121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843661" y="6047136"/>
              <a:ext cx="102684" cy="1026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841793" y="6038517"/>
              <a:ext cx="106420" cy="10642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840780" y="6045617"/>
              <a:ext cx="108445" cy="10844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847311" y="5848329"/>
              <a:ext cx="95384" cy="953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854974" y="6051357"/>
              <a:ext cx="80057" cy="800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886313" y="6012642"/>
              <a:ext cx="80599" cy="805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880235" y="5964238"/>
              <a:ext cx="92755" cy="927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875887" y="6046258"/>
              <a:ext cx="101452" cy="10145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873573" y="6039920"/>
              <a:ext cx="106079" cy="10607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873303" y="6046219"/>
              <a:ext cx="106618" cy="10661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83127" y="5885377"/>
              <a:ext cx="86972" cy="8697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884569" y="6044161"/>
              <a:ext cx="84088" cy="8408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927997" y="5955715"/>
              <a:ext cx="60453" cy="6045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921269" y="5915135"/>
              <a:ext cx="73907" cy="739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907485" y="6046682"/>
              <a:ext cx="101476" cy="10147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905276" y="6039850"/>
              <a:ext cx="105894" cy="10589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905013" y="6048302"/>
              <a:ext cx="106420" cy="1064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927174" y="5904991"/>
              <a:ext cx="62098" cy="620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927022" y="6045620"/>
              <a:ext cx="62402" cy="624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943199" y="5965245"/>
              <a:ext cx="93268" cy="9326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937896" y="5930998"/>
              <a:ext cx="103874" cy="10387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936825" y="6043946"/>
              <a:ext cx="106017" cy="10601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934664" y="6033152"/>
              <a:ext cx="110339" cy="1103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934463" y="6043565"/>
              <a:ext cx="110739" cy="11073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940769" y="5734976"/>
              <a:ext cx="98127" cy="9812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947131" y="6025650"/>
              <a:ext cx="85404" cy="8540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976141" y="6001165"/>
              <a:ext cx="90604" cy="9060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970577" y="5910102"/>
              <a:ext cx="101732" cy="10173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967748" y="6041497"/>
              <a:ext cx="107391" cy="10739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966523" y="6034937"/>
              <a:ext cx="109840" cy="10984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966587" y="6045268"/>
              <a:ext cx="109713" cy="10971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972899" y="5678320"/>
              <a:ext cx="97089" cy="9708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976300" y="6014404"/>
              <a:ext cx="90286" cy="9028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007256" y="5999242"/>
              <a:ext cx="91594" cy="915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002355" y="5924871"/>
              <a:ext cx="101397" cy="10139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000017" y="6040809"/>
              <a:ext cx="106072" cy="10607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998439" y="6030415"/>
              <a:ext cx="109228" cy="1092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999157" y="6044263"/>
              <a:ext cx="107793" cy="1077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004743" y="5627367"/>
              <a:ext cx="96621" cy="966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012304" y="6018350"/>
              <a:ext cx="81498" cy="814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040681" y="5989917"/>
              <a:ext cx="87964" cy="879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036423" y="5923057"/>
              <a:ext cx="96481" cy="964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032675" y="6034891"/>
              <a:ext cx="103978" cy="10397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030245" y="6033747"/>
              <a:ext cx="108837" cy="1088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030250" y="6044320"/>
              <a:ext cx="108827" cy="1088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039742" y="5684584"/>
              <a:ext cx="89843" cy="8984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045585" y="6008744"/>
              <a:ext cx="78157" cy="781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070868" y="5978854"/>
              <a:ext cx="90811" cy="9081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066329" y="5934439"/>
              <a:ext cx="99890" cy="998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063452" y="6039742"/>
              <a:ext cx="105644" cy="10564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061618" y="6028718"/>
              <a:ext cx="109311" cy="10931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062055" y="6044032"/>
              <a:ext cx="108438" cy="1084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068227" y="5684713"/>
              <a:ext cx="96092" cy="9609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076093" y="6031334"/>
              <a:ext cx="80362" cy="8036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103819" y="5955997"/>
              <a:ext cx="88129" cy="881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098525" y="5875215"/>
              <a:ext cx="98717" cy="9871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096078" y="6042095"/>
              <a:ext cx="103612" cy="10361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094255" y="6022422"/>
              <a:ext cx="107259" cy="10725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094793" y="6040748"/>
              <a:ext cx="106182" cy="10618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100876" y="5676428"/>
              <a:ext cx="94016" cy="9401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112833" y="6042959"/>
              <a:ext cx="70101" cy="701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137168" y="5978607"/>
              <a:ext cx="84652" cy="846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132573" y="5849075"/>
              <a:ext cx="93842" cy="938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133191" y="6037939"/>
              <a:ext cx="92605" cy="926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125488" y="6024558"/>
              <a:ext cx="108012" cy="10801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6692" y="6042339"/>
              <a:ext cx="105604" cy="10560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34088" y="5476389"/>
              <a:ext cx="90811" cy="9081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37705" y="6020733"/>
              <a:ext cx="83578" cy="8357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63569" y="5926279"/>
              <a:ext cx="95071" cy="950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59009" y="5861976"/>
              <a:ext cx="104189" cy="10418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56480" y="6028760"/>
              <a:ext cx="109249" cy="10924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55287" y="6025975"/>
              <a:ext cx="111635" cy="1116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55652" y="6040388"/>
              <a:ext cx="110905" cy="1109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60555" y="5566816"/>
              <a:ext cx="101099" cy="1010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66027" y="6010005"/>
              <a:ext cx="90155" cy="901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96852" y="5936408"/>
              <a:ext cx="91724" cy="9172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92336" y="5830852"/>
              <a:ext cx="100757" cy="10075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89183" y="6028947"/>
              <a:ext cx="107063" cy="10706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87496" y="6022155"/>
              <a:ext cx="110437" cy="11043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88652" y="6041990"/>
              <a:ext cx="108125" cy="10812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194200" y="5585454"/>
              <a:ext cx="97028" cy="970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201938" y="6041230"/>
              <a:ext cx="81552" cy="8155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228960" y="5902610"/>
              <a:ext cx="90729" cy="907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224173" y="5801698"/>
              <a:ext cx="100303" cy="10030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221971" y="6026578"/>
              <a:ext cx="104708" cy="10470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219488" y="6025477"/>
              <a:ext cx="109673" cy="10967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220688" y="6039839"/>
              <a:ext cx="107273" cy="10727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225775" y="5477326"/>
              <a:ext cx="97099" cy="970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233996" y="6002300"/>
              <a:ext cx="80658" cy="8065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260935" y="5832580"/>
              <a:ext cx="90000" cy="9000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256505" y="5762435"/>
              <a:ext cx="98858" cy="9885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252979" y="6022408"/>
              <a:ext cx="105912" cy="10591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250962" y="6013310"/>
              <a:ext cx="109946" cy="1099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252239" y="6039291"/>
              <a:ext cx="107391" cy="1073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258529" y="5418515"/>
              <a:ext cx="94812" cy="9481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264484" y="6003673"/>
              <a:ext cx="82901" cy="829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292211" y="5858704"/>
              <a:ext cx="90667" cy="9066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287200" y="5752816"/>
              <a:ext cx="100690" cy="1006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284402" y="6025142"/>
              <a:ext cx="106286" cy="10628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282616" y="6015766"/>
              <a:ext cx="109857" cy="1098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285092" y="6041705"/>
              <a:ext cx="104905" cy="1049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289077" y="5450053"/>
              <a:ext cx="96936" cy="9693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297394" y="5978951"/>
              <a:ext cx="80301" cy="803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326137" y="5837586"/>
              <a:ext cx="86035" cy="8603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322300" y="5704551"/>
              <a:ext cx="93710" cy="9371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317202" y="6024892"/>
              <a:ext cx="103906" cy="1039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314750" y="6016697"/>
              <a:ext cx="108810" cy="10881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316902" y="6038921"/>
              <a:ext cx="104505" cy="10450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322256" y="5366750"/>
              <a:ext cx="93798" cy="9379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333654" y="5960816"/>
              <a:ext cx="71002" cy="710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355259" y="5679030"/>
              <a:ext cx="91013" cy="9101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51340" y="5687291"/>
              <a:ext cx="98850" cy="988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48285" y="6008982"/>
              <a:ext cx="104961" cy="10496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46391" y="6001399"/>
              <a:ext cx="108749" cy="1087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48107" y="6035976"/>
              <a:ext cx="105317" cy="1053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50477" y="5357262"/>
              <a:ext cx="100577" cy="10057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352970" y="5962451"/>
              <a:ext cx="95590" cy="95590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86305" y="5726454"/>
              <a:ext cx="92140" cy="921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380953" y="5645958"/>
              <a:ext cx="102844" cy="1028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378779" y="6011490"/>
              <a:ext cx="107193" cy="1071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376323" y="6001531"/>
              <a:ext cx="112105" cy="1121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378177" y="6035324"/>
              <a:ext cx="108397" cy="10839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382698" y="5144221"/>
              <a:ext cx="99355" cy="9935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390500" y="5979646"/>
              <a:ext cx="83751" cy="837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420144" y="5586517"/>
              <a:ext cx="87683" cy="8768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414266" y="5572086"/>
              <a:ext cx="99440" cy="9944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410806" y="5995300"/>
              <a:ext cx="106360" cy="10636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408784" y="6003308"/>
              <a:ext cx="110403" cy="11040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410722" y="6038336"/>
              <a:ext cx="106528" cy="1065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413972" y="5277973"/>
              <a:ext cx="100027" cy="10002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3415767" y="5949393"/>
              <a:ext cx="96437" cy="964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3448793" y="5598665"/>
              <a:ext cx="93605" cy="9360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3444189" y="5588867"/>
              <a:ext cx="102814" cy="10281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3441925" y="5990087"/>
              <a:ext cx="107341" cy="10734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440277" y="5999482"/>
              <a:ext cx="110638" cy="11063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442340" y="6032063"/>
              <a:ext cx="106511" cy="10651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445596" y="4922880"/>
              <a:ext cx="99999" cy="9999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3451477" y="5985277"/>
              <a:ext cx="88238" cy="882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481630" y="5588743"/>
              <a:ext cx="91152" cy="911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476578" y="5497388"/>
              <a:ext cx="101255" cy="1012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474165" y="6012600"/>
              <a:ext cx="106082" cy="1060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472429" y="6006153"/>
              <a:ext cx="109555" cy="1095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474506" y="6031338"/>
              <a:ext cx="105400" cy="1054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477331" y="4922009"/>
              <a:ext cx="99750" cy="9975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480861" y="5968672"/>
              <a:ext cx="92689" cy="926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513260" y="5511427"/>
              <a:ext cx="91113" cy="9111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508763" y="5415970"/>
              <a:ext cx="100106" cy="10010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3506236" y="6007918"/>
              <a:ext cx="105160" cy="10516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504218" y="5986543"/>
              <a:ext cx="109196" cy="1091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506395" y="6028758"/>
              <a:ext cx="104841" cy="10484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3508738" y="5097516"/>
              <a:ext cx="100156" cy="10015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3511543" y="5935399"/>
              <a:ext cx="94546" cy="945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545702" y="5705006"/>
              <a:ext cx="89449" cy="8944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41043" y="5413523"/>
              <a:ext cx="98767" cy="9876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538066" y="5994604"/>
              <a:ext cx="104720" cy="10472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3536767" y="5989337"/>
              <a:ext cx="107318" cy="10731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3538978" y="6018913"/>
              <a:ext cx="102896" cy="10289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3541390" y="5033755"/>
              <a:ext cx="98073" cy="980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3544090" y="5951383"/>
              <a:ext cx="92672" cy="9267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579463" y="5533748"/>
              <a:ext cx="85147" cy="851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574332" y="5458680"/>
              <a:ext cx="95408" cy="954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3570658" y="6003897"/>
              <a:ext cx="102757" cy="10275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569186" y="5999879"/>
              <a:ext cx="105702" cy="10570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3571185" y="6025451"/>
              <a:ext cx="101703" cy="10170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74229" y="5078548"/>
              <a:ext cx="95614" cy="9561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3577530" y="5948266"/>
              <a:ext cx="89013" cy="8901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3607639" y="5483557"/>
              <a:ext cx="92016" cy="9201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3603145" y="5340798"/>
              <a:ext cx="101003" cy="10100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3599782" y="5990728"/>
              <a:ext cx="107729" cy="1077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3599089" y="5989307"/>
              <a:ext cx="109114" cy="10911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3601088" y="6024575"/>
              <a:ext cx="105118" cy="10511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3603295" y="4890888"/>
              <a:ext cx="100704" cy="10070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3606769" y="5928503"/>
              <a:ext cx="93754" cy="9375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3638530" y="5367984"/>
              <a:ext cx="93454" cy="934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3635337" y="5238930"/>
              <a:ext cx="99839" cy="998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3631206" y="5980768"/>
              <a:ext cx="108101" cy="10810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3631070" y="5946274"/>
              <a:ext cx="108374" cy="10837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3633315" y="6025161"/>
              <a:ext cx="103883" cy="10388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3635919" y="4791880"/>
              <a:ext cx="98675" cy="986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3639954" y="5906836"/>
              <a:ext cx="90604" cy="9060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3670931" y="5278947"/>
              <a:ext cx="91871" cy="9187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3667240" y="5187141"/>
              <a:ext cx="99253" cy="9925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3663050" y="5962253"/>
              <a:ext cx="107633" cy="10763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3663276" y="5957333"/>
              <a:ext cx="107181" cy="10718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3665353" y="6019811"/>
              <a:ext cx="103027" cy="1030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667830" y="4656099"/>
              <a:ext cx="98073" cy="980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673553" y="5906496"/>
              <a:ext cx="86627" cy="8662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3703556" y="5138158"/>
              <a:ext cx="89843" cy="898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3699114" y="5173207"/>
              <a:ext cx="98725" cy="987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695369" y="5990969"/>
              <a:ext cx="106216" cy="10621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3695841" y="5957529"/>
              <a:ext cx="105272" cy="1052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3697959" y="6012374"/>
              <a:ext cx="101035" cy="10103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3700313" y="4576613"/>
              <a:ext cx="96327" cy="9632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3705179" y="5935627"/>
              <a:ext cx="86595" cy="8659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736274" y="5261543"/>
              <a:ext cx="87626" cy="876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3731216" y="5119642"/>
              <a:ext cx="97742" cy="9774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3727289" y="5960800"/>
              <a:ext cx="105596" cy="1055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3728076" y="5947941"/>
              <a:ext cx="104022" cy="1040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729812" y="6018081"/>
              <a:ext cx="100550" cy="10055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3732018" y="4447195"/>
              <a:ext cx="96138" cy="9613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3737684" y="5799517"/>
              <a:ext cx="84807" cy="8480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3768579" y="5190425"/>
              <a:ext cx="86236" cy="862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3764272" y="5006741"/>
              <a:ext cx="94851" cy="948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3760245" y="5945280"/>
              <a:ext cx="102906" cy="1029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3761030" y="5965642"/>
              <a:ext cx="101336" cy="10133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3762912" y="6006760"/>
              <a:ext cx="97571" cy="975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3764137" y="4319028"/>
              <a:ext cx="95121" cy="9512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3771030" y="5821030"/>
              <a:ext cx="81336" cy="8133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799243" y="4990622"/>
              <a:ext cx="88129" cy="881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795830" y="4896178"/>
              <a:ext cx="94955" cy="9495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792139" y="5928247"/>
              <a:ext cx="102337" cy="10233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3793114" y="5948493"/>
              <a:ext cx="100386" cy="1003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794508" y="6007657"/>
              <a:ext cx="97600" cy="9760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3796221" y="4420168"/>
              <a:ext cx="94173" cy="941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3804575" y="5827523"/>
              <a:ext cx="77464" cy="774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3830042" y="4692287"/>
              <a:ext cx="89751" cy="897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3825319" y="4792302"/>
              <a:ext cx="99198" cy="9919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3822001" y="5928774"/>
              <a:ext cx="105834" cy="10583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3822971" y="5932519"/>
              <a:ext cx="103892" cy="1038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824315" y="5992163"/>
              <a:ext cx="101206" cy="10120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826099" y="3883979"/>
              <a:ext cx="97638" cy="9763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832144" y="5765889"/>
              <a:ext cx="85548" cy="8554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862546" y="4798309"/>
              <a:ext cx="87964" cy="879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857349" y="4728505"/>
              <a:ext cx="98358" cy="9835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854351" y="5931658"/>
              <a:ext cx="104353" cy="10435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855541" y="5927888"/>
              <a:ext cx="101975" cy="10197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856804" y="5990598"/>
              <a:ext cx="99448" cy="9944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859351" y="3991487"/>
              <a:ext cx="94354" cy="943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3866317" y="5816904"/>
              <a:ext cx="80422" cy="8042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3893320" y="4782117"/>
              <a:ext cx="89636" cy="8963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3888796" y="4430512"/>
              <a:ext cx="98683" cy="9868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885906" y="5898043"/>
              <a:ext cx="104463" cy="10446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887036" y="5918757"/>
              <a:ext cx="102205" cy="1022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888395" y="5952790"/>
              <a:ext cx="99486" cy="9948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3890236" y="3696853"/>
              <a:ext cx="95804" cy="9580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3897665" y="5712253"/>
              <a:ext cx="80946" cy="809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3924616" y="4591204"/>
              <a:ext cx="90264" cy="9026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921001" y="4278719"/>
              <a:ext cx="97494" cy="9749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3918150" y="5870360"/>
              <a:ext cx="103196" cy="1031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919321" y="5926221"/>
              <a:ext cx="100855" cy="10085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20929" y="5996606"/>
              <a:ext cx="97638" cy="9763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3922207" y="3724481"/>
              <a:ext cx="95083" cy="9508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3928686" y="5663627"/>
              <a:ext cx="82123" cy="821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956437" y="4624885"/>
              <a:ext cx="89843" cy="8984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3952046" y="4147102"/>
              <a:ext cx="98624" cy="9862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3950312" y="5923610"/>
              <a:ext cx="102093" cy="10209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3951355" y="5839868"/>
              <a:ext cx="100006" cy="10000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952860" y="5956604"/>
              <a:ext cx="96997" cy="9699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952784" y="3514434"/>
              <a:ext cx="97149" cy="9714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960745" y="5825369"/>
              <a:ext cx="81226" cy="812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3991223" y="4627652"/>
              <a:ext cx="83490" cy="8349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3984849" y="4233048"/>
              <a:ext cx="96239" cy="962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3982855" y="5822639"/>
              <a:ext cx="100226" cy="10022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3984093" y="5873937"/>
              <a:ext cx="97751" cy="977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985308" y="5977284"/>
              <a:ext cx="95322" cy="9532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3985868" y="3479921"/>
              <a:ext cx="94201" cy="9420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3994915" y="5494579"/>
              <a:ext cx="76108" cy="761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22214" y="4205972"/>
              <a:ext cx="84730" cy="8473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016420" y="4188326"/>
              <a:ext cx="96316" cy="9631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014737" y="5852577"/>
              <a:ext cx="99683" cy="9968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015765" y="5919852"/>
              <a:ext cx="97628" cy="976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017679" y="5934503"/>
              <a:ext cx="93798" cy="9379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017585" y="3091934"/>
              <a:ext cx="93988" cy="9398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26217" y="5628304"/>
              <a:ext cx="76723" cy="767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049454" y="4149585"/>
              <a:ext cx="93469" cy="9346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045732" y="4008073"/>
              <a:ext cx="100913" cy="10091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044306" y="5795283"/>
              <a:ext cx="103765" cy="1037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045213" y="5864130"/>
              <a:ext cx="101952" cy="1019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046515" y="5977004"/>
              <a:ext cx="99347" cy="9934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047161" y="3104479"/>
              <a:ext cx="98055" cy="9805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055688" y="5572902"/>
              <a:ext cx="81002" cy="8100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081340" y="4187481"/>
              <a:ext cx="92919" cy="9291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077675" y="3741314"/>
              <a:ext cx="100247" cy="10024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076418" y="5724126"/>
              <a:ext cx="102762" cy="10276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077623" y="5840753"/>
              <a:ext cx="100352" cy="10035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078886" y="5946681"/>
              <a:ext cx="97826" cy="9782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078923" y="3384894"/>
              <a:ext cx="97751" cy="977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088190" y="5543754"/>
              <a:ext cx="79218" cy="792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113015" y="3914798"/>
              <a:ext cx="92788" cy="9278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108933" y="3727717"/>
              <a:ext cx="100952" cy="10095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108224" y="5663180"/>
              <a:ext cx="102370" cy="10237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109403" y="5774299"/>
              <a:ext cx="100013" cy="1000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111009" y="5892799"/>
              <a:ext cx="96801" cy="9680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4110170" y="3176080"/>
              <a:ext cx="98479" cy="9847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121048" y="5596501"/>
              <a:ext cx="76723" cy="7672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4144836" y="3916592"/>
              <a:ext cx="92367" cy="9236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4141265" y="3629442"/>
              <a:ext cx="99509" cy="995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4140029" y="5705510"/>
              <a:ext cx="101980" cy="1019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141750" y="5776924"/>
              <a:ext cx="98539" cy="9853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4142973" y="5906393"/>
              <a:ext cx="96092" cy="9609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4142037" y="3012459"/>
              <a:ext cx="97964" cy="9796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4151581" y="5505948"/>
              <a:ext cx="78876" cy="7887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4177265" y="3677237"/>
              <a:ext cx="90729" cy="9072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4173926" y="3445525"/>
              <a:ext cx="97407" cy="974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4171761" y="5671693"/>
              <a:ext cx="101738" cy="10173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4174384" y="5663708"/>
              <a:ext cx="96492" cy="964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4174635" y="5857490"/>
              <a:ext cx="95990" cy="959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73703" y="3119262"/>
              <a:ext cx="97854" cy="978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4182271" y="5438491"/>
              <a:ext cx="80716" cy="8071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207692" y="3390453"/>
              <a:ext cx="93095" cy="9309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203852" y="3353644"/>
              <a:ext cx="100776" cy="1007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203928" y="5614687"/>
              <a:ext cx="100624" cy="10062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206847" y="5759285"/>
              <a:ext cx="94786" cy="9478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207253" y="5790997"/>
              <a:ext cx="93973" cy="9397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204802" y="2715040"/>
              <a:ext cx="98875" cy="9887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216052" y="5243160"/>
              <a:ext cx="76376" cy="7637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238353" y="3267037"/>
              <a:ext cx="94994" cy="949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234823" y="3346660"/>
              <a:ext cx="102054" cy="10205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235247" y="5563076"/>
              <a:ext cx="101206" cy="10120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4238201" y="5608529"/>
              <a:ext cx="95297" cy="9529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4238340" y="5853120"/>
              <a:ext cx="95019" cy="9501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4236039" y="2689514"/>
              <a:ext cx="99623" cy="9962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247404" y="5152246"/>
              <a:ext cx="76892" cy="7689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268603" y="2899628"/>
              <a:ext cx="97714" cy="977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4265078" y="3140316"/>
              <a:ext cx="104765" cy="10476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4265331" y="5497301"/>
              <a:ext cx="104259" cy="10425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4267439" y="5623319"/>
              <a:ext cx="100042" cy="10004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268165" y="5749964"/>
              <a:ext cx="98590" cy="985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265696" y="2624800"/>
              <a:ext cx="103528" cy="1035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4275479" y="4991980"/>
              <a:ext cx="83963" cy="8396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4300421" y="2799097"/>
              <a:ext cx="97299" cy="972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4297676" y="2949112"/>
              <a:ext cx="102788" cy="10278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297567" y="5450087"/>
              <a:ext cx="103007" cy="1030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4299720" y="5621400"/>
              <a:ext cx="98700" cy="987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300556" y="5706395"/>
              <a:ext cx="97028" cy="970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4297902" y="2538524"/>
              <a:ext cx="102337" cy="10233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4308241" y="4814134"/>
              <a:ext cx="81658" cy="8165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331767" y="2746607"/>
              <a:ext cx="97826" cy="978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328314" y="2812363"/>
              <a:ext cx="104732" cy="10473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328712" y="5341313"/>
              <a:ext cx="103937" cy="10393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331157" y="5598070"/>
              <a:ext cx="99046" cy="9904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331857" y="5719798"/>
              <a:ext cx="97647" cy="9764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329753" y="2520274"/>
              <a:ext cx="101854" cy="1018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338784" y="4816604"/>
              <a:ext cx="83794" cy="8379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365688" y="2738184"/>
              <a:ext cx="93206" cy="9320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361516" y="2875228"/>
              <a:ext cx="101548" cy="10154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360512" y="5251211"/>
              <a:ext cx="103556" cy="1035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363160" y="5473897"/>
              <a:ext cx="98261" cy="9826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363249" y="5549998"/>
              <a:ext cx="98082" cy="9808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362136" y="2619683"/>
              <a:ext cx="100310" cy="10031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370612" y="4769426"/>
              <a:ext cx="83357" cy="8335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394382" y="2684645"/>
              <a:ext cx="99038" cy="9903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390176" y="2591949"/>
              <a:ext cx="107449" cy="10744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391968" y="5208719"/>
              <a:ext cx="103865" cy="1038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394601" y="5382001"/>
              <a:ext cx="98599" cy="9859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395237" y="5466317"/>
              <a:ext cx="97328" cy="9732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391943" y="2406608"/>
              <a:ext cx="103915" cy="10391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402617" y="4791275"/>
              <a:ext cx="82568" cy="8256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425384" y="2587941"/>
              <a:ext cx="100254" cy="10025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421284" y="2552630"/>
              <a:ext cx="108453" cy="10845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424470" y="5039783"/>
              <a:ext cx="102082" cy="1020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426982" y="5343331"/>
              <a:ext cx="97058" cy="9705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427499" y="5463476"/>
              <a:ext cx="96024" cy="960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423326" y="2207261"/>
              <a:ext cx="104370" cy="10437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435452" y="4825375"/>
              <a:ext cx="80118" cy="801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456103" y="2341272"/>
              <a:ext cx="102037" cy="10203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451985" y="2361688"/>
              <a:ext cx="110272" cy="11027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456069" y="4849340"/>
              <a:ext cx="102105" cy="1021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458274" y="5236609"/>
              <a:ext cx="97695" cy="9769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458854" y="5432205"/>
              <a:ext cx="96535" cy="9653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454044" y="2215531"/>
              <a:ext cx="106154" cy="10615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466009" y="4707462"/>
              <a:ext cx="82224" cy="8222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486643" y="2449260"/>
              <a:ext cx="104176" cy="10417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482601" y="2273119"/>
              <a:ext cx="112260" cy="1122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4485379" y="4825885"/>
              <a:ext cx="106705" cy="1067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487945" y="5158693"/>
              <a:ext cx="101572" cy="1015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4488132" y="5277594"/>
              <a:ext cx="101199" cy="10119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484677" y="2152437"/>
              <a:ext cx="108109" cy="10810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4495514" y="4379798"/>
              <a:ext cx="86434" cy="8643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518840" y="2117150"/>
              <a:ext cx="103002" cy="1030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4514057" y="2181129"/>
              <a:ext cx="112569" cy="1125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4517467" y="4729651"/>
              <a:ext cx="105748" cy="10574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519833" y="5039288"/>
              <a:ext cx="101016" cy="10101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520346" y="5055047"/>
              <a:ext cx="99991" cy="9999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516856" y="2146023"/>
              <a:ext cx="106971" cy="10697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527108" y="4141348"/>
              <a:ext cx="86466" cy="8646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552073" y="2091292"/>
              <a:ext cx="99757" cy="9975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545682" y="2142716"/>
              <a:ext cx="112539" cy="11253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551434" y="4476218"/>
              <a:ext cx="101035" cy="1010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551838" y="4944280"/>
              <a:ext cx="100226" cy="1002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551762" y="5033911"/>
              <a:ext cx="100379" cy="10037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548688" y="2145909"/>
              <a:ext cx="106528" cy="10652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558053" y="4047841"/>
              <a:ext cx="87797" cy="8779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583452" y="1920043"/>
              <a:ext cx="100219" cy="10021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577617" y="2038143"/>
              <a:ext cx="111888" cy="11188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585895" y="4375211"/>
              <a:ext cx="95334" cy="9533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584284" y="4753695"/>
              <a:ext cx="98556" cy="985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584075" y="4917046"/>
              <a:ext cx="98973" cy="9897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581218" y="1976970"/>
              <a:ext cx="104687" cy="10468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590951" y="4173829"/>
              <a:ext cx="85222" cy="8522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615830" y="1947660"/>
              <a:ext cx="98683" cy="9868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4611616" y="2029087"/>
              <a:ext cx="107112" cy="10711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4617832" y="4417787"/>
              <a:ext cx="94680" cy="946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4619111" y="4435567"/>
              <a:ext cx="92123" cy="9212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4615187" y="4892626"/>
              <a:ext cx="99970" cy="9997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4613077" y="2293227"/>
              <a:ext cx="104189" cy="10418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4622021" y="4100106"/>
              <a:ext cx="86303" cy="8630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4646772" y="1957956"/>
              <a:ext cx="100020" cy="1000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4643541" y="2001409"/>
              <a:ext cx="106482" cy="10648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647538" y="4105120"/>
              <a:ext cx="98488" cy="984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50347" y="4738763"/>
              <a:ext cx="92870" cy="9287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650911" y="4774802"/>
              <a:ext cx="91743" cy="9174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646201" y="1857453"/>
              <a:ext cx="101162" cy="10116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656309" y="3966185"/>
              <a:ext cx="80946" cy="8094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676586" y="1895780"/>
              <a:ext cx="103612" cy="10361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674931" y="1843483"/>
              <a:ext cx="106922" cy="106922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680295" y="4097610"/>
              <a:ext cx="96194" cy="9619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678064" y="4369543"/>
              <a:ext cx="100657" cy="10065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678922" y="4618869"/>
              <a:ext cx="98940" cy="9894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674972" y="2043979"/>
              <a:ext cx="106841" cy="10684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683974" y="3416016"/>
              <a:ext cx="88837" cy="888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708295" y="1770015"/>
              <a:ext cx="103414" cy="10341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706682" y="1835180"/>
              <a:ext cx="106641" cy="10664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707498" y="3820365"/>
              <a:ext cx="105008" cy="10500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707991" y="4485196"/>
              <a:ext cx="104022" cy="1040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708964" y="4274145"/>
              <a:ext cx="102077" cy="10207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708141" y="1940741"/>
              <a:ext cx="103724" cy="10372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714785" y="3737701"/>
              <a:ext cx="90436" cy="9043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739087" y="1914311"/>
              <a:ext cx="105052" cy="1050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738885" y="1803290"/>
              <a:ext cx="105456" cy="10545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738872" y="3605460"/>
              <a:ext cx="105482" cy="10548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739101" y="4391021"/>
              <a:ext cx="105024" cy="105024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740841" y="4394321"/>
              <a:ext cx="101542" cy="10154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740688" y="1781502"/>
              <a:ext cx="101848" cy="1018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752880" y="3898809"/>
              <a:ext cx="77464" cy="7746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772756" y="1703902"/>
              <a:ext cx="100933" cy="10093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4771363" y="1778328"/>
              <a:ext cx="103719" cy="10371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4771183" y="3470467"/>
              <a:ext cx="104080" cy="10408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4771566" y="4064546"/>
              <a:ext cx="103313" cy="1033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4773148" y="4238759"/>
              <a:ext cx="100149" cy="10014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4770981" y="1974092"/>
              <a:ext cx="104484" cy="10448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4774880" y="3532307"/>
              <a:ext cx="96685" cy="9668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4802736" y="1672303"/>
              <a:ext cx="104194" cy="1041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4799098" y="1705452"/>
              <a:ext cx="111469" cy="11146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4803097" y="3323611"/>
              <a:ext cx="103471" cy="10347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4804370" y="4014813"/>
              <a:ext cx="100926" cy="1009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4804017" y="4101124"/>
              <a:ext cx="101632" cy="10163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800548" y="1773061"/>
              <a:ext cx="108570" cy="10857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4808269" y="3270680"/>
              <a:ext cx="93127" cy="9312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835980" y="1827076"/>
              <a:ext cx="100926" cy="1009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4832399" y="1707379"/>
              <a:ext cx="108087" cy="10808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4836961" y="3455013"/>
              <a:ext cx="98965" cy="989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839537" y="4033748"/>
              <a:ext cx="93813" cy="938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840808" y="3611347"/>
              <a:ext cx="91269" cy="9126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836236" y="1758192"/>
              <a:ext cx="100414" cy="10041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864523" y="1648148"/>
              <a:ext cx="107060" cy="1070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861700" y="1573022"/>
              <a:ext cx="112707" cy="11270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865235" y="3006313"/>
              <a:ext cx="105636" cy="1056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866468" y="3728499"/>
              <a:ext cx="103171" cy="10317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868204" y="3819360"/>
              <a:ext cx="99698" cy="9969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863529" y="1657580"/>
              <a:ext cx="109048" cy="10904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884027" y="3623851"/>
              <a:ext cx="68052" cy="68052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896833" y="1685637"/>
              <a:ext cx="105662" cy="10566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893350" y="1601023"/>
              <a:ext cx="112627" cy="1126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896298" y="3037431"/>
              <a:ext cx="106730" cy="106730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897068" y="3593869"/>
              <a:ext cx="105191" cy="1051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898100" y="3724395"/>
              <a:ext cx="103127" cy="10312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895406" y="1682717"/>
              <a:ext cx="108514" cy="10851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903665" y="3075389"/>
              <a:ext cx="91998" cy="919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931932" y="1686476"/>
              <a:ext cx="98683" cy="9868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929710" y="1565315"/>
              <a:ext cx="103127" cy="1031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928575" y="2773695"/>
              <a:ext cx="105396" cy="1053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928575" y="3610969"/>
              <a:ext cx="105396" cy="10539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929795" y="3530234"/>
              <a:ext cx="102956" cy="10295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929622" y="1698264"/>
              <a:ext cx="103303" cy="10330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936817" y="2783746"/>
              <a:ext cx="88913" cy="88913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958886" y="1630212"/>
              <a:ext cx="107996" cy="10799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58009" y="1574577"/>
              <a:ext cx="109750" cy="10975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57444" y="2715921"/>
              <a:ext cx="110879" cy="11087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957916" y="3286898"/>
              <a:ext cx="109936" cy="10993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57957" y="3376555"/>
              <a:ext cx="109853" cy="10985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957768" y="1671488"/>
              <a:ext cx="110232" cy="11023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65180" y="2750032"/>
              <a:ext cx="95408" cy="9540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992582" y="1506936"/>
              <a:ext cx="103824" cy="10382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88053" y="1546965"/>
              <a:ext cx="112881" cy="1128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89305" y="2632981"/>
              <a:ext cx="110377" cy="11037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989527" y="3381822"/>
              <a:ext cx="109933" cy="1099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88734" y="3296592"/>
              <a:ext cx="111521" cy="11152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89631" y="1482873"/>
              <a:ext cx="109726" cy="10972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996651" y="2752135"/>
              <a:ext cx="95686" cy="9568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025555" y="1504456"/>
              <a:ext cx="101099" cy="10109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019609" y="1453449"/>
              <a:ext cx="112990" cy="1129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021451" y="2430472"/>
              <a:ext cx="109307" cy="10930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022729" y="3262206"/>
              <a:ext cx="106749" cy="106749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22842" y="3074258"/>
              <a:ext cx="106524" cy="1065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022709" y="1432962"/>
              <a:ext cx="106790" cy="10679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028627" y="2848326"/>
              <a:ext cx="94955" cy="949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054847" y="1574187"/>
              <a:ext cx="105734" cy="10573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053652" y="1464398"/>
              <a:ext cx="108125" cy="10812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54305" y="2556822"/>
              <a:ext cx="106819" cy="10681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056191" y="3140051"/>
              <a:ext cx="103047" cy="10304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055957" y="3122633"/>
              <a:ext cx="103514" cy="10351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055416" y="1476221"/>
              <a:ext cx="104597" cy="10459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62370" y="2370439"/>
              <a:ext cx="90688" cy="9068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5086080" y="1525201"/>
              <a:ext cx="106489" cy="10648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081933" y="1426691"/>
              <a:ext cx="114783" cy="11478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5083625" y="2379558"/>
              <a:ext cx="111399" cy="11139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084912" y="3103821"/>
              <a:ext cx="108825" cy="10882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5084840" y="3029440"/>
              <a:ext cx="108970" cy="10897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084008" y="1446778"/>
              <a:ext cx="110632" cy="11063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5090972" y="2645266"/>
              <a:ext cx="96706" cy="967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5120215" y="1451752"/>
              <a:ext cx="101440" cy="1014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5116747" y="1412745"/>
              <a:ext cx="108376" cy="108376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116613" y="2261267"/>
              <a:ext cx="108642" cy="108642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116984" y="2955978"/>
              <a:ext cx="107900" cy="1079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5116031" y="3017004"/>
              <a:ext cx="109808" cy="109808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118530" y="1448227"/>
              <a:ext cx="104809" cy="10480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123771" y="2429438"/>
              <a:ext cx="94327" cy="9432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150935" y="1541720"/>
              <a:ext cx="103220" cy="10322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147405" y="1321689"/>
              <a:ext cx="110281" cy="11028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146627" y="2154288"/>
              <a:ext cx="111836" cy="1118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147192" y="2756923"/>
              <a:ext cx="110705" cy="11070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146737" y="2864062"/>
              <a:ext cx="111617" cy="1116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148896" y="1443078"/>
              <a:ext cx="107297" cy="10729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153271" y="2349475"/>
              <a:ext cx="98548" cy="9854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182494" y="1481745"/>
              <a:ext cx="103322" cy="1033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5178910" y="1343549"/>
              <a:ext cx="110490" cy="11049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5178949" y="2130704"/>
              <a:ext cx="110413" cy="110413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5180173" y="2758437"/>
              <a:ext cx="107963" cy="10796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5178496" y="2732758"/>
              <a:ext cx="111319" cy="11131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179626" y="1456396"/>
              <a:ext cx="109058" cy="10905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5185196" y="2319049"/>
              <a:ext cx="97918" cy="9791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215085" y="1488785"/>
              <a:ext cx="101360" cy="10136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210851" y="1355792"/>
              <a:ext cx="109829" cy="10982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209813" y="2018446"/>
              <a:ext cx="111905" cy="11190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212120" y="2657433"/>
              <a:ext cx="107291" cy="10729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210510" y="2727320"/>
              <a:ext cx="110509" cy="110509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212769" y="1418963"/>
              <a:ext cx="105992" cy="10599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220878" y="2090941"/>
              <a:ext cx="89774" cy="89774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245692" y="1491403"/>
              <a:ext cx="103366" cy="10336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243403" y="1330510"/>
              <a:ext cx="107944" cy="107944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241862" y="2080701"/>
              <a:ext cx="111027" cy="11102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243859" y="2620796"/>
              <a:ext cx="107033" cy="1070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242043" y="2715708"/>
              <a:ext cx="110665" cy="11066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244317" y="1416952"/>
              <a:ext cx="106117" cy="10611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250543" y="2367789"/>
              <a:ext cx="93665" cy="9366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277561" y="1405878"/>
              <a:ext cx="102850" cy="10285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274955" y="1338597"/>
              <a:ext cx="108060" cy="1080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273744" y="1967276"/>
              <a:ext cx="110484" cy="110484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276569" y="2643831"/>
              <a:ext cx="104833" cy="10483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273940" y="2536434"/>
              <a:ext cx="110090" cy="11009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275424" y="1413906"/>
              <a:ext cx="107124" cy="10712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283341" y="2108972"/>
              <a:ext cx="91289" cy="9128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5309876" y="1443360"/>
              <a:ext cx="101440" cy="101440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307958" y="1305994"/>
              <a:ext cx="105275" cy="1052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305963" y="1925427"/>
              <a:ext cx="109265" cy="10926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308404" y="2616802"/>
              <a:ext cx="104383" cy="10438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305923" y="2439881"/>
              <a:ext cx="109345" cy="10934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308759" y="1414469"/>
              <a:ext cx="103673" cy="103673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315895" y="1980374"/>
              <a:ext cx="89401" cy="8940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341824" y="1358357"/>
              <a:ext cx="100763" cy="10076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339731" y="1334811"/>
              <a:ext cx="104949" cy="10494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337638" y="1963865"/>
              <a:ext cx="109135" cy="109135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340242" y="2400869"/>
              <a:ext cx="103928" cy="1039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337400" y="2355540"/>
              <a:ext cx="109612" cy="10961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340822" y="1493790"/>
              <a:ext cx="102767" cy="1027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349860" y="1848737"/>
              <a:ext cx="84691" cy="8469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371986" y="1394942"/>
              <a:ext cx="103659" cy="103659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370967" y="1282894"/>
              <a:ext cx="105698" cy="10569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367325" y="1893288"/>
              <a:ext cx="112981" cy="11298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5369649" y="2327831"/>
              <a:ext cx="108335" cy="10833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67630" y="2342733"/>
              <a:ext cx="112371" cy="11237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70783" y="1439677"/>
              <a:ext cx="106065" cy="106065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376063" y="1951696"/>
              <a:ext cx="95506" cy="9550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404182" y="1382380"/>
              <a:ext cx="102488" cy="102488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402721" y="1296237"/>
              <a:ext cx="105411" cy="10541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399908" y="1843589"/>
              <a:ext cx="111036" cy="11103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402162" y="2273182"/>
              <a:ext cx="106528" cy="106528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400030" y="2267209"/>
              <a:ext cx="110793" cy="11079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403203" y="1376099"/>
              <a:ext cx="104446" cy="10444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5408792" y="1819490"/>
              <a:ext cx="93268" cy="9326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436785" y="1336186"/>
              <a:ext cx="100502" cy="10050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5435232" y="1295072"/>
              <a:ext cx="103608" cy="103608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5432993" y="1820878"/>
              <a:ext cx="108087" cy="108087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5434450" y="2281936"/>
              <a:ext cx="105172" cy="10517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432326" y="2156796"/>
              <a:ext cx="109420" cy="109420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434646" y="1363808"/>
              <a:ext cx="104781" cy="10478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440879" y="1753463"/>
              <a:ext cx="92315" cy="9231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468523" y="1317243"/>
              <a:ext cx="100247" cy="10024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5467608" y="1292374"/>
              <a:ext cx="102077" cy="10207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464614" y="1742383"/>
              <a:ext cx="108066" cy="10806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5467297" y="2148081"/>
              <a:ext cx="102700" cy="102700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5464099" y="2137843"/>
              <a:ext cx="109095" cy="10909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5465967" y="1305539"/>
              <a:ext cx="105359" cy="105359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5472277" y="1715786"/>
              <a:ext cx="92738" cy="9273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5499745" y="1320164"/>
              <a:ext cx="101022" cy="10102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5497191" y="1285804"/>
              <a:ext cx="106130" cy="10613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5496159" y="1732900"/>
              <a:ext cx="108196" cy="10819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5497686" y="2166001"/>
              <a:ext cx="105141" cy="10514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5496184" y="2049015"/>
              <a:ext cx="108146" cy="10814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5497446" y="1285309"/>
              <a:ext cx="105622" cy="105622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503954" y="1705377"/>
              <a:ext cx="92605" cy="9260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532458" y="1263077"/>
              <a:ext cx="98817" cy="9881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5529416" y="1261615"/>
              <a:ext cx="104901" cy="10490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5530473" y="1705711"/>
              <a:ext cx="102788" cy="1027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5530321" y="2039574"/>
              <a:ext cx="103092" cy="10309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5528275" y="1916128"/>
              <a:ext cx="107184" cy="10718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5530247" y="1395354"/>
              <a:ext cx="103240" cy="10324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5540056" y="1584830"/>
              <a:ext cx="83621" cy="8362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564715" y="1272670"/>
              <a:ext cx="97523" cy="97523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5562330" y="1330872"/>
              <a:ext cx="102293" cy="10229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5562608" y="1678939"/>
              <a:ext cx="101738" cy="10173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5562214" y="2101597"/>
              <a:ext cx="102526" cy="10252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5560046" y="1933442"/>
              <a:ext cx="106863" cy="106863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5562527" y="1304218"/>
              <a:ext cx="101900" cy="101900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5572097" y="1703722"/>
              <a:ext cx="82759" cy="82759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594739" y="1242795"/>
              <a:ext cx="100697" cy="10069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5592701" y="1195549"/>
              <a:ext cx="104773" cy="104773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5591572" y="1660300"/>
              <a:ext cx="107029" cy="107029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5591611" y="2029899"/>
              <a:ext cx="106953" cy="10695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5590290" y="1801516"/>
              <a:ext cx="109594" cy="10959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592318" y="1334323"/>
              <a:ext cx="105538" cy="105538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5598669" y="1677471"/>
              <a:ext cx="92837" cy="92837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5627921" y="1251501"/>
              <a:ext cx="97552" cy="97552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5625584" y="1205053"/>
              <a:ext cx="102227" cy="10222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5623448" y="1619333"/>
              <a:ext cx="106498" cy="10649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5623964" y="2038184"/>
              <a:ext cx="105467" cy="105467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5622239" y="1817779"/>
              <a:ext cx="108917" cy="10891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5624884" y="1354021"/>
              <a:ext cx="103626" cy="10362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5631302" y="1631615"/>
              <a:ext cx="90791" cy="9079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5659427" y="1295988"/>
              <a:ext cx="97761" cy="9776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5658053" y="1217293"/>
              <a:ext cx="100509" cy="100509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655758" y="1652907"/>
              <a:ext cx="105098" cy="10509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55729" y="1919775"/>
              <a:ext cx="105156" cy="105156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5654517" y="1750899"/>
              <a:ext cx="107582" cy="107582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5657774" y="1271496"/>
              <a:ext cx="101067" cy="10106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5664030" y="1457767"/>
              <a:ext cx="88555" cy="88555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5691229" y="1239366"/>
              <a:ext cx="97377" cy="97377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5689780" y="1187470"/>
              <a:ext cx="100275" cy="1002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5687467" y="1600810"/>
              <a:ext cx="104901" cy="10490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5687711" y="1804488"/>
              <a:ext cx="104413" cy="104413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5686805" y="1796571"/>
              <a:ext cx="106226" cy="106226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5689331" y="1272095"/>
              <a:ext cx="101174" cy="101174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695474" y="1538792"/>
              <a:ext cx="88888" cy="8888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5723465" y="1223845"/>
              <a:ext cx="96126" cy="96126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5721159" y="1198670"/>
              <a:ext cx="100737" cy="100737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5719600" y="1564858"/>
              <a:ext cx="103856" cy="10385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719967" y="1908393"/>
              <a:ext cx="103122" cy="103122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5718435" y="1694665"/>
              <a:ext cx="106185" cy="106185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5721020" y="1327388"/>
              <a:ext cx="101016" cy="10101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5729029" y="1332619"/>
              <a:ext cx="84998" cy="84998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5756366" y="1258300"/>
              <a:ext cx="93545" cy="93545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5753800" y="1220442"/>
              <a:ext cx="98675" cy="98675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753894" y="1573366"/>
              <a:ext cx="98488" cy="98488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5752430" y="1745439"/>
              <a:ext cx="101415" cy="10141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751645" y="1662153"/>
              <a:ext cx="102987" cy="102987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753890" y="1261311"/>
              <a:ext cx="98496" cy="98496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5770475" y="1400153"/>
              <a:ext cx="65326" cy="65326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795451" y="1332926"/>
              <a:ext cx="78594" cy="78594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5801968" y="1307376"/>
              <a:ext cx="65560" cy="65560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5804015" y="1678809"/>
              <a:ext cx="61466" cy="61466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5798966" y="1733434"/>
              <a:ext cx="71565" cy="71565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5793636" y="1565334"/>
              <a:ext cx="82224" cy="82224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5797420" y="1313465"/>
              <a:ext cx="74657" cy="74657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tx973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4" name="tx974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75" name="tx975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76" name="tx976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77" name="tx977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78" name="pl978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9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80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1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2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3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4"/>
            <p:cNvSpPr/>
            <p:nvPr/>
          </p:nvSpPr>
          <p:spPr>
            <a:xfrm>
              <a:off x="317949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5"/>
            <p:cNvSpPr/>
            <p:nvPr/>
          </p:nvSpPr>
          <p:spPr>
            <a:xfrm>
              <a:off x="412779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6"/>
            <p:cNvSpPr/>
            <p:nvPr/>
          </p:nvSpPr>
          <p:spPr>
            <a:xfrm>
              <a:off x="510771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7"/>
            <p:cNvSpPr/>
            <p:nvPr/>
          </p:nvSpPr>
          <p:spPr>
            <a:xfrm>
              <a:off x="608763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8"/>
            <p:cNvSpPr/>
            <p:nvPr/>
          </p:nvSpPr>
          <p:spPr>
            <a:xfrm>
              <a:off x="697271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tx989"/>
            <p:cNvSpPr/>
            <p:nvPr/>
          </p:nvSpPr>
          <p:spPr>
            <a:xfrm>
              <a:off x="2104746" y="6163691"/>
              <a:ext cx="189666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Oct</a:t>
              </a:r>
            </a:p>
          </p:txBody>
        </p:sp>
        <p:sp>
          <p:nvSpPr>
            <p:cNvPr id="990" name="tx990"/>
            <p:cNvSpPr/>
            <p:nvPr/>
          </p:nvSpPr>
          <p:spPr>
            <a:xfrm>
              <a:off x="3071088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Nov</a:t>
              </a:r>
            </a:p>
          </p:txBody>
        </p:sp>
        <p:sp>
          <p:nvSpPr>
            <p:cNvPr id="991" name="tx991"/>
            <p:cNvSpPr/>
            <p:nvPr/>
          </p:nvSpPr>
          <p:spPr>
            <a:xfrm>
              <a:off x="4019393" y="6165298"/>
              <a:ext cx="2168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</a:t>
              </a:r>
            </a:p>
          </p:txBody>
        </p:sp>
        <p:sp>
          <p:nvSpPr>
            <p:cNvPr id="992" name="tx992"/>
            <p:cNvSpPr/>
            <p:nvPr/>
          </p:nvSpPr>
          <p:spPr>
            <a:xfrm>
              <a:off x="5009428" y="6165239"/>
              <a:ext cx="1965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</a:t>
              </a:r>
            </a:p>
          </p:txBody>
        </p:sp>
        <p:sp>
          <p:nvSpPr>
            <p:cNvPr id="993" name="tx993"/>
            <p:cNvSpPr/>
            <p:nvPr/>
          </p:nvSpPr>
          <p:spPr>
            <a:xfrm>
              <a:off x="5982587" y="6165298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</a:t>
              </a:r>
            </a:p>
          </p:txBody>
        </p:sp>
        <p:sp>
          <p:nvSpPr>
            <p:cNvPr id="994" name="tx994"/>
            <p:cNvSpPr/>
            <p:nvPr/>
          </p:nvSpPr>
          <p:spPr>
            <a:xfrm>
              <a:off x="6867731" y="6165298"/>
              <a:ext cx="2099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</a:t>
              </a:r>
            </a:p>
          </p:txBody>
        </p:sp>
        <p:sp>
          <p:nvSpPr>
            <p:cNvPr id="995" name="tx995"/>
            <p:cNvSpPr/>
            <p:nvPr/>
          </p:nvSpPr>
          <p:spPr>
            <a:xfrm>
              <a:off x="4098995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996" name="tx996"/>
            <p:cNvSpPr/>
            <p:nvPr/>
          </p:nvSpPr>
          <p:spPr>
            <a:xfrm rot="-5400000">
              <a:off x="587151" y="3534443"/>
              <a:ext cx="242299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of 501Y.V1 (%)</a:t>
              </a:r>
            </a:p>
          </p:txBody>
        </p:sp>
        <p:sp>
          <p:nvSpPr>
            <p:cNvPr id="997" name="rc997"/>
            <p:cNvSpPr/>
            <p:nvPr/>
          </p:nvSpPr>
          <p:spPr>
            <a:xfrm>
              <a:off x="7111893" y="1330929"/>
              <a:ext cx="1825199" cy="3000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rc998"/>
            <p:cNvSpPr/>
            <p:nvPr/>
          </p:nvSpPr>
          <p:spPr>
            <a:xfrm>
              <a:off x="7181482" y="162883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rc999"/>
            <p:cNvSpPr/>
            <p:nvPr/>
          </p:nvSpPr>
          <p:spPr>
            <a:xfrm>
              <a:off x="7190482" y="1637833"/>
              <a:ext cx="201456" cy="201455"/>
            </a:xfrm>
            <a:prstGeom prst="rect">
              <a:avLst/>
            </a:prstGeom>
            <a:solidFill>
              <a:srgbClr val="FF00FF">
                <a:alpha val="29803"/>
              </a:srgbClr>
            </a:solidFill>
            <a:ln w="13550" cap="sq">
              <a:solidFill>
                <a:srgbClr val="FF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pl1000"/>
            <p:cNvSpPr/>
            <p:nvPr/>
          </p:nvSpPr>
          <p:spPr>
            <a:xfrm>
              <a:off x="7203427" y="17385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7266384" y="1713735"/>
              <a:ext cx="49651" cy="49651"/>
            </a:xfrm>
            <a:prstGeom prst="ellipse">
              <a:avLst/>
            </a:prstGeom>
            <a:solidFill>
              <a:srgbClr val="FF00FF">
                <a:alpha val="50196"/>
              </a:srgbClr>
            </a:solidFill>
            <a:ln w="9000" cap="rnd">
              <a:solidFill>
                <a:srgbClr val="FF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rc1002"/>
            <p:cNvSpPr/>
            <p:nvPr/>
          </p:nvSpPr>
          <p:spPr>
            <a:xfrm>
              <a:off x="7181482" y="184828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3" name="rc1003"/>
            <p:cNvSpPr/>
            <p:nvPr/>
          </p:nvSpPr>
          <p:spPr>
            <a:xfrm>
              <a:off x="7190482" y="1857289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7203427" y="19580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7266384" y="1933191"/>
              <a:ext cx="49651" cy="49651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rc1006"/>
            <p:cNvSpPr/>
            <p:nvPr/>
          </p:nvSpPr>
          <p:spPr>
            <a:xfrm>
              <a:off x="7181482" y="206774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rc1007"/>
            <p:cNvSpPr/>
            <p:nvPr/>
          </p:nvSpPr>
          <p:spPr>
            <a:xfrm>
              <a:off x="7190482" y="2076745"/>
              <a:ext cx="201456" cy="201455"/>
            </a:xfrm>
            <a:prstGeom prst="rect">
              <a:avLst/>
            </a:prstGeom>
            <a:solidFill>
              <a:srgbClr val="00B4FF">
                <a:alpha val="29803"/>
              </a:srgbClr>
            </a:solidFill>
            <a:ln w="13550" cap="sq">
              <a:solidFill>
                <a:srgbClr val="00B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pl1008"/>
            <p:cNvSpPr/>
            <p:nvPr/>
          </p:nvSpPr>
          <p:spPr>
            <a:xfrm>
              <a:off x="7203427" y="217747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7266384" y="2152647"/>
              <a:ext cx="49651" cy="49651"/>
            </a:xfrm>
            <a:prstGeom prst="ellipse">
              <a:avLst/>
            </a:prstGeom>
            <a:solidFill>
              <a:srgbClr val="00B4FF">
                <a:alpha val="50196"/>
              </a:srgbClr>
            </a:solidFill>
            <a:ln w="9000" cap="rnd">
              <a:solidFill>
                <a:srgbClr val="00B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rc1010"/>
            <p:cNvSpPr/>
            <p:nvPr/>
          </p:nvSpPr>
          <p:spPr>
            <a:xfrm>
              <a:off x="7181482" y="2287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1" name="rc1011"/>
            <p:cNvSpPr/>
            <p:nvPr/>
          </p:nvSpPr>
          <p:spPr>
            <a:xfrm>
              <a:off x="7190482" y="2296201"/>
              <a:ext cx="201456" cy="201455"/>
            </a:xfrm>
            <a:prstGeom prst="rect">
              <a:avLst/>
            </a:prstGeom>
            <a:solidFill>
              <a:srgbClr val="00CDFF">
                <a:alpha val="29803"/>
              </a:srgbClr>
            </a:solidFill>
            <a:ln w="13550" cap="sq">
              <a:solidFill>
                <a:srgbClr val="00CD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pl1012"/>
            <p:cNvSpPr/>
            <p:nvPr/>
          </p:nvSpPr>
          <p:spPr>
            <a:xfrm>
              <a:off x="7203427" y="239692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7266384" y="2372103"/>
              <a:ext cx="49651" cy="49651"/>
            </a:xfrm>
            <a:prstGeom prst="ellipse">
              <a:avLst/>
            </a:prstGeom>
            <a:solidFill>
              <a:srgbClr val="00CDFF">
                <a:alpha val="50196"/>
              </a:srgbClr>
            </a:solidFill>
            <a:ln w="9000" cap="rnd">
              <a:solidFill>
                <a:srgbClr val="00CD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rc1014"/>
            <p:cNvSpPr/>
            <p:nvPr/>
          </p:nvSpPr>
          <p:spPr>
            <a:xfrm>
              <a:off x="7181482" y="2506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5" name="rc1015"/>
            <p:cNvSpPr/>
            <p:nvPr/>
          </p:nvSpPr>
          <p:spPr>
            <a:xfrm>
              <a:off x="7190482" y="2515657"/>
              <a:ext cx="201456" cy="201455"/>
            </a:xfrm>
            <a:prstGeom prst="rect">
              <a:avLst/>
            </a:prstGeom>
            <a:solidFill>
              <a:srgbClr val="00C6CB">
                <a:alpha val="29803"/>
              </a:srgbClr>
            </a:solidFill>
            <a:ln w="13550" cap="sq">
              <a:solidFill>
                <a:srgbClr val="00C6C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pl1016"/>
            <p:cNvSpPr/>
            <p:nvPr/>
          </p:nvSpPr>
          <p:spPr>
            <a:xfrm>
              <a:off x="7203427" y="261638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6C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7266384" y="2591559"/>
              <a:ext cx="49651" cy="49651"/>
            </a:xfrm>
            <a:prstGeom prst="ellipse">
              <a:avLst/>
            </a:prstGeom>
            <a:solidFill>
              <a:srgbClr val="00C6CB">
                <a:alpha val="50196"/>
              </a:srgbClr>
            </a:solidFill>
            <a:ln w="9000" cap="rnd">
              <a:solidFill>
                <a:srgbClr val="00C6C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rc1018"/>
            <p:cNvSpPr/>
            <p:nvPr/>
          </p:nvSpPr>
          <p:spPr>
            <a:xfrm>
              <a:off x="7181482" y="272611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9" name="rc1019"/>
            <p:cNvSpPr/>
            <p:nvPr/>
          </p:nvSpPr>
          <p:spPr>
            <a:xfrm>
              <a:off x="7190482" y="2735113"/>
              <a:ext cx="201456" cy="201456"/>
            </a:xfrm>
            <a:prstGeom prst="rect">
              <a:avLst/>
            </a:prstGeom>
            <a:solidFill>
              <a:srgbClr val="FD0000">
                <a:alpha val="29803"/>
              </a:srgbClr>
            </a:solidFill>
            <a:ln w="13550" cap="sq">
              <a:solidFill>
                <a:srgbClr val="FD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pl1020"/>
            <p:cNvSpPr/>
            <p:nvPr/>
          </p:nvSpPr>
          <p:spPr>
            <a:xfrm>
              <a:off x="7203427" y="28358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D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7266384" y="2811015"/>
              <a:ext cx="49651" cy="49651"/>
            </a:xfrm>
            <a:prstGeom prst="ellipse">
              <a:avLst/>
            </a:prstGeom>
            <a:solidFill>
              <a:srgbClr val="FD0000">
                <a:alpha val="50196"/>
              </a:srgbClr>
            </a:solidFill>
            <a:ln w="9000" cap="rnd">
              <a:solidFill>
                <a:srgbClr val="FD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rc1022"/>
            <p:cNvSpPr/>
            <p:nvPr/>
          </p:nvSpPr>
          <p:spPr>
            <a:xfrm>
              <a:off x="7181482" y="29455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3" name="rc1023"/>
            <p:cNvSpPr/>
            <p:nvPr/>
          </p:nvSpPr>
          <p:spPr>
            <a:xfrm>
              <a:off x="7190482" y="2954569"/>
              <a:ext cx="201456" cy="201456"/>
            </a:xfrm>
            <a:prstGeom prst="rect">
              <a:avLst/>
            </a:prstGeom>
            <a:solidFill>
              <a:srgbClr val="D55600">
                <a:alpha val="29803"/>
              </a:srgbClr>
            </a:solidFill>
            <a:ln w="13550" cap="sq">
              <a:solidFill>
                <a:srgbClr val="D55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pl1024"/>
            <p:cNvSpPr/>
            <p:nvPr/>
          </p:nvSpPr>
          <p:spPr>
            <a:xfrm>
              <a:off x="7203427" y="30552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5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7266384" y="3030471"/>
              <a:ext cx="49651" cy="49651"/>
            </a:xfrm>
            <a:prstGeom prst="ellipse">
              <a:avLst/>
            </a:prstGeom>
            <a:solidFill>
              <a:srgbClr val="D55600">
                <a:alpha val="50196"/>
              </a:srgbClr>
            </a:solidFill>
            <a:ln w="9000" cap="rnd">
              <a:solidFill>
                <a:srgbClr val="D55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6"/>
            <p:cNvSpPr/>
            <p:nvPr/>
          </p:nvSpPr>
          <p:spPr>
            <a:xfrm>
              <a:off x="7181482" y="31650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7" name="rc1027"/>
            <p:cNvSpPr/>
            <p:nvPr/>
          </p:nvSpPr>
          <p:spPr>
            <a:xfrm>
              <a:off x="7190482" y="3174025"/>
              <a:ext cx="201456" cy="201455"/>
            </a:xfrm>
            <a:prstGeom prst="rect">
              <a:avLst/>
            </a:prstGeom>
            <a:solidFill>
              <a:srgbClr val="A57600">
                <a:alpha val="29803"/>
              </a:srgbClr>
            </a:solidFill>
            <a:ln w="13550" cap="sq">
              <a:solidFill>
                <a:srgbClr val="A57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pl1028"/>
            <p:cNvSpPr/>
            <p:nvPr/>
          </p:nvSpPr>
          <p:spPr>
            <a:xfrm>
              <a:off x="7203427" y="32747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57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266384" y="3249927"/>
              <a:ext cx="49651" cy="49651"/>
            </a:xfrm>
            <a:prstGeom prst="ellipse">
              <a:avLst/>
            </a:prstGeom>
            <a:solidFill>
              <a:srgbClr val="A57600">
                <a:alpha val="50196"/>
              </a:srgbClr>
            </a:solidFill>
            <a:ln w="9000" cap="rnd">
              <a:solidFill>
                <a:srgbClr val="A57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rc1030"/>
            <p:cNvSpPr/>
            <p:nvPr/>
          </p:nvSpPr>
          <p:spPr>
            <a:xfrm>
              <a:off x="7181482" y="33844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1" name="rc1031"/>
            <p:cNvSpPr/>
            <p:nvPr/>
          </p:nvSpPr>
          <p:spPr>
            <a:xfrm>
              <a:off x="7190482" y="3393481"/>
              <a:ext cx="201456" cy="201456"/>
            </a:xfrm>
            <a:prstGeom prst="rect">
              <a:avLst/>
            </a:prstGeom>
            <a:solidFill>
              <a:srgbClr val="5B8C00">
                <a:alpha val="29803"/>
              </a:srgbClr>
            </a:solidFill>
            <a:ln w="13550" cap="sq">
              <a:solidFill>
                <a:srgbClr val="5B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7203427" y="34942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B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7266384" y="3469383"/>
              <a:ext cx="49651" cy="49651"/>
            </a:xfrm>
            <a:prstGeom prst="ellipse">
              <a:avLst/>
            </a:prstGeom>
            <a:solidFill>
              <a:srgbClr val="5B8C00">
                <a:alpha val="50196"/>
              </a:srgbClr>
            </a:solidFill>
            <a:ln w="9000" cap="rnd">
              <a:solidFill>
                <a:srgbClr val="5B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rc1034"/>
            <p:cNvSpPr/>
            <p:nvPr/>
          </p:nvSpPr>
          <p:spPr>
            <a:xfrm>
              <a:off x="7181482" y="3603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5" name="rc1035"/>
            <p:cNvSpPr/>
            <p:nvPr/>
          </p:nvSpPr>
          <p:spPr>
            <a:xfrm>
              <a:off x="7190482" y="3612937"/>
              <a:ext cx="201456" cy="201456"/>
            </a:xfrm>
            <a:prstGeom prst="rect">
              <a:avLst/>
            </a:prstGeom>
            <a:solidFill>
              <a:srgbClr val="009D00">
                <a:alpha val="29803"/>
              </a:srgbClr>
            </a:solidFill>
            <a:ln w="13550" cap="sq">
              <a:solidFill>
                <a:srgbClr val="009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7203427" y="37136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9D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7266384" y="3688839"/>
              <a:ext cx="49651" cy="49651"/>
            </a:xfrm>
            <a:prstGeom prst="ellipse">
              <a:avLst/>
            </a:prstGeom>
            <a:solidFill>
              <a:srgbClr val="009D00">
                <a:alpha val="50196"/>
              </a:srgbClr>
            </a:solidFill>
            <a:ln w="9000" cap="rnd">
              <a:solidFill>
                <a:srgbClr val="009D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rc1038"/>
            <p:cNvSpPr/>
            <p:nvPr/>
          </p:nvSpPr>
          <p:spPr>
            <a:xfrm>
              <a:off x="7181482" y="382339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9" name="rc1039"/>
            <p:cNvSpPr/>
            <p:nvPr/>
          </p:nvSpPr>
          <p:spPr>
            <a:xfrm>
              <a:off x="7190482" y="3832393"/>
              <a:ext cx="201456" cy="201455"/>
            </a:xfrm>
            <a:prstGeom prst="rect">
              <a:avLst/>
            </a:prstGeom>
            <a:solidFill>
              <a:srgbClr val="00AC00">
                <a:alpha val="29803"/>
              </a:srgbClr>
            </a:solidFill>
            <a:ln w="13550" cap="sq">
              <a:solidFill>
                <a:srgbClr val="00A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pl1040"/>
            <p:cNvSpPr/>
            <p:nvPr/>
          </p:nvSpPr>
          <p:spPr>
            <a:xfrm>
              <a:off x="7203427" y="39331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7266384" y="3908295"/>
              <a:ext cx="49651" cy="49651"/>
            </a:xfrm>
            <a:prstGeom prst="ellipse">
              <a:avLst/>
            </a:prstGeom>
            <a:solidFill>
              <a:srgbClr val="00AC00">
                <a:alpha val="50196"/>
              </a:srgbClr>
            </a:solidFill>
            <a:ln w="9000" cap="rnd">
              <a:solidFill>
                <a:srgbClr val="00A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rc1042"/>
            <p:cNvSpPr/>
            <p:nvPr/>
          </p:nvSpPr>
          <p:spPr>
            <a:xfrm>
              <a:off x="7181482" y="404284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43" name="rc1043"/>
            <p:cNvSpPr/>
            <p:nvPr/>
          </p:nvSpPr>
          <p:spPr>
            <a:xfrm>
              <a:off x="7190482" y="4051849"/>
              <a:ext cx="201456" cy="201455"/>
            </a:xfrm>
            <a:prstGeom prst="rect">
              <a:avLst/>
            </a:prstGeom>
            <a:solidFill>
              <a:srgbClr val="00BA5D">
                <a:alpha val="29803"/>
              </a:srgbClr>
            </a:solidFill>
            <a:ln w="13550" cap="sq">
              <a:solidFill>
                <a:srgbClr val="00BA5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pl1044"/>
            <p:cNvSpPr/>
            <p:nvPr/>
          </p:nvSpPr>
          <p:spPr>
            <a:xfrm>
              <a:off x="7203427" y="415257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5D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7266384" y="4127751"/>
              <a:ext cx="49651" cy="49651"/>
            </a:xfrm>
            <a:prstGeom prst="ellipse">
              <a:avLst/>
            </a:prstGeom>
            <a:solidFill>
              <a:srgbClr val="00BA5D">
                <a:alpha val="50196"/>
              </a:srgbClr>
            </a:solidFill>
            <a:ln w="9000" cap="rnd">
              <a:solidFill>
                <a:srgbClr val="00BA5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tx1046"/>
            <p:cNvSpPr/>
            <p:nvPr/>
          </p:nvSpPr>
          <p:spPr>
            <a:xfrm>
              <a:off x="7476853" y="1691948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7" name="tx1047"/>
            <p:cNvSpPr/>
            <p:nvPr/>
          </p:nvSpPr>
          <p:spPr>
            <a:xfrm>
              <a:off x="7476853" y="1912892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8" name="tx1048"/>
            <p:cNvSpPr/>
            <p:nvPr/>
          </p:nvSpPr>
          <p:spPr>
            <a:xfrm>
              <a:off x="7476853" y="2132348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9" name="tx1049"/>
            <p:cNvSpPr/>
            <p:nvPr/>
          </p:nvSpPr>
          <p:spPr>
            <a:xfrm>
              <a:off x="7476853" y="2351864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50" name="tx1050"/>
            <p:cNvSpPr/>
            <p:nvPr/>
          </p:nvSpPr>
          <p:spPr>
            <a:xfrm>
              <a:off x="7476853" y="2571260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1051" name="tx1051"/>
            <p:cNvSpPr/>
            <p:nvPr/>
          </p:nvSpPr>
          <p:spPr>
            <a:xfrm>
              <a:off x="7476853" y="2789228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052" name="tx1052"/>
            <p:cNvSpPr/>
            <p:nvPr/>
          </p:nvSpPr>
          <p:spPr>
            <a:xfrm>
              <a:off x="7476853" y="3010232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053" name="tx1053"/>
            <p:cNvSpPr/>
            <p:nvPr/>
          </p:nvSpPr>
          <p:spPr>
            <a:xfrm>
              <a:off x="7476853" y="3203971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054" name="tx1054"/>
            <p:cNvSpPr/>
            <p:nvPr/>
          </p:nvSpPr>
          <p:spPr>
            <a:xfrm>
              <a:off x="7476853" y="3447596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055" name="tx1055"/>
            <p:cNvSpPr/>
            <p:nvPr/>
          </p:nvSpPr>
          <p:spPr>
            <a:xfrm>
              <a:off x="7476853" y="3668600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056" name="tx1056"/>
            <p:cNvSpPr/>
            <p:nvPr/>
          </p:nvSpPr>
          <p:spPr>
            <a:xfrm>
              <a:off x="7476853" y="3888056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057" name="tx1057"/>
            <p:cNvSpPr/>
            <p:nvPr/>
          </p:nvSpPr>
          <p:spPr>
            <a:xfrm>
              <a:off x="7476853" y="4107512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058" name="rc1058"/>
            <p:cNvSpPr/>
            <p:nvPr/>
          </p:nvSpPr>
          <p:spPr>
            <a:xfrm>
              <a:off x="7111893" y="4471072"/>
              <a:ext cx="1005953" cy="14099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tx1059"/>
            <p:cNvSpPr/>
            <p:nvPr/>
          </p:nvSpPr>
          <p:spPr>
            <a:xfrm>
              <a:off x="7181482" y="4558670"/>
              <a:ext cx="686172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</a:t>
              </a:r>
            </a:p>
          </p:txBody>
        </p:sp>
        <p:sp>
          <p:nvSpPr>
            <p:cNvPr id="1060" name="tx1060"/>
            <p:cNvSpPr/>
            <p:nvPr/>
          </p:nvSpPr>
          <p:spPr>
            <a:xfrm>
              <a:off x="7181482" y="4696621"/>
              <a:ext cx="88091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positive tests</a:t>
              </a:r>
            </a:p>
          </p:txBody>
        </p:sp>
        <p:sp>
          <p:nvSpPr>
            <p:cNvPr id="1061" name="rc1061"/>
            <p:cNvSpPr/>
            <p:nvPr/>
          </p:nvSpPr>
          <p:spPr>
            <a:xfrm>
              <a:off x="7181482" y="4933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7286574" y="5038661"/>
              <a:ext cx="9271" cy="9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rc1063"/>
            <p:cNvSpPr/>
            <p:nvPr/>
          </p:nvSpPr>
          <p:spPr>
            <a:xfrm>
              <a:off x="7181482" y="51530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7255359" y="5226902"/>
              <a:ext cx="71702" cy="71702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rc1065"/>
            <p:cNvSpPr/>
            <p:nvPr/>
          </p:nvSpPr>
          <p:spPr>
            <a:xfrm>
              <a:off x="7181482" y="537248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7242429" y="5433428"/>
              <a:ext cx="97562" cy="97562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rc1067"/>
            <p:cNvSpPr/>
            <p:nvPr/>
          </p:nvSpPr>
          <p:spPr>
            <a:xfrm>
              <a:off x="7181482" y="559193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7232507" y="5642962"/>
              <a:ext cx="117404" cy="117404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tx1069"/>
            <p:cNvSpPr/>
            <p:nvPr/>
          </p:nvSpPr>
          <p:spPr>
            <a:xfrm>
              <a:off x="7476853" y="499781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70" name="tx1070"/>
            <p:cNvSpPr/>
            <p:nvPr/>
          </p:nvSpPr>
          <p:spPr>
            <a:xfrm>
              <a:off x="7476853" y="5217271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71" name="tx1071"/>
            <p:cNvSpPr/>
            <p:nvPr/>
          </p:nvSpPr>
          <p:spPr>
            <a:xfrm>
              <a:off x="7476853" y="5436727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72" name="tx1072"/>
            <p:cNvSpPr/>
            <p:nvPr/>
          </p:nvSpPr>
          <p:spPr>
            <a:xfrm>
              <a:off x="7476853" y="5656183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2021-01-30T17:10:32Z</dcterms:modified>
</cp:coreProperties>
</file>