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0652" y="5461357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0652" y="4533656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0652" y="3605955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0652" y="2678254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0652" y="1750554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776919" y="1750554"/>
              <a:ext cx="3019342" cy="3710803"/>
            </a:xfrm>
            <a:custGeom>
              <a:avLst/>
              <a:pathLst>
                <a:path w="3019342" h="3710803">
                  <a:moveTo>
                    <a:pt x="0" y="0"/>
                  </a:moveTo>
                  <a:lnTo>
                    <a:pt x="301934" y="0"/>
                  </a:lnTo>
                  <a:lnTo>
                    <a:pt x="603868" y="0"/>
                  </a:lnTo>
                  <a:lnTo>
                    <a:pt x="905802" y="0"/>
                  </a:lnTo>
                  <a:lnTo>
                    <a:pt x="1207737" y="0"/>
                  </a:lnTo>
                  <a:lnTo>
                    <a:pt x="1509671" y="0"/>
                  </a:lnTo>
                  <a:lnTo>
                    <a:pt x="1811605" y="0"/>
                  </a:lnTo>
                  <a:lnTo>
                    <a:pt x="2113539" y="0"/>
                  </a:lnTo>
                  <a:lnTo>
                    <a:pt x="2415474" y="0"/>
                  </a:lnTo>
                  <a:lnTo>
                    <a:pt x="2717408" y="0"/>
                  </a:lnTo>
                  <a:lnTo>
                    <a:pt x="3019342" y="0"/>
                  </a:lnTo>
                  <a:lnTo>
                    <a:pt x="3019342" y="2269714"/>
                  </a:lnTo>
                  <a:lnTo>
                    <a:pt x="2717408" y="2103529"/>
                  </a:lnTo>
                  <a:lnTo>
                    <a:pt x="2415474" y="2686298"/>
                  </a:lnTo>
                  <a:lnTo>
                    <a:pt x="2113539" y="3126549"/>
                  </a:lnTo>
                  <a:lnTo>
                    <a:pt x="1811605" y="3389675"/>
                  </a:lnTo>
                  <a:lnTo>
                    <a:pt x="1509671" y="3445745"/>
                  </a:lnTo>
                  <a:lnTo>
                    <a:pt x="1207737" y="3710803"/>
                  </a:lnTo>
                  <a:lnTo>
                    <a:pt x="905802" y="3204784"/>
                  </a:lnTo>
                  <a:lnTo>
                    <a:pt x="603868" y="3710803"/>
                  </a:lnTo>
                  <a:lnTo>
                    <a:pt x="301934" y="3710803"/>
                  </a:lnTo>
                  <a:lnTo>
                    <a:pt x="0" y="3710803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76919" y="1750554"/>
              <a:ext cx="3019342" cy="0"/>
            </a:xfrm>
            <a:custGeom>
              <a:avLst/>
              <a:pathLst>
                <a:path w="3019342" h="0">
                  <a:moveTo>
                    <a:pt x="0" y="0"/>
                  </a:moveTo>
                  <a:lnTo>
                    <a:pt x="301934" y="0"/>
                  </a:lnTo>
                  <a:lnTo>
                    <a:pt x="603868" y="0"/>
                  </a:lnTo>
                  <a:lnTo>
                    <a:pt x="905802" y="0"/>
                  </a:lnTo>
                  <a:lnTo>
                    <a:pt x="1207737" y="0"/>
                  </a:lnTo>
                  <a:lnTo>
                    <a:pt x="1509671" y="0"/>
                  </a:lnTo>
                  <a:lnTo>
                    <a:pt x="1811605" y="0"/>
                  </a:lnTo>
                  <a:lnTo>
                    <a:pt x="2113539" y="0"/>
                  </a:lnTo>
                  <a:lnTo>
                    <a:pt x="2415474" y="0"/>
                  </a:lnTo>
                  <a:lnTo>
                    <a:pt x="2717408" y="0"/>
                  </a:lnTo>
                  <a:lnTo>
                    <a:pt x="301934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776919" y="3854083"/>
              <a:ext cx="3019342" cy="1607274"/>
            </a:xfrm>
            <a:custGeom>
              <a:avLst/>
              <a:pathLst>
                <a:path w="3019342" h="1607274">
                  <a:moveTo>
                    <a:pt x="0" y="1607274"/>
                  </a:moveTo>
                  <a:lnTo>
                    <a:pt x="301934" y="1607274"/>
                  </a:lnTo>
                  <a:lnTo>
                    <a:pt x="603868" y="1607274"/>
                  </a:lnTo>
                  <a:lnTo>
                    <a:pt x="905802" y="1101255"/>
                  </a:lnTo>
                  <a:lnTo>
                    <a:pt x="1207737" y="1607274"/>
                  </a:lnTo>
                  <a:lnTo>
                    <a:pt x="1509671" y="1342216"/>
                  </a:lnTo>
                  <a:lnTo>
                    <a:pt x="1811605" y="1286146"/>
                  </a:lnTo>
                  <a:lnTo>
                    <a:pt x="2113539" y="1023019"/>
                  </a:lnTo>
                  <a:lnTo>
                    <a:pt x="2415474" y="582769"/>
                  </a:lnTo>
                  <a:lnTo>
                    <a:pt x="2717408" y="0"/>
                  </a:lnTo>
                  <a:lnTo>
                    <a:pt x="3019342" y="166185"/>
                  </a:lnTo>
                  <a:lnTo>
                    <a:pt x="3019342" y="1391110"/>
                  </a:lnTo>
                  <a:lnTo>
                    <a:pt x="2717408" y="1422104"/>
                  </a:lnTo>
                  <a:lnTo>
                    <a:pt x="2415474" y="1397532"/>
                  </a:lnTo>
                  <a:lnTo>
                    <a:pt x="2113539" y="1520425"/>
                  </a:lnTo>
                  <a:lnTo>
                    <a:pt x="1811605" y="1571593"/>
                  </a:lnTo>
                  <a:lnTo>
                    <a:pt x="1509671" y="1607274"/>
                  </a:lnTo>
                  <a:lnTo>
                    <a:pt x="1207737" y="1607274"/>
                  </a:lnTo>
                  <a:lnTo>
                    <a:pt x="905802" y="1607274"/>
                  </a:lnTo>
                  <a:lnTo>
                    <a:pt x="603868" y="1607274"/>
                  </a:lnTo>
                  <a:lnTo>
                    <a:pt x="301934" y="1607274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76919" y="3854083"/>
              <a:ext cx="3019342" cy="1607274"/>
            </a:xfrm>
            <a:custGeom>
              <a:avLst/>
              <a:pathLst>
                <a:path w="3019342" h="1607274">
                  <a:moveTo>
                    <a:pt x="0" y="1607274"/>
                  </a:moveTo>
                  <a:lnTo>
                    <a:pt x="301934" y="1607274"/>
                  </a:lnTo>
                  <a:lnTo>
                    <a:pt x="603868" y="1607274"/>
                  </a:lnTo>
                  <a:lnTo>
                    <a:pt x="905802" y="1101255"/>
                  </a:lnTo>
                  <a:lnTo>
                    <a:pt x="1207737" y="1607274"/>
                  </a:lnTo>
                  <a:lnTo>
                    <a:pt x="1509671" y="1342216"/>
                  </a:lnTo>
                  <a:lnTo>
                    <a:pt x="1811605" y="1286146"/>
                  </a:lnTo>
                  <a:lnTo>
                    <a:pt x="2113539" y="1023019"/>
                  </a:lnTo>
                  <a:lnTo>
                    <a:pt x="2415474" y="582769"/>
                  </a:lnTo>
                  <a:lnTo>
                    <a:pt x="2717408" y="0"/>
                  </a:lnTo>
                  <a:lnTo>
                    <a:pt x="3019342" y="1661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776919" y="5245194"/>
              <a:ext cx="3019342" cy="216163"/>
            </a:xfrm>
            <a:custGeom>
              <a:avLst/>
              <a:pathLst>
                <a:path w="3019342" h="216163">
                  <a:moveTo>
                    <a:pt x="0" y="216163"/>
                  </a:moveTo>
                  <a:lnTo>
                    <a:pt x="301934" y="216163"/>
                  </a:lnTo>
                  <a:lnTo>
                    <a:pt x="603868" y="216163"/>
                  </a:lnTo>
                  <a:lnTo>
                    <a:pt x="905802" y="216163"/>
                  </a:lnTo>
                  <a:lnTo>
                    <a:pt x="1207737" y="216163"/>
                  </a:lnTo>
                  <a:lnTo>
                    <a:pt x="1509671" y="216163"/>
                  </a:lnTo>
                  <a:lnTo>
                    <a:pt x="1811605" y="180482"/>
                  </a:lnTo>
                  <a:lnTo>
                    <a:pt x="2113539" y="129314"/>
                  </a:lnTo>
                  <a:lnTo>
                    <a:pt x="2415474" y="6422"/>
                  </a:lnTo>
                  <a:lnTo>
                    <a:pt x="2717408" y="30993"/>
                  </a:lnTo>
                  <a:lnTo>
                    <a:pt x="3019342" y="0"/>
                  </a:lnTo>
                  <a:lnTo>
                    <a:pt x="3019342" y="144108"/>
                  </a:lnTo>
                  <a:lnTo>
                    <a:pt x="2717408" y="208756"/>
                  </a:lnTo>
                  <a:lnTo>
                    <a:pt x="2415474" y="200029"/>
                  </a:lnTo>
                  <a:lnTo>
                    <a:pt x="2113539" y="216163"/>
                  </a:lnTo>
                  <a:lnTo>
                    <a:pt x="1811605" y="216163"/>
                  </a:lnTo>
                  <a:lnTo>
                    <a:pt x="1509671" y="216163"/>
                  </a:lnTo>
                  <a:lnTo>
                    <a:pt x="1207737" y="216163"/>
                  </a:lnTo>
                  <a:lnTo>
                    <a:pt x="905802" y="216163"/>
                  </a:lnTo>
                  <a:lnTo>
                    <a:pt x="603868" y="216163"/>
                  </a:lnTo>
                  <a:lnTo>
                    <a:pt x="301934" y="216163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76919" y="5245194"/>
              <a:ext cx="3019342" cy="216163"/>
            </a:xfrm>
            <a:custGeom>
              <a:avLst/>
              <a:pathLst>
                <a:path w="3019342" h="216163">
                  <a:moveTo>
                    <a:pt x="0" y="216163"/>
                  </a:moveTo>
                  <a:lnTo>
                    <a:pt x="301934" y="216163"/>
                  </a:lnTo>
                  <a:lnTo>
                    <a:pt x="603868" y="216163"/>
                  </a:lnTo>
                  <a:lnTo>
                    <a:pt x="905802" y="216163"/>
                  </a:lnTo>
                  <a:lnTo>
                    <a:pt x="1207737" y="216163"/>
                  </a:lnTo>
                  <a:lnTo>
                    <a:pt x="1509671" y="216163"/>
                  </a:lnTo>
                  <a:lnTo>
                    <a:pt x="1811605" y="180482"/>
                  </a:lnTo>
                  <a:lnTo>
                    <a:pt x="2113539" y="129314"/>
                  </a:lnTo>
                  <a:lnTo>
                    <a:pt x="2415474" y="6422"/>
                  </a:lnTo>
                  <a:lnTo>
                    <a:pt x="2717408" y="30993"/>
                  </a:lnTo>
                  <a:lnTo>
                    <a:pt x="301934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776919" y="5389302"/>
              <a:ext cx="3019342" cy="72054"/>
            </a:xfrm>
            <a:custGeom>
              <a:avLst/>
              <a:pathLst>
                <a:path w="3019342" h="72054">
                  <a:moveTo>
                    <a:pt x="0" y="72054"/>
                  </a:moveTo>
                  <a:lnTo>
                    <a:pt x="301934" y="72054"/>
                  </a:lnTo>
                  <a:lnTo>
                    <a:pt x="603868" y="72054"/>
                  </a:lnTo>
                  <a:lnTo>
                    <a:pt x="905802" y="72054"/>
                  </a:lnTo>
                  <a:lnTo>
                    <a:pt x="1207737" y="72054"/>
                  </a:lnTo>
                  <a:lnTo>
                    <a:pt x="1509671" y="72054"/>
                  </a:lnTo>
                  <a:lnTo>
                    <a:pt x="1811605" y="72054"/>
                  </a:lnTo>
                  <a:lnTo>
                    <a:pt x="2113539" y="72054"/>
                  </a:lnTo>
                  <a:lnTo>
                    <a:pt x="2415474" y="55920"/>
                  </a:lnTo>
                  <a:lnTo>
                    <a:pt x="2717408" y="64647"/>
                  </a:lnTo>
                  <a:lnTo>
                    <a:pt x="3019342" y="0"/>
                  </a:lnTo>
                  <a:lnTo>
                    <a:pt x="3019342" y="72054"/>
                  </a:lnTo>
                  <a:lnTo>
                    <a:pt x="2717408" y="72054"/>
                  </a:lnTo>
                  <a:lnTo>
                    <a:pt x="2415474" y="72054"/>
                  </a:lnTo>
                  <a:lnTo>
                    <a:pt x="2113539" y="72054"/>
                  </a:lnTo>
                  <a:lnTo>
                    <a:pt x="1811605" y="72054"/>
                  </a:lnTo>
                  <a:lnTo>
                    <a:pt x="1509671" y="72054"/>
                  </a:lnTo>
                  <a:lnTo>
                    <a:pt x="1207737" y="72054"/>
                  </a:lnTo>
                  <a:lnTo>
                    <a:pt x="905802" y="72054"/>
                  </a:lnTo>
                  <a:lnTo>
                    <a:pt x="603868" y="72054"/>
                  </a:lnTo>
                  <a:lnTo>
                    <a:pt x="301934" y="72054"/>
                  </a:lnTo>
                  <a:close/>
                </a:path>
              </a:pathLst>
            </a:cu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76919" y="5389302"/>
              <a:ext cx="3019342" cy="72054"/>
            </a:xfrm>
            <a:custGeom>
              <a:avLst/>
              <a:pathLst>
                <a:path w="3019342" h="72054">
                  <a:moveTo>
                    <a:pt x="0" y="72054"/>
                  </a:moveTo>
                  <a:lnTo>
                    <a:pt x="301934" y="72054"/>
                  </a:lnTo>
                  <a:lnTo>
                    <a:pt x="603868" y="72054"/>
                  </a:lnTo>
                  <a:lnTo>
                    <a:pt x="905802" y="72054"/>
                  </a:lnTo>
                  <a:lnTo>
                    <a:pt x="1207737" y="72054"/>
                  </a:lnTo>
                  <a:lnTo>
                    <a:pt x="1509671" y="72054"/>
                  </a:lnTo>
                  <a:lnTo>
                    <a:pt x="1811605" y="72054"/>
                  </a:lnTo>
                  <a:lnTo>
                    <a:pt x="2113539" y="72054"/>
                  </a:lnTo>
                  <a:lnTo>
                    <a:pt x="2415474" y="55920"/>
                  </a:lnTo>
                  <a:lnTo>
                    <a:pt x="2717408" y="64647"/>
                  </a:lnTo>
                  <a:lnTo>
                    <a:pt x="301934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2390731" y="541587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390731" y="448817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390731" y="356047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390731" y="263277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390731" y="170507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2655858" y="54613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55858" y="45336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55858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55858" y="2678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55858" y="17505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690652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027790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364927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572664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646629" y="5709527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997310" y="5708039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327691" y="5709527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521884" y="5709527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127578" y="58564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866427" y="3534443"/>
              <a:ext cx="277884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 among newly diagnosed infections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6711843" y="2983297"/>
              <a:ext cx="1768049" cy="1245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781432" y="3072754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6781432" y="328120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790432" y="3290201"/>
              <a:ext cx="201455" cy="201456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781432" y="350065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790432" y="3509657"/>
              <a:ext cx="201455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781432" y="372011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790432" y="3729113"/>
              <a:ext cx="201455" cy="201456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781432" y="393956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790432" y="3948569"/>
              <a:ext cx="201455" cy="20145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076803" y="3321635"/>
              <a:ext cx="4743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wild type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076803" y="3539602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076803" y="3759058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076803" y="3978514"/>
              <a:ext cx="105036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501Y.V3 (Brazilian)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2021-02-20T13:20:42Z</dcterms:modified>
</cp:coreProperties>
</file>