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494620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745098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2644510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154392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1543922"/>
              <a:ext cx="4864218" cy="3063849"/>
            </a:xfrm>
            <a:custGeom>
              <a:avLst/>
              <a:pathLst>
                <a:path w="4864218" h="3063849">
                  <a:moveTo>
                    <a:pt x="0" y="2636245"/>
                  </a:move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  <a:lnTo>
                    <a:pt x="4864218" y="0"/>
                  </a:lnTo>
                  <a:lnTo>
                    <a:pt x="4864218" y="1394661"/>
                  </a:lnTo>
                  <a:lnTo>
                    <a:pt x="4781773" y="1322429"/>
                  </a:lnTo>
                  <a:lnTo>
                    <a:pt x="4699329" y="1263207"/>
                  </a:lnTo>
                  <a:lnTo>
                    <a:pt x="4616885" y="1215340"/>
                  </a:lnTo>
                  <a:lnTo>
                    <a:pt x="4534440" y="1177672"/>
                  </a:lnTo>
                  <a:lnTo>
                    <a:pt x="4451996" y="1149301"/>
                  </a:lnTo>
                  <a:lnTo>
                    <a:pt x="4369552" y="1129445"/>
                  </a:lnTo>
                  <a:lnTo>
                    <a:pt x="4287107" y="1117357"/>
                  </a:lnTo>
                  <a:lnTo>
                    <a:pt x="4204663" y="1112280"/>
                  </a:lnTo>
                  <a:lnTo>
                    <a:pt x="4122218" y="1113437"/>
                  </a:lnTo>
                  <a:lnTo>
                    <a:pt x="4039774" y="1120035"/>
                  </a:lnTo>
                  <a:lnTo>
                    <a:pt x="3957330" y="1131296"/>
                  </a:lnTo>
                  <a:lnTo>
                    <a:pt x="3874885" y="1146481"/>
                  </a:lnTo>
                  <a:lnTo>
                    <a:pt x="3792441" y="1164921"/>
                  </a:lnTo>
                  <a:lnTo>
                    <a:pt x="3709997" y="1186032"/>
                  </a:lnTo>
                  <a:lnTo>
                    <a:pt x="3627552" y="1209328"/>
                  </a:lnTo>
                  <a:lnTo>
                    <a:pt x="3545108" y="1234412"/>
                  </a:lnTo>
                  <a:lnTo>
                    <a:pt x="3462663" y="1260973"/>
                  </a:lnTo>
                  <a:lnTo>
                    <a:pt x="3380219" y="1288769"/>
                  </a:lnTo>
                  <a:lnTo>
                    <a:pt x="3297775" y="1317622"/>
                  </a:lnTo>
                  <a:lnTo>
                    <a:pt x="3215330" y="1347402"/>
                  </a:lnTo>
                  <a:lnTo>
                    <a:pt x="3132886" y="1378017"/>
                  </a:lnTo>
                  <a:lnTo>
                    <a:pt x="3050441" y="1409412"/>
                  </a:lnTo>
                  <a:lnTo>
                    <a:pt x="2967997" y="1441558"/>
                  </a:lnTo>
                  <a:lnTo>
                    <a:pt x="2885553" y="1474451"/>
                  </a:lnTo>
                  <a:lnTo>
                    <a:pt x="2803108" y="1508109"/>
                  </a:lnTo>
                  <a:lnTo>
                    <a:pt x="2720664" y="1542567"/>
                  </a:lnTo>
                  <a:lnTo>
                    <a:pt x="2638220" y="1577875"/>
                  </a:lnTo>
                  <a:lnTo>
                    <a:pt x="2555775" y="1614091"/>
                  </a:lnTo>
                  <a:lnTo>
                    <a:pt x="2473331" y="1651273"/>
                  </a:lnTo>
                  <a:lnTo>
                    <a:pt x="2390886" y="1689469"/>
                  </a:lnTo>
                  <a:lnTo>
                    <a:pt x="2308442" y="1728703"/>
                  </a:lnTo>
                  <a:lnTo>
                    <a:pt x="2225998" y="1768973"/>
                  </a:lnTo>
                  <a:lnTo>
                    <a:pt x="2143553" y="1810245"/>
                  </a:lnTo>
                  <a:lnTo>
                    <a:pt x="2061109" y="1852461"/>
                  </a:lnTo>
                  <a:lnTo>
                    <a:pt x="1978665" y="1895545"/>
                  </a:lnTo>
                  <a:lnTo>
                    <a:pt x="1896220" y="1939413"/>
                  </a:lnTo>
                  <a:lnTo>
                    <a:pt x="1813776" y="1983982"/>
                  </a:lnTo>
                  <a:lnTo>
                    <a:pt x="1731331" y="2029178"/>
                  </a:lnTo>
                  <a:lnTo>
                    <a:pt x="1648887" y="2074933"/>
                  </a:lnTo>
                  <a:lnTo>
                    <a:pt x="1566443" y="2121189"/>
                  </a:lnTo>
                  <a:lnTo>
                    <a:pt x="1483998" y="2167898"/>
                  </a:lnTo>
                  <a:lnTo>
                    <a:pt x="1401554" y="2215022"/>
                  </a:lnTo>
                  <a:lnTo>
                    <a:pt x="1319110" y="2262528"/>
                  </a:lnTo>
                  <a:lnTo>
                    <a:pt x="1236665" y="2310391"/>
                  </a:lnTo>
                  <a:lnTo>
                    <a:pt x="1154221" y="2358588"/>
                  </a:lnTo>
                  <a:lnTo>
                    <a:pt x="1071776" y="2407104"/>
                  </a:lnTo>
                  <a:lnTo>
                    <a:pt x="989332" y="2455926"/>
                  </a:lnTo>
                  <a:lnTo>
                    <a:pt x="906888" y="2505042"/>
                  </a:lnTo>
                  <a:lnTo>
                    <a:pt x="824443" y="2554447"/>
                  </a:lnTo>
                  <a:lnTo>
                    <a:pt x="741999" y="2604133"/>
                  </a:lnTo>
                  <a:lnTo>
                    <a:pt x="659555" y="2654097"/>
                  </a:lnTo>
                  <a:lnTo>
                    <a:pt x="577110" y="2704338"/>
                  </a:lnTo>
                  <a:lnTo>
                    <a:pt x="494666" y="2754854"/>
                  </a:lnTo>
                  <a:lnTo>
                    <a:pt x="412221" y="2805645"/>
                  </a:lnTo>
                  <a:lnTo>
                    <a:pt x="329777" y="2856715"/>
                  </a:lnTo>
                  <a:lnTo>
                    <a:pt x="247333" y="2908066"/>
                  </a:lnTo>
                  <a:lnTo>
                    <a:pt x="164888" y="2959701"/>
                  </a:lnTo>
                  <a:lnTo>
                    <a:pt x="82444" y="3011627"/>
                  </a:lnTo>
                  <a:lnTo>
                    <a:pt x="0" y="3063849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1543922"/>
              <a:ext cx="4781769" cy="2636245"/>
            </a:xfrm>
            <a:custGeom>
              <a:avLst/>
              <a:pathLst>
                <a:path w="4781769" h="2636245">
                  <a:moveTo>
                    <a:pt x="0" y="2636245"/>
                  </a:moveTo>
                  <a:lnTo>
                    <a:pt x="0" y="2636245"/>
                  </a:ln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2656203"/>
              <a:ext cx="4864218" cy="1951568"/>
            </a:xfrm>
            <a:custGeom>
              <a:avLst/>
              <a:pathLst>
                <a:path w="4864218" h="1951568">
                  <a:moveTo>
                    <a:pt x="4864218" y="282380"/>
                  </a:moveTo>
                  <a:lnTo>
                    <a:pt x="4864218" y="282380"/>
                  </a:lnTo>
                  <a:lnTo>
                    <a:pt x="4781773" y="210149"/>
                  </a:lnTo>
                  <a:lnTo>
                    <a:pt x="4699329" y="150926"/>
                  </a:lnTo>
                  <a:lnTo>
                    <a:pt x="4616885" y="103059"/>
                  </a:lnTo>
                  <a:lnTo>
                    <a:pt x="4534440" y="65391"/>
                  </a:lnTo>
                  <a:lnTo>
                    <a:pt x="4451996" y="37020"/>
                  </a:lnTo>
                  <a:lnTo>
                    <a:pt x="4369552" y="17164"/>
                  </a:lnTo>
                  <a:lnTo>
                    <a:pt x="4287107" y="5076"/>
                  </a:lnTo>
                  <a:lnTo>
                    <a:pt x="4204663" y="0"/>
                  </a:lnTo>
                  <a:lnTo>
                    <a:pt x="4122218" y="1156"/>
                  </a:lnTo>
                  <a:lnTo>
                    <a:pt x="4039774" y="7755"/>
                  </a:lnTo>
                  <a:lnTo>
                    <a:pt x="3957330" y="19015"/>
                  </a:lnTo>
                  <a:lnTo>
                    <a:pt x="3874885" y="34200"/>
                  </a:lnTo>
                  <a:lnTo>
                    <a:pt x="3792441" y="52640"/>
                  </a:lnTo>
                  <a:lnTo>
                    <a:pt x="3709997" y="73752"/>
                  </a:lnTo>
                  <a:lnTo>
                    <a:pt x="3627552" y="97047"/>
                  </a:lnTo>
                  <a:lnTo>
                    <a:pt x="3545108" y="122132"/>
                  </a:lnTo>
                  <a:lnTo>
                    <a:pt x="3462663" y="148692"/>
                  </a:lnTo>
                  <a:lnTo>
                    <a:pt x="3380219" y="176488"/>
                  </a:lnTo>
                  <a:lnTo>
                    <a:pt x="3297775" y="205342"/>
                  </a:lnTo>
                  <a:lnTo>
                    <a:pt x="3215330" y="235121"/>
                  </a:lnTo>
                  <a:lnTo>
                    <a:pt x="3132886" y="265736"/>
                  </a:lnTo>
                  <a:lnTo>
                    <a:pt x="3050441" y="297131"/>
                  </a:lnTo>
                  <a:lnTo>
                    <a:pt x="2967997" y="329277"/>
                  </a:lnTo>
                  <a:lnTo>
                    <a:pt x="2885553" y="362171"/>
                  </a:lnTo>
                  <a:lnTo>
                    <a:pt x="2803108" y="395828"/>
                  </a:lnTo>
                  <a:lnTo>
                    <a:pt x="2720664" y="430286"/>
                  </a:lnTo>
                  <a:lnTo>
                    <a:pt x="2638220" y="465594"/>
                  </a:lnTo>
                  <a:lnTo>
                    <a:pt x="2555775" y="501810"/>
                  </a:lnTo>
                  <a:lnTo>
                    <a:pt x="2473331" y="538992"/>
                  </a:lnTo>
                  <a:lnTo>
                    <a:pt x="2390886" y="577188"/>
                  </a:lnTo>
                  <a:lnTo>
                    <a:pt x="2308442" y="616422"/>
                  </a:lnTo>
                  <a:lnTo>
                    <a:pt x="2225998" y="656692"/>
                  </a:lnTo>
                  <a:lnTo>
                    <a:pt x="2143553" y="697964"/>
                  </a:lnTo>
                  <a:lnTo>
                    <a:pt x="2061109" y="740180"/>
                  </a:lnTo>
                  <a:lnTo>
                    <a:pt x="1978665" y="783264"/>
                  </a:lnTo>
                  <a:lnTo>
                    <a:pt x="1896220" y="827132"/>
                  </a:lnTo>
                  <a:lnTo>
                    <a:pt x="1813776" y="871702"/>
                  </a:lnTo>
                  <a:lnTo>
                    <a:pt x="1731331" y="916897"/>
                  </a:lnTo>
                  <a:lnTo>
                    <a:pt x="1648887" y="962652"/>
                  </a:lnTo>
                  <a:lnTo>
                    <a:pt x="1566443" y="1008908"/>
                  </a:lnTo>
                  <a:lnTo>
                    <a:pt x="1483998" y="1055617"/>
                  </a:lnTo>
                  <a:lnTo>
                    <a:pt x="1401554" y="1102741"/>
                  </a:lnTo>
                  <a:lnTo>
                    <a:pt x="1319110" y="1150247"/>
                  </a:lnTo>
                  <a:lnTo>
                    <a:pt x="1236665" y="1198110"/>
                  </a:lnTo>
                  <a:lnTo>
                    <a:pt x="1154221" y="1246307"/>
                  </a:lnTo>
                  <a:lnTo>
                    <a:pt x="1071776" y="1294823"/>
                  </a:lnTo>
                  <a:lnTo>
                    <a:pt x="989332" y="1343645"/>
                  </a:lnTo>
                  <a:lnTo>
                    <a:pt x="906888" y="1392761"/>
                  </a:lnTo>
                  <a:lnTo>
                    <a:pt x="824443" y="1442166"/>
                  </a:lnTo>
                  <a:lnTo>
                    <a:pt x="741999" y="1491852"/>
                  </a:lnTo>
                  <a:lnTo>
                    <a:pt x="659555" y="1541816"/>
                  </a:lnTo>
                  <a:lnTo>
                    <a:pt x="577110" y="1592057"/>
                  </a:lnTo>
                  <a:lnTo>
                    <a:pt x="494666" y="1642573"/>
                  </a:lnTo>
                  <a:lnTo>
                    <a:pt x="412221" y="1693365"/>
                  </a:lnTo>
                  <a:lnTo>
                    <a:pt x="329777" y="1744434"/>
                  </a:lnTo>
                  <a:lnTo>
                    <a:pt x="247333" y="1795785"/>
                  </a:lnTo>
                  <a:lnTo>
                    <a:pt x="164888" y="1847420"/>
                  </a:lnTo>
                  <a:lnTo>
                    <a:pt x="82444" y="1899346"/>
                  </a:lnTo>
                  <a:lnTo>
                    <a:pt x="0" y="1951568"/>
                  </a:lnTo>
                  <a:lnTo>
                    <a:pt x="0" y="19515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3442674"/>
              <a:ext cx="4864218" cy="2661422"/>
            </a:xfrm>
            <a:custGeom>
              <a:avLst/>
              <a:pathLst>
                <a:path w="4864218" h="2661422">
                  <a:moveTo>
                    <a:pt x="0" y="1437561"/>
                  </a:move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2188822"/>
                  </a:lnTo>
                  <a:lnTo>
                    <a:pt x="4781773" y="1703445"/>
                  </a:lnTo>
                  <a:lnTo>
                    <a:pt x="4699329" y="1476388"/>
                  </a:lnTo>
                  <a:lnTo>
                    <a:pt x="4616885" y="1331084"/>
                  </a:lnTo>
                  <a:lnTo>
                    <a:pt x="4534440" y="1226431"/>
                  </a:lnTo>
                  <a:lnTo>
                    <a:pt x="4451996" y="1146141"/>
                  </a:lnTo>
                  <a:lnTo>
                    <a:pt x="4369552" y="1082093"/>
                  </a:lnTo>
                  <a:lnTo>
                    <a:pt x="4287107" y="1029673"/>
                  </a:lnTo>
                  <a:lnTo>
                    <a:pt x="4204663" y="986026"/>
                  </a:lnTo>
                  <a:lnTo>
                    <a:pt x="4122218" y="949277"/>
                  </a:lnTo>
                  <a:lnTo>
                    <a:pt x="4039774" y="918145"/>
                  </a:lnTo>
                  <a:lnTo>
                    <a:pt x="3957330" y="891723"/>
                  </a:lnTo>
                  <a:lnTo>
                    <a:pt x="3874885" y="869354"/>
                  </a:lnTo>
                  <a:lnTo>
                    <a:pt x="3792441" y="850553"/>
                  </a:lnTo>
                  <a:lnTo>
                    <a:pt x="3709997" y="834960"/>
                  </a:lnTo>
                  <a:lnTo>
                    <a:pt x="3627552" y="822300"/>
                  </a:lnTo>
                  <a:lnTo>
                    <a:pt x="3545108" y="812366"/>
                  </a:lnTo>
                  <a:lnTo>
                    <a:pt x="3462663" y="805001"/>
                  </a:lnTo>
                  <a:lnTo>
                    <a:pt x="3380219" y="800089"/>
                  </a:lnTo>
                  <a:lnTo>
                    <a:pt x="3297775" y="797548"/>
                  </a:lnTo>
                  <a:lnTo>
                    <a:pt x="3215330" y="797326"/>
                  </a:lnTo>
                  <a:lnTo>
                    <a:pt x="3132886" y="799399"/>
                  </a:lnTo>
                  <a:lnTo>
                    <a:pt x="3050441" y="803770"/>
                  </a:lnTo>
                  <a:lnTo>
                    <a:pt x="2967997" y="810469"/>
                  </a:lnTo>
                  <a:lnTo>
                    <a:pt x="2885553" y="819554"/>
                  </a:lnTo>
                  <a:lnTo>
                    <a:pt x="2803108" y="831108"/>
                  </a:lnTo>
                  <a:lnTo>
                    <a:pt x="2720664" y="845242"/>
                  </a:lnTo>
                  <a:lnTo>
                    <a:pt x="2638220" y="862077"/>
                  </a:lnTo>
                  <a:lnTo>
                    <a:pt x="2555775" y="881740"/>
                  </a:lnTo>
                  <a:lnTo>
                    <a:pt x="2473331" y="904337"/>
                  </a:lnTo>
                  <a:lnTo>
                    <a:pt x="2390886" y="929937"/>
                  </a:lnTo>
                  <a:lnTo>
                    <a:pt x="2308442" y="958551"/>
                  </a:lnTo>
                  <a:lnTo>
                    <a:pt x="2225998" y="990125"/>
                  </a:lnTo>
                  <a:lnTo>
                    <a:pt x="2143553" y="1024548"/>
                  </a:lnTo>
                  <a:lnTo>
                    <a:pt x="2061109" y="1061668"/>
                  </a:lnTo>
                  <a:lnTo>
                    <a:pt x="1978665" y="1101317"/>
                  </a:lnTo>
                  <a:lnTo>
                    <a:pt x="1896220" y="1143328"/>
                  </a:lnTo>
                  <a:lnTo>
                    <a:pt x="1813776" y="1187551"/>
                  </a:lnTo>
                  <a:lnTo>
                    <a:pt x="1731331" y="1233862"/>
                  </a:lnTo>
                  <a:lnTo>
                    <a:pt x="1648887" y="1282166"/>
                  </a:lnTo>
                  <a:lnTo>
                    <a:pt x="1566443" y="1332398"/>
                  </a:lnTo>
                  <a:lnTo>
                    <a:pt x="1483998" y="1384522"/>
                  </a:lnTo>
                  <a:lnTo>
                    <a:pt x="1401554" y="1438532"/>
                  </a:lnTo>
                  <a:lnTo>
                    <a:pt x="1319110" y="1494451"/>
                  </a:lnTo>
                  <a:lnTo>
                    <a:pt x="1236665" y="1552331"/>
                  </a:lnTo>
                  <a:lnTo>
                    <a:pt x="1154221" y="1612254"/>
                  </a:lnTo>
                  <a:lnTo>
                    <a:pt x="1071776" y="1674337"/>
                  </a:lnTo>
                  <a:lnTo>
                    <a:pt x="989332" y="1738739"/>
                  </a:lnTo>
                  <a:lnTo>
                    <a:pt x="906888" y="1805661"/>
                  </a:lnTo>
                  <a:lnTo>
                    <a:pt x="824443" y="1875366"/>
                  </a:lnTo>
                  <a:lnTo>
                    <a:pt x="741999" y="1948190"/>
                  </a:lnTo>
                  <a:lnTo>
                    <a:pt x="659555" y="2024562"/>
                  </a:lnTo>
                  <a:lnTo>
                    <a:pt x="577110" y="2105045"/>
                  </a:lnTo>
                  <a:lnTo>
                    <a:pt x="494666" y="2190378"/>
                  </a:lnTo>
                  <a:lnTo>
                    <a:pt x="412221" y="2281559"/>
                  </a:lnTo>
                  <a:lnTo>
                    <a:pt x="329777" y="2379976"/>
                  </a:lnTo>
                  <a:lnTo>
                    <a:pt x="247333" y="2487623"/>
                  </a:lnTo>
                  <a:lnTo>
                    <a:pt x="164888" y="2607515"/>
                  </a:lnTo>
                  <a:lnTo>
                    <a:pt x="82444" y="2661422"/>
                  </a:lnTo>
                  <a:lnTo>
                    <a:pt x="0" y="2661422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65646" y="3442674"/>
              <a:ext cx="4864218" cy="1437561"/>
            </a:xfrm>
            <a:custGeom>
              <a:avLst/>
              <a:pathLst>
                <a:path w="4864218" h="1437561">
                  <a:moveTo>
                    <a:pt x="0" y="1437561"/>
                  </a:moveTo>
                  <a:lnTo>
                    <a:pt x="0" y="1437561"/>
                  </a:ln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240001"/>
              <a:ext cx="4864218" cy="1864096"/>
            </a:xfrm>
            <a:custGeom>
              <a:avLst/>
              <a:pathLst>
                <a:path w="4864218" h="1864096">
                  <a:moveTo>
                    <a:pt x="4864218" y="1391495"/>
                  </a:moveTo>
                  <a:lnTo>
                    <a:pt x="4864218" y="1391495"/>
                  </a:lnTo>
                  <a:lnTo>
                    <a:pt x="4781773" y="906118"/>
                  </a:lnTo>
                  <a:lnTo>
                    <a:pt x="4699329" y="679062"/>
                  </a:lnTo>
                  <a:lnTo>
                    <a:pt x="4616885" y="533757"/>
                  </a:lnTo>
                  <a:lnTo>
                    <a:pt x="4534440" y="429105"/>
                  </a:lnTo>
                  <a:lnTo>
                    <a:pt x="4451996" y="348814"/>
                  </a:lnTo>
                  <a:lnTo>
                    <a:pt x="4369552" y="284766"/>
                  </a:lnTo>
                  <a:lnTo>
                    <a:pt x="4287107" y="232346"/>
                  </a:lnTo>
                  <a:lnTo>
                    <a:pt x="4204663" y="188699"/>
                  </a:lnTo>
                  <a:lnTo>
                    <a:pt x="4122218" y="151951"/>
                  </a:lnTo>
                  <a:lnTo>
                    <a:pt x="4039774" y="120819"/>
                  </a:lnTo>
                  <a:lnTo>
                    <a:pt x="3957330" y="94396"/>
                  </a:lnTo>
                  <a:lnTo>
                    <a:pt x="3874885" y="72027"/>
                  </a:lnTo>
                  <a:lnTo>
                    <a:pt x="3792441" y="53227"/>
                  </a:lnTo>
                  <a:lnTo>
                    <a:pt x="3709997" y="37634"/>
                  </a:lnTo>
                  <a:lnTo>
                    <a:pt x="3627552" y="24973"/>
                  </a:lnTo>
                  <a:lnTo>
                    <a:pt x="3545108" y="15039"/>
                  </a:lnTo>
                  <a:lnTo>
                    <a:pt x="3462663" y="7674"/>
                  </a:lnTo>
                  <a:lnTo>
                    <a:pt x="3380219" y="2762"/>
                  </a:lnTo>
                  <a:lnTo>
                    <a:pt x="3297775" y="221"/>
                  </a:lnTo>
                  <a:lnTo>
                    <a:pt x="3215330" y="0"/>
                  </a:lnTo>
                  <a:lnTo>
                    <a:pt x="3132886" y="2073"/>
                  </a:lnTo>
                  <a:lnTo>
                    <a:pt x="3050441" y="6444"/>
                  </a:lnTo>
                  <a:lnTo>
                    <a:pt x="2967997" y="13142"/>
                  </a:lnTo>
                  <a:lnTo>
                    <a:pt x="2885553" y="22227"/>
                  </a:lnTo>
                  <a:lnTo>
                    <a:pt x="2803108" y="33782"/>
                  </a:lnTo>
                  <a:lnTo>
                    <a:pt x="2720664" y="47915"/>
                  </a:lnTo>
                  <a:lnTo>
                    <a:pt x="2638220" y="64750"/>
                  </a:lnTo>
                  <a:lnTo>
                    <a:pt x="2555775" y="84413"/>
                  </a:lnTo>
                  <a:lnTo>
                    <a:pt x="2473331" y="107010"/>
                  </a:lnTo>
                  <a:lnTo>
                    <a:pt x="2390886" y="132611"/>
                  </a:lnTo>
                  <a:lnTo>
                    <a:pt x="2308442" y="161225"/>
                  </a:lnTo>
                  <a:lnTo>
                    <a:pt x="2225998" y="192798"/>
                  </a:lnTo>
                  <a:lnTo>
                    <a:pt x="2143553" y="227221"/>
                  </a:lnTo>
                  <a:lnTo>
                    <a:pt x="2061109" y="264341"/>
                  </a:lnTo>
                  <a:lnTo>
                    <a:pt x="1978665" y="303990"/>
                  </a:lnTo>
                  <a:lnTo>
                    <a:pt x="1896220" y="346001"/>
                  </a:lnTo>
                  <a:lnTo>
                    <a:pt x="1813776" y="390224"/>
                  </a:lnTo>
                  <a:lnTo>
                    <a:pt x="1731331" y="436535"/>
                  </a:lnTo>
                  <a:lnTo>
                    <a:pt x="1648887" y="484839"/>
                  </a:lnTo>
                  <a:lnTo>
                    <a:pt x="1566443" y="535071"/>
                  </a:lnTo>
                  <a:lnTo>
                    <a:pt x="1483998" y="587195"/>
                  </a:lnTo>
                  <a:lnTo>
                    <a:pt x="1401554" y="641206"/>
                  </a:lnTo>
                  <a:lnTo>
                    <a:pt x="1319110" y="697125"/>
                  </a:lnTo>
                  <a:lnTo>
                    <a:pt x="1236665" y="755004"/>
                  </a:lnTo>
                  <a:lnTo>
                    <a:pt x="1154221" y="814927"/>
                  </a:lnTo>
                  <a:lnTo>
                    <a:pt x="1071776" y="877011"/>
                  </a:lnTo>
                  <a:lnTo>
                    <a:pt x="989332" y="941412"/>
                  </a:lnTo>
                  <a:lnTo>
                    <a:pt x="906888" y="1008334"/>
                  </a:lnTo>
                  <a:lnTo>
                    <a:pt x="824443" y="1078040"/>
                  </a:lnTo>
                  <a:lnTo>
                    <a:pt x="741999" y="1150863"/>
                  </a:lnTo>
                  <a:lnTo>
                    <a:pt x="659555" y="1227236"/>
                  </a:lnTo>
                  <a:lnTo>
                    <a:pt x="577110" y="1307718"/>
                  </a:lnTo>
                  <a:lnTo>
                    <a:pt x="494666" y="1393051"/>
                  </a:lnTo>
                  <a:lnTo>
                    <a:pt x="412221" y="1484232"/>
                  </a:lnTo>
                  <a:lnTo>
                    <a:pt x="329777" y="1582649"/>
                  </a:lnTo>
                  <a:lnTo>
                    <a:pt x="247333" y="1690296"/>
                  </a:lnTo>
                  <a:lnTo>
                    <a:pt x="164888" y="1810188"/>
                  </a:lnTo>
                  <a:lnTo>
                    <a:pt x="82444" y="1864096"/>
                  </a:lnTo>
                  <a:lnTo>
                    <a:pt x="82444" y="1864096"/>
                  </a:lnTo>
                  <a:lnTo>
                    <a:pt x="0" y="1864096"/>
                  </a:lnTo>
                  <a:lnTo>
                    <a:pt x="0" y="18640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3447339"/>
                  </a:lnTo>
                  <a:lnTo>
                    <a:pt x="4781773" y="3447339"/>
                  </a:lnTo>
                  <a:lnTo>
                    <a:pt x="4699329" y="3447339"/>
                  </a:lnTo>
                  <a:lnTo>
                    <a:pt x="4616885" y="3447339"/>
                  </a:lnTo>
                  <a:lnTo>
                    <a:pt x="4534440" y="3447339"/>
                  </a:lnTo>
                  <a:lnTo>
                    <a:pt x="4451996" y="3447339"/>
                  </a:lnTo>
                  <a:lnTo>
                    <a:pt x="4369552" y="3447339"/>
                  </a:lnTo>
                  <a:lnTo>
                    <a:pt x="4287107" y="3447339"/>
                  </a:lnTo>
                  <a:lnTo>
                    <a:pt x="4204663" y="3447339"/>
                  </a:lnTo>
                  <a:lnTo>
                    <a:pt x="4122218" y="3447339"/>
                  </a:lnTo>
                  <a:lnTo>
                    <a:pt x="4039774" y="3447339"/>
                  </a:lnTo>
                  <a:lnTo>
                    <a:pt x="3957330" y="3447339"/>
                  </a:lnTo>
                  <a:lnTo>
                    <a:pt x="3874885" y="3447339"/>
                  </a:lnTo>
                  <a:lnTo>
                    <a:pt x="3792441" y="3447339"/>
                  </a:lnTo>
                  <a:lnTo>
                    <a:pt x="3709997" y="3447339"/>
                  </a:lnTo>
                  <a:lnTo>
                    <a:pt x="3627552" y="3447339"/>
                  </a:lnTo>
                  <a:lnTo>
                    <a:pt x="3545108" y="3447339"/>
                  </a:lnTo>
                  <a:lnTo>
                    <a:pt x="3462663" y="3447339"/>
                  </a:lnTo>
                  <a:lnTo>
                    <a:pt x="3380219" y="3447339"/>
                  </a:lnTo>
                  <a:lnTo>
                    <a:pt x="3297775" y="3447339"/>
                  </a:lnTo>
                  <a:lnTo>
                    <a:pt x="3215330" y="3447339"/>
                  </a:lnTo>
                  <a:lnTo>
                    <a:pt x="3132886" y="3447339"/>
                  </a:lnTo>
                  <a:lnTo>
                    <a:pt x="3050441" y="3447339"/>
                  </a:lnTo>
                  <a:lnTo>
                    <a:pt x="2967997" y="3447339"/>
                  </a:lnTo>
                  <a:lnTo>
                    <a:pt x="2885553" y="3447339"/>
                  </a:lnTo>
                  <a:lnTo>
                    <a:pt x="2803108" y="3447339"/>
                  </a:lnTo>
                  <a:lnTo>
                    <a:pt x="2720664" y="3447339"/>
                  </a:lnTo>
                  <a:lnTo>
                    <a:pt x="2638220" y="3447339"/>
                  </a:lnTo>
                  <a:lnTo>
                    <a:pt x="2555775" y="3447339"/>
                  </a:lnTo>
                  <a:lnTo>
                    <a:pt x="2473331" y="3447339"/>
                  </a:lnTo>
                  <a:lnTo>
                    <a:pt x="2390886" y="3447339"/>
                  </a:lnTo>
                  <a:lnTo>
                    <a:pt x="2308442" y="3447339"/>
                  </a:lnTo>
                  <a:lnTo>
                    <a:pt x="2225998" y="3447339"/>
                  </a:lnTo>
                  <a:lnTo>
                    <a:pt x="2143553" y="3447339"/>
                  </a:lnTo>
                  <a:lnTo>
                    <a:pt x="2061109" y="3447339"/>
                  </a:lnTo>
                  <a:lnTo>
                    <a:pt x="1978665" y="3447339"/>
                  </a:lnTo>
                  <a:lnTo>
                    <a:pt x="1896220" y="3447339"/>
                  </a:lnTo>
                  <a:lnTo>
                    <a:pt x="1813776" y="3447339"/>
                  </a:lnTo>
                  <a:lnTo>
                    <a:pt x="1731331" y="3447339"/>
                  </a:lnTo>
                  <a:lnTo>
                    <a:pt x="1648887" y="3447339"/>
                  </a:lnTo>
                  <a:lnTo>
                    <a:pt x="1566443" y="3447339"/>
                  </a:lnTo>
                  <a:lnTo>
                    <a:pt x="1483998" y="3447339"/>
                  </a:lnTo>
                  <a:lnTo>
                    <a:pt x="1401554" y="3447339"/>
                  </a:lnTo>
                  <a:lnTo>
                    <a:pt x="1319110" y="3447339"/>
                  </a:lnTo>
                  <a:lnTo>
                    <a:pt x="1236665" y="3447339"/>
                  </a:lnTo>
                  <a:lnTo>
                    <a:pt x="1154221" y="3447339"/>
                  </a:lnTo>
                  <a:lnTo>
                    <a:pt x="1071776" y="3447339"/>
                  </a:lnTo>
                  <a:lnTo>
                    <a:pt x="989332" y="3447339"/>
                  </a:lnTo>
                  <a:lnTo>
                    <a:pt x="906888" y="3447339"/>
                  </a:lnTo>
                  <a:lnTo>
                    <a:pt x="824443" y="3447339"/>
                  </a:lnTo>
                  <a:lnTo>
                    <a:pt x="741999" y="3447339"/>
                  </a:lnTo>
                  <a:lnTo>
                    <a:pt x="659555" y="3447339"/>
                  </a:lnTo>
                  <a:lnTo>
                    <a:pt x="577110" y="3447339"/>
                  </a:lnTo>
                  <a:lnTo>
                    <a:pt x="494666" y="3447339"/>
                  </a:lnTo>
                  <a:lnTo>
                    <a:pt x="412221" y="3447339"/>
                  </a:lnTo>
                  <a:lnTo>
                    <a:pt x="329777" y="3447339"/>
                  </a:lnTo>
                  <a:lnTo>
                    <a:pt x="247333" y="3447339"/>
                  </a:lnTo>
                  <a:lnTo>
                    <a:pt x="164888" y="3447339"/>
                  </a:lnTo>
                  <a:lnTo>
                    <a:pt x="82444" y="3447339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0" y="3447339"/>
                  </a:ln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4864218" y="0"/>
                  </a:moveTo>
                  <a:lnTo>
                    <a:pt x="4864218" y="0"/>
                  </a:lnTo>
                  <a:lnTo>
                    <a:pt x="4781773" y="0"/>
                  </a:lnTo>
                  <a:lnTo>
                    <a:pt x="4699329" y="0"/>
                  </a:lnTo>
                  <a:lnTo>
                    <a:pt x="4616885" y="0"/>
                  </a:lnTo>
                  <a:lnTo>
                    <a:pt x="4534440" y="0"/>
                  </a:lnTo>
                  <a:lnTo>
                    <a:pt x="4451996" y="0"/>
                  </a:lnTo>
                  <a:lnTo>
                    <a:pt x="4369552" y="0"/>
                  </a:lnTo>
                  <a:lnTo>
                    <a:pt x="4287107" y="0"/>
                  </a:lnTo>
                  <a:lnTo>
                    <a:pt x="4204663" y="0"/>
                  </a:lnTo>
                  <a:lnTo>
                    <a:pt x="4122218" y="0"/>
                  </a:lnTo>
                  <a:lnTo>
                    <a:pt x="4039774" y="0"/>
                  </a:lnTo>
                  <a:lnTo>
                    <a:pt x="3957330" y="0"/>
                  </a:lnTo>
                  <a:lnTo>
                    <a:pt x="3874885" y="0"/>
                  </a:lnTo>
                  <a:lnTo>
                    <a:pt x="3792441" y="0"/>
                  </a:lnTo>
                  <a:lnTo>
                    <a:pt x="3709997" y="0"/>
                  </a:lnTo>
                  <a:lnTo>
                    <a:pt x="3627552" y="0"/>
                  </a:lnTo>
                  <a:lnTo>
                    <a:pt x="3545108" y="0"/>
                  </a:lnTo>
                  <a:lnTo>
                    <a:pt x="3462663" y="0"/>
                  </a:lnTo>
                  <a:lnTo>
                    <a:pt x="3380219" y="0"/>
                  </a:lnTo>
                  <a:lnTo>
                    <a:pt x="3297775" y="0"/>
                  </a:lnTo>
                  <a:lnTo>
                    <a:pt x="3215330" y="0"/>
                  </a:lnTo>
                  <a:lnTo>
                    <a:pt x="3132886" y="0"/>
                  </a:lnTo>
                  <a:lnTo>
                    <a:pt x="3050441" y="0"/>
                  </a:lnTo>
                  <a:lnTo>
                    <a:pt x="2967997" y="0"/>
                  </a:lnTo>
                  <a:lnTo>
                    <a:pt x="2885553" y="0"/>
                  </a:lnTo>
                  <a:lnTo>
                    <a:pt x="2803108" y="0"/>
                  </a:lnTo>
                  <a:lnTo>
                    <a:pt x="2720664" y="0"/>
                  </a:lnTo>
                  <a:lnTo>
                    <a:pt x="2638220" y="0"/>
                  </a:lnTo>
                  <a:lnTo>
                    <a:pt x="2555775" y="0"/>
                  </a:lnTo>
                  <a:lnTo>
                    <a:pt x="2473331" y="0"/>
                  </a:lnTo>
                  <a:lnTo>
                    <a:pt x="2390886" y="0"/>
                  </a:lnTo>
                  <a:lnTo>
                    <a:pt x="2308442" y="0"/>
                  </a:lnTo>
                  <a:lnTo>
                    <a:pt x="2225998" y="0"/>
                  </a:lnTo>
                  <a:lnTo>
                    <a:pt x="2143553" y="0"/>
                  </a:lnTo>
                  <a:lnTo>
                    <a:pt x="2061109" y="0"/>
                  </a:lnTo>
                  <a:lnTo>
                    <a:pt x="1978665" y="0"/>
                  </a:lnTo>
                  <a:lnTo>
                    <a:pt x="1896220" y="0"/>
                  </a:lnTo>
                  <a:lnTo>
                    <a:pt x="1813776" y="0"/>
                  </a:lnTo>
                  <a:lnTo>
                    <a:pt x="1731331" y="0"/>
                  </a:lnTo>
                  <a:lnTo>
                    <a:pt x="1648887" y="0"/>
                  </a:lnTo>
                  <a:lnTo>
                    <a:pt x="1566443" y="0"/>
                  </a:lnTo>
                  <a:lnTo>
                    <a:pt x="1483998" y="0"/>
                  </a:lnTo>
                  <a:lnTo>
                    <a:pt x="1401554" y="0"/>
                  </a:lnTo>
                  <a:lnTo>
                    <a:pt x="1319110" y="0"/>
                  </a:lnTo>
                  <a:lnTo>
                    <a:pt x="1236665" y="0"/>
                  </a:lnTo>
                  <a:lnTo>
                    <a:pt x="1154221" y="0"/>
                  </a:lnTo>
                  <a:lnTo>
                    <a:pt x="1071776" y="0"/>
                  </a:lnTo>
                  <a:lnTo>
                    <a:pt x="989332" y="0"/>
                  </a:lnTo>
                  <a:lnTo>
                    <a:pt x="906888" y="0"/>
                  </a:lnTo>
                  <a:lnTo>
                    <a:pt x="824443" y="0"/>
                  </a:lnTo>
                  <a:lnTo>
                    <a:pt x="741999" y="0"/>
                  </a:lnTo>
                  <a:lnTo>
                    <a:pt x="659555" y="0"/>
                  </a:lnTo>
                  <a:lnTo>
                    <a:pt x="577110" y="0"/>
                  </a:lnTo>
                  <a:lnTo>
                    <a:pt x="494666" y="0"/>
                  </a:lnTo>
                  <a:lnTo>
                    <a:pt x="412221" y="0"/>
                  </a:lnTo>
                  <a:lnTo>
                    <a:pt x="329777" y="0"/>
                  </a:lnTo>
                  <a:lnTo>
                    <a:pt x="247333" y="0"/>
                  </a:lnTo>
                  <a:lnTo>
                    <a:pt x="164888" y="0"/>
                  </a:lnTo>
                  <a:lnTo>
                    <a:pt x="8244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65646" y="1576003"/>
              <a:ext cx="4864218" cy="2926684"/>
            </a:xfrm>
            <a:custGeom>
              <a:avLst/>
              <a:pathLst>
                <a:path w="4864218" h="2926684">
                  <a:moveTo>
                    <a:pt x="0" y="2528756"/>
                  </a:move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431335"/>
                  </a:lnTo>
                  <a:lnTo>
                    <a:pt x="4781773" y="468546"/>
                  </a:lnTo>
                  <a:lnTo>
                    <a:pt x="4699329" y="505703"/>
                  </a:lnTo>
                  <a:lnTo>
                    <a:pt x="4616885" y="542803"/>
                  </a:lnTo>
                  <a:lnTo>
                    <a:pt x="4534440" y="579845"/>
                  </a:lnTo>
                  <a:lnTo>
                    <a:pt x="4451996" y="616826"/>
                  </a:lnTo>
                  <a:lnTo>
                    <a:pt x="4369552" y="653744"/>
                  </a:lnTo>
                  <a:lnTo>
                    <a:pt x="4287107" y="690598"/>
                  </a:lnTo>
                  <a:lnTo>
                    <a:pt x="4204663" y="727389"/>
                  </a:lnTo>
                  <a:lnTo>
                    <a:pt x="4122218" y="764116"/>
                  </a:lnTo>
                  <a:lnTo>
                    <a:pt x="4039774" y="800780"/>
                  </a:lnTo>
                  <a:lnTo>
                    <a:pt x="3957330" y="837386"/>
                  </a:lnTo>
                  <a:lnTo>
                    <a:pt x="3874885" y="873936"/>
                  </a:lnTo>
                  <a:lnTo>
                    <a:pt x="3792441" y="910438"/>
                  </a:lnTo>
                  <a:lnTo>
                    <a:pt x="3709997" y="946898"/>
                  </a:lnTo>
                  <a:lnTo>
                    <a:pt x="3627552" y="983328"/>
                  </a:lnTo>
                  <a:lnTo>
                    <a:pt x="3545108" y="1019741"/>
                  </a:lnTo>
                  <a:lnTo>
                    <a:pt x="3462663" y="1056153"/>
                  </a:lnTo>
                  <a:lnTo>
                    <a:pt x="3380219" y="1092584"/>
                  </a:lnTo>
                  <a:lnTo>
                    <a:pt x="3297775" y="1129058"/>
                  </a:lnTo>
                  <a:lnTo>
                    <a:pt x="3215330" y="1165605"/>
                  </a:lnTo>
                  <a:lnTo>
                    <a:pt x="3132886" y="1202260"/>
                  </a:lnTo>
                  <a:lnTo>
                    <a:pt x="3050441" y="1239064"/>
                  </a:lnTo>
                  <a:lnTo>
                    <a:pt x="2967997" y="1276067"/>
                  </a:lnTo>
                  <a:lnTo>
                    <a:pt x="2885553" y="1313326"/>
                  </a:lnTo>
                  <a:lnTo>
                    <a:pt x="2803108" y="1350908"/>
                  </a:lnTo>
                  <a:lnTo>
                    <a:pt x="2720664" y="1388891"/>
                  </a:lnTo>
                  <a:lnTo>
                    <a:pt x="2638220" y="1427357"/>
                  </a:lnTo>
                  <a:lnTo>
                    <a:pt x="2555775" y="1466393"/>
                  </a:lnTo>
                  <a:lnTo>
                    <a:pt x="2473331" y="1506084"/>
                  </a:lnTo>
                  <a:lnTo>
                    <a:pt x="2390886" y="1546504"/>
                  </a:lnTo>
                  <a:lnTo>
                    <a:pt x="2308442" y="1587703"/>
                  </a:lnTo>
                  <a:lnTo>
                    <a:pt x="2225998" y="1629704"/>
                  </a:lnTo>
                  <a:lnTo>
                    <a:pt x="2143553" y="1672500"/>
                  </a:lnTo>
                  <a:lnTo>
                    <a:pt x="2061109" y="1716052"/>
                  </a:lnTo>
                  <a:lnTo>
                    <a:pt x="1978665" y="1760304"/>
                  </a:lnTo>
                  <a:lnTo>
                    <a:pt x="1896220" y="1805188"/>
                  </a:lnTo>
                  <a:lnTo>
                    <a:pt x="1813776" y="1850634"/>
                  </a:lnTo>
                  <a:lnTo>
                    <a:pt x="1731331" y="1896578"/>
                  </a:lnTo>
                  <a:lnTo>
                    <a:pt x="1648887" y="1942961"/>
                  </a:lnTo>
                  <a:lnTo>
                    <a:pt x="1566443" y="1989734"/>
                  </a:lnTo>
                  <a:lnTo>
                    <a:pt x="1483998" y="2036855"/>
                  </a:lnTo>
                  <a:lnTo>
                    <a:pt x="1401554" y="2084291"/>
                  </a:lnTo>
                  <a:lnTo>
                    <a:pt x="1319110" y="2132015"/>
                  </a:lnTo>
                  <a:lnTo>
                    <a:pt x="1236665" y="2180007"/>
                  </a:lnTo>
                  <a:lnTo>
                    <a:pt x="1154221" y="2228249"/>
                  </a:lnTo>
                  <a:lnTo>
                    <a:pt x="1071776" y="2276728"/>
                  </a:lnTo>
                  <a:lnTo>
                    <a:pt x="989332" y="2325436"/>
                  </a:lnTo>
                  <a:lnTo>
                    <a:pt x="906888" y="2374365"/>
                  </a:lnTo>
                  <a:lnTo>
                    <a:pt x="824443" y="2423510"/>
                  </a:lnTo>
                  <a:lnTo>
                    <a:pt x="741999" y="2472867"/>
                  </a:lnTo>
                  <a:lnTo>
                    <a:pt x="659555" y="2522435"/>
                  </a:lnTo>
                  <a:lnTo>
                    <a:pt x="577110" y="2572213"/>
                  </a:lnTo>
                  <a:lnTo>
                    <a:pt x="494666" y="2622201"/>
                  </a:lnTo>
                  <a:lnTo>
                    <a:pt x="412221" y="2672401"/>
                  </a:lnTo>
                  <a:lnTo>
                    <a:pt x="329777" y="2722814"/>
                  </a:lnTo>
                  <a:lnTo>
                    <a:pt x="247333" y="2773445"/>
                  </a:lnTo>
                  <a:lnTo>
                    <a:pt x="164888" y="2824298"/>
                  </a:lnTo>
                  <a:lnTo>
                    <a:pt x="82444" y="2875375"/>
                  </a:lnTo>
                  <a:lnTo>
                    <a:pt x="0" y="2926684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65646" y="1576003"/>
              <a:ext cx="4864218" cy="2528756"/>
            </a:xfrm>
            <a:custGeom>
              <a:avLst/>
              <a:pathLst>
                <a:path w="4864218" h="2528756">
                  <a:moveTo>
                    <a:pt x="0" y="2528756"/>
                  </a:moveTo>
                  <a:lnTo>
                    <a:pt x="0" y="2528756"/>
                  </a:ln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65646" y="2007339"/>
              <a:ext cx="4864218" cy="2495349"/>
            </a:xfrm>
            <a:custGeom>
              <a:avLst/>
              <a:pathLst>
                <a:path w="4864218" h="2495349">
                  <a:moveTo>
                    <a:pt x="4864218" y="0"/>
                  </a:moveTo>
                  <a:lnTo>
                    <a:pt x="4864218" y="0"/>
                  </a:lnTo>
                  <a:lnTo>
                    <a:pt x="4781773" y="37210"/>
                  </a:lnTo>
                  <a:lnTo>
                    <a:pt x="4699329" y="74367"/>
                  </a:lnTo>
                  <a:lnTo>
                    <a:pt x="4616885" y="111468"/>
                  </a:lnTo>
                  <a:lnTo>
                    <a:pt x="4534440" y="148509"/>
                  </a:lnTo>
                  <a:lnTo>
                    <a:pt x="4451996" y="185490"/>
                  </a:lnTo>
                  <a:lnTo>
                    <a:pt x="4369552" y="222408"/>
                  </a:lnTo>
                  <a:lnTo>
                    <a:pt x="4287107" y="259263"/>
                  </a:lnTo>
                  <a:lnTo>
                    <a:pt x="4204663" y="296053"/>
                  </a:lnTo>
                  <a:lnTo>
                    <a:pt x="4122218" y="332780"/>
                  </a:lnTo>
                  <a:lnTo>
                    <a:pt x="4039774" y="369445"/>
                  </a:lnTo>
                  <a:lnTo>
                    <a:pt x="3957330" y="406050"/>
                  </a:lnTo>
                  <a:lnTo>
                    <a:pt x="3874885" y="442601"/>
                  </a:lnTo>
                  <a:lnTo>
                    <a:pt x="3792441" y="479102"/>
                  </a:lnTo>
                  <a:lnTo>
                    <a:pt x="3709997" y="515563"/>
                  </a:lnTo>
                  <a:lnTo>
                    <a:pt x="3627552" y="551993"/>
                  </a:lnTo>
                  <a:lnTo>
                    <a:pt x="3545108" y="588406"/>
                  </a:lnTo>
                  <a:lnTo>
                    <a:pt x="3462663" y="624817"/>
                  </a:lnTo>
                  <a:lnTo>
                    <a:pt x="3380219" y="661248"/>
                  </a:lnTo>
                  <a:lnTo>
                    <a:pt x="3297775" y="697723"/>
                  </a:lnTo>
                  <a:lnTo>
                    <a:pt x="3215330" y="734270"/>
                  </a:lnTo>
                  <a:lnTo>
                    <a:pt x="3132886" y="770924"/>
                  </a:lnTo>
                  <a:lnTo>
                    <a:pt x="3050441" y="807728"/>
                  </a:lnTo>
                  <a:lnTo>
                    <a:pt x="2967997" y="844731"/>
                  </a:lnTo>
                  <a:lnTo>
                    <a:pt x="2885553" y="881990"/>
                  </a:lnTo>
                  <a:lnTo>
                    <a:pt x="2803108" y="919573"/>
                  </a:lnTo>
                  <a:lnTo>
                    <a:pt x="2720664" y="957555"/>
                  </a:lnTo>
                  <a:lnTo>
                    <a:pt x="2638220" y="996021"/>
                  </a:lnTo>
                  <a:lnTo>
                    <a:pt x="2555775" y="1035057"/>
                  </a:lnTo>
                  <a:lnTo>
                    <a:pt x="2473331" y="1074749"/>
                  </a:lnTo>
                  <a:lnTo>
                    <a:pt x="2390886" y="1115168"/>
                  </a:lnTo>
                  <a:lnTo>
                    <a:pt x="2308442" y="1156367"/>
                  </a:lnTo>
                  <a:lnTo>
                    <a:pt x="2225998" y="1198369"/>
                  </a:lnTo>
                  <a:lnTo>
                    <a:pt x="2143553" y="1241164"/>
                  </a:lnTo>
                  <a:lnTo>
                    <a:pt x="2061109" y="1284716"/>
                  </a:lnTo>
                  <a:lnTo>
                    <a:pt x="1978665" y="1328968"/>
                  </a:lnTo>
                  <a:lnTo>
                    <a:pt x="1896220" y="1373852"/>
                  </a:lnTo>
                  <a:lnTo>
                    <a:pt x="1813776" y="1419299"/>
                  </a:lnTo>
                  <a:lnTo>
                    <a:pt x="1731331" y="1465243"/>
                  </a:lnTo>
                  <a:lnTo>
                    <a:pt x="1648887" y="1511626"/>
                  </a:lnTo>
                  <a:lnTo>
                    <a:pt x="1566443" y="1558398"/>
                  </a:lnTo>
                  <a:lnTo>
                    <a:pt x="1483998" y="1605519"/>
                  </a:lnTo>
                  <a:lnTo>
                    <a:pt x="1401554" y="1652955"/>
                  </a:lnTo>
                  <a:lnTo>
                    <a:pt x="1319110" y="1700680"/>
                  </a:lnTo>
                  <a:lnTo>
                    <a:pt x="1236665" y="1748671"/>
                  </a:lnTo>
                  <a:lnTo>
                    <a:pt x="1154221" y="1796913"/>
                  </a:lnTo>
                  <a:lnTo>
                    <a:pt x="1071776" y="1845393"/>
                  </a:lnTo>
                  <a:lnTo>
                    <a:pt x="989332" y="1894101"/>
                  </a:lnTo>
                  <a:lnTo>
                    <a:pt x="906888" y="1943030"/>
                  </a:lnTo>
                  <a:lnTo>
                    <a:pt x="824443" y="1992174"/>
                  </a:lnTo>
                  <a:lnTo>
                    <a:pt x="741999" y="2041532"/>
                  </a:lnTo>
                  <a:lnTo>
                    <a:pt x="659555" y="2091099"/>
                  </a:lnTo>
                  <a:lnTo>
                    <a:pt x="577110" y="2140877"/>
                  </a:lnTo>
                  <a:lnTo>
                    <a:pt x="494666" y="2190865"/>
                  </a:lnTo>
                  <a:lnTo>
                    <a:pt x="412221" y="2241065"/>
                  </a:lnTo>
                  <a:lnTo>
                    <a:pt x="329777" y="2291479"/>
                  </a:lnTo>
                  <a:lnTo>
                    <a:pt x="247333" y="2342110"/>
                  </a:lnTo>
                  <a:lnTo>
                    <a:pt x="164888" y="2392962"/>
                  </a:lnTo>
                  <a:lnTo>
                    <a:pt x="82444" y="2444040"/>
                  </a:lnTo>
                  <a:lnTo>
                    <a:pt x="0" y="2495349"/>
                  </a:lnTo>
                  <a:lnTo>
                    <a:pt x="0" y="24953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65646" y="2323026"/>
              <a:ext cx="4864218" cy="2029255"/>
            </a:xfrm>
            <a:custGeom>
              <a:avLst/>
              <a:pathLst>
                <a:path w="4864218" h="2029255">
                  <a:moveTo>
                    <a:pt x="0" y="2029255"/>
                  </a:moveTo>
                  <a:lnTo>
                    <a:pt x="0" y="2029255"/>
                  </a:lnTo>
                  <a:lnTo>
                    <a:pt x="82444" y="1987957"/>
                  </a:lnTo>
                  <a:lnTo>
                    <a:pt x="164888" y="1946679"/>
                  </a:lnTo>
                  <a:lnTo>
                    <a:pt x="247333" y="1905423"/>
                  </a:lnTo>
                  <a:lnTo>
                    <a:pt x="329777" y="1864190"/>
                  </a:lnTo>
                  <a:lnTo>
                    <a:pt x="412221" y="1822982"/>
                  </a:lnTo>
                  <a:lnTo>
                    <a:pt x="494666" y="1781802"/>
                  </a:lnTo>
                  <a:lnTo>
                    <a:pt x="577110" y="1740651"/>
                  </a:lnTo>
                  <a:lnTo>
                    <a:pt x="659555" y="1699532"/>
                  </a:lnTo>
                  <a:lnTo>
                    <a:pt x="741999" y="1658448"/>
                  </a:lnTo>
                  <a:lnTo>
                    <a:pt x="824443" y="1617401"/>
                  </a:lnTo>
                  <a:lnTo>
                    <a:pt x="906888" y="1576395"/>
                  </a:lnTo>
                  <a:lnTo>
                    <a:pt x="989332" y="1535433"/>
                  </a:lnTo>
                  <a:lnTo>
                    <a:pt x="1071776" y="1494518"/>
                  </a:lnTo>
                  <a:lnTo>
                    <a:pt x="1154221" y="1453654"/>
                  </a:lnTo>
                  <a:lnTo>
                    <a:pt x="1236665" y="1412847"/>
                  </a:lnTo>
                  <a:lnTo>
                    <a:pt x="1319110" y="1372100"/>
                  </a:lnTo>
                  <a:lnTo>
                    <a:pt x="1401554" y="1331418"/>
                  </a:lnTo>
                  <a:lnTo>
                    <a:pt x="1483998" y="1290808"/>
                  </a:lnTo>
                  <a:lnTo>
                    <a:pt x="1566443" y="1250274"/>
                  </a:lnTo>
                  <a:lnTo>
                    <a:pt x="1648887" y="1209825"/>
                  </a:lnTo>
                  <a:lnTo>
                    <a:pt x="1731331" y="1169468"/>
                  </a:lnTo>
                  <a:lnTo>
                    <a:pt x="1813776" y="1129209"/>
                  </a:lnTo>
                  <a:lnTo>
                    <a:pt x="1896220" y="1089059"/>
                  </a:lnTo>
                  <a:lnTo>
                    <a:pt x="1978665" y="1049027"/>
                  </a:lnTo>
                  <a:lnTo>
                    <a:pt x="2061109" y="1009124"/>
                  </a:lnTo>
                  <a:lnTo>
                    <a:pt x="2143553" y="969361"/>
                  </a:lnTo>
                  <a:lnTo>
                    <a:pt x="2225998" y="929752"/>
                  </a:lnTo>
                  <a:lnTo>
                    <a:pt x="2308442" y="890311"/>
                  </a:lnTo>
                  <a:lnTo>
                    <a:pt x="2390886" y="851054"/>
                  </a:lnTo>
                  <a:lnTo>
                    <a:pt x="2473331" y="812000"/>
                  </a:lnTo>
                  <a:lnTo>
                    <a:pt x="2555775" y="773167"/>
                  </a:lnTo>
                  <a:lnTo>
                    <a:pt x="2638220" y="734579"/>
                  </a:lnTo>
                  <a:lnTo>
                    <a:pt x="2720664" y="696260"/>
                  </a:lnTo>
                  <a:lnTo>
                    <a:pt x="2803108" y="658237"/>
                  </a:lnTo>
                  <a:lnTo>
                    <a:pt x="2885553" y="620541"/>
                  </a:lnTo>
                  <a:lnTo>
                    <a:pt x="2967997" y="583208"/>
                  </a:lnTo>
                  <a:lnTo>
                    <a:pt x="3050441" y="546275"/>
                  </a:lnTo>
                  <a:lnTo>
                    <a:pt x="3132886" y="509787"/>
                  </a:lnTo>
                  <a:lnTo>
                    <a:pt x="3215330" y="473792"/>
                  </a:lnTo>
                  <a:lnTo>
                    <a:pt x="3297775" y="438344"/>
                  </a:lnTo>
                  <a:lnTo>
                    <a:pt x="3380219" y="403504"/>
                  </a:lnTo>
                  <a:lnTo>
                    <a:pt x="3462663" y="369341"/>
                  </a:lnTo>
                  <a:lnTo>
                    <a:pt x="3545108" y="335931"/>
                  </a:lnTo>
                  <a:lnTo>
                    <a:pt x="3627552" y="303357"/>
                  </a:lnTo>
                  <a:lnTo>
                    <a:pt x="3709997" y="271715"/>
                  </a:lnTo>
                  <a:lnTo>
                    <a:pt x="3792441" y="241105"/>
                  </a:lnTo>
                  <a:lnTo>
                    <a:pt x="3874885" y="211644"/>
                  </a:lnTo>
                  <a:lnTo>
                    <a:pt x="3957330" y="183452"/>
                  </a:lnTo>
                  <a:lnTo>
                    <a:pt x="4039774" y="156666"/>
                  </a:lnTo>
                  <a:lnTo>
                    <a:pt x="4122218" y="131426"/>
                  </a:lnTo>
                  <a:lnTo>
                    <a:pt x="4204663" y="107886"/>
                  </a:lnTo>
                  <a:lnTo>
                    <a:pt x="4287107" y="86205"/>
                  </a:lnTo>
                  <a:lnTo>
                    <a:pt x="4369552" y="66545"/>
                  </a:lnTo>
                  <a:lnTo>
                    <a:pt x="4451996" y="49073"/>
                  </a:lnTo>
                  <a:lnTo>
                    <a:pt x="4534440" y="33954"/>
                  </a:lnTo>
                  <a:lnTo>
                    <a:pt x="4616885" y="21346"/>
                  </a:lnTo>
                  <a:lnTo>
                    <a:pt x="4699329" y="11398"/>
                  </a:lnTo>
                  <a:lnTo>
                    <a:pt x="4781773" y="424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65646" y="3827739"/>
              <a:ext cx="4864218" cy="1376185"/>
            </a:xfrm>
            <a:custGeom>
              <a:avLst/>
              <a:pathLst>
                <a:path w="4864218" h="1376185">
                  <a:moveTo>
                    <a:pt x="0" y="1376185"/>
                  </a:moveTo>
                  <a:lnTo>
                    <a:pt x="0" y="1376185"/>
                  </a:lnTo>
                  <a:lnTo>
                    <a:pt x="82444" y="1339087"/>
                  </a:lnTo>
                  <a:lnTo>
                    <a:pt x="164888" y="1302106"/>
                  </a:lnTo>
                  <a:lnTo>
                    <a:pt x="247333" y="1265251"/>
                  </a:lnTo>
                  <a:lnTo>
                    <a:pt x="329777" y="1228532"/>
                  </a:lnTo>
                  <a:lnTo>
                    <a:pt x="412221" y="1191959"/>
                  </a:lnTo>
                  <a:lnTo>
                    <a:pt x="494666" y="1155544"/>
                  </a:lnTo>
                  <a:lnTo>
                    <a:pt x="577110" y="1119299"/>
                  </a:lnTo>
                  <a:lnTo>
                    <a:pt x="659555" y="1083238"/>
                  </a:lnTo>
                  <a:lnTo>
                    <a:pt x="741999" y="1047375"/>
                  </a:lnTo>
                  <a:lnTo>
                    <a:pt x="824443" y="1011724"/>
                  </a:lnTo>
                  <a:lnTo>
                    <a:pt x="906888" y="976302"/>
                  </a:lnTo>
                  <a:lnTo>
                    <a:pt x="989332" y="941125"/>
                  </a:lnTo>
                  <a:lnTo>
                    <a:pt x="1071776" y="906211"/>
                  </a:lnTo>
                  <a:lnTo>
                    <a:pt x="1154221" y="871580"/>
                  </a:lnTo>
                  <a:lnTo>
                    <a:pt x="1236665" y="837251"/>
                  </a:lnTo>
                  <a:lnTo>
                    <a:pt x="1319110" y="803245"/>
                  </a:lnTo>
                  <a:lnTo>
                    <a:pt x="1401554" y="769585"/>
                  </a:lnTo>
                  <a:lnTo>
                    <a:pt x="1483998" y="736293"/>
                  </a:lnTo>
                  <a:lnTo>
                    <a:pt x="1566443" y="703394"/>
                  </a:lnTo>
                  <a:lnTo>
                    <a:pt x="1648887" y="670914"/>
                  </a:lnTo>
                  <a:lnTo>
                    <a:pt x="1731331" y="638877"/>
                  </a:lnTo>
                  <a:lnTo>
                    <a:pt x="1813776" y="607312"/>
                  </a:lnTo>
                  <a:lnTo>
                    <a:pt x="1896220" y="576247"/>
                  </a:lnTo>
                  <a:lnTo>
                    <a:pt x="1978665" y="545709"/>
                  </a:lnTo>
                  <a:lnTo>
                    <a:pt x="2061109" y="515728"/>
                  </a:lnTo>
                  <a:lnTo>
                    <a:pt x="2143553" y="486334"/>
                  </a:lnTo>
                  <a:lnTo>
                    <a:pt x="2225998" y="457556"/>
                  </a:lnTo>
                  <a:lnTo>
                    <a:pt x="2308442" y="429426"/>
                  </a:lnTo>
                  <a:lnTo>
                    <a:pt x="2390886" y="401973"/>
                  </a:lnTo>
                  <a:lnTo>
                    <a:pt x="2473331" y="375227"/>
                  </a:lnTo>
                  <a:lnTo>
                    <a:pt x="2555775" y="349218"/>
                  </a:lnTo>
                  <a:lnTo>
                    <a:pt x="2638220" y="323975"/>
                  </a:lnTo>
                  <a:lnTo>
                    <a:pt x="2720664" y="299527"/>
                  </a:lnTo>
                  <a:lnTo>
                    <a:pt x="2803108" y="275901"/>
                  </a:lnTo>
                  <a:lnTo>
                    <a:pt x="2885553" y="253123"/>
                  </a:lnTo>
                  <a:lnTo>
                    <a:pt x="2967997" y="231217"/>
                  </a:lnTo>
                  <a:lnTo>
                    <a:pt x="3050441" y="210208"/>
                  </a:lnTo>
                  <a:lnTo>
                    <a:pt x="3132886" y="190117"/>
                  </a:lnTo>
                  <a:lnTo>
                    <a:pt x="3215330" y="170965"/>
                  </a:lnTo>
                  <a:lnTo>
                    <a:pt x="3297775" y="152768"/>
                  </a:lnTo>
                  <a:lnTo>
                    <a:pt x="3380219" y="135544"/>
                  </a:lnTo>
                  <a:lnTo>
                    <a:pt x="3462663" y="119308"/>
                  </a:lnTo>
                  <a:lnTo>
                    <a:pt x="3545108" y="104071"/>
                  </a:lnTo>
                  <a:lnTo>
                    <a:pt x="3627552" y="89845"/>
                  </a:lnTo>
                  <a:lnTo>
                    <a:pt x="3709997" y="76640"/>
                  </a:lnTo>
                  <a:lnTo>
                    <a:pt x="3792441" y="64463"/>
                  </a:lnTo>
                  <a:lnTo>
                    <a:pt x="3874885" y="53321"/>
                  </a:lnTo>
                  <a:lnTo>
                    <a:pt x="3957330" y="43220"/>
                  </a:lnTo>
                  <a:lnTo>
                    <a:pt x="4039774" y="34165"/>
                  </a:lnTo>
                  <a:lnTo>
                    <a:pt x="4122218" y="26161"/>
                  </a:lnTo>
                  <a:lnTo>
                    <a:pt x="4204663" y="19213"/>
                  </a:lnTo>
                  <a:lnTo>
                    <a:pt x="4287107" y="13324"/>
                  </a:lnTo>
                  <a:lnTo>
                    <a:pt x="4369552" y="8501"/>
                  </a:lnTo>
                  <a:lnTo>
                    <a:pt x="4451996" y="4750"/>
                  </a:lnTo>
                  <a:lnTo>
                    <a:pt x="4534440" y="2077"/>
                  </a:lnTo>
                  <a:lnTo>
                    <a:pt x="4616885" y="490"/>
                  </a:lnTo>
                  <a:lnTo>
                    <a:pt x="4699329" y="0"/>
                  </a:lnTo>
                  <a:lnTo>
                    <a:pt x="4781773" y="616"/>
                  </a:lnTo>
                  <a:lnTo>
                    <a:pt x="4864218" y="2353"/>
                  </a:lnTo>
                  <a:lnTo>
                    <a:pt x="4864218" y="235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65646" y="3683891"/>
              <a:ext cx="4864218" cy="2420206"/>
            </a:xfrm>
            <a:custGeom>
              <a:avLst/>
              <a:pathLst>
                <a:path w="4864218" h="2420206">
                  <a:moveTo>
                    <a:pt x="0" y="2420206"/>
                  </a:moveTo>
                  <a:lnTo>
                    <a:pt x="0" y="2420206"/>
                  </a:lnTo>
                  <a:lnTo>
                    <a:pt x="82444" y="2420206"/>
                  </a:lnTo>
                  <a:lnTo>
                    <a:pt x="164888" y="2420206"/>
                  </a:lnTo>
                  <a:lnTo>
                    <a:pt x="247333" y="2420206"/>
                  </a:lnTo>
                  <a:lnTo>
                    <a:pt x="329777" y="2420206"/>
                  </a:lnTo>
                  <a:lnTo>
                    <a:pt x="412221" y="2420206"/>
                  </a:lnTo>
                  <a:lnTo>
                    <a:pt x="494666" y="2420206"/>
                  </a:lnTo>
                  <a:lnTo>
                    <a:pt x="577110" y="2420206"/>
                  </a:lnTo>
                  <a:lnTo>
                    <a:pt x="659555" y="2420206"/>
                  </a:lnTo>
                  <a:lnTo>
                    <a:pt x="741999" y="2420206"/>
                  </a:lnTo>
                  <a:lnTo>
                    <a:pt x="824443" y="2420206"/>
                  </a:lnTo>
                  <a:lnTo>
                    <a:pt x="906888" y="2420206"/>
                  </a:lnTo>
                  <a:lnTo>
                    <a:pt x="989332" y="2420206"/>
                  </a:lnTo>
                  <a:lnTo>
                    <a:pt x="1071776" y="2420206"/>
                  </a:lnTo>
                  <a:lnTo>
                    <a:pt x="1154221" y="2420206"/>
                  </a:lnTo>
                  <a:lnTo>
                    <a:pt x="1236665" y="2420206"/>
                  </a:lnTo>
                  <a:lnTo>
                    <a:pt x="1319110" y="2420206"/>
                  </a:lnTo>
                  <a:lnTo>
                    <a:pt x="1401554" y="2420206"/>
                  </a:lnTo>
                  <a:lnTo>
                    <a:pt x="1483998" y="2420206"/>
                  </a:lnTo>
                  <a:lnTo>
                    <a:pt x="1566443" y="2420206"/>
                  </a:lnTo>
                  <a:lnTo>
                    <a:pt x="1648887" y="2420206"/>
                  </a:lnTo>
                  <a:lnTo>
                    <a:pt x="1731331" y="2420206"/>
                  </a:lnTo>
                  <a:lnTo>
                    <a:pt x="1813776" y="2420206"/>
                  </a:lnTo>
                  <a:lnTo>
                    <a:pt x="1896220" y="2420206"/>
                  </a:lnTo>
                  <a:lnTo>
                    <a:pt x="1978665" y="2387078"/>
                  </a:lnTo>
                  <a:lnTo>
                    <a:pt x="2061109" y="2306114"/>
                  </a:lnTo>
                  <a:lnTo>
                    <a:pt x="2143553" y="2225759"/>
                  </a:lnTo>
                  <a:lnTo>
                    <a:pt x="2225998" y="2146037"/>
                  </a:lnTo>
                  <a:lnTo>
                    <a:pt x="2308442" y="2066974"/>
                  </a:lnTo>
                  <a:lnTo>
                    <a:pt x="2390886" y="1988597"/>
                  </a:lnTo>
                  <a:lnTo>
                    <a:pt x="2473331" y="1910928"/>
                  </a:lnTo>
                  <a:lnTo>
                    <a:pt x="2555775" y="1833990"/>
                  </a:lnTo>
                  <a:lnTo>
                    <a:pt x="2638220" y="1757805"/>
                  </a:lnTo>
                  <a:lnTo>
                    <a:pt x="2720664" y="1682392"/>
                  </a:lnTo>
                  <a:lnTo>
                    <a:pt x="2803108" y="1607770"/>
                  </a:lnTo>
                  <a:lnTo>
                    <a:pt x="2885553" y="1533953"/>
                  </a:lnTo>
                  <a:lnTo>
                    <a:pt x="2967997" y="1460955"/>
                  </a:lnTo>
                  <a:lnTo>
                    <a:pt x="3050441" y="1388787"/>
                  </a:lnTo>
                  <a:lnTo>
                    <a:pt x="3132886" y="1317457"/>
                  </a:lnTo>
                  <a:lnTo>
                    <a:pt x="3215330" y="1246970"/>
                  </a:lnTo>
                  <a:lnTo>
                    <a:pt x="3297775" y="1177329"/>
                  </a:lnTo>
                  <a:lnTo>
                    <a:pt x="3380219" y="1108534"/>
                  </a:lnTo>
                  <a:lnTo>
                    <a:pt x="3462663" y="1040581"/>
                  </a:lnTo>
                  <a:lnTo>
                    <a:pt x="3545108" y="973466"/>
                  </a:lnTo>
                  <a:lnTo>
                    <a:pt x="3627552" y="907178"/>
                  </a:lnTo>
                  <a:lnTo>
                    <a:pt x="3709997" y="841707"/>
                  </a:lnTo>
                  <a:lnTo>
                    <a:pt x="3792441" y="777039"/>
                  </a:lnTo>
                  <a:lnTo>
                    <a:pt x="3874885" y="713158"/>
                  </a:lnTo>
                  <a:lnTo>
                    <a:pt x="3957330" y="650047"/>
                  </a:lnTo>
                  <a:lnTo>
                    <a:pt x="4039774" y="587685"/>
                  </a:lnTo>
                  <a:lnTo>
                    <a:pt x="4122218" y="526050"/>
                  </a:lnTo>
                  <a:lnTo>
                    <a:pt x="4204663" y="465120"/>
                  </a:lnTo>
                  <a:lnTo>
                    <a:pt x="4287107" y="404870"/>
                  </a:lnTo>
                  <a:lnTo>
                    <a:pt x="4369552" y="345276"/>
                  </a:lnTo>
                  <a:lnTo>
                    <a:pt x="4451996" y="286311"/>
                  </a:lnTo>
                  <a:lnTo>
                    <a:pt x="4534440" y="227949"/>
                  </a:lnTo>
                  <a:lnTo>
                    <a:pt x="4616885" y="170164"/>
                  </a:lnTo>
                  <a:lnTo>
                    <a:pt x="4699329" y="112928"/>
                  </a:lnTo>
                  <a:lnTo>
                    <a:pt x="4781773" y="5621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65646" y="1822831"/>
              <a:ext cx="4864218" cy="2445083"/>
            </a:xfrm>
            <a:custGeom>
              <a:avLst/>
              <a:pathLst>
                <a:path w="4864218" h="2445083">
                  <a:moveTo>
                    <a:pt x="0" y="2445083"/>
                  </a:moveTo>
                  <a:lnTo>
                    <a:pt x="0" y="2445083"/>
                  </a:lnTo>
                  <a:lnTo>
                    <a:pt x="82444" y="2403641"/>
                  </a:lnTo>
                  <a:lnTo>
                    <a:pt x="164888" y="2362199"/>
                  </a:lnTo>
                  <a:lnTo>
                    <a:pt x="247333" y="2320757"/>
                  </a:lnTo>
                  <a:lnTo>
                    <a:pt x="329777" y="2279315"/>
                  </a:lnTo>
                  <a:lnTo>
                    <a:pt x="412221" y="2237873"/>
                  </a:lnTo>
                  <a:lnTo>
                    <a:pt x="494666" y="2196431"/>
                  </a:lnTo>
                  <a:lnTo>
                    <a:pt x="577110" y="2154989"/>
                  </a:lnTo>
                  <a:lnTo>
                    <a:pt x="659555" y="2113547"/>
                  </a:lnTo>
                  <a:lnTo>
                    <a:pt x="741999" y="2072105"/>
                  </a:lnTo>
                  <a:lnTo>
                    <a:pt x="824443" y="2030662"/>
                  </a:lnTo>
                  <a:lnTo>
                    <a:pt x="906888" y="1989220"/>
                  </a:lnTo>
                  <a:lnTo>
                    <a:pt x="989332" y="1947778"/>
                  </a:lnTo>
                  <a:lnTo>
                    <a:pt x="1071776" y="1906336"/>
                  </a:lnTo>
                  <a:lnTo>
                    <a:pt x="1154221" y="1864894"/>
                  </a:lnTo>
                  <a:lnTo>
                    <a:pt x="1236665" y="1823452"/>
                  </a:lnTo>
                  <a:lnTo>
                    <a:pt x="1319110" y="1782010"/>
                  </a:lnTo>
                  <a:lnTo>
                    <a:pt x="1401554" y="1740568"/>
                  </a:lnTo>
                  <a:lnTo>
                    <a:pt x="1483998" y="1699126"/>
                  </a:lnTo>
                  <a:lnTo>
                    <a:pt x="1566443" y="1657684"/>
                  </a:lnTo>
                  <a:lnTo>
                    <a:pt x="1648887" y="1616241"/>
                  </a:lnTo>
                  <a:lnTo>
                    <a:pt x="1731331" y="1574799"/>
                  </a:lnTo>
                  <a:lnTo>
                    <a:pt x="1813776" y="1533357"/>
                  </a:lnTo>
                  <a:lnTo>
                    <a:pt x="1896220" y="1491915"/>
                  </a:lnTo>
                  <a:lnTo>
                    <a:pt x="1978665" y="1450473"/>
                  </a:lnTo>
                  <a:lnTo>
                    <a:pt x="2061109" y="1409031"/>
                  </a:lnTo>
                  <a:lnTo>
                    <a:pt x="2143553" y="1367589"/>
                  </a:lnTo>
                  <a:lnTo>
                    <a:pt x="2225998" y="1326147"/>
                  </a:lnTo>
                  <a:lnTo>
                    <a:pt x="2308442" y="1284705"/>
                  </a:lnTo>
                  <a:lnTo>
                    <a:pt x="2390886" y="1243263"/>
                  </a:lnTo>
                  <a:lnTo>
                    <a:pt x="2473331" y="1201820"/>
                  </a:lnTo>
                  <a:lnTo>
                    <a:pt x="2555775" y="1160378"/>
                  </a:lnTo>
                  <a:lnTo>
                    <a:pt x="2638220" y="1118936"/>
                  </a:lnTo>
                  <a:lnTo>
                    <a:pt x="2720664" y="1077494"/>
                  </a:lnTo>
                  <a:lnTo>
                    <a:pt x="2803108" y="1036052"/>
                  </a:lnTo>
                  <a:lnTo>
                    <a:pt x="2885553" y="994610"/>
                  </a:lnTo>
                  <a:lnTo>
                    <a:pt x="2967997" y="953168"/>
                  </a:lnTo>
                  <a:lnTo>
                    <a:pt x="3050441" y="911726"/>
                  </a:lnTo>
                  <a:lnTo>
                    <a:pt x="3132886" y="870284"/>
                  </a:lnTo>
                  <a:lnTo>
                    <a:pt x="3215330" y="828842"/>
                  </a:lnTo>
                  <a:lnTo>
                    <a:pt x="3297775" y="787399"/>
                  </a:lnTo>
                  <a:lnTo>
                    <a:pt x="3380219" y="745957"/>
                  </a:lnTo>
                  <a:lnTo>
                    <a:pt x="3462663" y="704515"/>
                  </a:lnTo>
                  <a:lnTo>
                    <a:pt x="3545108" y="663073"/>
                  </a:lnTo>
                  <a:lnTo>
                    <a:pt x="3627552" y="621631"/>
                  </a:lnTo>
                  <a:lnTo>
                    <a:pt x="3709997" y="580189"/>
                  </a:lnTo>
                  <a:lnTo>
                    <a:pt x="3792441" y="538747"/>
                  </a:lnTo>
                  <a:lnTo>
                    <a:pt x="3874885" y="497305"/>
                  </a:lnTo>
                  <a:lnTo>
                    <a:pt x="3957330" y="455863"/>
                  </a:lnTo>
                  <a:lnTo>
                    <a:pt x="4039774" y="414421"/>
                  </a:lnTo>
                  <a:lnTo>
                    <a:pt x="4122218" y="372978"/>
                  </a:lnTo>
                  <a:lnTo>
                    <a:pt x="4204663" y="331536"/>
                  </a:lnTo>
                  <a:lnTo>
                    <a:pt x="4287107" y="290094"/>
                  </a:lnTo>
                  <a:lnTo>
                    <a:pt x="4369552" y="248652"/>
                  </a:lnTo>
                  <a:lnTo>
                    <a:pt x="4451996" y="207210"/>
                  </a:lnTo>
                  <a:lnTo>
                    <a:pt x="4534440" y="165768"/>
                  </a:lnTo>
                  <a:lnTo>
                    <a:pt x="4616885" y="124326"/>
                  </a:lnTo>
                  <a:lnTo>
                    <a:pt x="4699329" y="82884"/>
                  </a:lnTo>
                  <a:lnTo>
                    <a:pt x="4781773" y="41442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9160" y="3850935"/>
              <a:ext cx="76525" cy="765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3693" y="3528186"/>
              <a:ext cx="101682" cy="10168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41009" y="3229116"/>
              <a:ext cx="101270" cy="10127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7297" y="2831403"/>
              <a:ext cx="102916" cy="10291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07674" y="2960827"/>
              <a:ext cx="76384" cy="7638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99160" y="4927779"/>
              <a:ext cx="76525" cy="765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63693" y="4462601"/>
              <a:ext cx="101682" cy="10168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41009" y="4046276"/>
              <a:ext cx="101270" cy="10127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17297" y="4090471"/>
              <a:ext cx="102916" cy="10291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07674" y="4213616"/>
              <a:ext cx="76384" cy="7638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99160" y="6065834"/>
              <a:ext cx="76525" cy="765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63693" y="6053256"/>
              <a:ext cx="101682" cy="10168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41009" y="5315621"/>
              <a:ext cx="101270" cy="10127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17297" y="5705943"/>
              <a:ext cx="102916" cy="10291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07674" y="4570831"/>
              <a:ext cx="76384" cy="7638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99160" y="3786692"/>
              <a:ext cx="76525" cy="765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63693" y="3433852"/>
              <a:ext cx="101682" cy="1016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41009" y="3076720"/>
              <a:ext cx="101270" cy="1012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17297" y="2727833"/>
              <a:ext cx="102916" cy="1029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07674" y="2833854"/>
              <a:ext cx="76384" cy="763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35210" y="49022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967404" y="36996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67404" y="25990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67404" y="14984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0852" y="4946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30852" y="37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30852" y="2644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30852" y="1543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656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3198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2142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756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98261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3683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3163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68585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169043" y="2536535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238632" y="2625993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330309" y="3090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310383" y="3290239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165646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65646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2021-02-20T14:30:23Z</dcterms:modified>
</cp:coreProperties>
</file>