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64053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824010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683966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543922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758140"/>
              <a:ext cx="4830285" cy="4343135"/>
            </a:xfrm>
            <a:custGeom>
              <a:avLst/>
              <a:pathLst>
                <a:path w="4830285" h="4343135">
                  <a:moveTo>
                    <a:pt x="0" y="4321503"/>
                  </a:moveTo>
                  <a:lnTo>
                    <a:pt x="54889" y="4319600"/>
                  </a:lnTo>
                  <a:lnTo>
                    <a:pt x="109779" y="4317552"/>
                  </a:lnTo>
                  <a:lnTo>
                    <a:pt x="164668" y="4315348"/>
                  </a:lnTo>
                  <a:lnTo>
                    <a:pt x="219558" y="4312976"/>
                  </a:lnTo>
                  <a:lnTo>
                    <a:pt x="274448" y="4310423"/>
                  </a:lnTo>
                  <a:lnTo>
                    <a:pt x="329337" y="4307677"/>
                  </a:lnTo>
                  <a:lnTo>
                    <a:pt x="384227" y="4304724"/>
                  </a:lnTo>
                  <a:lnTo>
                    <a:pt x="439116" y="4301547"/>
                  </a:lnTo>
                  <a:lnTo>
                    <a:pt x="494006" y="4298131"/>
                  </a:lnTo>
                  <a:lnTo>
                    <a:pt x="548896" y="4294459"/>
                  </a:lnTo>
                  <a:lnTo>
                    <a:pt x="603785" y="4290512"/>
                  </a:lnTo>
                  <a:lnTo>
                    <a:pt x="658675" y="4286270"/>
                  </a:lnTo>
                  <a:lnTo>
                    <a:pt x="713564" y="4281713"/>
                  </a:lnTo>
                  <a:lnTo>
                    <a:pt x="768454" y="4276819"/>
                  </a:lnTo>
                  <a:lnTo>
                    <a:pt x="823344" y="4271563"/>
                  </a:lnTo>
                  <a:lnTo>
                    <a:pt x="878233" y="4265920"/>
                  </a:lnTo>
                  <a:lnTo>
                    <a:pt x="933123" y="4259864"/>
                  </a:lnTo>
                  <a:lnTo>
                    <a:pt x="988012" y="4253366"/>
                  </a:lnTo>
                  <a:lnTo>
                    <a:pt x="1042902" y="4246397"/>
                  </a:lnTo>
                  <a:lnTo>
                    <a:pt x="1097792" y="4238924"/>
                  </a:lnTo>
                  <a:lnTo>
                    <a:pt x="1152681" y="4230915"/>
                  </a:lnTo>
                  <a:lnTo>
                    <a:pt x="1207571" y="4222332"/>
                  </a:lnTo>
                  <a:lnTo>
                    <a:pt x="1262460" y="4213140"/>
                  </a:lnTo>
                  <a:lnTo>
                    <a:pt x="1317350" y="4203299"/>
                  </a:lnTo>
                  <a:lnTo>
                    <a:pt x="1372240" y="4192768"/>
                  </a:lnTo>
                  <a:lnTo>
                    <a:pt x="1427129" y="4181503"/>
                  </a:lnTo>
                  <a:lnTo>
                    <a:pt x="1482019" y="4169460"/>
                  </a:lnTo>
                  <a:lnTo>
                    <a:pt x="1536909" y="4156590"/>
                  </a:lnTo>
                  <a:lnTo>
                    <a:pt x="1591798" y="4142846"/>
                  </a:lnTo>
                  <a:lnTo>
                    <a:pt x="1646688" y="4128174"/>
                  </a:lnTo>
                  <a:lnTo>
                    <a:pt x="1701577" y="4112524"/>
                  </a:lnTo>
                  <a:lnTo>
                    <a:pt x="1756467" y="4095838"/>
                  </a:lnTo>
                  <a:lnTo>
                    <a:pt x="1811357" y="4078061"/>
                  </a:lnTo>
                  <a:lnTo>
                    <a:pt x="1866246" y="4059134"/>
                  </a:lnTo>
                  <a:lnTo>
                    <a:pt x="1921136" y="4038996"/>
                  </a:lnTo>
                  <a:lnTo>
                    <a:pt x="1976025" y="4017587"/>
                  </a:lnTo>
                  <a:lnTo>
                    <a:pt x="2030915" y="3994843"/>
                  </a:lnTo>
                  <a:lnTo>
                    <a:pt x="2085805" y="3970700"/>
                  </a:lnTo>
                  <a:lnTo>
                    <a:pt x="2140694" y="3945092"/>
                  </a:lnTo>
                  <a:lnTo>
                    <a:pt x="2195584" y="3917953"/>
                  </a:lnTo>
                  <a:lnTo>
                    <a:pt x="2250473" y="3889214"/>
                  </a:lnTo>
                  <a:lnTo>
                    <a:pt x="2305363" y="3858807"/>
                  </a:lnTo>
                  <a:lnTo>
                    <a:pt x="2360253" y="3826661"/>
                  </a:lnTo>
                  <a:lnTo>
                    <a:pt x="2415142" y="3792702"/>
                  </a:lnTo>
                  <a:lnTo>
                    <a:pt x="2470032" y="3756855"/>
                  </a:lnTo>
                  <a:lnTo>
                    <a:pt x="2524921" y="3719039"/>
                  </a:lnTo>
                  <a:lnTo>
                    <a:pt x="2579811" y="3679172"/>
                  </a:lnTo>
                  <a:lnTo>
                    <a:pt x="2634701" y="3637159"/>
                  </a:lnTo>
                  <a:lnTo>
                    <a:pt x="2689590" y="3592899"/>
                  </a:lnTo>
                  <a:lnTo>
                    <a:pt x="2744480" y="3546278"/>
                  </a:lnTo>
                  <a:lnTo>
                    <a:pt x="2799369" y="3497165"/>
                  </a:lnTo>
                  <a:lnTo>
                    <a:pt x="2854259" y="3445413"/>
                  </a:lnTo>
                  <a:lnTo>
                    <a:pt x="2909149" y="3390856"/>
                  </a:lnTo>
                  <a:lnTo>
                    <a:pt x="2964038" y="3333313"/>
                  </a:lnTo>
                  <a:lnTo>
                    <a:pt x="3018928" y="3272597"/>
                  </a:lnTo>
                  <a:lnTo>
                    <a:pt x="3073818" y="3208531"/>
                  </a:lnTo>
                  <a:lnTo>
                    <a:pt x="3128707" y="3140973"/>
                  </a:lnTo>
                  <a:lnTo>
                    <a:pt x="3183597" y="3069844"/>
                  </a:lnTo>
                  <a:lnTo>
                    <a:pt x="3238486" y="2995146"/>
                  </a:lnTo>
                  <a:lnTo>
                    <a:pt x="3293376" y="2916977"/>
                  </a:lnTo>
                  <a:lnTo>
                    <a:pt x="3348266" y="2835533"/>
                  </a:lnTo>
                  <a:lnTo>
                    <a:pt x="3403155" y="2751091"/>
                  </a:lnTo>
                  <a:lnTo>
                    <a:pt x="3458045" y="2663996"/>
                  </a:lnTo>
                  <a:lnTo>
                    <a:pt x="3512934" y="2574639"/>
                  </a:lnTo>
                  <a:lnTo>
                    <a:pt x="3567824" y="2483444"/>
                  </a:lnTo>
                  <a:lnTo>
                    <a:pt x="3622714" y="2390852"/>
                  </a:lnTo>
                  <a:lnTo>
                    <a:pt x="3677603" y="2297305"/>
                  </a:lnTo>
                  <a:lnTo>
                    <a:pt x="3732493" y="2203231"/>
                  </a:lnTo>
                  <a:lnTo>
                    <a:pt x="3787382" y="2109032"/>
                  </a:lnTo>
                  <a:lnTo>
                    <a:pt x="3842272" y="2015062"/>
                  </a:lnTo>
                  <a:lnTo>
                    <a:pt x="3897162" y="1921604"/>
                  </a:lnTo>
                  <a:lnTo>
                    <a:pt x="3952051" y="1828844"/>
                  </a:lnTo>
                  <a:lnTo>
                    <a:pt x="4006941" y="1736843"/>
                  </a:lnTo>
                  <a:lnTo>
                    <a:pt x="4061830" y="1645506"/>
                  </a:lnTo>
                  <a:lnTo>
                    <a:pt x="4116720" y="1554552"/>
                  </a:lnTo>
                  <a:lnTo>
                    <a:pt x="4171610" y="1463493"/>
                  </a:lnTo>
                  <a:lnTo>
                    <a:pt x="4226499" y="1371629"/>
                  </a:lnTo>
                  <a:lnTo>
                    <a:pt x="4281389" y="1278059"/>
                  </a:lnTo>
                  <a:lnTo>
                    <a:pt x="4336279" y="1181720"/>
                  </a:lnTo>
                  <a:lnTo>
                    <a:pt x="4391168" y="1081436"/>
                  </a:lnTo>
                  <a:lnTo>
                    <a:pt x="4446058" y="975985"/>
                  </a:lnTo>
                  <a:lnTo>
                    <a:pt x="4500947" y="864149"/>
                  </a:lnTo>
                  <a:lnTo>
                    <a:pt x="4555837" y="744762"/>
                  </a:lnTo>
                  <a:lnTo>
                    <a:pt x="4610727" y="616733"/>
                  </a:lnTo>
                  <a:lnTo>
                    <a:pt x="4665616" y="479067"/>
                  </a:lnTo>
                  <a:lnTo>
                    <a:pt x="4720506" y="330876"/>
                  </a:lnTo>
                  <a:lnTo>
                    <a:pt x="4775395" y="171394"/>
                  </a:lnTo>
                  <a:lnTo>
                    <a:pt x="4830285" y="0"/>
                  </a:lnTo>
                  <a:lnTo>
                    <a:pt x="4830285" y="2716594"/>
                  </a:lnTo>
                  <a:lnTo>
                    <a:pt x="4775395" y="2562685"/>
                  </a:lnTo>
                  <a:lnTo>
                    <a:pt x="4720506" y="2432772"/>
                  </a:lnTo>
                  <a:lnTo>
                    <a:pt x="4665616" y="2325909"/>
                  </a:lnTo>
                  <a:lnTo>
                    <a:pt x="4610727" y="2240967"/>
                  </a:lnTo>
                  <a:lnTo>
                    <a:pt x="4555837" y="2176653"/>
                  </a:lnTo>
                  <a:lnTo>
                    <a:pt x="4500947" y="2131530"/>
                  </a:lnTo>
                  <a:lnTo>
                    <a:pt x="4446058" y="2104032"/>
                  </a:lnTo>
                  <a:lnTo>
                    <a:pt x="4391168" y="2092480"/>
                  </a:lnTo>
                  <a:lnTo>
                    <a:pt x="4336279" y="2095112"/>
                  </a:lnTo>
                  <a:lnTo>
                    <a:pt x="4281389" y="2110126"/>
                  </a:lnTo>
                  <a:lnTo>
                    <a:pt x="4226499" y="2135739"/>
                  </a:lnTo>
                  <a:lnTo>
                    <a:pt x="4171610" y="2170249"/>
                  </a:lnTo>
                  <a:lnTo>
                    <a:pt x="4116720" y="2212090"/>
                  </a:lnTo>
                  <a:lnTo>
                    <a:pt x="4061830" y="2259871"/>
                  </a:lnTo>
                  <a:lnTo>
                    <a:pt x="4006941" y="2312395"/>
                  </a:lnTo>
                  <a:lnTo>
                    <a:pt x="3952051" y="2368655"/>
                  </a:lnTo>
                  <a:lnTo>
                    <a:pt x="3897162" y="2427817"/>
                  </a:lnTo>
                  <a:lnTo>
                    <a:pt x="3842272" y="2489202"/>
                  </a:lnTo>
                  <a:lnTo>
                    <a:pt x="3787382" y="2552253"/>
                  </a:lnTo>
                  <a:lnTo>
                    <a:pt x="3732493" y="2616520"/>
                  </a:lnTo>
                  <a:lnTo>
                    <a:pt x="3677603" y="2681636"/>
                  </a:lnTo>
                  <a:lnTo>
                    <a:pt x="3622714" y="2747302"/>
                  </a:lnTo>
                  <a:lnTo>
                    <a:pt x="3567824" y="2813276"/>
                  </a:lnTo>
                  <a:lnTo>
                    <a:pt x="3512934" y="2879361"/>
                  </a:lnTo>
                  <a:lnTo>
                    <a:pt x="3458045" y="2945398"/>
                  </a:lnTo>
                  <a:lnTo>
                    <a:pt x="3403155" y="3011255"/>
                  </a:lnTo>
                  <a:lnTo>
                    <a:pt x="3348266" y="3076815"/>
                  </a:lnTo>
                  <a:lnTo>
                    <a:pt x="3293376" y="3141966"/>
                  </a:lnTo>
                  <a:lnTo>
                    <a:pt x="3238486" y="3206581"/>
                  </a:lnTo>
                  <a:lnTo>
                    <a:pt x="3183597" y="3270505"/>
                  </a:lnTo>
                  <a:lnTo>
                    <a:pt x="3128707" y="3333539"/>
                  </a:lnTo>
                  <a:lnTo>
                    <a:pt x="3073818" y="3395446"/>
                  </a:lnTo>
                  <a:lnTo>
                    <a:pt x="3018928" y="3455952"/>
                  </a:lnTo>
                  <a:lnTo>
                    <a:pt x="2964038" y="3514777"/>
                  </a:lnTo>
                  <a:lnTo>
                    <a:pt x="2909149" y="3571649"/>
                  </a:lnTo>
                  <a:lnTo>
                    <a:pt x="2854259" y="3626330"/>
                  </a:lnTo>
                  <a:lnTo>
                    <a:pt x="2799369" y="3678631"/>
                  </a:lnTo>
                  <a:lnTo>
                    <a:pt x="2744480" y="3728409"/>
                  </a:lnTo>
                  <a:lnTo>
                    <a:pt x="2689590" y="3775576"/>
                  </a:lnTo>
                  <a:lnTo>
                    <a:pt x="2634701" y="3820088"/>
                  </a:lnTo>
                  <a:lnTo>
                    <a:pt x="2579811" y="3861939"/>
                  </a:lnTo>
                  <a:lnTo>
                    <a:pt x="2524921" y="3901160"/>
                  </a:lnTo>
                  <a:lnTo>
                    <a:pt x="2470032" y="3937804"/>
                  </a:lnTo>
                  <a:lnTo>
                    <a:pt x="2415142" y="3971948"/>
                  </a:lnTo>
                  <a:lnTo>
                    <a:pt x="2360253" y="4003683"/>
                  </a:lnTo>
                  <a:lnTo>
                    <a:pt x="2305363" y="4033113"/>
                  </a:lnTo>
                  <a:lnTo>
                    <a:pt x="2250473" y="4060346"/>
                  </a:lnTo>
                  <a:lnTo>
                    <a:pt x="2195584" y="4085500"/>
                  </a:lnTo>
                  <a:lnTo>
                    <a:pt x="2140694" y="4108690"/>
                  </a:lnTo>
                  <a:lnTo>
                    <a:pt x="2085805" y="4130035"/>
                  </a:lnTo>
                  <a:lnTo>
                    <a:pt x="2030915" y="4149651"/>
                  </a:lnTo>
                  <a:lnTo>
                    <a:pt x="1976025" y="4167653"/>
                  </a:lnTo>
                  <a:lnTo>
                    <a:pt x="1921136" y="4184151"/>
                  </a:lnTo>
                  <a:lnTo>
                    <a:pt x="1866246" y="4199252"/>
                  </a:lnTo>
                  <a:lnTo>
                    <a:pt x="1811357" y="4213057"/>
                  </a:lnTo>
                  <a:lnTo>
                    <a:pt x="1756467" y="4225665"/>
                  </a:lnTo>
                  <a:lnTo>
                    <a:pt x="1701577" y="4237167"/>
                  </a:lnTo>
                  <a:lnTo>
                    <a:pt x="1646688" y="4247648"/>
                  </a:lnTo>
                  <a:lnTo>
                    <a:pt x="1591798" y="4257192"/>
                  </a:lnTo>
                  <a:lnTo>
                    <a:pt x="1536909" y="4265874"/>
                  </a:lnTo>
                  <a:lnTo>
                    <a:pt x="1482019" y="4273764"/>
                  </a:lnTo>
                  <a:lnTo>
                    <a:pt x="1427129" y="4280930"/>
                  </a:lnTo>
                  <a:lnTo>
                    <a:pt x="1372240" y="4287432"/>
                  </a:lnTo>
                  <a:lnTo>
                    <a:pt x="1317350" y="4293327"/>
                  </a:lnTo>
                  <a:lnTo>
                    <a:pt x="1262460" y="4298669"/>
                  </a:lnTo>
                  <a:lnTo>
                    <a:pt x="1207571" y="4303504"/>
                  </a:lnTo>
                  <a:lnTo>
                    <a:pt x="1152681" y="4307879"/>
                  </a:lnTo>
                  <a:lnTo>
                    <a:pt x="1097792" y="4311834"/>
                  </a:lnTo>
                  <a:lnTo>
                    <a:pt x="1042902" y="4315408"/>
                  </a:lnTo>
                  <a:lnTo>
                    <a:pt x="988012" y="4318633"/>
                  </a:lnTo>
                  <a:lnTo>
                    <a:pt x="933123" y="4321544"/>
                  </a:lnTo>
                  <a:lnTo>
                    <a:pt x="878233" y="4324167"/>
                  </a:lnTo>
                  <a:lnTo>
                    <a:pt x="823344" y="4326531"/>
                  </a:lnTo>
                  <a:lnTo>
                    <a:pt x="768454" y="4328658"/>
                  </a:lnTo>
                  <a:lnTo>
                    <a:pt x="713564" y="4330572"/>
                  </a:lnTo>
                  <a:lnTo>
                    <a:pt x="658675" y="4332293"/>
                  </a:lnTo>
                  <a:lnTo>
                    <a:pt x="603785" y="4333838"/>
                  </a:lnTo>
                  <a:lnTo>
                    <a:pt x="548896" y="4335225"/>
                  </a:lnTo>
                  <a:lnTo>
                    <a:pt x="494006" y="4336469"/>
                  </a:lnTo>
                  <a:lnTo>
                    <a:pt x="439116" y="4337584"/>
                  </a:lnTo>
                  <a:lnTo>
                    <a:pt x="384227" y="4338582"/>
                  </a:lnTo>
                  <a:lnTo>
                    <a:pt x="329337" y="4339474"/>
                  </a:lnTo>
                  <a:lnTo>
                    <a:pt x="274448" y="4340272"/>
                  </a:lnTo>
                  <a:lnTo>
                    <a:pt x="219558" y="4340984"/>
                  </a:lnTo>
                  <a:lnTo>
                    <a:pt x="164668" y="4341619"/>
                  </a:lnTo>
                  <a:lnTo>
                    <a:pt x="109779" y="4342184"/>
                  </a:lnTo>
                  <a:lnTo>
                    <a:pt x="54889" y="4342687"/>
                  </a:lnTo>
                  <a:lnTo>
                    <a:pt x="0" y="4343135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758140"/>
              <a:ext cx="4830285" cy="4321503"/>
            </a:xfrm>
            <a:custGeom>
              <a:avLst/>
              <a:pathLst>
                <a:path w="4830285" h="4321503">
                  <a:moveTo>
                    <a:pt x="0" y="4321503"/>
                  </a:moveTo>
                  <a:lnTo>
                    <a:pt x="0" y="4321503"/>
                  </a:lnTo>
                  <a:lnTo>
                    <a:pt x="54889" y="4319600"/>
                  </a:lnTo>
                  <a:lnTo>
                    <a:pt x="109779" y="4317552"/>
                  </a:lnTo>
                  <a:lnTo>
                    <a:pt x="164668" y="4315348"/>
                  </a:lnTo>
                  <a:lnTo>
                    <a:pt x="219558" y="4312976"/>
                  </a:lnTo>
                  <a:lnTo>
                    <a:pt x="274448" y="4310423"/>
                  </a:lnTo>
                  <a:lnTo>
                    <a:pt x="329337" y="4307677"/>
                  </a:lnTo>
                  <a:lnTo>
                    <a:pt x="384227" y="4304724"/>
                  </a:lnTo>
                  <a:lnTo>
                    <a:pt x="439116" y="4301547"/>
                  </a:lnTo>
                  <a:lnTo>
                    <a:pt x="494006" y="4298131"/>
                  </a:lnTo>
                  <a:lnTo>
                    <a:pt x="548896" y="4294459"/>
                  </a:lnTo>
                  <a:lnTo>
                    <a:pt x="603785" y="4290512"/>
                  </a:lnTo>
                  <a:lnTo>
                    <a:pt x="658675" y="4286270"/>
                  </a:lnTo>
                  <a:lnTo>
                    <a:pt x="713564" y="4281713"/>
                  </a:lnTo>
                  <a:lnTo>
                    <a:pt x="768454" y="4276819"/>
                  </a:lnTo>
                  <a:lnTo>
                    <a:pt x="823344" y="4271563"/>
                  </a:lnTo>
                  <a:lnTo>
                    <a:pt x="878233" y="4265920"/>
                  </a:lnTo>
                  <a:lnTo>
                    <a:pt x="933123" y="4259864"/>
                  </a:lnTo>
                  <a:lnTo>
                    <a:pt x="988012" y="4253366"/>
                  </a:lnTo>
                  <a:lnTo>
                    <a:pt x="1042902" y="4246397"/>
                  </a:lnTo>
                  <a:lnTo>
                    <a:pt x="1097792" y="4238924"/>
                  </a:lnTo>
                  <a:lnTo>
                    <a:pt x="1152681" y="4230915"/>
                  </a:lnTo>
                  <a:lnTo>
                    <a:pt x="1207571" y="4222332"/>
                  </a:lnTo>
                  <a:lnTo>
                    <a:pt x="1262460" y="4213140"/>
                  </a:lnTo>
                  <a:lnTo>
                    <a:pt x="1317350" y="4203299"/>
                  </a:lnTo>
                  <a:lnTo>
                    <a:pt x="1372240" y="4192768"/>
                  </a:lnTo>
                  <a:lnTo>
                    <a:pt x="1427129" y="4181503"/>
                  </a:lnTo>
                  <a:lnTo>
                    <a:pt x="1482019" y="4169460"/>
                  </a:lnTo>
                  <a:lnTo>
                    <a:pt x="1536909" y="4156590"/>
                  </a:lnTo>
                  <a:lnTo>
                    <a:pt x="1591798" y="4142846"/>
                  </a:lnTo>
                  <a:lnTo>
                    <a:pt x="1646688" y="4128174"/>
                  </a:lnTo>
                  <a:lnTo>
                    <a:pt x="1701577" y="4112524"/>
                  </a:lnTo>
                  <a:lnTo>
                    <a:pt x="1756467" y="4095838"/>
                  </a:lnTo>
                  <a:lnTo>
                    <a:pt x="1811357" y="4078061"/>
                  </a:lnTo>
                  <a:lnTo>
                    <a:pt x="1866246" y="4059134"/>
                  </a:lnTo>
                  <a:lnTo>
                    <a:pt x="1921136" y="4038996"/>
                  </a:lnTo>
                  <a:lnTo>
                    <a:pt x="1976025" y="4017587"/>
                  </a:lnTo>
                  <a:lnTo>
                    <a:pt x="2030915" y="3994843"/>
                  </a:lnTo>
                  <a:lnTo>
                    <a:pt x="2085805" y="3970700"/>
                  </a:lnTo>
                  <a:lnTo>
                    <a:pt x="2140694" y="3945092"/>
                  </a:lnTo>
                  <a:lnTo>
                    <a:pt x="2195584" y="3917953"/>
                  </a:lnTo>
                  <a:lnTo>
                    <a:pt x="2250473" y="3889214"/>
                  </a:lnTo>
                  <a:lnTo>
                    <a:pt x="2305363" y="3858807"/>
                  </a:lnTo>
                  <a:lnTo>
                    <a:pt x="2360253" y="3826661"/>
                  </a:lnTo>
                  <a:lnTo>
                    <a:pt x="2415142" y="3792702"/>
                  </a:lnTo>
                  <a:lnTo>
                    <a:pt x="2470032" y="3756855"/>
                  </a:lnTo>
                  <a:lnTo>
                    <a:pt x="2524921" y="3719039"/>
                  </a:lnTo>
                  <a:lnTo>
                    <a:pt x="2579811" y="3679172"/>
                  </a:lnTo>
                  <a:lnTo>
                    <a:pt x="2634701" y="3637159"/>
                  </a:lnTo>
                  <a:lnTo>
                    <a:pt x="2689590" y="3592899"/>
                  </a:lnTo>
                  <a:lnTo>
                    <a:pt x="2744480" y="3546278"/>
                  </a:lnTo>
                  <a:lnTo>
                    <a:pt x="2799369" y="3497165"/>
                  </a:lnTo>
                  <a:lnTo>
                    <a:pt x="2854259" y="3445413"/>
                  </a:lnTo>
                  <a:lnTo>
                    <a:pt x="2909149" y="3390856"/>
                  </a:lnTo>
                  <a:lnTo>
                    <a:pt x="2964038" y="3333313"/>
                  </a:lnTo>
                  <a:lnTo>
                    <a:pt x="3018928" y="3272597"/>
                  </a:lnTo>
                  <a:lnTo>
                    <a:pt x="3073818" y="3208531"/>
                  </a:lnTo>
                  <a:lnTo>
                    <a:pt x="3128707" y="3140973"/>
                  </a:lnTo>
                  <a:lnTo>
                    <a:pt x="3183597" y="3069844"/>
                  </a:lnTo>
                  <a:lnTo>
                    <a:pt x="3238486" y="2995146"/>
                  </a:lnTo>
                  <a:lnTo>
                    <a:pt x="3293376" y="2916977"/>
                  </a:lnTo>
                  <a:lnTo>
                    <a:pt x="3348266" y="2835533"/>
                  </a:lnTo>
                  <a:lnTo>
                    <a:pt x="3403155" y="2751091"/>
                  </a:lnTo>
                  <a:lnTo>
                    <a:pt x="3458045" y="2663996"/>
                  </a:lnTo>
                  <a:lnTo>
                    <a:pt x="3512934" y="2574639"/>
                  </a:lnTo>
                  <a:lnTo>
                    <a:pt x="3567824" y="2483444"/>
                  </a:lnTo>
                  <a:lnTo>
                    <a:pt x="3622714" y="2390852"/>
                  </a:lnTo>
                  <a:lnTo>
                    <a:pt x="3677603" y="2297305"/>
                  </a:lnTo>
                  <a:lnTo>
                    <a:pt x="3732493" y="2203231"/>
                  </a:lnTo>
                  <a:lnTo>
                    <a:pt x="3787382" y="2109032"/>
                  </a:lnTo>
                  <a:lnTo>
                    <a:pt x="3842272" y="2015062"/>
                  </a:lnTo>
                  <a:lnTo>
                    <a:pt x="3897162" y="1921604"/>
                  </a:lnTo>
                  <a:lnTo>
                    <a:pt x="3952051" y="1828844"/>
                  </a:lnTo>
                  <a:lnTo>
                    <a:pt x="4006941" y="1736843"/>
                  </a:lnTo>
                  <a:lnTo>
                    <a:pt x="4061830" y="1645506"/>
                  </a:lnTo>
                  <a:lnTo>
                    <a:pt x="4116720" y="1554552"/>
                  </a:lnTo>
                  <a:lnTo>
                    <a:pt x="4171610" y="1463493"/>
                  </a:lnTo>
                  <a:lnTo>
                    <a:pt x="4226499" y="1371629"/>
                  </a:lnTo>
                  <a:lnTo>
                    <a:pt x="4281389" y="1278059"/>
                  </a:lnTo>
                  <a:lnTo>
                    <a:pt x="4336279" y="1181720"/>
                  </a:lnTo>
                  <a:lnTo>
                    <a:pt x="4391168" y="1081436"/>
                  </a:lnTo>
                  <a:lnTo>
                    <a:pt x="4446058" y="975985"/>
                  </a:lnTo>
                  <a:lnTo>
                    <a:pt x="4500947" y="864149"/>
                  </a:lnTo>
                  <a:lnTo>
                    <a:pt x="4555837" y="744762"/>
                  </a:lnTo>
                  <a:lnTo>
                    <a:pt x="4610727" y="616733"/>
                  </a:lnTo>
                  <a:lnTo>
                    <a:pt x="4665616" y="479067"/>
                  </a:lnTo>
                  <a:lnTo>
                    <a:pt x="4720506" y="330876"/>
                  </a:lnTo>
                  <a:lnTo>
                    <a:pt x="4775395" y="171394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3850621"/>
              <a:ext cx="4830285" cy="2250654"/>
            </a:xfrm>
            <a:custGeom>
              <a:avLst/>
              <a:pathLst>
                <a:path w="4830285" h="2250654">
                  <a:moveTo>
                    <a:pt x="4830285" y="624114"/>
                  </a:moveTo>
                  <a:lnTo>
                    <a:pt x="4830285" y="624114"/>
                  </a:lnTo>
                  <a:lnTo>
                    <a:pt x="4775395" y="470205"/>
                  </a:lnTo>
                  <a:lnTo>
                    <a:pt x="4720506" y="340291"/>
                  </a:lnTo>
                  <a:lnTo>
                    <a:pt x="4665616" y="233428"/>
                  </a:lnTo>
                  <a:lnTo>
                    <a:pt x="4610727" y="148486"/>
                  </a:lnTo>
                  <a:lnTo>
                    <a:pt x="4555837" y="84172"/>
                  </a:lnTo>
                  <a:lnTo>
                    <a:pt x="4500947" y="39049"/>
                  </a:lnTo>
                  <a:lnTo>
                    <a:pt x="4446058" y="11551"/>
                  </a:lnTo>
                  <a:lnTo>
                    <a:pt x="4391168" y="0"/>
                  </a:lnTo>
                  <a:lnTo>
                    <a:pt x="4336279" y="2631"/>
                  </a:lnTo>
                  <a:lnTo>
                    <a:pt x="4281389" y="17646"/>
                  </a:lnTo>
                  <a:lnTo>
                    <a:pt x="4226499" y="43259"/>
                  </a:lnTo>
                  <a:lnTo>
                    <a:pt x="4171610" y="77768"/>
                  </a:lnTo>
                  <a:lnTo>
                    <a:pt x="4116720" y="119609"/>
                  </a:lnTo>
                  <a:lnTo>
                    <a:pt x="4061830" y="167390"/>
                  </a:lnTo>
                  <a:lnTo>
                    <a:pt x="4006941" y="219914"/>
                  </a:lnTo>
                  <a:lnTo>
                    <a:pt x="3952051" y="276174"/>
                  </a:lnTo>
                  <a:lnTo>
                    <a:pt x="3897162" y="335337"/>
                  </a:lnTo>
                  <a:lnTo>
                    <a:pt x="3842272" y="396721"/>
                  </a:lnTo>
                  <a:lnTo>
                    <a:pt x="3787382" y="459773"/>
                  </a:lnTo>
                  <a:lnTo>
                    <a:pt x="3732493" y="524040"/>
                  </a:lnTo>
                  <a:lnTo>
                    <a:pt x="3677603" y="589155"/>
                  </a:lnTo>
                  <a:lnTo>
                    <a:pt x="3622714" y="654821"/>
                  </a:lnTo>
                  <a:lnTo>
                    <a:pt x="3567824" y="720795"/>
                  </a:lnTo>
                  <a:lnTo>
                    <a:pt x="3512934" y="786881"/>
                  </a:lnTo>
                  <a:lnTo>
                    <a:pt x="3458045" y="852918"/>
                  </a:lnTo>
                  <a:lnTo>
                    <a:pt x="3403155" y="918774"/>
                  </a:lnTo>
                  <a:lnTo>
                    <a:pt x="3348266" y="984334"/>
                  </a:lnTo>
                  <a:lnTo>
                    <a:pt x="3293376" y="1049485"/>
                  </a:lnTo>
                  <a:lnTo>
                    <a:pt x="3238486" y="1114100"/>
                  </a:lnTo>
                  <a:lnTo>
                    <a:pt x="3183597" y="1178024"/>
                  </a:lnTo>
                  <a:lnTo>
                    <a:pt x="3128707" y="1241059"/>
                  </a:lnTo>
                  <a:lnTo>
                    <a:pt x="3073818" y="1302965"/>
                  </a:lnTo>
                  <a:lnTo>
                    <a:pt x="3018928" y="1363472"/>
                  </a:lnTo>
                  <a:lnTo>
                    <a:pt x="2964038" y="1422296"/>
                  </a:lnTo>
                  <a:lnTo>
                    <a:pt x="2909149" y="1479168"/>
                  </a:lnTo>
                  <a:lnTo>
                    <a:pt x="2854259" y="1533850"/>
                  </a:lnTo>
                  <a:lnTo>
                    <a:pt x="2799369" y="1586150"/>
                  </a:lnTo>
                  <a:lnTo>
                    <a:pt x="2744480" y="1635929"/>
                  </a:lnTo>
                  <a:lnTo>
                    <a:pt x="2689590" y="1683096"/>
                  </a:lnTo>
                  <a:lnTo>
                    <a:pt x="2634701" y="1727607"/>
                  </a:lnTo>
                  <a:lnTo>
                    <a:pt x="2579811" y="1769458"/>
                  </a:lnTo>
                  <a:lnTo>
                    <a:pt x="2524921" y="1808679"/>
                  </a:lnTo>
                  <a:lnTo>
                    <a:pt x="2470032" y="1845323"/>
                  </a:lnTo>
                  <a:lnTo>
                    <a:pt x="2415142" y="1879467"/>
                  </a:lnTo>
                  <a:lnTo>
                    <a:pt x="2360253" y="1911203"/>
                  </a:lnTo>
                  <a:lnTo>
                    <a:pt x="2305363" y="1940632"/>
                  </a:lnTo>
                  <a:lnTo>
                    <a:pt x="2250473" y="1967866"/>
                  </a:lnTo>
                  <a:lnTo>
                    <a:pt x="2195584" y="1993019"/>
                  </a:lnTo>
                  <a:lnTo>
                    <a:pt x="2140694" y="2016209"/>
                  </a:lnTo>
                  <a:lnTo>
                    <a:pt x="2085805" y="2037554"/>
                  </a:lnTo>
                  <a:lnTo>
                    <a:pt x="2030915" y="2057170"/>
                  </a:lnTo>
                  <a:lnTo>
                    <a:pt x="1976025" y="2075172"/>
                  </a:lnTo>
                  <a:lnTo>
                    <a:pt x="1921136" y="2091670"/>
                  </a:lnTo>
                  <a:lnTo>
                    <a:pt x="1866246" y="2106771"/>
                  </a:lnTo>
                  <a:lnTo>
                    <a:pt x="1811357" y="2120577"/>
                  </a:lnTo>
                  <a:lnTo>
                    <a:pt x="1756467" y="2133184"/>
                  </a:lnTo>
                  <a:lnTo>
                    <a:pt x="1701577" y="2144686"/>
                  </a:lnTo>
                  <a:lnTo>
                    <a:pt x="1646688" y="2155168"/>
                  </a:lnTo>
                  <a:lnTo>
                    <a:pt x="1591798" y="2164711"/>
                  </a:lnTo>
                  <a:lnTo>
                    <a:pt x="1536909" y="2173393"/>
                  </a:lnTo>
                  <a:lnTo>
                    <a:pt x="1482019" y="2181283"/>
                  </a:lnTo>
                  <a:lnTo>
                    <a:pt x="1427129" y="2188449"/>
                  </a:lnTo>
                  <a:lnTo>
                    <a:pt x="1372240" y="2194951"/>
                  </a:lnTo>
                  <a:lnTo>
                    <a:pt x="1317350" y="2200847"/>
                  </a:lnTo>
                  <a:lnTo>
                    <a:pt x="1262460" y="2206188"/>
                  </a:lnTo>
                  <a:lnTo>
                    <a:pt x="1207571" y="2211024"/>
                  </a:lnTo>
                  <a:lnTo>
                    <a:pt x="1152681" y="2215399"/>
                  </a:lnTo>
                  <a:lnTo>
                    <a:pt x="1097792" y="2219354"/>
                  </a:lnTo>
                  <a:lnTo>
                    <a:pt x="1042902" y="2222927"/>
                  </a:lnTo>
                  <a:lnTo>
                    <a:pt x="988012" y="2226153"/>
                  </a:lnTo>
                  <a:lnTo>
                    <a:pt x="933123" y="2229063"/>
                  </a:lnTo>
                  <a:lnTo>
                    <a:pt x="878233" y="2231686"/>
                  </a:lnTo>
                  <a:lnTo>
                    <a:pt x="823344" y="2234050"/>
                  </a:lnTo>
                  <a:lnTo>
                    <a:pt x="768454" y="2236178"/>
                  </a:lnTo>
                  <a:lnTo>
                    <a:pt x="713564" y="2238092"/>
                  </a:lnTo>
                  <a:lnTo>
                    <a:pt x="658675" y="2239812"/>
                  </a:lnTo>
                  <a:lnTo>
                    <a:pt x="603785" y="2241358"/>
                  </a:lnTo>
                  <a:lnTo>
                    <a:pt x="548896" y="2242745"/>
                  </a:lnTo>
                  <a:lnTo>
                    <a:pt x="494006" y="2243989"/>
                  </a:lnTo>
                  <a:lnTo>
                    <a:pt x="439116" y="2245103"/>
                  </a:lnTo>
                  <a:lnTo>
                    <a:pt x="384227" y="2246101"/>
                  </a:lnTo>
                  <a:lnTo>
                    <a:pt x="329337" y="2246994"/>
                  </a:lnTo>
                  <a:lnTo>
                    <a:pt x="274448" y="2247791"/>
                  </a:lnTo>
                  <a:lnTo>
                    <a:pt x="219558" y="2248503"/>
                  </a:lnTo>
                  <a:lnTo>
                    <a:pt x="164668" y="2249138"/>
                  </a:lnTo>
                  <a:lnTo>
                    <a:pt x="109779" y="2249704"/>
                  </a:lnTo>
                  <a:lnTo>
                    <a:pt x="54889" y="2250207"/>
                  </a:lnTo>
                  <a:lnTo>
                    <a:pt x="0" y="2250654"/>
                  </a:lnTo>
                  <a:lnTo>
                    <a:pt x="0" y="22506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5333896"/>
              <a:ext cx="4830285" cy="770201"/>
            </a:xfrm>
            <a:custGeom>
              <a:avLst/>
              <a:pathLst>
                <a:path w="4830285" h="770201">
                  <a:moveTo>
                    <a:pt x="0" y="761782"/>
                  </a:moveTo>
                  <a:lnTo>
                    <a:pt x="54889" y="761211"/>
                  </a:lnTo>
                  <a:lnTo>
                    <a:pt x="109779" y="760602"/>
                  </a:lnTo>
                  <a:lnTo>
                    <a:pt x="164668" y="759954"/>
                  </a:lnTo>
                  <a:lnTo>
                    <a:pt x="219558" y="759263"/>
                  </a:lnTo>
                  <a:lnTo>
                    <a:pt x="274448" y="758528"/>
                  </a:lnTo>
                  <a:lnTo>
                    <a:pt x="329337" y="757746"/>
                  </a:lnTo>
                  <a:lnTo>
                    <a:pt x="384227" y="756913"/>
                  </a:lnTo>
                  <a:lnTo>
                    <a:pt x="439116" y="756028"/>
                  </a:lnTo>
                  <a:lnTo>
                    <a:pt x="494006" y="755086"/>
                  </a:lnTo>
                  <a:lnTo>
                    <a:pt x="548896" y="754084"/>
                  </a:lnTo>
                  <a:lnTo>
                    <a:pt x="603785" y="753020"/>
                  </a:lnTo>
                  <a:lnTo>
                    <a:pt x="658675" y="751889"/>
                  </a:lnTo>
                  <a:lnTo>
                    <a:pt x="713564" y="750687"/>
                  </a:lnTo>
                  <a:lnTo>
                    <a:pt x="768454" y="749412"/>
                  </a:lnTo>
                  <a:lnTo>
                    <a:pt x="823344" y="748058"/>
                  </a:lnTo>
                  <a:lnTo>
                    <a:pt x="878233" y="746621"/>
                  </a:lnTo>
                  <a:lnTo>
                    <a:pt x="933123" y="745098"/>
                  </a:lnTo>
                  <a:lnTo>
                    <a:pt x="988012" y="743483"/>
                  </a:lnTo>
                  <a:lnTo>
                    <a:pt x="1042902" y="741772"/>
                  </a:lnTo>
                  <a:lnTo>
                    <a:pt x="1097792" y="739960"/>
                  </a:lnTo>
                  <a:lnTo>
                    <a:pt x="1152681" y="738042"/>
                  </a:lnTo>
                  <a:lnTo>
                    <a:pt x="1207571" y="736013"/>
                  </a:lnTo>
                  <a:lnTo>
                    <a:pt x="1262460" y="733868"/>
                  </a:lnTo>
                  <a:lnTo>
                    <a:pt x="1317350" y="731601"/>
                  </a:lnTo>
                  <a:lnTo>
                    <a:pt x="1372240" y="729207"/>
                  </a:lnTo>
                  <a:lnTo>
                    <a:pt x="1427129" y="726681"/>
                  </a:lnTo>
                  <a:lnTo>
                    <a:pt x="1482019" y="724017"/>
                  </a:lnTo>
                  <a:lnTo>
                    <a:pt x="1536909" y="721209"/>
                  </a:lnTo>
                  <a:lnTo>
                    <a:pt x="1591798" y="718253"/>
                  </a:lnTo>
                  <a:lnTo>
                    <a:pt x="1646688" y="715143"/>
                  </a:lnTo>
                  <a:lnTo>
                    <a:pt x="1701577" y="711874"/>
                  </a:lnTo>
                  <a:lnTo>
                    <a:pt x="1756467" y="708440"/>
                  </a:lnTo>
                  <a:lnTo>
                    <a:pt x="1811357" y="704837"/>
                  </a:lnTo>
                  <a:lnTo>
                    <a:pt x="1866246" y="701060"/>
                  </a:lnTo>
                  <a:lnTo>
                    <a:pt x="1921136" y="697105"/>
                  </a:lnTo>
                  <a:lnTo>
                    <a:pt x="1976025" y="692968"/>
                  </a:lnTo>
                  <a:lnTo>
                    <a:pt x="2030915" y="688644"/>
                  </a:lnTo>
                  <a:lnTo>
                    <a:pt x="2085805" y="684131"/>
                  </a:lnTo>
                  <a:lnTo>
                    <a:pt x="2140694" y="679425"/>
                  </a:lnTo>
                  <a:lnTo>
                    <a:pt x="2195584" y="674523"/>
                  </a:lnTo>
                  <a:lnTo>
                    <a:pt x="2250473" y="669423"/>
                  </a:lnTo>
                  <a:lnTo>
                    <a:pt x="2305363" y="664123"/>
                  </a:lnTo>
                  <a:lnTo>
                    <a:pt x="2360253" y="658619"/>
                  </a:lnTo>
                  <a:lnTo>
                    <a:pt x="2415142" y="652909"/>
                  </a:lnTo>
                  <a:lnTo>
                    <a:pt x="2470032" y="646989"/>
                  </a:lnTo>
                  <a:lnTo>
                    <a:pt x="2524921" y="640853"/>
                  </a:lnTo>
                  <a:lnTo>
                    <a:pt x="2579811" y="634493"/>
                  </a:lnTo>
                  <a:lnTo>
                    <a:pt x="2634701" y="627899"/>
                  </a:lnTo>
                  <a:lnTo>
                    <a:pt x="2689590" y="621054"/>
                  </a:lnTo>
                  <a:lnTo>
                    <a:pt x="2744480" y="613937"/>
                  </a:lnTo>
                  <a:lnTo>
                    <a:pt x="2799369" y="606516"/>
                  </a:lnTo>
                  <a:lnTo>
                    <a:pt x="2854259" y="598749"/>
                  </a:lnTo>
                  <a:lnTo>
                    <a:pt x="2909149" y="590584"/>
                  </a:lnTo>
                  <a:lnTo>
                    <a:pt x="2964038" y="581950"/>
                  </a:lnTo>
                  <a:lnTo>
                    <a:pt x="3018928" y="572768"/>
                  </a:lnTo>
                  <a:lnTo>
                    <a:pt x="3073818" y="562944"/>
                  </a:lnTo>
                  <a:lnTo>
                    <a:pt x="3128707" y="552383"/>
                  </a:lnTo>
                  <a:lnTo>
                    <a:pt x="3183597" y="540997"/>
                  </a:lnTo>
                  <a:lnTo>
                    <a:pt x="3238486" y="528714"/>
                  </a:lnTo>
                  <a:lnTo>
                    <a:pt x="3293376" y="515489"/>
                  </a:lnTo>
                  <a:lnTo>
                    <a:pt x="3348266" y="501307"/>
                  </a:lnTo>
                  <a:lnTo>
                    <a:pt x="3403155" y="486182"/>
                  </a:lnTo>
                  <a:lnTo>
                    <a:pt x="3458045" y="470155"/>
                  </a:lnTo>
                  <a:lnTo>
                    <a:pt x="3512934" y="453283"/>
                  </a:lnTo>
                  <a:lnTo>
                    <a:pt x="3567824" y="435639"/>
                  </a:lnTo>
                  <a:lnTo>
                    <a:pt x="3622714" y="417304"/>
                  </a:lnTo>
                  <a:lnTo>
                    <a:pt x="3677603" y="398363"/>
                  </a:lnTo>
                  <a:lnTo>
                    <a:pt x="3732493" y="378907"/>
                  </a:lnTo>
                  <a:lnTo>
                    <a:pt x="3787382" y="359027"/>
                  </a:lnTo>
                  <a:lnTo>
                    <a:pt x="3842272" y="338818"/>
                  </a:lnTo>
                  <a:lnTo>
                    <a:pt x="3897162" y="318371"/>
                  </a:lnTo>
                  <a:lnTo>
                    <a:pt x="3952051" y="297782"/>
                  </a:lnTo>
                  <a:lnTo>
                    <a:pt x="4006941" y="277141"/>
                  </a:lnTo>
                  <a:lnTo>
                    <a:pt x="4061830" y="256536"/>
                  </a:lnTo>
                  <a:lnTo>
                    <a:pt x="4116720" y="236053"/>
                  </a:lnTo>
                  <a:lnTo>
                    <a:pt x="4171610" y="215769"/>
                  </a:lnTo>
                  <a:lnTo>
                    <a:pt x="4226499" y="195755"/>
                  </a:lnTo>
                  <a:lnTo>
                    <a:pt x="4281389" y="176073"/>
                  </a:lnTo>
                  <a:lnTo>
                    <a:pt x="4336279" y="156773"/>
                  </a:lnTo>
                  <a:lnTo>
                    <a:pt x="4391168" y="137889"/>
                  </a:lnTo>
                  <a:lnTo>
                    <a:pt x="4446058" y="119440"/>
                  </a:lnTo>
                  <a:lnTo>
                    <a:pt x="4500947" y="101429"/>
                  </a:lnTo>
                  <a:lnTo>
                    <a:pt x="4555837" y="83835"/>
                  </a:lnTo>
                  <a:lnTo>
                    <a:pt x="4610727" y="66619"/>
                  </a:lnTo>
                  <a:lnTo>
                    <a:pt x="4665616" y="49718"/>
                  </a:lnTo>
                  <a:lnTo>
                    <a:pt x="4720506" y="33051"/>
                  </a:lnTo>
                  <a:lnTo>
                    <a:pt x="4775395" y="16516"/>
                  </a:lnTo>
                  <a:lnTo>
                    <a:pt x="4830285" y="0"/>
                  </a:lnTo>
                  <a:lnTo>
                    <a:pt x="4830285" y="758504"/>
                  </a:lnTo>
                  <a:lnTo>
                    <a:pt x="4775395" y="739505"/>
                  </a:lnTo>
                  <a:lnTo>
                    <a:pt x="4720506" y="722087"/>
                  </a:lnTo>
                  <a:lnTo>
                    <a:pt x="4665616" y="706122"/>
                  </a:lnTo>
                  <a:lnTo>
                    <a:pt x="4610727" y="691490"/>
                  </a:lnTo>
                  <a:lnTo>
                    <a:pt x="4555837" y="678082"/>
                  </a:lnTo>
                  <a:lnTo>
                    <a:pt x="4500947" y="665805"/>
                  </a:lnTo>
                  <a:lnTo>
                    <a:pt x="4446058" y="654579"/>
                  </a:lnTo>
                  <a:lnTo>
                    <a:pt x="4391168" y="644343"/>
                  </a:lnTo>
                  <a:lnTo>
                    <a:pt x="4336279" y="635046"/>
                  </a:lnTo>
                  <a:lnTo>
                    <a:pt x="4281389" y="626652"/>
                  </a:lnTo>
                  <a:lnTo>
                    <a:pt x="4226499" y="619134"/>
                  </a:lnTo>
                  <a:lnTo>
                    <a:pt x="4171610" y="612474"/>
                  </a:lnTo>
                  <a:lnTo>
                    <a:pt x="4116720" y="606658"/>
                  </a:lnTo>
                  <a:lnTo>
                    <a:pt x="4061830" y="601678"/>
                  </a:lnTo>
                  <a:lnTo>
                    <a:pt x="4006941" y="597527"/>
                  </a:lnTo>
                  <a:lnTo>
                    <a:pt x="3952051" y="594202"/>
                  </a:lnTo>
                  <a:lnTo>
                    <a:pt x="3897162" y="591697"/>
                  </a:lnTo>
                  <a:lnTo>
                    <a:pt x="3842272" y="590007"/>
                  </a:lnTo>
                  <a:lnTo>
                    <a:pt x="3787382" y="589127"/>
                  </a:lnTo>
                  <a:lnTo>
                    <a:pt x="3732493" y="589050"/>
                  </a:lnTo>
                  <a:lnTo>
                    <a:pt x="3677603" y="589769"/>
                  </a:lnTo>
                  <a:lnTo>
                    <a:pt x="3622714" y="591275"/>
                  </a:lnTo>
                  <a:lnTo>
                    <a:pt x="3567824" y="593560"/>
                  </a:lnTo>
                  <a:lnTo>
                    <a:pt x="3512934" y="596614"/>
                  </a:lnTo>
                  <a:lnTo>
                    <a:pt x="3458045" y="600425"/>
                  </a:lnTo>
                  <a:lnTo>
                    <a:pt x="3403155" y="604977"/>
                  </a:lnTo>
                  <a:lnTo>
                    <a:pt x="3348266" y="610247"/>
                  </a:lnTo>
                  <a:lnTo>
                    <a:pt x="3293376" y="616196"/>
                  </a:lnTo>
                  <a:lnTo>
                    <a:pt x="3238486" y="622770"/>
                  </a:lnTo>
                  <a:lnTo>
                    <a:pt x="3183597" y="629889"/>
                  </a:lnTo>
                  <a:lnTo>
                    <a:pt x="3128707" y="637453"/>
                  </a:lnTo>
                  <a:lnTo>
                    <a:pt x="3073818" y="645341"/>
                  </a:lnTo>
                  <a:lnTo>
                    <a:pt x="3018928" y="653421"/>
                  </a:lnTo>
                  <a:lnTo>
                    <a:pt x="2964038" y="661563"/>
                  </a:lnTo>
                  <a:lnTo>
                    <a:pt x="2909149" y="669649"/>
                  </a:lnTo>
                  <a:lnTo>
                    <a:pt x="2854259" y="677574"/>
                  </a:lnTo>
                  <a:lnTo>
                    <a:pt x="2799369" y="685255"/>
                  </a:lnTo>
                  <a:lnTo>
                    <a:pt x="2744480" y="692629"/>
                  </a:lnTo>
                  <a:lnTo>
                    <a:pt x="2689590" y="699650"/>
                  </a:lnTo>
                  <a:lnTo>
                    <a:pt x="2634701" y="706288"/>
                  </a:lnTo>
                  <a:lnTo>
                    <a:pt x="2579811" y="712524"/>
                  </a:lnTo>
                  <a:lnTo>
                    <a:pt x="2524921" y="718353"/>
                  </a:lnTo>
                  <a:lnTo>
                    <a:pt x="2470032" y="723774"/>
                  </a:lnTo>
                  <a:lnTo>
                    <a:pt x="2415142" y="728794"/>
                  </a:lnTo>
                  <a:lnTo>
                    <a:pt x="2360253" y="733425"/>
                  </a:lnTo>
                  <a:lnTo>
                    <a:pt x="2305363" y="737682"/>
                  </a:lnTo>
                  <a:lnTo>
                    <a:pt x="2250473" y="741580"/>
                  </a:lnTo>
                  <a:lnTo>
                    <a:pt x="2195584" y="745140"/>
                  </a:lnTo>
                  <a:lnTo>
                    <a:pt x="2140694" y="748380"/>
                  </a:lnTo>
                  <a:lnTo>
                    <a:pt x="2085805" y="751321"/>
                  </a:lnTo>
                  <a:lnTo>
                    <a:pt x="2030915" y="753981"/>
                  </a:lnTo>
                  <a:lnTo>
                    <a:pt x="1976025" y="756381"/>
                  </a:lnTo>
                  <a:lnTo>
                    <a:pt x="1921136" y="758540"/>
                  </a:lnTo>
                  <a:lnTo>
                    <a:pt x="1866246" y="760477"/>
                  </a:lnTo>
                  <a:lnTo>
                    <a:pt x="1811357" y="762208"/>
                  </a:lnTo>
                  <a:lnTo>
                    <a:pt x="1756467" y="763752"/>
                  </a:lnTo>
                  <a:lnTo>
                    <a:pt x="1701577" y="765123"/>
                  </a:lnTo>
                  <a:lnTo>
                    <a:pt x="1646688" y="766337"/>
                  </a:lnTo>
                  <a:lnTo>
                    <a:pt x="1591798" y="767408"/>
                  </a:lnTo>
                  <a:lnTo>
                    <a:pt x="1536909" y="768349"/>
                  </a:lnTo>
                  <a:lnTo>
                    <a:pt x="1482019" y="769171"/>
                  </a:lnTo>
                  <a:lnTo>
                    <a:pt x="1427129" y="769888"/>
                  </a:lnTo>
                  <a:lnTo>
                    <a:pt x="1399396" y="770201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5333896"/>
              <a:ext cx="4830285" cy="761782"/>
            </a:xfrm>
            <a:custGeom>
              <a:avLst/>
              <a:pathLst>
                <a:path w="4830285" h="761782">
                  <a:moveTo>
                    <a:pt x="0" y="761782"/>
                  </a:moveTo>
                  <a:lnTo>
                    <a:pt x="0" y="761782"/>
                  </a:lnTo>
                  <a:lnTo>
                    <a:pt x="54889" y="761211"/>
                  </a:lnTo>
                  <a:lnTo>
                    <a:pt x="109779" y="760602"/>
                  </a:lnTo>
                  <a:lnTo>
                    <a:pt x="164668" y="759954"/>
                  </a:lnTo>
                  <a:lnTo>
                    <a:pt x="219558" y="759263"/>
                  </a:lnTo>
                  <a:lnTo>
                    <a:pt x="274448" y="758528"/>
                  </a:lnTo>
                  <a:lnTo>
                    <a:pt x="329337" y="757746"/>
                  </a:lnTo>
                  <a:lnTo>
                    <a:pt x="384227" y="756913"/>
                  </a:lnTo>
                  <a:lnTo>
                    <a:pt x="439116" y="756028"/>
                  </a:lnTo>
                  <a:lnTo>
                    <a:pt x="494006" y="755086"/>
                  </a:lnTo>
                  <a:lnTo>
                    <a:pt x="548896" y="754084"/>
                  </a:lnTo>
                  <a:lnTo>
                    <a:pt x="603785" y="753020"/>
                  </a:lnTo>
                  <a:lnTo>
                    <a:pt x="658675" y="751889"/>
                  </a:lnTo>
                  <a:lnTo>
                    <a:pt x="713564" y="750687"/>
                  </a:lnTo>
                  <a:lnTo>
                    <a:pt x="768454" y="749412"/>
                  </a:lnTo>
                  <a:lnTo>
                    <a:pt x="823344" y="748058"/>
                  </a:lnTo>
                  <a:lnTo>
                    <a:pt x="878233" y="746621"/>
                  </a:lnTo>
                  <a:lnTo>
                    <a:pt x="933123" y="745098"/>
                  </a:lnTo>
                  <a:lnTo>
                    <a:pt x="988012" y="743483"/>
                  </a:lnTo>
                  <a:lnTo>
                    <a:pt x="1042902" y="741772"/>
                  </a:lnTo>
                  <a:lnTo>
                    <a:pt x="1097792" y="739960"/>
                  </a:lnTo>
                  <a:lnTo>
                    <a:pt x="1152681" y="738042"/>
                  </a:lnTo>
                  <a:lnTo>
                    <a:pt x="1207571" y="736013"/>
                  </a:lnTo>
                  <a:lnTo>
                    <a:pt x="1262460" y="733868"/>
                  </a:lnTo>
                  <a:lnTo>
                    <a:pt x="1317350" y="731601"/>
                  </a:lnTo>
                  <a:lnTo>
                    <a:pt x="1372240" y="729207"/>
                  </a:lnTo>
                  <a:lnTo>
                    <a:pt x="1427129" y="726681"/>
                  </a:lnTo>
                  <a:lnTo>
                    <a:pt x="1482019" y="724017"/>
                  </a:lnTo>
                  <a:lnTo>
                    <a:pt x="1536909" y="721209"/>
                  </a:lnTo>
                  <a:lnTo>
                    <a:pt x="1591798" y="718253"/>
                  </a:lnTo>
                  <a:lnTo>
                    <a:pt x="1646688" y="715143"/>
                  </a:lnTo>
                  <a:lnTo>
                    <a:pt x="1701577" y="711874"/>
                  </a:lnTo>
                  <a:lnTo>
                    <a:pt x="1756467" y="708440"/>
                  </a:lnTo>
                  <a:lnTo>
                    <a:pt x="1811357" y="704837"/>
                  </a:lnTo>
                  <a:lnTo>
                    <a:pt x="1866246" y="701060"/>
                  </a:lnTo>
                  <a:lnTo>
                    <a:pt x="1921136" y="697105"/>
                  </a:lnTo>
                  <a:lnTo>
                    <a:pt x="1976025" y="692968"/>
                  </a:lnTo>
                  <a:lnTo>
                    <a:pt x="2030915" y="688644"/>
                  </a:lnTo>
                  <a:lnTo>
                    <a:pt x="2085805" y="684131"/>
                  </a:lnTo>
                  <a:lnTo>
                    <a:pt x="2140694" y="679425"/>
                  </a:lnTo>
                  <a:lnTo>
                    <a:pt x="2195584" y="674523"/>
                  </a:lnTo>
                  <a:lnTo>
                    <a:pt x="2250473" y="669423"/>
                  </a:lnTo>
                  <a:lnTo>
                    <a:pt x="2305363" y="664123"/>
                  </a:lnTo>
                  <a:lnTo>
                    <a:pt x="2360253" y="658619"/>
                  </a:lnTo>
                  <a:lnTo>
                    <a:pt x="2415142" y="652909"/>
                  </a:lnTo>
                  <a:lnTo>
                    <a:pt x="2470032" y="646989"/>
                  </a:lnTo>
                  <a:lnTo>
                    <a:pt x="2524921" y="640853"/>
                  </a:lnTo>
                  <a:lnTo>
                    <a:pt x="2579811" y="634493"/>
                  </a:lnTo>
                  <a:lnTo>
                    <a:pt x="2634701" y="627899"/>
                  </a:lnTo>
                  <a:lnTo>
                    <a:pt x="2689590" y="621054"/>
                  </a:lnTo>
                  <a:lnTo>
                    <a:pt x="2744480" y="613937"/>
                  </a:lnTo>
                  <a:lnTo>
                    <a:pt x="2799369" y="606516"/>
                  </a:lnTo>
                  <a:lnTo>
                    <a:pt x="2854259" y="598749"/>
                  </a:lnTo>
                  <a:lnTo>
                    <a:pt x="2909149" y="590584"/>
                  </a:lnTo>
                  <a:lnTo>
                    <a:pt x="2964038" y="581950"/>
                  </a:lnTo>
                  <a:lnTo>
                    <a:pt x="3018928" y="572768"/>
                  </a:lnTo>
                  <a:lnTo>
                    <a:pt x="3073818" y="562944"/>
                  </a:lnTo>
                  <a:lnTo>
                    <a:pt x="3128707" y="552383"/>
                  </a:lnTo>
                  <a:lnTo>
                    <a:pt x="3183597" y="540997"/>
                  </a:lnTo>
                  <a:lnTo>
                    <a:pt x="3238486" y="528714"/>
                  </a:lnTo>
                  <a:lnTo>
                    <a:pt x="3293376" y="515489"/>
                  </a:lnTo>
                  <a:lnTo>
                    <a:pt x="3348266" y="501307"/>
                  </a:lnTo>
                  <a:lnTo>
                    <a:pt x="3403155" y="486182"/>
                  </a:lnTo>
                  <a:lnTo>
                    <a:pt x="3458045" y="470155"/>
                  </a:lnTo>
                  <a:lnTo>
                    <a:pt x="3512934" y="453283"/>
                  </a:lnTo>
                  <a:lnTo>
                    <a:pt x="3567824" y="435639"/>
                  </a:lnTo>
                  <a:lnTo>
                    <a:pt x="3622714" y="417304"/>
                  </a:lnTo>
                  <a:lnTo>
                    <a:pt x="3677603" y="398363"/>
                  </a:lnTo>
                  <a:lnTo>
                    <a:pt x="3732493" y="378907"/>
                  </a:lnTo>
                  <a:lnTo>
                    <a:pt x="3787382" y="359027"/>
                  </a:lnTo>
                  <a:lnTo>
                    <a:pt x="3842272" y="338818"/>
                  </a:lnTo>
                  <a:lnTo>
                    <a:pt x="3897162" y="318371"/>
                  </a:lnTo>
                  <a:lnTo>
                    <a:pt x="3952051" y="297782"/>
                  </a:lnTo>
                  <a:lnTo>
                    <a:pt x="4006941" y="277141"/>
                  </a:lnTo>
                  <a:lnTo>
                    <a:pt x="4061830" y="256536"/>
                  </a:lnTo>
                  <a:lnTo>
                    <a:pt x="4116720" y="236053"/>
                  </a:lnTo>
                  <a:lnTo>
                    <a:pt x="4171610" y="215769"/>
                  </a:lnTo>
                  <a:lnTo>
                    <a:pt x="4226499" y="195755"/>
                  </a:lnTo>
                  <a:lnTo>
                    <a:pt x="4281389" y="176073"/>
                  </a:lnTo>
                  <a:lnTo>
                    <a:pt x="4336279" y="156773"/>
                  </a:lnTo>
                  <a:lnTo>
                    <a:pt x="4391168" y="137889"/>
                  </a:lnTo>
                  <a:lnTo>
                    <a:pt x="4446058" y="119440"/>
                  </a:lnTo>
                  <a:lnTo>
                    <a:pt x="4500947" y="101429"/>
                  </a:lnTo>
                  <a:lnTo>
                    <a:pt x="4555837" y="83835"/>
                  </a:lnTo>
                  <a:lnTo>
                    <a:pt x="4610727" y="66619"/>
                  </a:lnTo>
                  <a:lnTo>
                    <a:pt x="4665616" y="49718"/>
                  </a:lnTo>
                  <a:lnTo>
                    <a:pt x="4720506" y="33051"/>
                  </a:lnTo>
                  <a:lnTo>
                    <a:pt x="4775395" y="16516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98976" y="5922947"/>
              <a:ext cx="3430888" cy="181150"/>
            </a:xfrm>
            <a:custGeom>
              <a:avLst/>
              <a:pathLst>
                <a:path w="3430888" h="181150">
                  <a:moveTo>
                    <a:pt x="3430888" y="169453"/>
                  </a:moveTo>
                  <a:lnTo>
                    <a:pt x="3430888" y="169453"/>
                  </a:lnTo>
                  <a:lnTo>
                    <a:pt x="3375999" y="150454"/>
                  </a:lnTo>
                  <a:lnTo>
                    <a:pt x="3321109" y="133036"/>
                  </a:lnTo>
                  <a:lnTo>
                    <a:pt x="3266219" y="117071"/>
                  </a:lnTo>
                  <a:lnTo>
                    <a:pt x="3211330" y="102439"/>
                  </a:lnTo>
                  <a:lnTo>
                    <a:pt x="3156440" y="89031"/>
                  </a:lnTo>
                  <a:lnTo>
                    <a:pt x="3101551" y="76754"/>
                  </a:lnTo>
                  <a:lnTo>
                    <a:pt x="3046661" y="65528"/>
                  </a:lnTo>
                  <a:lnTo>
                    <a:pt x="2991771" y="55292"/>
                  </a:lnTo>
                  <a:lnTo>
                    <a:pt x="2936882" y="45995"/>
                  </a:lnTo>
                  <a:lnTo>
                    <a:pt x="2881992" y="37601"/>
                  </a:lnTo>
                  <a:lnTo>
                    <a:pt x="2827103" y="30083"/>
                  </a:lnTo>
                  <a:lnTo>
                    <a:pt x="2772213" y="23423"/>
                  </a:lnTo>
                  <a:lnTo>
                    <a:pt x="2717323" y="17607"/>
                  </a:lnTo>
                  <a:lnTo>
                    <a:pt x="2662434" y="12627"/>
                  </a:lnTo>
                  <a:lnTo>
                    <a:pt x="2607544" y="8476"/>
                  </a:lnTo>
                  <a:lnTo>
                    <a:pt x="2552655" y="5151"/>
                  </a:lnTo>
                  <a:lnTo>
                    <a:pt x="2497765" y="2646"/>
                  </a:lnTo>
                  <a:lnTo>
                    <a:pt x="2442875" y="956"/>
                  </a:lnTo>
                  <a:lnTo>
                    <a:pt x="2387986" y="76"/>
                  </a:lnTo>
                  <a:lnTo>
                    <a:pt x="2333096" y="0"/>
                  </a:lnTo>
                  <a:lnTo>
                    <a:pt x="2278207" y="718"/>
                  </a:lnTo>
                  <a:lnTo>
                    <a:pt x="2223317" y="2224"/>
                  </a:lnTo>
                  <a:lnTo>
                    <a:pt x="2168427" y="4509"/>
                  </a:lnTo>
                  <a:lnTo>
                    <a:pt x="2113538" y="7563"/>
                  </a:lnTo>
                  <a:lnTo>
                    <a:pt x="2058648" y="11374"/>
                  </a:lnTo>
                  <a:lnTo>
                    <a:pt x="2003758" y="15926"/>
                  </a:lnTo>
                  <a:lnTo>
                    <a:pt x="1948869" y="21196"/>
                  </a:lnTo>
                  <a:lnTo>
                    <a:pt x="1893979" y="27145"/>
                  </a:lnTo>
                  <a:lnTo>
                    <a:pt x="1839090" y="33719"/>
                  </a:lnTo>
                  <a:lnTo>
                    <a:pt x="1784200" y="40838"/>
                  </a:lnTo>
                  <a:lnTo>
                    <a:pt x="1729310" y="48402"/>
                  </a:lnTo>
                  <a:lnTo>
                    <a:pt x="1674421" y="56290"/>
                  </a:lnTo>
                  <a:lnTo>
                    <a:pt x="1619531" y="64370"/>
                  </a:lnTo>
                  <a:lnTo>
                    <a:pt x="1564642" y="72512"/>
                  </a:lnTo>
                  <a:lnTo>
                    <a:pt x="1509752" y="80598"/>
                  </a:lnTo>
                  <a:lnTo>
                    <a:pt x="1454862" y="88523"/>
                  </a:lnTo>
                  <a:lnTo>
                    <a:pt x="1399973" y="96204"/>
                  </a:lnTo>
                  <a:lnTo>
                    <a:pt x="1345083" y="103578"/>
                  </a:lnTo>
                  <a:lnTo>
                    <a:pt x="1290194" y="110599"/>
                  </a:lnTo>
                  <a:lnTo>
                    <a:pt x="1235304" y="117237"/>
                  </a:lnTo>
                  <a:lnTo>
                    <a:pt x="1180414" y="123473"/>
                  </a:lnTo>
                  <a:lnTo>
                    <a:pt x="1125525" y="129302"/>
                  </a:lnTo>
                  <a:lnTo>
                    <a:pt x="1070635" y="134723"/>
                  </a:lnTo>
                  <a:lnTo>
                    <a:pt x="1015746" y="139743"/>
                  </a:lnTo>
                  <a:lnTo>
                    <a:pt x="960856" y="144374"/>
                  </a:lnTo>
                  <a:lnTo>
                    <a:pt x="905966" y="148631"/>
                  </a:lnTo>
                  <a:lnTo>
                    <a:pt x="851077" y="152529"/>
                  </a:lnTo>
                  <a:lnTo>
                    <a:pt x="796187" y="156089"/>
                  </a:lnTo>
                  <a:lnTo>
                    <a:pt x="741297" y="159329"/>
                  </a:lnTo>
                  <a:lnTo>
                    <a:pt x="686408" y="162270"/>
                  </a:lnTo>
                  <a:lnTo>
                    <a:pt x="631518" y="164930"/>
                  </a:lnTo>
                  <a:lnTo>
                    <a:pt x="576629" y="167330"/>
                  </a:lnTo>
                  <a:lnTo>
                    <a:pt x="521739" y="169489"/>
                  </a:lnTo>
                  <a:lnTo>
                    <a:pt x="466849" y="171426"/>
                  </a:lnTo>
                  <a:lnTo>
                    <a:pt x="411960" y="173158"/>
                  </a:lnTo>
                  <a:lnTo>
                    <a:pt x="357070" y="174701"/>
                  </a:lnTo>
                  <a:lnTo>
                    <a:pt x="302181" y="176072"/>
                  </a:lnTo>
                  <a:lnTo>
                    <a:pt x="247291" y="177286"/>
                  </a:lnTo>
                  <a:lnTo>
                    <a:pt x="192401" y="178357"/>
                  </a:lnTo>
                  <a:lnTo>
                    <a:pt x="137512" y="179298"/>
                  </a:lnTo>
                  <a:lnTo>
                    <a:pt x="82622" y="180120"/>
                  </a:lnTo>
                  <a:lnTo>
                    <a:pt x="27733" y="180837"/>
                  </a:lnTo>
                  <a:lnTo>
                    <a:pt x="0" y="1811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3851883"/>
              <a:ext cx="4830285" cy="2252214"/>
            </a:xfrm>
            <a:custGeom>
              <a:avLst/>
              <a:pathLst>
                <a:path w="4830285" h="2252214">
                  <a:moveTo>
                    <a:pt x="0" y="2252209"/>
                  </a:moveTo>
                  <a:lnTo>
                    <a:pt x="54889" y="2252208"/>
                  </a:lnTo>
                  <a:lnTo>
                    <a:pt x="109779" y="2252207"/>
                  </a:lnTo>
                  <a:lnTo>
                    <a:pt x="164668" y="2252206"/>
                  </a:lnTo>
                  <a:lnTo>
                    <a:pt x="219558" y="2252205"/>
                  </a:lnTo>
                  <a:lnTo>
                    <a:pt x="274448" y="2252203"/>
                  </a:lnTo>
                  <a:lnTo>
                    <a:pt x="329337" y="2252201"/>
                  </a:lnTo>
                  <a:lnTo>
                    <a:pt x="384227" y="2252199"/>
                  </a:lnTo>
                  <a:lnTo>
                    <a:pt x="439116" y="2252196"/>
                  </a:lnTo>
                  <a:lnTo>
                    <a:pt x="494006" y="2252193"/>
                  </a:lnTo>
                  <a:lnTo>
                    <a:pt x="548896" y="2252190"/>
                  </a:lnTo>
                  <a:lnTo>
                    <a:pt x="603785" y="2252185"/>
                  </a:lnTo>
                  <a:lnTo>
                    <a:pt x="658675" y="2252180"/>
                  </a:lnTo>
                  <a:lnTo>
                    <a:pt x="713564" y="2252175"/>
                  </a:lnTo>
                  <a:lnTo>
                    <a:pt x="768454" y="2252168"/>
                  </a:lnTo>
                  <a:lnTo>
                    <a:pt x="823344" y="2252160"/>
                  </a:lnTo>
                  <a:lnTo>
                    <a:pt x="878233" y="2252150"/>
                  </a:lnTo>
                  <a:lnTo>
                    <a:pt x="933123" y="2252139"/>
                  </a:lnTo>
                  <a:lnTo>
                    <a:pt x="988012" y="2252126"/>
                  </a:lnTo>
                  <a:lnTo>
                    <a:pt x="1042902" y="2252111"/>
                  </a:lnTo>
                  <a:lnTo>
                    <a:pt x="1097792" y="2252094"/>
                  </a:lnTo>
                  <a:lnTo>
                    <a:pt x="1152681" y="2252073"/>
                  </a:lnTo>
                  <a:lnTo>
                    <a:pt x="1207571" y="2252049"/>
                  </a:lnTo>
                  <a:lnTo>
                    <a:pt x="1262460" y="2252021"/>
                  </a:lnTo>
                  <a:lnTo>
                    <a:pt x="1317350" y="2251988"/>
                  </a:lnTo>
                  <a:lnTo>
                    <a:pt x="1372240" y="2251950"/>
                  </a:lnTo>
                  <a:lnTo>
                    <a:pt x="1427129" y="2251905"/>
                  </a:lnTo>
                  <a:lnTo>
                    <a:pt x="1482019" y="2251853"/>
                  </a:lnTo>
                  <a:lnTo>
                    <a:pt x="1536909" y="2251793"/>
                  </a:lnTo>
                  <a:lnTo>
                    <a:pt x="1591798" y="2251723"/>
                  </a:lnTo>
                  <a:lnTo>
                    <a:pt x="1646688" y="2251642"/>
                  </a:lnTo>
                  <a:lnTo>
                    <a:pt x="1701577" y="2251549"/>
                  </a:lnTo>
                  <a:lnTo>
                    <a:pt x="1756467" y="2251440"/>
                  </a:lnTo>
                  <a:lnTo>
                    <a:pt x="1811357" y="2251315"/>
                  </a:lnTo>
                  <a:lnTo>
                    <a:pt x="1866246" y="2251170"/>
                  </a:lnTo>
                  <a:lnTo>
                    <a:pt x="1921136" y="2251004"/>
                  </a:lnTo>
                  <a:lnTo>
                    <a:pt x="1976025" y="2250812"/>
                  </a:lnTo>
                  <a:lnTo>
                    <a:pt x="2030915" y="2250592"/>
                  </a:lnTo>
                  <a:lnTo>
                    <a:pt x="2085805" y="2250340"/>
                  </a:lnTo>
                  <a:lnTo>
                    <a:pt x="2140694" y="2250051"/>
                  </a:lnTo>
                  <a:lnTo>
                    <a:pt x="2195584" y="2249722"/>
                  </a:lnTo>
                  <a:lnTo>
                    <a:pt x="2250473" y="2249347"/>
                  </a:lnTo>
                  <a:lnTo>
                    <a:pt x="2305363" y="2248920"/>
                  </a:lnTo>
                  <a:lnTo>
                    <a:pt x="2360253" y="2248436"/>
                  </a:lnTo>
                  <a:lnTo>
                    <a:pt x="2415142" y="2247888"/>
                  </a:lnTo>
                  <a:lnTo>
                    <a:pt x="2470032" y="2247270"/>
                  </a:lnTo>
                  <a:lnTo>
                    <a:pt x="2524921" y="2246575"/>
                  </a:lnTo>
                  <a:lnTo>
                    <a:pt x="2579811" y="2245795"/>
                  </a:lnTo>
                  <a:lnTo>
                    <a:pt x="2634701" y="2244923"/>
                  </a:lnTo>
                  <a:lnTo>
                    <a:pt x="2689590" y="2243951"/>
                  </a:lnTo>
                  <a:lnTo>
                    <a:pt x="2744480" y="2242871"/>
                  </a:lnTo>
                  <a:lnTo>
                    <a:pt x="2799369" y="2241674"/>
                  </a:lnTo>
                  <a:lnTo>
                    <a:pt x="2854259" y="2240352"/>
                  </a:lnTo>
                  <a:lnTo>
                    <a:pt x="2909149" y="2238896"/>
                  </a:lnTo>
                  <a:lnTo>
                    <a:pt x="2964038" y="2237294"/>
                  </a:lnTo>
                  <a:lnTo>
                    <a:pt x="3018928" y="2235531"/>
                  </a:lnTo>
                  <a:lnTo>
                    <a:pt x="3073818" y="2233588"/>
                  </a:lnTo>
                  <a:lnTo>
                    <a:pt x="3128707" y="2231436"/>
                  </a:lnTo>
                  <a:lnTo>
                    <a:pt x="3183597" y="2229029"/>
                  </a:lnTo>
                  <a:lnTo>
                    <a:pt x="3238486" y="2226297"/>
                  </a:lnTo>
                  <a:lnTo>
                    <a:pt x="3293376" y="2223131"/>
                  </a:lnTo>
                  <a:lnTo>
                    <a:pt x="3348266" y="2219370"/>
                  </a:lnTo>
                  <a:lnTo>
                    <a:pt x="3403155" y="2214788"/>
                  </a:lnTo>
                  <a:lnTo>
                    <a:pt x="3458045" y="2209098"/>
                  </a:lnTo>
                  <a:lnTo>
                    <a:pt x="3512934" y="2201959"/>
                  </a:lnTo>
                  <a:lnTo>
                    <a:pt x="3567824" y="2193003"/>
                  </a:lnTo>
                  <a:lnTo>
                    <a:pt x="3622714" y="2181850"/>
                  </a:lnTo>
                  <a:lnTo>
                    <a:pt x="3677603" y="2168101"/>
                  </a:lnTo>
                  <a:lnTo>
                    <a:pt x="3732493" y="2151334"/>
                  </a:lnTo>
                  <a:lnTo>
                    <a:pt x="3787382" y="2131083"/>
                  </a:lnTo>
                  <a:lnTo>
                    <a:pt x="3842272" y="2106831"/>
                  </a:lnTo>
                  <a:lnTo>
                    <a:pt x="3897162" y="2078001"/>
                  </a:lnTo>
                  <a:lnTo>
                    <a:pt x="3952051" y="2043947"/>
                  </a:lnTo>
                  <a:lnTo>
                    <a:pt x="4006941" y="2003953"/>
                  </a:lnTo>
                  <a:lnTo>
                    <a:pt x="4061830" y="1957228"/>
                  </a:lnTo>
                  <a:lnTo>
                    <a:pt x="4116720" y="1902906"/>
                  </a:lnTo>
                  <a:lnTo>
                    <a:pt x="4171610" y="1840048"/>
                  </a:lnTo>
                  <a:lnTo>
                    <a:pt x="4226499" y="1767638"/>
                  </a:lnTo>
                  <a:lnTo>
                    <a:pt x="4281389" y="1684589"/>
                  </a:lnTo>
                  <a:lnTo>
                    <a:pt x="4336279" y="1589750"/>
                  </a:lnTo>
                  <a:lnTo>
                    <a:pt x="4391168" y="1481911"/>
                  </a:lnTo>
                  <a:lnTo>
                    <a:pt x="4446058" y="1359815"/>
                  </a:lnTo>
                  <a:lnTo>
                    <a:pt x="4500947" y="1222176"/>
                  </a:lnTo>
                  <a:lnTo>
                    <a:pt x="4555837" y="1067696"/>
                  </a:lnTo>
                  <a:lnTo>
                    <a:pt x="4610727" y="895090"/>
                  </a:lnTo>
                  <a:lnTo>
                    <a:pt x="4665616" y="703116"/>
                  </a:lnTo>
                  <a:lnTo>
                    <a:pt x="4720506" y="490611"/>
                  </a:lnTo>
                  <a:lnTo>
                    <a:pt x="4775395" y="256531"/>
                  </a:lnTo>
                  <a:lnTo>
                    <a:pt x="4830285" y="0"/>
                  </a:lnTo>
                  <a:lnTo>
                    <a:pt x="4830285" y="2252214"/>
                  </a:lnTo>
                  <a:lnTo>
                    <a:pt x="3634631" y="2252214"/>
                  </a:lnTo>
                  <a:lnTo>
                    <a:pt x="3622714" y="2251567"/>
                  </a:lnTo>
                  <a:lnTo>
                    <a:pt x="3567824" y="2249877"/>
                  </a:lnTo>
                  <a:lnTo>
                    <a:pt x="3512934" y="2249220"/>
                  </a:lnTo>
                  <a:lnTo>
                    <a:pt x="3458045" y="2249340"/>
                  </a:lnTo>
                  <a:lnTo>
                    <a:pt x="3403155" y="2249987"/>
                  </a:lnTo>
                  <a:lnTo>
                    <a:pt x="3348266" y="2250927"/>
                  </a:lnTo>
                  <a:lnTo>
                    <a:pt x="3293376" y="2251966"/>
                  </a:lnTo>
                  <a:lnTo>
                    <a:pt x="3279747" y="2252214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3851883"/>
              <a:ext cx="4830285" cy="2252209"/>
            </a:xfrm>
            <a:custGeom>
              <a:avLst/>
              <a:pathLst>
                <a:path w="4830285" h="2252209">
                  <a:moveTo>
                    <a:pt x="0" y="2252209"/>
                  </a:moveTo>
                  <a:lnTo>
                    <a:pt x="0" y="2252209"/>
                  </a:lnTo>
                  <a:lnTo>
                    <a:pt x="54889" y="2252208"/>
                  </a:lnTo>
                  <a:lnTo>
                    <a:pt x="109779" y="2252207"/>
                  </a:lnTo>
                  <a:lnTo>
                    <a:pt x="164668" y="2252206"/>
                  </a:lnTo>
                  <a:lnTo>
                    <a:pt x="219558" y="2252205"/>
                  </a:lnTo>
                  <a:lnTo>
                    <a:pt x="274448" y="2252203"/>
                  </a:lnTo>
                  <a:lnTo>
                    <a:pt x="329337" y="2252201"/>
                  </a:lnTo>
                  <a:lnTo>
                    <a:pt x="384227" y="2252199"/>
                  </a:lnTo>
                  <a:lnTo>
                    <a:pt x="439116" y="2252196"/>
                  </a:lnTo>
                  <a:lnTo>
                    <a:pt x="494006" y="2252193"/>
                  </a:lnTo>
                  <a:lnTo>
                    <a:pt x="548896" y="2252190"/>
                  </a:lnTo>
                  <a:lnTo>
                    <a:pt x="603785" y="2252185"/>
                  </a:lnTo>
                  <a:lnTo>
                    <a:pt x="658675" y="2252180"/>
                  </a:lnTo>
                  <a:lnTo>
                    <a:pt x="713564" y="2252175"/>
                  </a:lnTo>
                  <a:lnTo>
                    <a:pt x="768454" y="2252168"/>
                  </a:lnTo>
                  <a:lnTo>
                    <a:pt x="823344" y="2252160"/>
                  </a:lnTo>
                  <a:lnTo>
                    <a:pt x="878233" y="2252150"/>
                  </a:lnTo>
                  <a:lnTo>
                    <a:pt x="933123" y="2252139"/>
                  </a:lnTo>
                  <a:lnTo>
                    <a:pt x="988012" y="2252126"/>
                  </a:lnTo>
                  <a:lnTo>
                    <a:pt x="1042902" y="2252111"/>
                  </a:lnTo>
                  <a:lnTo>
                    <a:pt x="1097792" y="2252094"/>
                  </a:lnTo>
                  <a:lnTo>
                    <a:pt x="1152681" y="2252073"/>
                  </a:lnTo>
                  <a:lnTo>
                    <a:pt x="1207571" y="2252049"/>
                  </a:lnTo>
                  <a:lnTo>
                    <a:pt x="1262460" y="2252021"/>
                  </a:lnTo>
                  <a:lnTo>
                    <a:pt x="1317350" y="2251988"/>
                  </a:lnTo>
                  <a:lnTo>
                    <a:pt x="1372240" y="2251950"/>
                  </a:lnTo>
                  <a:lnTo>
                    <a:pt x="1427129" y="2251905"/>
                  </a:lnTo>
                  <a:lnTo>
                    <a:pt x="1482019" y="2251853"/>
                  </a:lnTo>
                  <a:lnTo>
                    <a:pt x="1536909" y="2251793"/>
                  </a:lnTo>
                  <a:lnTo>
                    <a:pt x="1591798" y="2251723"/>
                  </a:lnTo>
                  <a:lnTo>
                    <a:pt x="1646688" y="2251642"/>
                  </a:lnTo>
                  <a:lnTo>
                    <a:pt x="1701577" y="2251549"/>
                  </a:lnTo>
                  <a:lnTo>
                    <a:pt x="1756467" y="2251440"/>
                  </a:lnTo>
                  <a:lnTo>
                    <a:pt x="1811357" y="2251315"/>
                  </a:lnTo>
                  <a:lnTo>
                    <a:pt x="1866246" y="2251170"/>
                  </a:lnTo>
                  <a:lnTo>
                    <a:pt x="1921136" y="2251004"/>
                  </a:lnTo>
                  <a:lnTo>
                    <a:pt x="1976025" y="2250812"/>
                  </a:lnTo>
                  <a:lnTo>
                    <a:pt x="2030915" y="2250592"/>
                  </a:lnTo>
                  <a:lnTo>
                    <a:pt x="2085805" y="2250340"/>
                  </a:lnTo>
                  <a:lnTo>
                    <a:pt x="2140694" y="2250051"/>
                  </a:lnTo>
                  <a:lnTo>
                    <a:pt x="2195584" y="2249722"/>
                  </a:lnTo>
                  <a:lnTo>
                    <a:pt x="2250473" y="2249347"/>
                  </a:lnTo>
                  <a:lnTo>
                    <a:pt x="2305363" y="2248920"/>
                  </a:lnTo>
                  <a:lnTo>
                    <a:pt x="2360253" y="2248436"/>
                  </a:lnTo>
                  <a:lnTo>
                    <a:pt x="2415142" y="2247888"/>
                  </a:lnTo>
                  <a:lnTo>
                    <a:pt x="2470032" y="2247270"/>
                  </a:lnTo>
                  <a:lnTo>
                    <a:pt x="2524921" y="2246575"/>
                  </a:lnTo>
                  <a:lnTo>
                    <a:pt x="2579811" y="2245795"/>
                  </a:lnTo>
                  <a:lnTo>
                    <a:pt x="2634701" y="2244923"/>
                  </a:lnTo>
                  <a:lnTo>
                    <a:pt x="2689590" y="2243951"/>
                  </a:lnTo>
                  <a:lnTo>
                    <a:pt x="2744480" y="2242871"/>
                  </a:lnTo>
                  <a:lnTo>
                    <a:pt x="2799369" y="2241674"/>
                  </a:lnTo>
                  <a:lnTo>
                    <a:pt x="2854259" y="2240352"/>
                  </a:lnTo>
                  <a:lnTo>
                    <a:pt x="2909149" y="2238896"/>
                  </a:lnTo>
                  <a:lnTo>
                    <a:pt x="2964038" y="2237294"/>
                  </a:lnTo>
                  <a:lnTo>
                    <a:pt x="3018928" y="2235531"/>
                  </a:lnTo>
                  <a:lnTo>
                    <a:pt x="3073818" y="2233588"/>
                  </a:lnTo>
                  <a:lnTo>
                    <a:pt x="3128707" y="2231436"/>
                  </a:lnTo>
                  <a:lnTo>
                    <a:pt x="3183597" y="2229029"/>
                  </a:lnTo>
                  <a:lnTo>
                    <a:pt x="3238486" y="2226297"/>
                  </a:lnTo>
                  <a:lnTo>
                    <a:pt x="3293376" y="2223131"/>
                  </a:lnTo>
                  <a:lnTo>
                    <a:pt x="3348266" y="2219370"/>
                  </a:lnTo>
                  <a:lnTo>
                    <a:pt x="3403155" y="2214788"/>
                  </a:lnTo>
                  <a:lnTo>
                    <a:pt x="3458045" y="2209098"/>
                  </a:lnTo>
                  <a:lnTo>
                    <a:pt x="3512934" y="2201959"/>
                  </a:lnTo>
                  <a:lnTo>
                    <a:pt x="3567824" y="2193003"/>
                  </a:lnTo>
                  <a:lnTo>
                    <a:pt x="3622714" y="2181850"/>
                  </a:lnTo>
                  <a:lnTo>
                    <a:pt x="3677603" y="2168101"/>
                  </a:lnTo>
                  <a:lnTo>
                    <a:pt x="3732493" y="2151334"/>
                  </a:lnTo>
                  <a:lnTo>
                    <a:pt x="3787382" y="2131083"/>
                  </a:lnTo>
                  <a:lnTo>
                    <a:pt x="3842272" y="2106831"/>
                  </a:lnTo>
                  <a:lnTo>
                    <a:pt x="3897162" y="2078001"/>
                  </a:lnTo>
                  <a:lnTo>
                    <a:pt x="3952051" y="2043947"/>
                  </a:lnTo>
                  <a:lnTo>
                    <a:pt x="4006941" y="2003953"/>
                  </a:lnTo>
                  <a:lnTo>
                    <a:pt x="4061830" y="1957228"/>
                  </a:lnTo>
                  <a:lnTo>
                    <a:pt x="4116720" y="1902906"/>
                  </a:lnTo>
                  <a:lnTo>
                    <a:pt x="4171610" y="1840048"/>
                  </a:lnTo>
                  <a:lnTo>
                    <a:pt x="4226499" y="1767638"/>
                  </a:lnTo>
                  <a:lnTo>
                    <a:pt x="4281389" y="1684589"/>
                  </a:lnTo>
                  <a:lnTo>
                    <a:pt x="4336279" y="1589750"/>
                  </a:lnTo>
                  <a:lnTo>
                    <a:pt x="4391168" y="1481911"/>
                  </a:lnTo>
                  <a:lnTo>
                    <a:pt x="4446058" y="1359815"/>
                  </a:lnTo>
                  <a:lnTo>
                    <a:pt x="4500947" y="1222176"/>
                  </a:lnTo>
                  <a:lnTo>
                    <a:pt x="4555837" y="1067696"/>
                  </a:lnTo>
                  <a:lnTo>
                    <a:pt x="4610727" y="895090"/>
                  </a:lnTo>
                  <a:lnTo>
                    <a:pt x="4665616" y="703116"/>
                  </a:lnTo>
                  <a:lnTo>
                    <a:pt x="4720506" y="490611"/>
                  </a:lnTo>
                  <a:lnTo>
                    <a:pt x="4775395" y="256531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79326" y="6101103"/>
              <a:ext cx="354884" cy="2993"/>
            </a:xfrm>
            <a:custGeom>
              <a:avLst/>
              <a:pathLst>
                <a:path w="354884" h="2993">
                  <a:moveTo>
                    <a:pt x="354884" y="2993"/>
                  </a:moveTo>
                  <a:lnTo>
                    <a:pt x="342966" y="2347"/>
                  </a:lnTo>
                  <a:lnTo>
                    <a:pt x="288077" y="657"/>
                  </a:lnTo>
                  <a:lnTo>
                    <a:pt x="233187" y="0"/>
                  </a:lnTo>
                  <a:lnTo>
                    <a:pt x="178298" y="120"/>
                  </a:lnTo>
                  <a:lnTo>
                    <a:pt x="123408" y="767"/>
                  </a:lnTo>
                  <a:lnTo>
                    <a:pt x="68518" y="1707"/>
                  </a:lnTo>
                  <a:lnTo>
                    <a:pt x="13629" y="2745"/>
                  </a:lnTo>
                  <a:lnTo>
                    <a:pt x="0" y="29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2026907"/>
              <a:ext cx="4830285" cy="4073065"/>
            </a:xfrm>
            <a:custGeom>
              <a:avLst/>
              <a:pathLst>
                <a:path w="4830285" h="4073065">
                  <a:moveTo>
                    <a:pt x="0" y="4049036"/>
                  </a:moveTo>
                  <a:lnTo>
                    <a:pt x="54889" y="4046845"/>
                  </a:lnTo>
                  <a:lnTo>
                    <a:pt x="109779" y="4044486"/>
                  </a:lnTo>
                  <a:lnTo>
                    <a:pt x="164668" y="4041946"/>
                  </a:lnTo>
                  <a:lnTo>
                    <a:pt x="219558" y="4039213"/>
                  </a:lnTo>
                  <a:lnTo>
                    <a:pt x="274448" y="4036272"/>
                  </a:lnTo>
                  <a:lnTo>
                    <a:pt x="329337" y="4033107"/>
                  </a:lnTo>
                  <a:lnTo>
                    <a:pt x="384227" y="4029703"/>
                  </a:lnTo>
                  <a:lnTo>
                    <a:pt x="439116" y="4026042"/>
                  </a:lnTo>
                  <a:lnTo>
                    <a:pt x="494006" y="4022104"/>
                  </a:lnTo>
                  <a:lnTo>
                    <a:pt x="548896" y="4017871"/>
                  </a:lnTo>
                  <a:lnTo>
                    <a:pt x="603785" y="4013320"/>
                  </a:lnTo>
                  <a:lnTo>
                    <a:pt x="658675" y="4008429"/>
                  </a:lnTo>
                  <a:lnTo>
                    <a:pt x="713564" y="4003173"/>
                  </a:lnTo>
                  <a:lnTo>
                    <a:pt x="768454" y="3997528"/>
                  </a:lnTo>
                  <a:lnTo>
                    <a:pt x="823344" y="3991464"/>
                  </a:lnTo>
                  <a:lnTo>
                    <a:pt x="878233" y="3984954"/>
                  </a:lnTo>
                  <a:lnTo>
                    <a:pt x="933123" y="3977966"/>
                  </a:lnTo>
                  <a:lnTo>
                    <a:pt x="988012" y="3970467"/>
                  </a:lnTo>
                  <a:lnTo>
                    <a:pt x="1042902" y="3962423"/>
                  </a:lnTo>
                  <a:lnTo>
                    <a:pt x="1097792" y="3953796"/>
                  </a:lnTo>
                  <a:lnTo>
                    <a:pt x="1152681" y="3944548"/>
                  </a:lnTo>
                  <a:lnTo>
                    <a:pt x="1207571" y="3934637"/>
                  </a:lnTo>
                  <a:lnTo>
                    <a:pt x="1262460" y="3924020"/>
                  </a:lnTo>
                  <a:lnTo>
                    <a:pt x="1317350" y="3912652"/>
                  </a:lnTo>
                  <a:lnTo>
                    <a:pt x="1372240" y="3900484"/>
                  </a:lnTo>
                  <a:lnTo>
                    <a:pt x="1427129" y="3887467"/>
                  </a:lnTo>
                  <a:lnTo>
                    <a:pt x="1482019" y="3873546"/>
                  </a:lnTo>
                  <a:lnTo>
                    <a:pt x="1536909" y="3858669"/>
                  </a:lnTo>
                  <a:lnTo>
                    <a:pt x="1591798" y="3842776"/>
                  </a:lnTo>
                  <a:lnTo>
                    <a:pt x="1646688" y="3825809"/>
                  </a:lnTo>
                  <a:lnTo>
                    <a:pt x="1701577" y="3807706"/>
                  </a:lnTo>
                  <a:lnTo>
                    <a:pt x="1756467" y="3788402"/>
                  </a:lnTo>
                  <a:lnTo>
                    <a:pt x="1811357" y="3767830"/>
                  </a:lnTo>
                  <a:lnTo>
                    <a:pt x="1866246" y="3745924"/>
                  </a:lnTo>
                  <a:lnTo>
                    <a:pt x="1921136" y="3722611"/>
                  </a:lnTo>
                  <a:lnTo>
                    <a:pt x="1976025" y="3697821"/>
                  </a:lnTo>
                  <a:lnTo>
                    <a:pt x="2030915" y="3671480"/>
                  </a:lnTo>
                  <a:lnTo>
                    <a:pt x="2085805" y="3643511"/>
                  </a:lnTo>
                  <a:lnTo>
                    <a:pt x="2140694" y="3613839"/>
                  </a:lnTo>
                  <a:lnTo>
                    <a:pt x="2195584" y="3582385"/>
                  </a:lnTo>
                  <a:lnTo>
                    <a:pt x="2250473" y="3549069"/>
                  </a:lnTo>
                  <a:lnTo>
                    <a:pt x="2305363" y="3513810"/>
                  </a:lnTo>
                  <a:lnTo>
                    <a:pt x="2360253" y="3476524"/>
                  </a:lnTo>
                  <a:lnTo>
                    <a:pt x="2415142" y="3437125"/>
                  </a:lnTo>
                  <a:lnTo>
                    <a:pt x="2470032" y="3395524"/>
                  </a:lnTo>
                  <a:lnTo>
                    <a:pt x="2524921" y="3351627"/>
                  </a:lnTo>
                  <a:lnTo>
                    <a:pt x="2579811" y="3305335"/>
                  </a:lnTo>
                  <a:lnTo>
                    <a:pt x="2634701" y="3256539"/>
                  </a:lnTo>
                  <a:lnTo>
                    <a:pt x="2689590" y="3205120"/>
                  </a:lnTo>
                  <a:lnTo>
                    <a:pt x="2744480" y="3150946"/>
                  </a:lnTo>
                  <a:lnTo>
                    <a:pt x="2799369" y="3093868"/>
                  </a:lnTo>
                  <a:lnTo>
                    <a:pt x="2854259" y="3033719"/>
                  </a:lnTo>
                  <a:lnTo>
                    <a:pt x="2909149" y="2970316"/>
                  </a:lnTo>
                  <a:lnTo>
                    <a:pt x="2964038" y="2903461"/>
                  </a:lnTo>
                  <a:lnTo>
                    <a:pt x="3018928" y="2832960"/>
                  </a:lnTo>
                  <a:lnTo>
                    <a:pt x="3073818" y="2758639"/>
                  </a:lnTo>
                  <a:lnTo>
                    <a:pt x="3128707" y="2680372"/>
                  </a:lnTo>
                  <a:lnTo>
                    <a:pt x="3183597" y="2598109"/>
                  </a:lnTo>
                  <a:lnTo>
                    <a:pt x="3238486" y="2511897"/>
                  </a:lnTo>
                  <a:lnTo>
                    <a:pt x="3293376" y="2421890"/>
                  </a:lnTo>
                  <a:lnTo>
                    <a:pt x="3348266" y="2328343"/>
                  </a:lnTo>
                  <a:lnTo>
                    <a:pt x="3403155" y="2231596"/>
                  </a:lnTo>
                  <a:lnTo>
                    <a:pt x="3458045" y="2132058"/>
                  </a:lnTo>
                  <a:lnTo>
                    <a:pt x="3512934" y="2030185"/>
                  </a:lnTo>
                  <a:lnTo>
                    <a:pt x="3567824" y="1926468"/>
                  </a:lnTo>
                  <a:lnTo>
                    <a:pt x="3622714" y="1821417"/>
                  </a:lnTo>
                  <a:lnTo>
                    <a:pt x="3677603" y="1715554"/>
                  </a:lnTo>
                  <a:lnTo>
                    <a:pt x="3732493" y="1609402"/>
                  </a:lnTo>
                  <a:lnTo>
                    <a:pt x="3787382" y="1503478"/>
                  </a:lnTo>
                  <a:lnTo>
                    <a:pt x="3842272" y="1398287"/>
                  </a:lnTo>
                  <a:lnTo>
                    <a:pt x="3897162" y="1294311"/>
                  </a:lnTo>
                  <a:lnTo>
                    <a:pt x="3952051" y="1192008"/>
                  </a:lnTo>
                  <a:lnTo>
                    <a:pt x="4006941" y="1091802"/>
                  </a:lnTo>
                  <a:lnTo>
                    <a:pt x="4061830" y="994082"/>
                  </a:lnTo>
                  <a:lnTo>
                    <a:pt x="4116720" y="899193"/>
                  </a:lnTo>
                  <a:lnTo>
                    <a:pt x="4171610" y="807437"/>
                  </a:lnTo>
                  <a:lnTo>
                    <a:pt x="4226499" y="719072"/>
                  </a:lnTo>
                  <a:lnTo>
                    <a:pt x="4281389" y="634305"/>
                  </a:lnTo>
                  <a:lnTo>
                    <a:pt x="4336279" y="553300"/>
                  </a:lnTo>
                  <a:lnTo>
                    <a:pt x="4391168" y="476173"/>
                  </a:lnTo>
                  <a:lnTo>
                    <a:pt x="4446058" y="402999"/>
                  </a:lnTo>
                  <a:lnTo>
                    <a:pt x="4500947" y="333810"/>
                  </a:lnTo>
                  <a:lnTo>
                    <a:pt x="4555837" y="268602"/>
                  </a:lnTo>
                  <a:lnTo>
                    <a:pt x="4610727" y="207337"/>
                  </a:lnTo>
                  <a:lnTo>
                    <a:pt x="4665616" y="149947"/>
                  </a:lnTo>
                  <a:lnTo>
                    <a:pt x="4720506" y="96341"/>
                  </a:lnTo>
                  <a:lnTo>
                    <a:pt x="4775395" y="46402"/>
                  </a:lnTo>
                  <a:lnTo>
                    <a:pt x="4830285" y="0"/>
                  </a:lnTo>
                  <a:lnTo>
                    <a:pt x="4830285" y="515262"/>
                  </a:lnTo>
                  <a:lnTo>
                    <a:pt x="4775395" y="574394"/>
                  </a:lnTo>
                  <a:lnTo>
                    <a:pt x="4720506" y="635838"/>
                  </a:lnTo>
                  <a:lnTo>
                    <a:pt x="4665616" y="699547"/>
                  </a:lnTo>
                  <a:lnTo>
                    <a:pt x="4610727" y="765462"/>
                  </a:lnTo>
                  <a:lnTo>
                    <a:pt x="4555837" y="833505"/>
                  </a:lnTo>
                  <a:lnTo>
                    <a:pt x="4500947" y="903583"/>
                  </a:lnTo>
                  <a:lnTo>
                    <a:pt x="4446058" y="975588"/>
                  </a:lnTo>
                  <a:lnTo>
                    <a:pt x="4391168" y="1049396"/>
                  </a:lnTo>
                  <a:lnTo>
                    <a:pt x="4336279" y="1124871"/>
                  </a:lnTo>
                  <a:lnTo>
                    <a:pt x="4281389" y="1201862"/>
                  </a:lnTo>
                  <a:lnTo>
                    <a:pt x="4226499" y="1280211"/>
                  </a:lnTo>
                  <a:lnTo>
                    <a:pt x="4171610" y="1359747"/>
                  </a:lnTo>
                  <a:lnTo>
                    <a:pt x="4116720" y="1440294"/>
                  </a:lnTo>
                  <a:lnTo>
                    <a:pt x="4061830" y="1521674"/>
                  </a:lnTo>
                  <a:lnTo>
                    <a:pt x="4006941" y="1603703"/>
                  </a:lnTo>
                  <a:lnTo>
                    <a:pt x="3952051" y="1686200"/>
                  </a:lnTo>
                  <a:lnTo>
                    <a:pt x="3897162" y="1768987"/>
                  </a:lnTo>
                  <a:lnTo>
                    <a:pt x="3842272" y="1851891"/>
                  </a:lnTo>
                  <a:lnTo>
                    <a:pt x="3787382" y="1934750"/>
                  </a:lnTo>
                  <a:lnTo>
                    <a:pt x="3732493" y="2017409"/>
                  </a:lnTo>
                  <a:lnTo>
                    <a:pt x="3677603" y="2099728"/>
                  </a:lnTo>
                  <a:lnTo>
                    <a:pt x="3622714" y="2181582"/>
                  </a:lnTo>
                  <a:lnTo>
                    <a:pt x="3567824" y="2262862"/>
                  </a:lnTo>
                  <a:lnTo>
                    <a:pt x="3512934" y="2343476"/>
                  </a:lnTo>
                  <a:lnTo>
                    <a:pt x="3458045" y="2423346"/>
                  </a:lnTo>
                  <a:lnTo>
                    <a:pt x="3403155" y="2502412"/>
                  </a:lnTo>
                  <a:lnTo>
                    <a:pt x="3348266" y="2580615"/>
                  </a:lnTo>
                  <a:lnTo>
                    <a:pt x="3293376" y="2657896"/>
                  </a:lnTo>
                  <a:lnTo>
                    <a:pt x="3238486" y="2734177"/>
                  </a:lnTo>
                  <a:lnTo>
                    <a:pt x="3183597" y="2809346"/>
                  </a:lnTo>
                  <a:lnTo>
                    <a:pt x="3128707" y="2883243"/>
                  </a:lnTo>
                  <a:lnTo>
                    <a:pt x="3073818" y="2955657"/>
                  </a:lnTo>
                  <a:lnTo>
                    <a:pt x="3018928" y="3026334"/>
                  </a:lnTo>
                  <a:lnTo>
                    <a:pt x="2964038" y="3094996"/>
                  </a:lnTo>
                  <a:lnTo>
                    <a:pt x="2909149" y="3161367"/>
                  </a:lnTo>
                  <a:lnTo>
                    <a:pt x="2854259" y="3225196"/>
                  </a:lnTo>
                  <a:lnTo>
                    <a:pt x="2799369" y="3286278"/>
                  </a:lnTo>
                  <a:lnTo>
                    <a:pt x="2744480" y="3344457"/>
                  </a:lnTo>
                  <a:lnTo>
                    <a:pt x="2689590" y="3399632"/>
                  </a:lnTo>
                  <a:lnTo>
                    <a:pt x="2634701" y="3451752"/>
                  </a:lnTo>
                  <a:lnTo>
                    <a:pt x="2579811" y="3500809"/>
                  </a:lnTo>
                  <a:lnTo>
                    <a:pt x="2524921" y="3546831"/>
                  </a:lnTo>
                  <a:lnTo>
                    <a:pt x="2470032" y="3589879"/>
                  </a:lnTo>
                  <a:lnTo>
                    <a:pt x="2415142" y="3630036"/>
                  </a:lnTo>
                  <a:lnTo>
                    <a:pt x="2360253" y="3667403"/>
                  </a:lnTo>
                  <a:lnTo>
                    <a:pt x="2305363" y="3702096"/>
                  </a:lnTo>
                  <a:lnTo>
                    <a:pt x="2250473" y="3734240"/>
                  </a:lnTo>
                  <a:lnTo>
                    <a:pt x="2195584" y="3763963"/>
                  </a:lnTo>
                  <a:lnTo>
                    <a:pt x="2140694" y="3791401"/>
                  </a:lnTo>
                  <a:lnTo>
                    <a:pt x="2085805" y="3816687"/>
                  </a:lnTo>
                  <a:lnTo>
                    <a:pt x="2030915" y="3839954"/>
                  </a:lnTo>
                  <a:lnTo>
                    <a:pt x="1976025" y="3861334"/>
                  </a:lnTo>
                  <a:lnTo>
                    <a:pt x="1921136" y="3880954"/>
                  </a:lnTo>
                  <a:lnTo>
                    <a:pt x="1866246" y="3898935"/>
                  </a:lnTo>
                  <a:lnTo>
                    <a:pt x="1811357" y="3915397"/>
                  </a:lnTo>
                  <a:lnTo>
                    <a:pt x="1756467" y="3930451"/>
                  </a:lnTo>
                  <a:lnTo>
                    <a:pt x="1701577" y="3944204"/>
                  </a:lnTo>
                  <a:lnTo>
                    <a:pt x="1646688" y="3956756"/>
                  </a:lnTo>
                  <a:lnTo>
                    <a:pt x="1591798" y="3968201"/>
                  </a:lnTo>
                  <a:lnTo>
                    <a:pt x="1536909" y="3978629"/>
                  </a:lnTo>
                  <a:lnTo>
                    <a:pt x="1482019" y="3988121"/>
                  </a:lnTo>
                  <a:lnTo>
                    <a:pt x="1427129" y="3996756"/>
                  </a:lnTo>
                  <a:lnTo>
                    <a:pt x="1372240" y="4004604"/>
                  </a:lnTo>
                  <a:lnTo>
                    <a:pt x="1317350" y="4011732"/>
                  </a:lnTo>
                  <a:lnTo>
                    <a:pt x="1262460" y="4018201"/>
                  </a:lnTo>
                  <a:lnTo>
                    <a:pt x="1207571" y="4024070"/>
                  </a:lnTo>
                  <a:lnTo>
                    <a:pt x="1152681" y="4029389"/>
                  </a:lnTo>
                  <a:lnTo>
                    <a:pt x="1097792" y="4034207"/>
                  </a:lnTo>
                  <a:lnTo>
                    <a:pt x="1042902" y="4038570"/>
                  </a:lnTo>
                  <a:lnTo>
                    <a:pt x="988012" y="4042516"/>
                  </a:lnTo>
                  <a:lnTo>
                    <a:pt x="933123" y="4046085"/>
                  </a:lnTo>
                  <a:lnTo>
                    <a:pt x="878233" y="4049309"/>
                  </a:lnTo>
                  <a:lnTo>
                    <a:pt x="823344" y="4052221"/>
                  </a:lnTo>
                  <a:lnTo>
                    <a:pt x="768454" y="4054849"/>
                  </a:lnTo>
                  <a:lnTo>
                    <a:pt x="713564" y="4057220"/>
                  </a:lnTo>
                  <a:lnTo>
                    <a:pt x="658675" y="4059356"/>
                  </a:lnTo>
                  <a:lnTo>
                    <a:pt x="603785" y="4061281"/>
                  </a:lnTo>
                  <a:lnTo>
                    <a:pt x="548896" y="4063014"/>
                  </a:lnTo>
                  <a:lnTo>
                    <a:pt x="494006" y="4064573"/>
                  </a:lnTo>
                  <a:lnTo>
                    <a:pt x="439116" y="4065975"/>
                  </a:lnTo>
                  <a:lnTo>
                    <a:pt x="384227" y="4067234"/>
                  </a:lnTo>
                  <a:lnTo>
                    <a:pt x="329337" y="4068365"/>
                  </a:lnTo>
                  <a:lnTo>
                    <a:pt x="274448" y="4069379"/>
                  </a:lnTo>
                  <a:lnTo>
                    <a:pt x="219558" y="4070288"/>
                  </a:lnTo>
                  <a:lnTo>
                    <a:pt x="164668" y="4071102"/>
                  </a:lnTo>
                  <a:lnTo>
                    <a:pt x="109779" y="4071831"/>
                  </a:lnTo>
                  <a:lnTo>
                    <a:pt x="54889" y="4072483"/>
                  </a:lnTo>
                  <a:lnTo>
                    <a:pt x="0" y="4073065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2026907"/>
              <a:ext cx="4830285" cy="4049036"/>
            </a:xfrm>
            <a:custGeom>
              <a:avLst/>
              <a:pathLst>
                <a:path w="4830285" h="4049036">
                  <a:moveTo>
                    <a:pt x="0" y="4049036"/>
                  </a:moveTo>
                  <a:lnTo>
                    <a:pt x="0" y="4049036"/>
                  </a:lnTo>
                  <a:lnTo>
                    <a:pt x="54889" y="4046845"/>
                  </a:lnTo>
                  <a:lnTo>
                    <a:pt x="109779" y="4044486"/>
                  </a:lnTo>
                  <a:lnTo>
                    <a:pt x="164668" y="4041946"/>
                  </a:lnTo>
                  <a:lnTo>
                    <a:pt x="219558" y="4039213"/>
                  </a:lnTo>
                  <a:lnTo>
                    <a:pt x="274448" y="4036272"/>
                  </a:lnTo>
                  <a:lnTo>
                    <a:pt x="329337" y="4033107"/>
                  </a:lnTo>
                  <a:lnTo>
                    <a:pt x="384227" y="4029703"/>
                  </a:lnTo>
                  <a:lnTo>
                    <a:pt x="439116" y="4026042"/>
                  </a:lnTo>
                  <a:lnTo>
                    <a:pt x="494006" y="4022104"/>
                  </a:lnTo>
                  <a:lnTo>
                    <a:pt x="548896" y="4017871"/>
                  </a:lnTo>
                  <a:lnTo>
                    <a:pt x="603785" y="4013320"/>
                  </a:lnTo>
                  <a:lnTo>
                    <a:pt x="658675" y="4008429"/>
                  </a:lnTo>
                  <a:lnTo>
                    <a:pt x="713564" y="4003173"/>
                  </a:lnTo>
                  <a:lnTo>
                    <a:pt x="768454" y="3997528"/>
                  </a:lnTo>
                  <a:lnTo>
                    <a:pt x="823344" y="3991464"/>
                  </a:lnTo>
                  <a:lnTo>
                    <a:pt x="878233" y="3984954"/>
                  </a:lnTo>
                  <a:lnTo>
                    <a:pt x="933123" y="3977966"/>
                  </a:lnTo>
                  <a:lnTo>
                    <a:pt x="988012" y="3970467"/>
                  </a:lnTo>
                  <a:lnTo>
                    <a:pt x="1042902" y="3962423"/>
                  </a:lnTo>
                  <a:lnTo>
                    <a:pt x="1097792" y="3953796"/>
                  </a:lnTo>
                  <a:lnTo>
                    <a:pt x="1152681" y="3944548"/>
                  </a:lnTo>
                  <a:lnTo>
                    <a:pt x="1207571" y="3934637"/>
                  </a:lnTo>
                  <a:lnTo>
                    <a:pt x="1262460" y="3924020"/>
                  </a:lnTo>
                  <a:lnTo>
                    <a:pt x="1317350" y="3912652"/>
                  </a:lnTo>
                  <a:lnTo>
                    <a:pt x="1372240" y="3900484"/>
                  </a:lnTo>
                  <a:lnTo>
                    <a:pt x="1427129" y="3887467"/>
                  </a:lnTo>
                  <a:lnTo>
                    <a:pt x="1482019" y="3873546"/>
                  </a:lnTo>
                  <a:lnTo>
                    <a:pt x="1536909" y="3858669"/>
                  </a:lnTo>
                  <a:lnTo>
                    <a:pt x="1591798" y="3842776"/>
                  </a:lnTo>
                  <a:lnTo>
                    <a:pt x="1646688" y="3825809"/>
                  </a:lnTo>
                  <a:lnTo>
                    <a:pt x="1701577" y="3807706"/>
                  </a:lnTo>
                  <a:lnTo>
                    <a:pt x="1756467" y="3788402"/>
                  </a:lnTo>
                  <a:lnTo>
                    <a:pt x="1811357" y="3767830"/>
                  </a:lnTo>
                  <a:lnTo>
                    <a:pt x="1866246" y="3745924"/>
                  </a:lnTo>
                  <a:lnTo>
                    <a:pt x="1921136" y="3722611"/>
                  </a:lnTo>
                  <a:lnTo>
                    <a:pt x="1976025" y="3697821"/>
                  </a:lnTo>
                  <a:lnTo>
                    <a:pt x="2030915" y="3671480"/>
                  </a:lnTo>
                  <a:lnTo>
                    <a:pt x="2085805" y="3643511"/>
                  </a:lnTo>
                  <a:lnTo>
                    <a:pt x="2140694" y="3613839"/>
                  </a:lnTo>
                  <a:lnTo>
                    <a:pt x="2195584" y="3582385"/>
                  </a:lnTo>
                  <a:lnTo>
                    <a:pt x="2250473" y="3549069"/>
                  </a:lnTo>
                  <a:lnTo>
                    <a:pt x="2305363" y="3513810"/>
                  </a:lnTo>
                  <a:lnTo>
                    <a:pt x="2360253" y="3476524"/>
                  </a:lnTo>
                  <a:lnTo>
                    <a:pt x="2415142" y="3437125"/>
                  </a:lnTo>
                  <a:lnTo>
                    <a:pt x="2470032" y="3395524"/>
                  </a:lnTo>
                  <a:lnTo>
                    <a:pt x="2524921" y="3351627"/>
                  </a:lnTo>
                  <a:lnTo>
                    <a:pt x="2579811" y="3305335"/>
                  </a:lnTo>
                  <a:lnTo>
                    <a:pt x="2634701" y="3256539"/>
                  </a:lnTo>
                  <a:lnTo>
                    <a:pt x="2689590" y="3205120"/>
                  </a:lnTo>
                  <a:lnTo>
                    <a:pt x="2744480" y="3150946"/>
                  </a:lnTo>
                  <a:lnTo>
                    <a:pt x="2799369" y="3093868"/>
                  </a:lnTo>
                  <a:lnTo>
                    <a:pt x="2854259" y="3033719"/>
                  </a:lnTo>
                  <a:lnTo>
                    <a:pt x="2909149" y="2970316"/>
                  </a:lnTo>
                  <a:lnTo>
                    <a:pt x="2964038" y="2903461"/>
                  </a:lnTo>
                  <a:lnTo>
                    <a:pt x="3018928" y="2832960"/>
                  </a:lnTo>
                  <a:lnTo>
                    <a:pt x="3073818" y="2758639"/>
                  </a:lnTo>
                  <a:lnTo>
                    <a:pt x="3128707" y="2680372"/>
                  </a:lnTo>
                  <a:lnTo>
                    <a:pt x="3183597" y="2598109"/>
                  </a:lnTo>
                  <a:lnTo>
                    <a:pt x="3238486" y="2511897"/>
                  </a:lnTo>
                  <a:lnTo>
                    <a:pt x="3293376" y="2421890"/>
                  </a:lnTo>
                  <a:lnTo>
                    <a:pt x="3348266" y="2328343"/>
                  </a:lnTo>
                  <a:lnTo>
                    <a:pt x="3403155" y="2231596"/>
                  </a:lnTo>
                  <a:lnTo>
                    <a:pt x="3458045" y="2132058"/>
                  </a:lnTo>
                  <a:lnTo>
                    <a:pt x="3512934" y="2030185"/>
                  </a:lnTo>
                  <a:lnTo>
                    <a:pt x="3567824" y="1926468"/>
                  </a:lnTo>
                  <a:lnTo>
                    <a:pt x="3622714" y="1821417"/>
                  </a:lnTo>
                  <a:lnTo>
                    <a:pt x="3677603" y="1715554"/>
                  </a:lnTo>
                  <a:lnTo>
                    <a:pt x="3732493" y="1609402"/>
                  </a:lnTo>
                  <a:lnTo>
                    <a:pt x="3787382" y="1503478"/>
                  </a:lnTo>
                  <a:lnTo>
                    <a:pt x="3842272" y="1398287"/>
                  </a:lnTo>
                  <a:lnTo>
                    <a:pt x="3897162" y="1294311"/>
                  </a:lnTo>
                  <a:lnTo>
                    <a:pt x="3952051" y="1192008"/>
                  </a:lnTo>
                  <a:lnTo>
                    <a:pt x="4006941" y="1091802"/>
                  </a:lnTo>
                  <a:lnTo>
                    <a:pt x="4061830" y="994082"/>
                  </a:lnTo>
                  <a:lnTo>
                    <a:pt x="4116720" y="899193"/>
                  </a:lnTo>
                  <a:lnTo>
                    <a:pt x="4171610" y="807437"/>
                  </a:lnTo>
                  <a:lnTo>
                    <a:pt x="4226499" y="719072"/>
                  </a:lnTo>
                  <a:lnTo>
                    <a:pt x="4281389" y="634305"/>
                  </a:lnTo>
                  <a:lnTo>
                    <a:pt x="4336279" y="553300"/>
                  </a:lnTo>
                  <a:lnTo>
                    <a:pt x="4391168" y="476173"/>
                  </a:lnTo>
                  <a:lnTo>
                    <a:pt x="4446058" y="402999"/>
                  </a:lnTo>
                  <a:lnTo>
                    <a:pt x="4500947" y="333810"/>
                  </a:lnTo>
                  <a:lnTo>
                    <a:pt x="4555837" y="268602"/>
                  </a:lnTo>
                  <a:lnTo>
                    <a:pt x="4610727" y="207337"/>
                  </a:lnTo>
                  <a:lnTo>
                    <a:pt x="4665616" y="149947"/>
                  </a:lnTo>
                  <a:lnTo>
                    <a:pt x="4720506" y="96341"/>
                  </a:lnTo>
                  <a:lnTo>
                    <a:pt x="4775395" y="4640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2542169"/>
              <a:ext cx="4830285" cy="3557802"/>
            </a:xfrm>
            <a:custGeom>
              <a:avLst/>
              <a:pathLst>
                <a:path w="4830285" h="3557802">
                  <a:moveTo>
                    <a:pt x="4830285" y="0"/>
                  </a:moveTo>
                  <a:lnTo>
                    <a:pt x="4830285" y="0"/>
                  </a:lnTo>
                  <a:lnTo>
                    <a:pt x="4775395" y="59132"/>
                  </a:lnTo>
                  <a:lnTo>
                    <a:pt x="4720506" y="120575"/>
                  </a:lnTo>
                  <a:lnTo>
                    <a:pt x="4665616" y="184285"/>
                  </a:lnTo>
                  <a:lnTo>
                    <a:pt x="4610727" y="250199"/>
                  </a:lnTo>
                  <a:lnTo>
                    <a:pt x="4555837" y="318242"/>
                  </a:lnTo>
                  <a:lnTo>
                    <a:pt x="4500947" y="388320"/>
                  </a:lnTo>
                  <a:lnTo>
                    <a:pt x="4446058" y="460325"/>
                  </a:lnTo>
                  <a:lnTo>
                    <a:pt x="4391168" y="534133"/>
                  </a:lnTo>
                  <a:lnTo>
                    <a:pt x="4336279" y="609608"/>
                  </a:lnTo>
                  <a:lnTo>
                    <a:pt x="4281389" y="686600"/>
                  </a:lnTo>
                  <a:lnTo>
                    <a:pt x="4226499" y="764948"/>
                  </a:lnTo>
                  <a:lnTo>
                    <a:pt x="4171610" y="844484"/>
                  </a:lnTo>
                  <a:lnTo>
                    <a:pt x="4116720" y="925032"/>
                  </a:lnTo>
                  <a:lnTo>
                    <a:pt x="4061830" y="1006411"/>
                  </a:lnTo>
                  <a:lnTo>
                    <a:pt x="4006941" y="1088440"/>
                  </a:lnTo>
                  <a:lnTo>
                    <a:pt x="3952051" y="1170937"/>
                  </a:lnTo>
                  <a:lnTo>
                    <a:pt x="3897162" y="1253724"/>
                  </a:lnTo>
                  <a:lnTo>
                    <a:pt x="3842272" y="1336629"/>
                  </a:lnTo>
                  <a:lnTo>
                    <a:pt x="3787382" y="1419487"/>
                  </a:lnTo>
                  <a:lnTo>
                    <a:pt x="3732493" y="1502146"/>
                  </a:lnTo>
                  <a:lnTo>
                    <a:pt x="3677603" y="1584465"/>
                  </a:lnTo>
                  <a:lnTo>
                    <a:pt x="3622714" y="1666319"/>
                  </a:lnTo>
                  <a:lnTo>
                    <a:pt x="3567824" y="1747599"/>
                  </a:lnTo>
                  <a:lnTo>
                    <a:pt x="3512934" y="1828213"/>
                  </a:lnTo>
                  <a:lnTo>
                    <a:pt x="3458045" y="1908084"/>
                  </a:lnTo>
                  <a:lnTo>
                    <a:pt x="3403155" y="1987149"/>
                  </a:lnTo>
                  <a:lnTo>
                    <a:pt x="3348266" y="2065352"/>
                  </a:lnTo>
                  <a:lnTo>
                    <a:pt x="3293376" y="2142634"/>
                  </a:lnTo>
                  <a:lnTo>
                    <a:pt x="3238486" y="2218915"/>
                  </a:lnTo>
                  <a:lnTo>
                    <a:pt x="3183597" y="2294083"/>
                  </a:lnTo>
                  <a:lnTo>
                    <a:pt x="3128707" y="2367980"/>
                  </a:lnTo>
                  <a:lnTo>
                    <a:pt x="3073818" y="2440395"/>
                  </a:lnTo>
                  <a:lnTo>
                    <a:pt x="3018928" y="2511072"/>
                  </a:lnTo>
                  <a:lnTo>
                    <a:pt x="2964038" y="2579733"/>
                  </a:lnTo>
                  <a:lnTo>
                    <a:pt x="2909149" y="2646104"/>
                  </a:lnTo>
                  <a:lnTo>
                    <a:pt x="2854259" y="2709933"/>
                  </a:lnTo>
                  <a:lnTo>
                    <a:pt x="2799369" y="2771015"/>
                  </a:lnTo>
                  <a:lnTo>
                    <a:pt x="2744480" y="2829194"/>
                  </a:lnTo>
                  <a:lnTo>
                    <a:pt x="2689590" y="2884370"/>
                  </a:lnTo>
                  <a:lnTo>
                    <a:pt x="2634701" y="2936489"/>
                  </a:lnTo>
                  <a:lnTo>
                    <a:pt x="2579811" y="2985546"/>
                  </a:lnTo>
                  <a:lnTo>
                    <a:pt x="2524921" y="3031568"/>
                  </a:lnTo>
                  <a:lnTo>
                    <a:pt x="2470032" y="3074616"/>
                  </a:lnTo>
                  <a:lnTo>
                    <a:pt x="2415142" y="3114773"/>
                  </a:lnTo>
                  <a:lnTo>
                    <a:pt x="2360253" y="3152141"/>
                  </a:lnTo>
                  <a:lnTo>
                    <a:pt x="2305363" y="3186834"/>
                  </a:lnTo>
                  <a:lnTo>
                    <a:pt x="2250473" y="3218977"/>
                  </a:lnTo>
                  <a:lnTo>
                    <a:pt x="2195584" y="3248701"/>
                  </a:lnTo>
                  <a:lnTo>
                    <a:pt x="2140694" y="3276138"/>
                  </a:lnTo>
                  <a:lnTo>
                    <a:pt x="2085805" y="3301424"/>
                  </a:lnTo>
                  <a:lnTo>
                    <a:pt x="2030915" y="3324692"/>
                  </a:lnTo>
                  <a:lnTo>
                    <a:pt x="1976025" y="3346071"/>
                  </a:lnTo>
                  <a:lnTo>
                    <a:pt x="1921136" y="3365691"/>
                  </a:lnTo>
                  <a:lnTo>
                    <a:pt x="1866246" y="3383673"/>
                  </a:lnTo>
                  <a:lnTo>
                    <a:pt x="1811357" y="3400135"/>
                  </a:lnTo>
                  <a:lnTo>
                    <a:pt x="1756467" y="3415189"/>
                  </a:lnTo>
                  <a:lnTo>
                    <a:pt x="1701577" y="3428942"/>
                  </a:lnTo>
                  <a:lnTo>
                    <a:pt x="1646688" y="3441493"/>
                  </a:lnTo>
                  <a:lnTo>
                    <a:pt x="1591798" y="3452939"/>
                  </a:lnTo>
                  <a:lnTo>
                    <a:pt x="1536909" y="3463366"/>
                  </a:lnTo>
                  <a:lnTo>
                    <a:pt x="1482019" y="3472859"/>
                  </a:lnTo>
                  <a:lnTo>
                    <a:pt x="1427129" y="3481493"/>
                  </a:lnTo>
                  <a:lnTo>
                    <a:pt x="1372240" y="3489341"/>
                  </a:lnTo>
                  <a:lnTo>
                    <a:pt x="1317350" y="3496469"/>
                  </a:lnTo>
                  <a:lnTo>
                    <a:pt x="1262460" y="3502939"/>
                  </a:lnTo>
                  <a:lnTo>
                    <a:pt x="1207571" y="3508807"/>
                  </a:lnTo>
                  <a:lnTo>
                    <a:pt x="1152681" y="3514126"/>
                  </a:lnTo>
                  <a:lnTo>
                    <a:pt x="1097792" y="3518945"/>
                  </a:lnTo>
                  <a:lnTo>
                    <a:pt x="1042902" y="3523307"/>
                  </a:lnTo>
                  <a:lnTo>
                    <a:pt x="988012" y="3527253"/>
                  </a:lnTo>
                  <a:lnTo>
                    <a:pt x="933123" y="3530822"/>
                  </a:lnTo>
                  <a:lnTo>
                    <a:pt x="878233" y="3534046"/>
                  </a:lnTo>
                  <a:lnTo>
                    <a:pt x="823344" y="3536958"/>
                  </a:lnTo>
                  <a:lnTo>
                    <a:pt x="768454" y="3539586"/>
                  </a:lnTo>
                  <a:lnTo>
                    <a:pt x="713564" y="3541957"/>
                  </a:lnTo>
                  <a:lnTo>
                    <a:pt x="658675" y="3544094"/>
                  </a:lnTo>
                  <a:lnTo>
                    <a:pt x="603785" y="3546019"/>
                  </a:lnTo>
                  <a:lnTo>
                    <a:pt x="548896" y="3547751"/>
                  </a:lnTo>
                  <a:lnTo>
                    <a:pt x="494006" y="3549310"/>
                  </a:lnTo>
                  <a:lnTo>
                    <a:pt x="439116" y="3550712"/>
                  </a:lnTo>
                  <a:lnTo>
                    <a:pt x="384227" y="3551971"/>
                  </a:lnTo>
                  <a:lnTo>
                    <a:pt x="329337" y="3553102"/>
                  </a:lnTo>
                  <a:lnTo>
                    <a:pt x="274448" y="3554116"/>
                  </a:lnTo>
                  <a:lnTo>
                    <a:pt x="219558" y="3555025"/>
                  </a:lnTo>
                  <a:lnTo>
                    <a:pt x="164668" y="3555840"/>
                  </a:lnTo>
                  <a:lnTo>
                    <a:pt x="109779" y="3556568"/>
                  </a:lnTo>
                  <a:lnTo>
                    <a:pt x="54889" y="3557220"/>
                  </a:lnTo>
                  <a:lnTo>
                    <a:pt x="0" y="3557802"/>
                  </a:lnTo>
                  <a:lnTo>
                    <a:pt x="0" y="35578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99579" y="3116438"/>
              <a:ext cx="4830285" cy="2974021"/>
            </a:xfrm>
            <a:custGeom>
              <a:avLst/>
              <a:pathLst>
                <a:path w="4830285" h="2974021">
                  <a:moveTo>
                    <a:pt x="0" y="2974021"/>
                  </a:moveTo>
                  <a:lnTo>
                    <a:pt x="0" y="2974021"/>
                  </a:lnTo>
                  <a:lnTo>
                    <a:pt x="54889" y="2972847"/>
                  </a:lnTo>
                  <a:lnTo>
                    <a:pt x="109779" y="2971571"/>
                  </a:lnTo>
                  <a:lnTo>
                    <a:pt x="164668" y="2970186"/>
                  </a:lnTo>
                  <a:lnTo>
                    <a:pt x="219558" y="2968682"/>
                  </a:lnTo>
                  <a:lnTo>
                    <a:pt x="274448" y="2967050"/>
                  </a:lnTo>
                  <a:lnTo>
                    <a:pt x="329337" y="2965278"/>
                  </a:lnTo>
                  <a:lnTo>
                    <a:pt x="384227" y="2963355"/>
                  </a:lnTo>
                  <a:lnTo>
                    <a:pt x="439116" y="2961268"/>
                  </a:lnTo>
                  <a:lnTo>
                    <a:pt x="494006" y="2959003"/>
                  </a:lnTo>
                  <a:lnTo>
                    <a:pt x="548896" y="2956545"/>
                  </a:lnTo>
                  <a:lnTo>
                    <a:pt x="603785" y="2953878"/>
                  </a:lnTo>
                  <a:lnTo>
                    <a:pt x="658675" y="2950984"/>
                  </a:lnTo>
                  <a:lnTo>
                    <a:pt x="713564" y="2947845"/>
                  </a:lnTo>
                  <a:lnTo>
                    <a:pt x="768454" y="2944441"/>
                  </a:lnTo>
                  <a:lnTo>
                    <a:pt x="823344" y="2940749"/>
                  </a:lnTo>
                  <a:lnTo>
                    <a:pt x="878233" y="2936746"/>
                  </a:lnTo>
                  <a:lnTo>
                    <a:pt x="933123" y="2932406"/>
                  </a:lnTo>
                  <a:lnTo>
                    <a:pt x="988012" y="2927703"/>
                  </a:lnTo>
                  <a:lnTo>
                    <a:pt x="1042902" y="2922605"/>
                  </a:lnTo>
                  <a:lnTo>
                    <a:pt x="1097792" y="2917082"/>
                  </a:lnTo>
                  <a:lnTo>
                    <a:pt x="1152681" y="2911100"/>
                  </a:lnTo>
                  <a:lnTo>
                    <a:pt x="1207571" y="2904621"/>
                  </a:lnTo>
                  <a:lnTo>
                    <a:pt x="1262460" y="2897607"/>
                  </a:lnTo>
                  <a:lnTo>
                    <a:pt x="1317350" y="2890016"/>
                  </a:lnTo>
                  <a:lnTo>
                    <a:pt x="1372240" y="2881803"/>
                  </a:lnTo>
                  <a:lnTo>
                    <a:pt x="1427129" y="2872919"/>
                  </a:lnTo>
                  <a:lnTo>
                    <a:pt x="1482019" y="2863315"/>
                  </a:lnTo>
                  <a:lnTo>
                    <a:pt x="1536909" y="2852935"/>
                  </a:lnTo>
                  <a:lnTo>
                    <a:pt x="1591798" y="2841722"/>
                  </a:lnTo>
                  <a:lnTo>
                    <a:pt x="1646688" y="2829614"/>
                  </a:lnTo>
                  <a:lnTo>
                    <a:pt x="1701577" y="2816548"/>
                  </a:lnTo>
                  <a:lnTo>
                    <a:pt x="1756467" y="2802454"/>
                  </a:lnTo>
                  <a:lnTo>
                    <a:pt x="1811357" y="2787262"/>
                  </a:lnTo>
                  <a:lnTo>
                    <a:pt x="1866246" y="2770895"/>
                  </a:lnTo>
                  <a:lnTo>
                    <a:pt x="1921136" y="2753276"/>
                  </a:lnTo>
                  <a:lnTo>
                    <a:pt x="1976025" y="2734322"/>
                  </a:lnTo>
                  <a:lnTo>
                    <a:pt x="2030915" y="2713950"/>
                  </a:lnTo>
                  <a:lnTo>
                    <a:pt x="2085805" y="2692070"/>
                  </a:lnTo>
                  <a:lnTo>
                    <a:pt x="2140694" y="2668593"/>
                  </a:lnTo>
                  <a:lnTo>
                    <a:pt x="2195584" y="2643429"/>
                  </a:lnTo>
                  <a:lnTo>
                    <a:pt x="2250473" y="2616483"/>
                  </a:lnTo>
                  <a:lnTo>
                    <a:pt x="2305363" y="2587663"/>
                  </a:lnTo>
                  <a:lnTo>
                    <a:pt x="2360253" y="2556875"/>
                  </a:lnTo>
                  <a:lnTo>
                    <a:pt x="2415142" y="2524028"/>
                  </a:lnTo>
                  <a:lnTo>
                    <a:pt x="2470032" y="2489032"/>
                  </a:lnTo>
                  <a:lnTo>
                    <a:pt x="2524921" y="2451802"/>
                  </a:lnTo>
                  <a:lnTo>
                    <a:pt x="2579811" y="2412258"/>
                  </a:lnTo>
                  <a:lnTo>
                    <a:pt x="2634701" y="2370326"/>
                  </a:lnTo>
                  <a:lnTo>
                    <a:pt x="2689590" y="2325940"/>
                  </a:lnTo>
                  <a:lnTo>
                    <a:pt x="2744480" y="2279046"/>
                  </a:lnTo>
                  <a:lnTo>
                    <a:pt x="2799369" y="2229600"/>
                  </a:lnTo>
                  <a:lnTo>
                    <a:pt x="2854259" y="2177574"/>
                  </a:lnTo>
                  <a:lnTo>
                    <a:pt x="2909149" y="2122955"/>
                  </a:lnTo>
                  <a:lnTo>
                    <a:pt x="2964038" y="2065748"/>
                  </a:lnTo>
                  <a:lnTo>
                    <a:pt x="3018928" y="2005977"/>
                  </a:lnTo>
                  <a:lnTo>
                    <a:pt x="3073818" y="1943691"/>
                  </a:lnTo>
                  <a:lnTo>
                    <a:pt x="3128707" y="1878959"/>
                  </a:lnTo>
                  <a:lnTo>
                    <a:pt x="3183597" y="1811877"/>
                  </a:lnTo>
                  <a:lnTo>
                    <a:pt x="3238486" y="1742566"/>
                  </a:lnTo>
                  <a:lnTo>
                    <a:pt x="3293376" y="1671174"/>
                  </a:lnTo>
                  <a:lnTo>
                    <a:pt x="3348266" y="1597877"/>
                  </a:lnTo>
                  <a:lnTo>
                    <a:pt x="3403155" y="1522876"/>
                  </a:lnTo>
                  <a:lnTo>
                    <a:pt x="3458045" y="1446400"/>
                  </a:lnTo>
                  <a:lnTo>
                    <a:pt x="3512934" y="1368703"/>
                  </a:lnTo>
                  <a:lnTo>
                    <a:pt x="3567824" y="1290063"/>
                  </a:lnTo>
                  <a:lnTo>
                    <a:pt x="3622714" y="1210780"/>
                  </a:lnTo>
                  <a:lnTo>
                    <a:pt x="3677603" y="1131173"/>
                  </a:lnTo>
                  <a:lnTo>
                    <a:pt x="3732493" y="1051578"/>
                  </a:lnTo>
                  <a:lnTo>
                    <a:pt x="3787382" y="972346"/>
                  </a:lnTo>
                  <a:lnTo>
                    <a:pt x="3842272" y="893835"/>
                  </a:lnTo>
                  <a:lnTo>
                    <a:pt x="3897162" y="816413"/>
                  </a:lnTo>
                  <a:lnTo>
                    <a:pt x="3952051" y="740452"/>
                  </a:lnTo>
                  <a:lnTo>
                    <a:pt x="4006941" y="666321"/>
                  </a:lnTo>
                  <a:lnTo>
                    <a:pt x="4061830" y="594391"/>
                  </a:lnTo>
                  <a:lnTo>
                    <a:pt x="4116720" y="525023"/>
                  </a:lnTo>
                  <a:lnTo>
                    <a:pt x="4171610" y="458574"/>
                  </a:lnTo>
                  <a:lnTo>
                    <a:pt x="4226499" y="395387"/>
                  </a:lnTo>
                  <a:lnTo>
                    <a:pt x="4281389" y="335795"/>
                  </a:lnTo>
                  <a:lnTo>
                    <a:pt x="4336279" y="280119"/>
                  </a:lnTo>
                  <a:lnTo>
                    <a:pt x="4391168" y="228661"/>
                  </a:lnTo>
                  <a:lnTo>
                    <a:pt x="4446058" y="181711"/>
                  </a:lnTo>
                  <a:lnTo>
                    <a:pt x="4500947" y="139542"/>
                  </a:lnTo>
                  <a:lnTo>
                    <a:pt x="4555837" y="102410"/>
                  </a:lnTo>
                  <a:lnTo>
                    <a:pt x="4610727" y="70552"/>
                  </a:lnTo>
                  <a:lnTo>
                    <a:pt x="4665616" y="44191"/>
                  </a:lnTo>
                  <a:lnTo>
                    <a:pt x="4720506" y="23527"/>
                  </a:lnTo>
                  <a:lnTo>
                    <a:pt x="4775395" y="874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5711465"/>
              <a:ext cx="4830285" cy="389579"/>
            </a:xfrm>
            <a:custGeom>
              <a:avLst/>
              <a:pathLst>
                <a:path w="4830285" h="389579">
                  <a:moveTo>
                    <a:pt x="0" y="389579"/>
                  </a:moveTo>
                  <a:lnTo>
                    <a:pt x="0" y="389579"/>
                  </a:lnTo>
                  <a:lnTo>
                    <a:pt x="54889" y="389336"/>
                  </a:lnTo>
                  <a:lnTo>
                    <a:pt x="109779" y="389074"/>
                  </a:lnTo>
                  <a:lnTo>
                    <a:pt x="164668" y="388791"/>
                  </a:lnTo>
                  <a:lnTo>
                    <a:pt x="219558" y="388486"/>
                  </a:lnTo>
                  <a:lnTo>
                    <a:pt x="274448" y="388157"/>
                  </a:lnTo>
                  <a:lnTo>
                    <a:pt x="329337" y="387802"/>
                  </a:lnTo>
                  <a:lnTo>
                    <a:pt x="384227" y="387419"/>
                  </a:lnTo>
                  <a:lnTo>
                    <a:pt x="439116" y="387005"/>
                  </a:lnTo>
                  <a:lnTo>
                    <a:pt x="494006" y="386560"/>
                  </a:lnTo>
                  <a:lnTo>
                    <a:pt x="548896" y="386079"/>
                  </a:lnTo>
                  <a:lnTo>
                    <a:pt x="603785" y="385560"/>
                  </a:lnTo>
                  <a:lnTo>
                    <a:pt x="658675" y="385002"/>
                  </a:lnTo>
                  <a:lnTo>
                    <a:pt x="713564" y="384399"/>
                  </a:lnTo>
                  <a:lnTo>
                    <a:pt x="768454" y="383749"/>
                  </a:lnTo>
                  <a:lnTo>
                    <a:pt x="823344" y="383049"/>
                  </a:lnTo>
                  <a:lnTo>
                    <a:pt x="878233" y="382295"/>
                  </a:lnTo>
                  <a:lnTo>
                    <a:pt x="933123" y="381482"/>
                  </a:lnTo>
                  <a:lnTo>
                    <a:pt x="988012" y="380606"/>
                  </a:lnTo>
                  <a:lnTo>
                    <a:pt x="1042902" y="379663"/>
                  </a:lnTo>
                  <a:lnTo>
                    <a:pt x="1097792" y="378648"/>
                  </a:lnTo>
                  <a:lnTo>
                    <a:pt x="1152681" y="377555"/>
                  </a:lnTo>
                  <a:lnTo>
                    <a:pt x="1207571" y="376378"/>
                  </a:lnTo>
                  <a:lnTo>
                    <a:pt x="1262460" y="375113"/>
                  </a:lnTo>
                  <a:lnTo>
                    <a:pt x="1317350" y="373752"/>
                  </a:lnTo>
                  <a:lnTo>
                    <a:pt x="1372240" y="372288"/>
                  </a:lnTo>
                  <a:lnTo>
                    <a:pt x="1427129" y="370715"/>
                  </a:lnTo>
                  <a:lnTo>
                    <a:pt x="1482019" y="369025"/>
                  </a:lnTo>
                  <a:lnTo>
                    <a:pt x="1536909" y="367210"/>
                  </a:lnTo>
                  <a:lnTo>
                    <a:pt x="1591798" y="365261"/>
                  </a:lnTo>
                  <a:lnTo>
                    <a:pt x="1646688" y="363171"/>
                  </a:lnTo>
                  <a:lnTo>
                    <a:pt x="1701577" y="360929"/>
                  </a:lnTo>
                  <a:lnTo>
                    <a:pt x="1756467" y="358527"/>
                  </a:lnTo>
                  <a:lnTo>
                    <a:pt x="1811357" y="355953"/>
                  </a:lnTo>
                  <a:lnTo>
                    <a:pt x="1866246" y="353199"/>
                  </a:lnTo>
                  <a:lnTo>
                    <a:pt x="1921136" y="350253"/>
                  </a:lnTo>
                  <a:lnTo>
                    <a:pt x="1976025" y="347105"/>
                  </a:lnTo>
                  <a:lnTo>
                    <a:pt x="2030915" y="343743"/>
                  </a:lnTo>
                  <a:lnTo>
                    <a:pt x="2085805" y="340156"/>
                  </a:lnTo>
                  <a:lnTo>
                    <a:pt x="2140694" y="336333"/>
                  </a:lnTo>
                  <a:lnTo>
                    <a:pt x="2195584" y="332262"/>
                  </a:lnTo>
                  <a:lnTo>
                    <a:pt x="2250473" y="327932"/>
                  </a:lnTo>
                  <a:lnTo>
                    <a:pt x="2305363" y="323333"/>
                  </a:lnTo>
                  <a:lnTo>
                    <a:pt x="2360253" y="318453"/>
                  </a:lnTo>
                  <a:lnTo>
                    <a:pt x="2415142" y="313282"/>
                  </a:lnTo>
                  <a:lnTo>
                    <a:pt x="2470032" y="307812"/>
                  </a:lnTo>
                  <a:lnTo>
                    <a:pt x="2524921" y="302033"/>
                  </a:lnTo>
                  <a:lnTo>
                    <a:pt x="2579811" y="295939"/>
                  </a:lnTo>
                  <a:lnTo>
                    <a:pt x="2634701" y="289524"/>
                  </a:lnTo>
                  <a:lnTo>
                    <a:pt x="2689590" y="282783"/>
                  </a:lnTo>
                  <a:lnTo>
                    <a:pt x="2744480" y="275714"/>
                  </a:lnTo>
                  <a:lnTo>
                    <a:pt x="2799369" y="268316"/>
                  </a:lnTo>
                  <a:lnTo>
                    <a:pt x="2854259" y="260592"/>
                  </a:lnTo>
                  <a:lnTo>
                    <a:pt x="2909149" y="252547"/>
                  </a:lnTo>
                  <a:lnTo>
                    <a:pt x="2964038" y="244187"/>
                  </a:lnTo>
                  <a:lnTo>
                    <a:pt x="3018928" y="235525"/>
                  </a:lnTo>
                  <a:lnTo>
                    <a:pt x="3073818" y="226573"/>
                  </a:lnTo>
                  <a:lnTo>
                    <a:pt x="3128707" y="217349"/>
                  </a:lnTo>
                  <a:lnTo>
                    <a:pt x="3183597" y="207874"/>
                  </a:lnTo>
                  <a:lnTo>
                    <a:pt x="3238486" y="198173"/>
                  </a:lnTo>
                  <a:lnTo>
                    <a:pt x="3293376" y="188273"/>
                  </a:lnTo>
                  <a:lnTo>
                    <a:pt x="3348266" y="178207"/>
                  </a:lnTo>
                  <a:lnTo>
                    <a:pt x="3403155" y="168010"/>
                  </a:lnTo>
                  <a:lnTo>
                    <a:pt x="3458045" y="157720"/>
                  </a:lnTo>
                  <a:lnTo>
                    <a:pt x="3512934" y="147379"/>
                  </a:lnTo>
                  <a:lnTo>
                    <a:pt x="3567824" y="137030"/>
                  </a:lnTo>
                  <a:lnTo>
                    <a:pt x="3622714" y="126720"/>
                  </a:lnTo>
                  <a:lnTo>
                    <a:pt x="3677603" y="116497"/>
                  </a:lnTo>
                  <a:lnTo>
                    <a:pt x="3732493" y="106409"/>
                  </a:lnTo>
                  <a:lnTo>
                    <a:pt x="3787382" y="96508"/>
                  </a:lnTo>
                  <a:lnTo>
                    <a:pt x="3842272" y="86843"/>
                  </a:lnTo>
                  <a:lnTo>
                    <a:pt x="3897162" y="77465"/>
                  </a:lnTo>
                  <a:lnTo>
                    <a:pt x="3952051" y="68423"/>
                  </a:lnTo>
                  <a:lnTo>
                    <a:pt x="4006941" y="59765"/>
                  </a:lnTo>
                  <a:lnTo>
                    <a:pt x="4061830" y="51538"/>
                  </a:lnTo>
                  <a:lnTo>
                    <a:pt x="4116720" y="43786"/>
                  </a:lnTo>
                  <a:lnTo>
                    <a:pt x="4171610" y="36552"/>
                  </a:lnTo>
                  <a:lnTo>
                    <a:pt x="4226499" y="29876"/>
                  </a:lnTo>
                  <a:lnTo>
                    <a:pt x="4281389" y="23794"/>
                  </a:lnTo>
                  <a:lnTo>
                    <a:pt x="4336279" y="18340"/>
                  </a:lnTo>
                  <a:lnTo>
                    <a:pt x="4391168" y="13546"/>
                  </a:lnTo>
                  <a:lnTo>
                    <a:pt x="4446058" y="9440"/>
                  </a:lnTo>
                  <a:lnTo>
                    <a:pt x="4500947" y="6047"/>
                  </a:lnTo>
                  <a:lnTo>
                    <a:pt x="4555837" y="3389"/>
                  </a:lnTo>
                  <a:lnTo>
                    <a:pt x="4610727" y="1485"/>
                  </a:lnTo>
                  <a:lnTo>
                    <a:pt x="4665616" y="351"/>
                  </a:lnTo>
                  <a:lnTo>
                    <a:pt x="4720506" y="0"/>
                  </a:lnTo>
                  <a:lnTo>
                    <a:pt x="4775395" y="441"/>
                  </a:lnTo>
                  <a:lnTo>
                    <a:pt x="4830285" y="1682"/>
                  </a:lnTo>
                  <a:lnTo>
                    <a:pt x="4830285" y="1682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5595420"/>
              <a:ext cx="4830285" cy="508676"/>
            </a:xfrm>
            <a:custGeom>
              <a:avLst/>
              <a:pathLst>
                <a:path w="4830285" h="508676">
                  <a:moveTo>
                    <a:pt x="0" y="508676"/>
                  </a:moveTo>
                  <a:lnTo>
                    <a:pt x="0" y="508676"/>
                  </a:lnTo>
                  <a:lnTo>
                    <a:pt x="54889" y="508675"/>
                  </a:lnTo>
                  <a:lnTo>
                    <a:pt x="109779" y="508675"/>
                  </a:lnTo>
                  <a:lnTo>
                    <a:pt x="164668" y="508675"/>
                  </a:lnTo>
                  <a:lnTo>
                    <a:pt x="219558" y="508675"/>
                  </a:lnTo>
                  <a:lnTo>
                    <a:pt x="274448" y="508675"/>
                  </a:lnTo>
                  <a:lnTo>
                    <a:pt x="329337" y="508675"/>
                  </a:lnTo>
                  <a:lnTo>
                    <a:pt x="384227" y="508674"/>
                  </a:lnTo>
                  <a:lnTo>
                    <a:pt x="439116" y="508674"/>
                  </a:lnTo>
                  <a:lnTo>
                    <a:pt x="494006" y="508674"/>
                  </a:lnTo>
                  <a:lnTo>
                    <a:pt x="548896" y="508673"/>
                  </a:lnTo>
                  <a:lnTo>
                    <a:pt x="603785" y="508673"/>
                  </a:lnTo>
                  <a:lnTo>
                    <a:pt x="658675" y="508672"/>
                  </a:lnTo>
                  <a:lnTo>
                    <a:pt x="713564" y="508671"/>
                  </a:lnTo>
                  <a:lnTo>
                    <a:pt x="768454" y="508671"/>
                  </a:lnTo>
                  <a:lnTo>
                    <a:pt x="823344" y="508669"/>
                  </a:lnTo>
                  <a:lnTo>
                    <a:pt x="878233" y="508668"/>
                  </a:lnTo>
                  <a:lnTo>
                    <a:pt x="933123" y="508667"/>
                  </a:lnTo>
                  <a:lnTo>
                    <a:pt x="988012" y="508665"/>
                  </a:lnTo>
                  <a:lnTo>
                    <a:pt x="1042902" y="508663"/>
                  </a:lnTo>
                  <a:lnTo>
                    <a:pt x="1097792" y="508660"/>
                  </a:lnTo>
                  <a:lnTo>
                    <a:pt x="1152681" y="508657"/>
                  </a:lnTo>
                  <a:lnTo>
                    <a:pt x="1207571" y="508653"/>
                  </a:lnTo>
                  <a:lnTo>
                    <a:pt x="1262460" y="508649"/>
                  </a:lnTo>
                  <a:lnTo>
                    <a:pt x="1317350" y="508643"/>
                  </a:lnTo>
                  <a:lnTo>
                    <a:pt x="1372240" y="508637"/>
                  </a:lnTo>
                  <a:lnTo>
                    <a:pt x="1427129" y="508629"/>
                  </a:lnTo>
                  <a:lnTo>
                    <a:pt x="1482019" y="508620"/>
                  </a:lnTo>
                  <a:lnTo>
                    <a:pt x="1536909" y="508609"/>
                  </a:lnTo>
                  <a:lnTo>
                    <a:pt x="1591798" y="508597"/>
                  </a:lnTo>
                  <a:lnTo>
                    <a:pt x="1646688" y="508581"/>
                  </a:lnTo>
                  <a:lnTo>
                    <a:pt x="1701577" y="508563"/>
                  </a:lnTo>
                  <a:lnTo>
                    <a:pt x="1756467" y="508541"/>
                  </a:lnTo>
                  <a:lnTo>
                    <a:pt x="1811357" y="508515"/>
                  </a:lnTo>
                  <a:lnTo>
                    <a:pt x="1866246" y="508484"/>
                  </a:lnTo>
                  <a:lnTo>
                    <a:pt x="1921136" y="508447"/>
                  </a:lnTo>
                  <a:lnTo>
                    <a:pt x="1976025" y="508403"/>
                  </a:lnTo>
                  <a:lnTo>
                    <a:pt x="2030915" y="508351"/>
                  </a:lnTo>
                  <a:lnTo>
                    <a:pt x="2085805" y="508290"/>
                  </a:lnTo>
                  <a:lnTo>
                    <a:pt x="2140694" y="508216"/>
                  </a:lnTo>
                  <a:lnTo>
                    <a:pt x="2195584" y="508129"/>
                  </a:lnTo>
                  <a:lnTo>
                    <a:pt x="2250473" y="508026"/>
                  </a:lnTo>
                  <a:lnTo>
                    <a:pt x="2305363" y="507904"/>
                  </a:lnTo>
                  <a:lnTo>
                    <a:pt x="2360253" y="507760"/>
                  </a:lnTo>
                  <a:lnTo>
                    <a:pt x="2415142" y="507589"/>
                  </a:lnTo>
                  <a:lnTo>
                    <a:pt x="2470032" y="507387"/>
                  </a:lnTo>
                  <a:lnTo>
                    <a:pt x="2524921" y="507149"/>
                  </a:lnTo>
                  <a:lnTo>
                    <a:pt x="2579811" y="506869"/>
                  </a:lnTo>
                  <a:lnTo>
                    <a:pt x="2634701" y="506539"/>
                  </a:lnTo>
                  <a:lnTo>
                    <a:pt x="2689590" y="506151"/>
                  </a:lnTo>
                  <a:lnTo>
                    <a:pt x="2744480" y="505695"/>
                  </a:lnTo>
                  <a:lnTo>
                    <a:pt x="2799369" y="505161"/>
                  </a:lnTo>
                  <a:lnTo>
                    <a:pt x="2854259" y="504536"/>
                  </a:lnTo>
                  <a:lnTo>
                    <a:pt x="2909149" y="503804"/>
                  </a:lnTo>
                  <a:lnTo>
                    <a:pt x="2964038" y="502951"/>
                  </a:lnTo>
                  <a:lnTo>
                    <a:pt x="3018928" y="501956"/>
                  </a:lnTo>
                  <a:lnTo>
                    <a:pt x="3073818" y="500799"/>
                  </a:lnTo>
                  <a:lnTo>
                    <a:pt x="3128707" y="499455"/>
                  </a:lnTo>
                  <a:lnTo>
                    <a:pt x="3183597" y="497896"/>
                  </a:lnTo>
                  <a:lnTo>
                    <a:pt x="3238486" y="496093"/>
                  </a:lnTo>
                  <a:lnTo>
                    <a:pt x="3293376" y="494011"/>
                  </a:lnTo>
                  <a:lnTo>
                    <a:pt x="3348266" y="491611"/>
                  </a:lnTo>
                  <a:lnTo>
                    <a:pt x="3403155" y="488850"/>
                  </a:lnTo>
                  <a:lnTo>
                    <a:pt x="3458045" y="485681"/>
                  </a:lnTo>
                  <a:lnTo>
                    <a:pt x="3512934" y="482052"/>
                  </a:lnTo>
                  <a:lnTo>
                    <a:pt x="3567824" y="477903"/>
                  </a:lnTo>
                  <a:lnTo>
                    <a:pt x="3622714" y="473171"/>
                  </a:lnTo>
                  <a:lnTo>
                    <a:pt x="3677603" y="467786"/>
                  </a:lnTo>
                  <a:lnTo>
                    <a:pt x="3732493" y="461671"/>
                  </a:lnTo>
                  <a:lnTo>
                    <a:pt x="3787382" y="454742"/>
                  </a:lnTo>
                  <a:lnTo>
                    <a:pt x="3842272" y="446910"/>
                  </a:lnTo>
                  <a:lnTo>
                    <a:pt x="3897162" y="438074"/>
                  </a:lnTo>
                  <a:lnTo>
                    <a:pt x="3952051" y="428130"/>
                  </a:lnTo>
                  <a:lnTo>
                    <a:pt x="4006941" y="416962"/>
                  </a:lnTo>
                  <a:lnTo>
                    <a:pt x="4061830" y="404449"/>
                  </a:lnTo>
                  <a:lnTo>
                    <a:pt x="4116720" y="390458"/>
                  </a:lnTo>
                  <a:lnTo>
                    <a:pt x="4171610" y="374850"/>
                  </a:lnTo>
                  <a:lnTo>
                    <a:pt x="4226499" y="357476"/>
                  </a:lnTo>
                  <a:lnTo>
                    <a:pt x="4281389" y="338179"/>
                  </a:lnTo>
                  <a:lnTo>
                    <a:pt x="4336279" y="316793"/>
                  </a:lnTo>
                  <a:lnTo>
                    <a:pt x="4391168" y="293146"/>
                  </a:lnTo>
                  <a:lnTo>
                    <a:pt x="4446058" y="267058"/>
                  </a:lnTo>
                  <a:lnTo>
                    <a:pt x="4500947" y="238341"/>
                  </a:lnTo>
                  <a:lnTo>
                    <a:pt x="4555837" y="206805"/>
                  </a:lnTo>
                  <a:lnTo>
                    <a:pt x="4610727" y="172253"/>
                  </a:lnTo>
                  <a:lnTo>
                    <a:pt x="4665616" y="134491"/>
                  </a:lnTo>
                  <a:lnTo>
                    <a:pt x="4720506" y="93321"/>
                  </a:lnTo>
                  <a:lnTo>
                    <a:pt x="4775395" y="48552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99579" y="2284538"/>
              <a:ext cx="4830285" cy="3803419"/>
            </a:xfrm>
            <a:custGeom>
              <a:avLst/>
              <a:pathLst>
                <a:path w="4830285" h="3803419">
                  <a:moveTo>
                    <a:pt x="0" y="3803419"/>
                  </a:moveTo>
                  <a:lnTo>
                    <a:pt x="0" y="3803419"/>
                  </a:lnTo>
                  <a:lnTo>
                    <a:pt x="54889" y="3802032"/>
                  </a:lnTo>
                  <a:lnTo>
                    <a:pt x="109779" y="3800527"/>
                  </a:lnTo>
                  <a:lnTo>
                    <a:pt x="164668" y="3798893"/>
                  </a:lnTo>
                  <a:lnTo>
                    <a:pt x="219558" y="3797119"/>
                  </a:lnTo>
                  <a:lnTo>
                    <a:pt x="274448" y="3795194"/>
                  </a:lnTo>
                  <a:lnTo>
                    <a:pt x="329337" y="3793105"/>
                  </a:lnTo>
                  <a:lnTo>
                    <a:pt x="384227" y="3790837"/>
                  </a:lnTo>
                  <a:lnTo>
                    <a:pt x="439116" y="3788377"/>
                  </a:lnTo>
                  <a:lnTo>
                    <a:pt x="494006" y="3785707"/>
                  </a:lnTo>
                  <a:lnTo>
                    <a:pt x="548896" y="3782811"/>
                  </a:lnTo>
                  <a:lnTo>
                    <a:pt x="603785" y="3779669"/>
                  </a:lnTo>
                  <a:lnTo>
                    <a:pt x="658675" y="3776261"/>
                  </a:lnTo>
                  <a:lnTo>
                    <a:pt x="713564" y="3772565"/>
                  </a:lnTo>
                  <a:lnTo>
                    <a:pt x="768454" y="3768557"/>
                  </a:lnTo>
                  <a:lnTo>
                    <a:pt x="823344" y="3764211"/>
                  </a:lnTo>
                  <a:lnTo>
                    <a:pt x="878233" y="3759500"/>
                  </a:lnTo>
                  <a:lnTo>
                    <a:pt x="933123" y="3754394"/>
                  </a:lnTo>
                  <a:lnTo>
                    <a:pt x="988012" y="3748860"/>
                  </a:lnTo>
                  <a:lnTo>
                    <a:pt x="1042902" y="3742865"/>
                  </a:lnTo>
                  <a:lnTo>
                    <a:pt x="1097792" y="3736370"/>
                  </a:lnTo>
                  <a:lnTo>
                    <a:pt x="1152681" y="3729337"/>
                  </a:lnTo>
                  <a:lnTo>
                    <a:pt x="1207571" y="3721722"/>
                  </a:lnTo>
                  <a:lnTo>
                    <a:pt x="1262460" y="3713480"/>
                  </a:lnTo>
                  <a:lnTo>
                    <a:pt x="1317350" y="3704560"/>
                  </a:lnTo>
                  <a:lnTo>
                    <a:pt x="1372240" y="3694913"/>
                  </a:lnTo>
                  <a:lnTo>
                    <a:pt x="1427129" y="3684480"/>
                  </a:lnTo>
                  <a:lnTo>
                    <a:pt x="1482019" y="3673203"/>
                  </a:lnTo>
                  <a:lnTo>
                    <a:pt x="1536909" y="3661018"/>
                  </a:lnTo>
                  <a:lnTo>
                    <a:pt x="1591798" y="3647858"/>
                  </a:lnTo>
                  <a:lnTo>
                    <a:pt x="1646688" y="3633651"/>
                  </a:lnTo>
                  <a:lnTo>
                    <a:pt x="1701577" y="3618324"/>
                  </a:lnTo>
                  <a:lnTo>
                    <a:pt x="1756467" y="3601795"/>
                  </a:lnTo>
                  <a:lnTo>
                    <a:pt x="1811357" y="3583982"/>
                  </a:lnTo>
                  <a:lnTo>
                    <a:pt x="1866246" y="3564798"/>
                  </a:lnTo>
                  <a:lnTo>
                    <a:pt x="1921136" y="3544151"/>
                  </a:lnTo>
                  <a:lnTo>
                    <a:pt x="1976025" y="3521946"/>
                  </a:lnTo>
                  <a:lnTo>
                    <a:pt x="2030915" y="3498086"/>
                  </a:lnTo>
                  <a:lnTo>
                    <a:pt x="2085805" y="3472468"/>
                  </a:lnTo>
                  <a:lnTo>
                    <a:pt x="2140694" y="3444989"/>
                  </a:lnTo>
                  <a:lnTo>
                    <a:pt x="2195584" y="3415543"/>
                  </a:lnTo>
                  <a:lnTo>
                    <a:pt x="2250473" y="3384023"/>
                  </a:lnTo>
                  <a:lnTo>
                    <a:pt x="2305363" y="3350322"/>
                  </a:lnTo>
                  <a:lnTo>
                    <a:pt x="2360253" y="3314332"/>
                  </a:lnTo>
                  <a:lnTo>
                    <a:pt x="2415142" y="3275949"/>
                  </a:lnTo>
                  <a:lnTo>
                    <a:pt x="2470032" y="3235070"/>
                  </a:lnTo>
                  <a:lnTo>
                    <a:pt x="2524921" y="3191598"/>
                  </a:lnTo>
                  <a:lnTo>
                    <a:pt x="2579811" y="3145440"/>
                  </a:lnTo>
                  <a:lnTo>
                    <a:pt x="2634701" y="3096514"/>
                  </a:lnTo>
                  <a:lnTo>
                    <a:pt x="2689590" y="3044745"/>
                  </a:lnTo>
                  <a:lnTo>
                    <a:pt x="2744480" y="2990070"/>
                  </a:lnTo>
                  <a:lnTo>
                    <a:pt x="2799369" y="2932442"/>
                  </a:lnTo>
                  <a:lnTo>
                    <a:pt x="2854259" y="2871826"/>
                  </a:lnTo>
                  <a:lnTo>
                    <a:pt x="2909149" y="2808210"/>
                  </a:lnTo>
                  <a:lnTo>
                    <a:pt x="2964038" y="2741597"/>
                  </a:lnTo>
                  <a:lnTo>
                    <a:pt x="3018928" y="2672016"/>
                  </a:lnTo>
                  <a:lnTo>
                    <a:pt x="3073818" y="2599517"/>
                  </a:lnTo>
                  <a:lnTo>
                    <a:pt x="3128707" y="2524176"/>
                  </a:lnTo>
                  <a:lnTo>
                    <a:pt x="3183597" y="2446096"/>
                  </a:lnTo>
                  <a:lnTo>
                    <a:pt x="3238486" y="2365406"/>
                  </a:lnTo>
                  <a:lnTo>
                    <a:pt x="3293376" y="2282262"/>
                  </a:lnTo>
                  <a:lnTo>
                    <a:pt x="3348266" y="2196848"/>
                  </a:lnTo>
                  <a:lnTo>
                    <a:pt x="3403155" y="2109373"/>
                  </a:lnTo>
                  <a:lnTo>
                    <a:pt x="3458045" y="2020071"/>
                  </a:lnTo>
                  <a:lnTo>
                    <a:pt x="3512934" y="1929199"/>
                  </a:lnTo>
                  <a:lnTo>
                    <a:pt x="3567824" y="1837034"/>
                  </a:lnTo>
                  <a:lnTo>
                    <a:pt x="3622714" y="1743868"/>
                  </a:lnTo>
                  <a:lnTo>
                    <a:pt x="3677603" y="1650010"/>
                  </a:lnTo>
                  <a:lnTo>
                    <a:pt x="3732493" y="1555774"/>
                  </a:lnTo>
                  <a:lnTo>
                    <a:pt x="3787382" y="1461483"/>
                  </a:lnTo>
                  <a:lnTo>
                    <a:pt x="3842272" y="1367458"/>
                  </a:lnTo>
                  <a:lnTo>
                    <a:pt x="3897162" y="1274017"/>
                  </a:lnTo>
                  <a:lnTo>
                    <a:pt x="3952051" y="1181472"/>
                  </a:lnTo>
                  <a:lnTo>
                    <a:pt x="4006941" y="1090121"/>
                  </a:lnTo>
                  <a:lnTo>
                    <a:pt x="4061830" y="1000246"/>
                  </a:lnTo>
                  <a:lnTo>
                    <a:pt x="4116720" y="912112"/>
                  </a:lnTo>
                  <a:lnTo>
                    <a:pt x="4171610" y="825961"/>
                  </a:lnTo>
                  <a:lnTo>
                    <a:pt x="4226499" y="742010"/>
                  </a:lnTo>
                  <a:lnTo>
                    <a:pt x="4281389" y="660452"/>
                  </a:lnTo>
                  <a:lnTo>
                    <a:pt x="4336279" y="581454"/>
                  </a:lnTo>
                  <a:lnTo>
                    <a:pt x="4391168" y="505153"/>
                  </a:lnTo>
                  <a:lnTo>
                    <a:pt x="4446058" y="431662"/>
                  </a:lnTo>
                  <a:lnTo>
                    <a:pt x="4500947" y="361065"/>
                  </a:lnTo>
                  <a:lnTo>
                    <a:pt x="4555837" y="293422"/>
                  </a:lnTo>
                  <a:lnTo>
                    <a:pt x="4610727" y="228768"/>
                  </a:lnTo>
                  <a:lnTo>
                    <a:pt x="4665616" y="167116"/>
                  </a:lnTo>
                  <a:lnTo>
                    <a:pt x="4720506" y="108458"/>
                  </a:lnTo>
                  <a:lnTo>
                    <a:pt x="4775395" y="5276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64612" y="5712984"/>
              <a:ext cx="80660" cy="8066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837713" y="5441383"/>
              <a:ext cx="102913" cy="10291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22128" y="5051572"/>
              <a:ext cx="102538" cy="10253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05604" y="4304465"/>
              <a:ext cx="104040" cy="10404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01581" y="4558526"/>
              <a:ext cx="80541" cy="8054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64612" y="6019919"/>
              <a:ext cx="80660" cy="8066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837713" y="5945913"/>
              <a:ext cx="102913" cy="10291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222128" y="5814906"/>
              <a:ext cx="102538" cy="10253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605604" y="5833625"/>
              <a:ext cx="104040" cy="10404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01581" y="5886732"/>
              <a:ext cx="80541" cy="8054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4612" y="6063767"/>
              <a:ext cx="80660" cy="8066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837713" y="6052640"/>
              <a:ext cx="102913" cy="10291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22128" y="6033001"/>
              <a:ext cx="102538" cy="10253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605604" y="6042974"/>
              <a:ext cx="104040" cy="10404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01581" y="5975279"/>
              <a:ext cx="80541" cy="8054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464612" y="5669136"/>
              <a:ext cx="80660" cy="806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837713" y="5334655"/>
              <a:ext cx="102913" cy="1029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222128" y="4793823"/>
              <a:ext cx="102538" cy="1025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605604" y="4076911"/>
              <a:ext cx="104040" cy="10404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01581" y="4292885"/>
              <a:ext cx="80541" cy="8054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001337" y="49185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01337" y="37785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01337" y="263997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33531" y="14984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64784" y="4964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64784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164784" y="2683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164784" y="15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85825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79137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5983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49295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6141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66510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0834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7680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303170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07162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10641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654979" y="3752498"/>
              <a:ext cx="22873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of diagnosed infections (%)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169043" y="2536535"/>
              <a:ext cx="8726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7238632" y="2625993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319507" y="3079907"/>
              <a:ext cx="57705" cy="577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308271" y="3288127"/>
              <a:ext cx="80177" cy="801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199579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199579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2021-02-20T14:30:17Z</dcterms:modified>
</cp:coreProperties>
</file>