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2605882" y="1038225"/>
            <a:ext cx="5486400" cy="5486400"/>
            <a:chOff x="2605882" y="1038225"/>
            <a:chExt cx="5486400" cy="5486400"/>
          </a:xfrm>
        </p:grpSpPr>
        <p:sp>
          <p:nvSpPr>
            <p:cNvPr id="3" name="rc3"/>
            <p:cNvSpPr/>
            <p:nvPr/>
          </p:nvSpPr>
          <p:spPr>
            <a:xfrm>
              <a:off x="2605881" y="1038225"/>
              <a:ext cx="54864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605881" y="1038225"/>
              <a:ext cx="54864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3034820" y="1333456"/>
              <a:ext cx="2459141" cy="4781279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3202489" y="1557595"/>
              <a:ext cx="1006012" cy="4339809"/>
            </a:xfrm>
            <a:custGeom>
              <a:avLst/>
              <a:pathLst>
                <a:path w="1006012" h="4339809">
                  <a:moveTo>
                    <a:pt x="472535" y="4339809"/>
                  </a:moveTo>
                  <a:lnTo>
                    <a:pt x="471169" y="4331317"/>
                  </a:lnTo>
                  <a:lnTo>
                    <a:pt x="469772" y="4322824"/>
                  </a:lnTo>
                  <a:lnTo>
                    <a:pt x="468328" y="4314331"/>
                  </a:lnTo>
                  <a:lnTo>
                    <a:pt x="466825" y="4305838"/>
                  </a:lnTo>
                  <a:lnTo>
                    <a:pt x="465289" y="4297345"/>
                  </a:lnTo>
                  <a:lnTo>
                    <a:pt x="463691" y="4288853"/>
                  </a:lnTo>
                  <a:lnTo>
                    <a:pt x="462043" y="4280360"/>
                  </a:lnTo>
                  <a:lnTo>
                    <a:pt x="460362" y="4271867"/>
                  </a:lnTo>
                  <a:lnTo>
                    <a:pt x="458602" y="4263374"/>
                  </a:lnTo>
                  <a:lnTo>
                    <a:pt x="456804" y="4254882"/>
                  </a:lnTo>
                  <a:lnTo>
                    <a:pt x="454960" y="4246389"/>
                  </a:lnTo>
                  <a:lnTo>
                    <a:pt x="453043" y="4237896"/>
                  </a:lnTo>
                  <a:lnTo>
                    <a:pt x="451089" y="4229403"/>
                  </a:lnTo>
                  <a:lnTo>
                    <a:pt x="449074" y="4220910"/>
                  </a:lnTo>
                  <a:lnTo>
                    <a:pt x="446997" y="4212418"/>
                  </a:lnTo>
                  <a:lnTo>
                    <a:pt x="444883" y="4203925"/>
                  </a:lnTo>
                  <a:lnTo>
                    <a:pt x="442690" y="4195432"/>
                  </a:lnTo>
                  <a:lnTo>
                    <a:pt x="440449" y="4186939"/>
                  </a:lnTo>
                  <a:lnTo>
                    <a:pt x="438167" y="4178447"/>
                  </a:lnTo>
                  <a:lnTo>
                    <a:pt x="435798" y="4169954"/>
                  </a:lnTo>
                  <a:lnTo>
                    <a:pt x="433390" y="4161461"/>
                  </a:lnTo>
                  <a:lnTo>
                    <a:pt x="430926" y="4152968"/>
                  </a:lnTo>
                  <a:lnTo>
                    <a:pt x="428389" y="4144475"/>
                  </a:lnTo>
                  <a:lnTo>
                    <a:pt x="425813" y="4135983"/>
                  </a:lnTo>
                  <a:lnTo>
                    <a:pt x="423164" y="4127490"/>
                  </a:lnTo>
                  <a:lnTo>
                    <a:pt x="420458" y="4118997"/>
                  </a:lnTo>
                  <a:lnTo>
                    <a:pt x="417713" y="4110504"/>
                  </a:lnTo>
                  <a:lnTo>
                    <a:pt x="414881" y="4102012"/>
                  </a:lnTo>
                  <a:lnTo>
                    <a:pt x="412006" y="4093519"/>
                  </a:lnTo>
                  <a:lnTo>
                    <a:pt x="409083" y="4085026"/>
                  </a:lnTo>
                  <a:lnTo>
                    <a:pt x="406079" y="4076533"/>
                  </a:lnTo>
                  <a:lnTo>
                    <a:pt x="403038" y="4068040"/>
                  </a:lnTo>
                  <a:lnTo>
                    <a:pt x="399934" y="4059548"/>
                  </a:lnTo>
                  <a:lnTo>
                    <a:pt x="396766" y="4051055"/>
                  </a:lnTo>
                  <a:lnTo>
                    <a:pt x="393561" y="4042562"/>
                  </a:lnTo>
                  <a:lnTo>
                    <a:pt x="390281" y="4034069"/>
                  </a:lnTo>
                  <a:lnTo>
                    <a:pt x="386953" y="4025577"/>
                  </a:lnTo>
                  <a:lnTo>
                    <a:pt x="383587" y="4017084"/>
                  </a:lnTo>
                  <a:lnTo>
                    <a:pt x="380139" y="4008591"/>
                  </a:lnTo>
                  <a:lnTo>
                    <a:pt x="376657" y="4000098"/>
                  </a:lnTo>
                  <a:lnTo>
                    <a:pt x="373125" y="3991605"/>
                  </a:lnTo>
                  <a:lnTo>
                    <a:pt x="369529" y="3983113"/>
                  </a:lnTo>
                  <a:lnTo>
                    <a:pt x="365899" y="3974620"/>
                  </a:lnTo>
                  <a:lnTo>
                    <a:pt x="362211" y="3966127"/>
                  </a:lnTo>
                  <a:lnTo>
                    <a:pt x="358474" y="3957634"/>
                  </a:lnTo>
                  <a:lnTo>
                    <a:pt x="354706" y="3949142"/>
                  </a:lnTo>
                  <a:lnTo>
                    <a:pt x="350872" y="3940649"/>
                  </a:lnTo>
                  <a:lnTo>
                    <a:pt x="347004" y="3932156"/>
                  </a:lnTo>
                  <a:lnTo>
                    <a:pt x="343101" y="3923663"/>
                  </a:lnTo>
                  <a:lnTo>
                    <a:pt x="339139" y="3915170"/>
                  </a:lnTo>
                  <a:lnTo>
                    <a:pt x="335152" y="3906678"/>
                  </a:lnTo>
                  <a:lnTo>
                    <a:pt x="331122" y="3898185"/>
                  </a:lnTo>
                  <a:lnTo>
                    <a:pt x="327049" y="3889692"/>
                  </a:lnTo>
                  <a:lnTo>
                    <a:pt x="322953" y="3881199"/>
                  </a:lnTo>
                  <a:lnTo>
                    <a:pt x="318811" y="3872707"/>
                  </a:lnTo>
                  <a:lnTo>
                    <a:pt x="314641" y="3864214"/>
                  </a:lnTo>
                  <a:lnTo>
                    <a:pt x="310449" y="3855721"/>
                  </a:lnTo>
                  <a:lnTo>
                    <a:pt x="306211" y="3847228"/>
                  </a:lnTo>
                  <a:lnTo>
                    <a:pt x="301955" y="3838735"/>
                  </a:lnTo>
                  <a:lnTo>
                    <a:pt x="297675" y="3830243"/>
                  </a:lnTo>
                  <a:lnTo>
                    <a:pt x="293364" y="3821750"/>
                  </a:lnTo>
                  <a:lnTo>
                    <a:pt x="289038" y="3813257"/>
                  </a:lnTo>
                  <a:lnTo>
                    <a:pt x="284688" y="3804764"/>
                  </a:lnTo>
                  <a:lnTo>
                    <a:pt x="280318" y="3796272"/>
                  </a:lnTo>
                  <a:lnTo>
                    <a:pt x="275937" y="3787779"/>
                  </a:lnTo>
                  <a:lnTo>
                    <a:pt x="271534" y="3779286"/>
                  </a:lnTo>
                  <a:lnTo>
                    <a:pt x="267121" y="3770793"/>
                  </a:lnTo>
                  <a:lnTo>
                    <a:pt x="262698" y="3762300"/>
                  </a:lnTo>
                  <a:lnTo>
                    <a:pt x="258262" y="3753808"/>
                  </a:lnTo>
                  <a:lnTo>
                    <a:pt x="253822" y="3745315"/>
                  </a:lnTo>
                  <a:lnTo>
                    <a:pt x="249374" y="3736822"/>
                  </a:lnTo>
                  <a:lnTo>
                    <a:pt x="244923" y="3728329"/>
                  </a:lnTo>
                  <a:lnTo>
                    <a:pt x="240471" y="3719837"/>
                  </a:lnTo>
                  <a:lnTo>
                    <a:pt x="236018" y="3711344"/>
                  </a:lnTo>
                  <a:lnTo>
                    <a:pt x="231567" y="3702851"/>
                  </a:lnTo>
                  <a:lnTo>
                    <a:pt x="227118" y="3694358"/>
                  </a:lnTo>
                  <a:lnTo>
                    <a:pt x="222678" y="3685865"/>
                  </a:lnTo>
                  <a:lnTo>
                    <a:pt x="218244" y="3677373"/>
                  </a:lnTo>
                  <a:lnTo>
                    <a:pt x="213817" y="3668880"/>
                  </a:lnTo>
                  <a:lnTo>
                    <a:pt x="209406" y="3660387"/>
                  </a:lnTo>
                  <a:lnTo>
                    <a:pt x="205003" y="3651894"/>
                  </a:lnTo>
                  <a:lnTo>
                    <a:pt x="200618" y="3643401"/>
                  </a:lnTo>
                  <a:lnTo>
                    <a:pt x="196250" y="3634909"/>
                  </a:lnTo>
                  <a:lnTo>
                    <a:pt x="191895" y="3626416"/>
                  </a:lnTo>
                  <a:lnTo>
                    <a:pt x="187568" y="3617923"/>
                  </a:lnTo>
                  <a:lnTo>
                    <a:pt x="183259" y="3609430"/>
                  </a:lnTo>
                  <a:lnTo>
                    <a:pt x="178968" y="3600938"/>
                  </a:lnTo>
                  <a:lnTo>
                    <a:pt x="174714" y="3592445"/>
                  </a:lnTo>
                  <a:lnTo>
                    <a:pt x="170479" y="3583952"/>
                  </a:lnTo>
                  <a:lnTo>
                    <a:pt x="166272" y="3575459"/>
                  </a:lnTo>
                  <a:lnTo>
                    <a:pt x="162102" y="3566966"/>
                  </a:lnTo>
                  <a:lnTo>
                    <a:pt x="157954" y="3558474"/>
                  </a:lnTo>
                  <a:lnTo>
                    <a:pt x="153848" y="3549981"/>
                  </a:lnTo>
                  <a:lnTo>
                    <a:pt x="149776" y="3541488"/>
                  </a:lnTo>
                  <a:lnTo>
                    <a:pt x="145728" y="3532995"/>
                  </a:lnTo>
                  <a:lnTo>
                    <a:pt x="141737" y="3524503"/>
                  </a:lnTo>
                  <a:lnTo>
                    <a:pt x="137775" y="3516010"/>
                  </a:lnTo>
                  <a:lnTo>
                    <a:pt x="133848" y="3507517"/>
                  </a:lnTo>
                  <a:lnTo>
                    <a:pt x="129980" y="3499024"/>
                  </a:lnTo>
                  <a:lnTo>
                    <a:pt x="126140" y="3490531"/>
                  </a:lnTo>
                  <a:lnTo>
                    <a:pt x="122350" y="3482039"/>
                  </a:lnTo>
                  <a:lnTo>
                    <a:pt x="118613" y="3473546"/>
                  </a:lnTo>
                  <a:lnTo>
                    <a:pt x="114907" y="3465053"/>
                  </a:lnTo>
                  <a:lnTo>
                    <a:pt x="111267" y="3456560"/>
                  </a:lnTo>
                  <a:lnTo>
                    <a:pt x="107671" y="3448068"/>
                  </a:lnTo>
                  <a:lnTo>
                    <a:pt x="104111" y="3439575"/>
                  </a:lnTo>
                  <a:lnTo>
                    <a:pt x="100631" y="3431082"/>
                  </a:lnTo>
                  <a:lnTo>
                    <a:pt x="97186" y="3422589"/>
                  </a:lnTo>
                  <a:lnTo>
                    <a:pt x="93794" y="3414096"/>
                  </a:lnTo>
                  <a:lnTo>
                    <a:pt x="90473" y="3405604"/>
                  </a:lnTo>
                  <a:lnTo>
                    <a:pt x="87188" y="3397111"/>
                  </a:lnTo>
                  <a:lnTo>
                    <a:pt x="83974" y="3388618"/>
                  </a:lnTo>
                  <a:lnTo>
                    <a:pt x="80819" y="3380125"/>
                  </a:lnTo>
                  <a:lnTo>
                    <a:pt x="77703" y="3371633"/>
                  </a:lnTo>
                  <a:lnTo>
                    <a:pt x="74675" y="3363140"/>
                  </a:lnTo>
                  <a:lnTo>
                    <a:pt x="71694" y="3354647"/>
                  </a:lnTo>
                  <a:lnTo>
                    <a:pt x="68764" y="3346154"/>
                  </a:lnTo>
                  <a:lnTo>
                    <a:pt x="65921" y="3337661"/>
                  </a:lnTo>
                  <a:lnTo>
                    <a:pt x="63120" y="3329169"/>
                  </a:lnTo>
                  <a:lnTo>
                    <a:pt x="60387" y="3320676"/>
                  </a:lnTo>
                  <a:lnTo>
                    <a:pt x="57729" y="3312183"/>
                  </a:lnTo>
                  <a:lnTo>
                    <a:pt x="55114" y="3303690"/>
                  </a:lnTo>
                  <a:lnTo>
                    <a:pt x="52585" y="3295198"/>
                  </a:lnTo>
                  <a:lnTo>
                    <a:pt x="50116" y="3286705"/>
                  </a:lnTo>
                  <a:lnTo>
                    <a:pt x="47691" y="3278212"/>
                  </a:lnTo>
                  <a:lnTo>
                    <a:pt x="45370" y="3269719"/>
                  </a:lnTo>
                  <a:lnTo>
                    <a:pt x="43093" y="3261226"/>
                  </a:lnTo>
                  <a:lnTo>
                    <a:pt x="40879" y="3252734"/>
                  </a:lnTo>
                  <a:lnTo>
                    <a:pt x="38752" y="3244241"/>
                  </a:lnTo>
                  <a:lnTo>
                    <a:pt x="36669" y="3235748"/>
                  </a:lnTo>
                  <a:lnTo>
                    <a:pt x="34667" y="3227255"/>
                  </a:lnTo>
                  <a:lnTo>
                    <a:pt x="32736" y="3218763"/>
                  </a:lnTo>
                  <a:lnTo>
                    <a:pt x="30848" y="3210270"/>
                  </a:lnTo>
                  <a:lnTo>
                    <a:pt x="29059" y="3201777"/>
                  </a:lnTo>
                  <a:lnTo>
                    <a:pt x="27323" y="3193284"/>
                  </a:lnTo>
                  <a:lnTo>
                    <a:pt x="25640" y="3184791"/>
                  </a:lnTo>
                  <a:lnTo>
                    <a:pt x="24054" y="3176299"/>
                  </a:lnTo>
                  <a:lnTo>
                    <a:pt x="22513" y="3167806"/>
                  </a:lnTo>
                  <a:lnTo>
                    <a:pt x="21041" y="3159313"/>
                  </a:lnTo>
                  <a:lnTo>
                    <a:pt x="19647" y="3150820"/>
                  </a:lnTo>
                  <a:lnTo>
                    <a:pt x="18297" y="3142328"/>
                  </a:lnTo>
                  <a:lnTo>
                    <a:pt x="17033" y="3133835"/>
                  </a:lnTo>
                  <a:lnTo>
                    <a:pt x="15829" y="3125342"/>
                  </a:lnTo>
                  <a:lnTo>
                    <a:pt x="14667" y="3116849"/>
                  </a:lnTo>
                  <a:lnTo>
                    <a:pt x="13606" y="3108356"/>
                  </a:lnTo>
                  <a:lnTo>
                    <a:pt x="12586" y="3099864"/>
                  </a:lnTo>
                  <a:lnTo>
                    <a:pt x="11623" y="3091371"/>
                  </a:lnTo>
                  <a:lnTo>
                    <a:pt x="10743" y="3082878"/>
                  </a:lnTo>
                  <a:lnTo>
                    <a:pt x="9902" y="3074385"/>
                  </a:lnTo>
                  <a:lnTo>
                    <a:pt x="9132" y="3065893"/>
                  </a:lnTo>
                  <a:lnTo>
                    <a:pt x="8425" y="3057400"/>
                  </a:lnTo>
                  <a:lnTo>
                    <a:pt x="7757" y="3048907"/>
                  </a:lnTo>
                  <a:lnTo>
                    <a:pt x="7171" y="3040414"/>
                  </a:lnTo>
                  <a:lnTo>
                    <a:pt x="6630" y="3031921"/>
                  </a:lnTo>
                  <a:lnTo>
                    <a:pt x="6133" y="3023429"/>
                  </a:lnTo>
                  <a:lnTo>
                    <a:pt x="5715" y="3014936"/>
                  </a:lnTo>
                  <a:lnTo>
                    <a:pt x="5333" y="3006443"/>
                  </a:lnTo>
                  <a:lnTo>
                    <a:pt x="5004" y="2997950"/>
                  </a:lnTo>
                  <a:lnTo>
                    <a:pt x="4738" y="2989458"/>
                  </a:lnTo>
                  <a:lnTo>
                    <a:pt x="4505" y="2980965"/>
                  </a:lnTo>
                  <a:lnTo>
                    <a:pt x="4334" y="2972472"/>
                  </a:lnTo>
                  <a:lnTo>
                    <a:pt x="4210" y="2963979"/>
                  </a:lnTo>
                  <a:lnTo>
                    <a:pt x="4116" y="2955486"/>
                  </a:lnTo>
                  <a:lnTo>
                    <a:pt x="4092" y="2946994"/>
                  </a:lnTo>
                  <a:lnTo>
                    <a:pt x="4100" y="2938501"/>
                  </a:lnTo>
                  <a:lnTo>
                    <a:pt x="4145" y="2930008"/>
                  </a:lnTo>
                  <a:lnTo>
                    <a:pt x="4247" y="2921515"/>
                  </a:lnTo>
                  <a:lnTo>
                    <a:pt x="4376" y="2913023"/>
                  </a:lnTo>
                  <a:lnTo>
                    <a:pt x="4550" y="2904530"/>
                  </a:lnTo>
                  <a:lnTo>
                    <a:pt x="4765" y="2896037"/>
                  </a:lnTo>
                  <a:lnTo>
                    <a:pt x="5006" y="2887544"/>
                  </a:lnTo>
                  <a:lnTo>
                    <a:pt x="5297" y="2879051"/>
                  </a:lnTo>
                  <a:lnTo>
                    <a:pt x="5616" y="2870559"/>
                  </a:lnTo>
                  <a:lnTo>
                    <a:pt x="5961" y="2862066"/>
                  </a:lnTo>
                  <a:lnTo>
                    <a:pt x="6354" y="2853573"/>
                  </a:lnTo>
                  <a:lnTo>
                    <a:pt x="6767" y="2845080"/>
                  </a:lnTo>
                  <a:lnTo>
                    <a:pt x="7211" y="2836588"/>
                  </a:lnTo>
                  <a:lnTo>
                    <a:pt x="7691" y="2828095"/>
                  </a:lnTo>
                  <a:lnTo>
                    <a:pt x="8189" y="2819602"/>
                  </a:lnTo>
                  <a:lnTo>
                    <a:pt x="8721" y="2811109"/>
                  </a:lnTo>
                  <a:lnTo>
                    <a:pt x="9278" y="2802616"/>
                  </a:lnTo>
                  <a:lnTo>
                    <a:pt x="9852" y="2794124"/>
                  </a:lnTo>
                  <a:lnTo>
                    <a:pt x="10462" y="2785631"/>
                  </a:lnTo>
                  <a:lnTo>
                    <a:pt x="11088" y="2777138"/>
                  </a:lnTo>
                  <a:lnTo>
                    <a:pt x="11733" y="2768645"/>
                  </a:lnTo>
                  <a:lnTo>
                    <a:pt x="12408" y="2760153"/>
                  </a:lnTo>
                  <a:lnTo>
                    <a:pt x="13096" y="2751660"/>
                  </a:lnTo>
                  <a:lnTo>
                    <a:pt x="13806" y="2743167"/>
                  </a:lnTo>
                  <a:lnTo>
                    <a:pt x="14538" y="2734674"/>
                  </a:lnTo>
                  <a:lnTo>
                    <a:pt x="15281" y="2726181"/>
                  </a:lnTo>
                  <a:lnTo>
                    <a:pt x="16047" y="2717689"/>
                  </a:lnTo>
                  <a:lnTo>
                    <a:pt x="16829" y="2709196"/>
                  </a:lnTo>
                  <a:lnTo>
                    <a:pt x="17621" y="2700703"/>
                  </a:lnTo>
                  <a:lnTo>
                    <a:pt x="18438" y="2692210"/>
                  </a:lnTo>
                  <a:lnTo>
                    <a:pt x="19264" y="2683718"/>
                  </a:lnTo>
                  <a:lnTo>
                    <a:pt x="20104" y="2675225"/>
                  </a:lnTo>
                  <a:lnTo>
                    <a:pt x="20962" y="2666732"/>
                  </a:lnTo>
                  <a:lnTo>
                    <a:pt x="21829" y="2658239"/>
                  </a:lnTo>
                  <a:lnTo>
                    <a:pt x="22711" y="2649746"/>
                  </a:lnTo>
                  <a:lnTo>
                    <a:pt x="23606" y="2641254"/>
                  </a:lnTo>
                  <a:lnTo>
                    <a:pt x="24510" y="2632761"/>
                  </a:lnTo>
                  <a:lnTo>
                    <a:pt x="25431" y="2624268"/>
                  </a:lnTo>
                  <a:lnTo>
                    <a:pt x="26360" y="2615775"/>
                  </a:lnTo>
                  <a:lnTo>
                    <a:pt x="27299" y="2607283"/>
                  </a:lnTo>
                  <a:lnTo>
                    <a:pt x="28254" y="2598790"/>
                  </a:lnTo>
                  <a:lnTo>
                    <a:pt x="29215" y="2590297"/>
                  </a:lnTo>
                  <a:lnTo>
                    <a:pt x="30188" y="2581804"/>
                  </a:lnTo>
                  <a:lnTo>
                    <a:pt x="31173" y="2573311"/>
                  </a:lnTo>
                  <a:lnTo>
                    <a:pt x="32165" y="2564819"/>
                  </a:lnTo>
                  <a:lnTo>
                    <a:pt x="33170" y="2556326"/>
                  </a:lnTo>
                  <a:lnTo>
                    <a:pt x="34183" y="2547833"/>
                  </a:lnTo>
                  <a:lnTo>
                    <a:pt x="35203" y="2539340"/>
                  </a:lnTo>
                  <a:lnTo>
                    <a:pt x="36238" y="2530848"/>
                  </a:lnTo>
                  <a:lnTo>
                    <a:pt x="37279" y="2522355"/>
                  </a:lnTo>
                  <a:lnTo>
                    <a:pt x="38329" y="2513862"/>
                  </a:lnTo>
                  <a:lnTo>
                    <a:pt x="39390" y="2505369"/>
                  </a:lnTo>
                  <a:lnTo>
                    <a:pt x="40458" y="2496876"/>
                  </a:lnTo>
                  <a:lnTo>
                    <a:pt x="41536" y="2488384"/>
                  </a:lnTo>
                  <a:lnTo>
                    <a:pt x="42623" y="2479891"/>
                  </a:lnTo>
                  <a:lnTo>
                    <a:pt x="43715" y="2471398"/>
                  </a:lnTo>
                  <a:lnTo>
                    <a:pt x="44820" y="2462905"/>
                  </a:lnTo>
                  <a:lnTo>
                    <a:pt x="45931" y="2454412"/>
                  </a:lnTo>
                  <a:lnTo>
                    <a:pt x="47048" y="2445920"/>
                  </a:lnTo>
                  <a:lnTo>
                    <a:pt x="48177" y="2437427"/>
                  </a:lnTo>
                  <a:lnTo>
                    <a:pt x="49311" y="2428934"/>
                  </a:lnTo>
                  <a:lnTo>
                    <a:pt x="50453" y="2420441"/>
                  </a:lnTo>
                  <a:lnTo>
                    <a:pt x="51603" y="2411949"/>
                  </a:lnTo>
                  <a:lnTo>
                    <a:pt x="52758" y="2403456"/>
                  </a:lnTo>
                  <a:lnTo>
                    <a:pt x="53921" y="2394963"/>
                  </a:lnTo>
                  <a:lnTo>
                    <a:pt x="55091" y="2386470"/>
                  </a:lnTo>
                  <a:lnTo>
                    <a:pt x="56264" y="2377977"/>
                  </a:lnTo>
                  <a:lnTo>
                    <a:pt x="57446" y="2369485"/>
                  </a:lnTo>
                  <a:lnTo>
                    <a:pt x="58632" y="2360992"/>
                  </a:lnTo>
                  <a:lnTo>
                    <a:pt x="59822" y="2352499"/>
                  </a:lnTo>
                  <a:lnTo>
                    <a:pt x="61018" y="2344006"/>
                  </a:lnTo>
                  <a:lnTo>
                    <a:pt x="62216" y="2335514"/>
                  </a:lnTo>
                  <a:lnTo>
                    <a:pt x="63418" y="2327021"/>
                  </a:lnTo>
                  <a:lnTo>
                    <a:pt x="64624" y="2318528"/>
                  </a:lnTo>
                  <a:lnTo>
                    <a:pt x="65831" y="2310035"/>
                  </a:lnTo>
                  <a:lnTo>
                    <a:pt x="67040" y="2301542"/>
                  </a:lnTo>
                  <a:lnTo>
                    <a:pt x="68249" y="2293050"/>
                  </a:lnTo>
                  <a:lnTo>
                    <a:pt x="69459" y="2284557"/>
                  </a:lnTo>
                  <a:lnTo>
                    <a:pt x="70669" y="2276064"/>
                  </a:lnTo>
                  <a:lnTo>
                    <a:pt x="71877" y="2267571"/>
                  </a:lnTo>
                  <a:lnTo>
                    <a:pt x="73083" y="2259079"/>
                  </a:lnTo>
                  <a:lnTo>
                    <a:pt x="74286" y="2250586"/>
                  </a:lnTo>
                  <a:lnTo>
                    <a:pt x="75486" y="2242093"/>
                  </a:lnTo>
                  <a:lnTo>
                    <a:pt x="76680" y="2233600"/>
                  </a:lnTo>
                  <a:lnTo>
                    <a:pt x="77868" y="2225107"/>
                  </a:lnTo>
                  <a:lnTo>
                    <a:pt x="79052" y="2216615"/>
                  </a:lnTo>
                  <a:lnTo>
                    <a:pt x="80225" y="2208122"/>
                  </a:lnTo>
                  <a:lnTo>
                    <a:pt x="81390" y="2199629"/>
                  </a:lnTo>
                  <a:lnTo>
                    <a:pt x="82547" y="2191136"/>
                  </a:lnTo>
                  <a:lnTo>
                    <a:pt x="83689" y="2182644"/>
                  </a:lnTo>
                  <a:lnTo>
                    <a:pt x="84822" y="2174151"/>
                  </a:lnTo>
                  <a:lnTo>
                    <a:pt x="85941" y="2165658"/>
                  </a:lnTo>
                  <a:lnTo>
                    <a:pt x="87043" y="2157165"/>
                  </a:lnTo>
                  <a:lnTo>
                    <a:pt x="88134" y="2148672"/>
                  </a:lnTo>
                  <a:lnTo>
                    <a:pt x="89202" y="2140180"/>
                  </a:lnTo>
                  <a:lnTo>
                    <a:pt x="90253" y="2131687"/>
                  </a:lnTo>
                  <a:lnTo>
                    <a:pt x="91290" y="2123194"/>
                  </a:lnTo>
                  <a:lnTo>
                    <a:pt x="92294" y="2114701"/>
                  </a:lnTo>
                  <a:lnTo>
                    <a:pt x="93283" y="2106209"/>
                  </a:lnTo>
                  <a:lnTo>
                    <a:pt x="94249" y="2097716"/>
                  </a:lnTo>
                  <a:lnTo>
                    <a:pt x="95182" y="2089223"/>
                  </a:lnTo>
                  <a:lnTo>
                    <a:pt x="96098" y="2080730"/>
                  </a:lnTo>
                  <a:lnTo>
                    <a:pt x="96979" y="2072237"/>
                  </a:lnTo>
                  <a:lnTo>
                    <a:pt x="97829" y="2063745"/>
                  </a:lnTo>
                  <a:lnTo>
                    <a:pt x="98658" y="2055252"/>
                  </a:lnTo>
                  <a:lnTo>
                    <a:pt x="99439" y="2046759"/>
                  </a:lnTo>
                  <a:lnTo>
                    <a:pt x="100194" y="2038266"/>
                  </a:lnTo>
                  <a:lnTo>
                    <a:pt x="100920" y="2029774"/>
                  </a:lnTo>
                  <a:lnTo>
                    <a:pt x="101594" y="2021281"/>
                  </a:lnTo>
                  <a:lnTo>
                    <a:pt x="102241" y="2012788"/>
                  </a:lnTo>
                  <a:lnTo>
                    <a:pt x="102846" y="2004295"/>
                  </a:lnTo>
                  <a:lnTo>
                    <a:pt x="103403" y="1995802"/>
                  </a:lnTo>
                  <a:lnTo>
                    <a:pt x="103932" y="1987310"/>
                  </a:lnTo>
                  <a:lnTo>
                    <a:pt x="104403" y="1978817"/>
                  </a:lnTo>
                  <a:lnTo>
                    <a:pt x="104832" y="1970324"/>
                  </a:lnTo>
                  <a:lnTo>
                    <a:pt x="105230" y="1961831"/>
                  </a:lnTo>
                  <a:lnTo>
                    <a:pt x="105555" y="1953339"/>
                  </a:lnTo>
                  <a:lnTo>
                    <a:pt x="105846" y="1944846"/>
                  </a:lnTo>
                  <a:lnTo>
                    <a:pt x="106091" y="1936353"/>
                  </a:lnTo>
                  <a:lnTo>
                    <a:pt x="106270" y="1927860"/>
                  </a:lnTo>
                  <a:lnTo>
                    <a:pt x="106415" y="1919367"/>
                  </a:lnTo>
                  <a:lnTo>
                    <a:pt x="106496" y="1910875"/>
                  </a:lnTo>
                  <a:lnTo>
                    <a:pt x="106522" y="1902382"/>
                  </a:lnTo>
                  <a:lnTo>
                    <a:pt x="106511" y="1893889"/>
                  </a:lnTo>
                  <a:lnTo>
                    <a:pt x="106420" y="1885396"/>
                  </a:lnTo>
                  <a:lnTo>
                    <a:pt x="106285" y="1876904"/>
                  </a:lnTo>
                  <a:lnTo>
                    <a:pt x="106105" y="1868411"/>
                  </a:lnTo>
                  <a:lnTo>
                    <a:pt x="105843" y="1859918"/>
                  </a:lnTo>
                  <a:lnTo>
                    <a:pt x="105543" y="1851425"/>
                  </a:lnTo>
                  <a:lnTo>
                    <a:pt x="105181" y="1842932"/>
                  </a:lnTo>
                  <a:lnTo>
                    <a:pt x="104751" y="1834440"/>
                  </a:lnTo>
                  <a:lnTo>
                    <a:pt x="104282" y="1825947"/>
                  </a:lnTo>
                  <a:lnTo>
                    <a:pt x="103737" y="1817454"/>
                  </a:lnTo>
                  <a:lnTo>
                    <a:pt x="103137" y="1808961"/>
                  </a:lnTo>
                  <a:lnTo>
                    <a:pt x="102499" y="1800469"/>
                  </a:lnTo>
                  <a:lnTo>
                    <a:pt x="101770" y="1791976"/>
                  </a:lnTo>
                  <a:lnTo>
                    <a:pt x="101002" y="1783483"/>
                  </a:lnTo>
                  <a:lnTo>
                    <a:pt x="100181" y="1774990"/>
                  </a:lnTo>
                  <a:lnTo>
                    <a:pt x="99285" y="1766497"/>
                  </a:lnTo>
                  <a:lnTo>
                    <a:pt x="98352" y="1758005"/>
                  </a:lnTo>
                  <a:lnTo>
                    <a:pt x="97353" y="1749512"/>
                  </a:lnTo>
                  <a:lnTo>
                    <a:pt x="96296" y="1741019"/>
                  </a:lnTo>
                  <a:lnTo>
                    <a:pt x="95202" y="1732526"/>
                  </a:lnTo>
                  <a:lnTo>
                    <a:pt x="94033" y="1724034"/>
                  </a:lnTo>
                  <a:lnTo>
                    <a:pt x="92822" y="1715541"/>
                  </a:lnTo>
                  <a:lnTo>
                    <a:pt x="91572" y="1707048"/>
                  </a:lnTo>
                  <a:lnTo>
                    <a:pt x="90249" y="1698555"/>
                  </a:lnTo>
                  <a:lnTo>
                    <a:pt x="88894" y="1690062"/>
                  </a:lnTo>
                  <a:lnTo>
                    <a:pt x="87491" y="1681570"/>
                  </a:lnTo>
                  <a:lnTo>
                    <a:pt x="86033" y="1673077"/>
                  </a:lnTo>
                  <a:lnTo>
                    <a:pt x="84547" y="1664584"/>
                  </a:lnTo>
                  <a:lnTo>
                    <a:pt x="83006" y="1656091"/>
                  </a:lnTo>
                  <a:lnTo>
                    <a:pt x="81428" y="1647599"/>
                  </a:lnTo>
                  <a:lnTo>
                    <a:pt x="79825" y="1639106"/>
                  </a:lnTo>
                  <a:lnTo>
                    <a:pt x="78165" y="1630613"/>
                  </a:lnTo>
                  <a:lnTo>
                    <a:pt x="76483" y="1622120"/>
                  </a:lnTo>
                  <a:lnTo>
                    <a:pt x="74771" y="1613627"/>
                  </a:lnTo>
                  <a:lnTo>
                    <a:pt x="73020" y="1605135"/>
                  </a:lnTo>
                  <a:lnTo>
                    <a:pt x="71251" y="1596642"/>
                  </a:lnTo>
                  <a:lnTo>
                    <a:pt x="69452" y="1588149"/>
                  </a:lnTo>
                  <a:lnTo>
                    <a:pt x="67629" y="1579656"/>
                  </a:lnTo>
                  <a:lnTo>
                    <a:pt x="65792" y="1571164"/>
                  </a:lnTo>
                  <a:lnTo>
                    <a:pt x="63930" y="1562671"/>
                  </a:lnTo>
                  <a:lnTo>
                    <a:pt x="62056" y="1554178"/>
                  </a:lnTo>
                  <a:lnTo>
                    <a:pt x="60171" y="1545685"/>
                  </a:lnTo>
                  <a:lnTo>
                    <a:pt x="58271" y="1537192"/>
                  </a:lnTo>
                  <a:lnTo>
                    <a:pt x="56367" y="1528700"/>
                  </a:lnTo>
                  <a:lnTo>
                    <a:pt x="54457" y="1520207"/>
                  </a:lnTo>
                  <a:lnTo>
                    <a:pt x="52545" y="1511714"/>
                  </a:lnTo>
                  <a:lnTo>
                    <a:pt x="50633" y="1503221"/>
                  </a:lnTo>
                  <a:lnTo>
                    <a:pt x="48724" y="1494729"/>
                  </a:lnTo>
                  <a:lnTo>
                    <a:pt x="46821" y="1486236"/>
                  </a:lnTo>
                  <a:lnTo>
                    <a:pt x="44923" y="1477743"/>
                  </a:lnTo>
                  <a:lnTo>
                    <a:pt x="43041" y="1469250"/>
                  </a:lnTo>
                  <a:lnTo>
                    <a:pt x="41171" y="1460757"/>
                  </a:lnTo>
                  <a:lnTo>
                    <a:pt x="39313" y="1452265"/>
                  </a:lnTo>
                  <a:lnTo>
                    <a:pt x="37481" y="1443772"/>
                  </a:lnTo>
                  <a:lnTo>
                    <a:pt x="35664" y="1435279"/>
                  </a:lnTo>
                  <a:lnTo>
                    <a:pt x="33872" y="1426786"/>
                  </a:lnTo>
                  <a:lnTo>
                    <a:pt x="32110" y="1418294"/>
                  </a:lnTo>
                  <a:lnTo>
                    <a:pt x="30368" y="1409801"/>
                  </a:lnTo>
                  <a:lnTo>
                    <a:pt x="28666" y="1401308"/>
                  </a:lnTo>
                  <a:lnTo>
                    <a:pt x="26995" y="1392815"/>
                  </a:lnTo>
                  <a:lnTo>
                    <a:pt x="25348" y="1384322"/>
                  </a:lnTo>
                  <a:lnTo>
                    <a:pt x="23759" y="1375830"/>
                  </a:lnTo>
                  <a:lnTo>
                    <a:pt x="22197" y="1367337"/>
                  </a:lnTo>
                  <a:lnTo>
                    <a:pt x="20674" y="1358844"/>
                  </a:lnTo>
                  <a:lnTo>
                    <a:pt x="19207" y="1350351"/>
                  </a:lnTo>
                  <a:lnTo>
                    <a:pt x="17770" y="1341859"/>
                  </a:lnTo>
                  <a:lnTo>
                    <a:pt x="16391" y="1333366"/>
                  </a:lnTo>
                  <a:lnTo>
                    <a:pt x="15061" y="1324873"/>
                  </a:lnTo>
                  <a:lnTo>
                    <a:pt x="13765" y="1316380"/>
                  </a:lnTo>
                  <a:lnTo>
                    <a:pt x="12544" y="1307887"/>
                  </a:lnTo>
                  <a:lnTo>
                    <a:pt x="11365" y="1299395"/>
                  </a:lnTo>
                  <a:lnTo>
                    <a:pt x="10230" y="1290902"/>
                  </a:lnTo>
                  <a:lnTo>
                    <a:pt x="9174" y="1282409"/>
                  </a:lnTo>
                  <a:lnTo>
                    <a:pt x="8155" y="1273916"/>
                  </a:lnTo>
                  <a:lnTo>
                    <a:pt x="7198" y="1265424"/>
                  </a:lnTo>
                  <a:lnTo>
                    <a:pt x="6309" y="1256931"/>
                  </a:lnTo>
                  <a:lnTo>
                    <a:pt x="5459" y="1248438"/>
                  </a:lnTo>
                  <a:lnTo>
                    <a:pt x="4687" y="1239945"/>
                  </a:lnTo>
                  <a:lnTo>
                    <a:pt x="3971" y="1231452"/>
                  </a:lnTo>
                  <a:lnTo>
                    <a:pt x="3294" y="1222960"/>
                  </a:lnTo>
                  <a:lnTo>
                    <a:pt x="2713" y="1214467"/>
                  </a:lnTo>
                  <a:lnTo>
                    <a:pt x="2171" y="1205974"/>
                  </a:lnTo>
                  <a:lnTo>
                    <a:pt x="1686" y="1197481"/>
                  </a:lnTo>
                  <a:lnTo>
                    <a:pt x="1280" y="1188988"/>
                  </a:lnTo>
                  <a:lnTo>
                    <a:pt x="914" y="1180496"/>
                  </a:lnTo>
                  <a:lnTo>
                    <a:pt x="619" y="1172003"/>
                  </a:lnTo>
                  <a:lnTo>
                    <a:pt x="386" y="1163510"/>
                  </a:lnTo>
                  <a:lnTo>
                    <a:pt x="192" y="1155017"/>
                  </a:lnTo>
                  <a:lnTo>
                    <a:pt x="83" y="1146525"/>
                  </a:lnTo>
                  <a:lnTo>
                    <a:pt x="19" y="1138032"/>
                  </a:lnTo>
                  <a:lnTo>
                    <a:pt x="0" y="1129539"/>
                  </a:lnTo>
                  <a:lnTo>
                    <a:pt x="61" y="1121046"/>
                  </a:lnTo>
                  <a:lnTo>
                    <a:pt x="159" y="1112553"/>
                  </a:lnTo>
                  <a:lnTo>
                    <a:pt x="313" y="1104061"/>
                  </a:lnTo>
                  <a:lnTo>
                    <a:pt x="530" y="1095568"/>
                  </a:lnTo>
                  <a:lnTo>
                    <a:pt x="780" y="1087075"/>
                  </a:lnTo>
                  <a:lnTo>
                    <a:pt x="1096" y="1078582"/>
                  </a:lnTo>
                  <a:lnTo>
                    <a:pt x="1457" y="1070090"/>
                  </a:lnTo>
                  <a:lnTo>
                    <a:pt x="1849" y="1061597"/>
                  </a:lnTo>
                  <a:lnTo>
                    <a:pt x="2313" y="1053104"/>
                  </a:lnTo>
                  <a:lnTo>
                    <a:pt x="2806" y="1044611"/>
                  </a:lnTo>
                  <a:lnTo>
                    <a:pt x="3339" y="1036118"/>
                  </a:lnTo>
                  <a:lnTo>
                    <a:pt x="3926" y="1027626"/>
                  </a:lnTo>
                  <a:lnTo>
                    <a:pt x="4539" y="1019133"/>
                  </a:lnTo>
                  <a:lnTo>
                    <a:pt x="5196" y="1010640"/>
                  </a:lnTo>
                  <a:lnTo>
                    <a:pt x="5892" y="1002147"/>
                  </a:lnTo>
                  <a:lnTo>
                    <a:pt x="6612" y="993655"/>
                  </a:lnTo>
                  <a:lnTo>
                    <a:pt x="7378" y="985162"/>
                  </a:lnTo>
                  <a:lnTo>
                    <a:pt x="8169" y="976669"/>
                  </a:lnTo>
                  <a:lnTo>
                    <a:pt x="8984" y="968176"/>
                  </a:lnTo>
                  <a:lnTo>
                    <a:pt x="9841" y="959683"/>
                  </a:lnTo>
                  <a:lnTo>
                    <a:pt x="10714" y="951191"/>
                  </a:lnTo>
                  <a:lnTo>
                    <a:pt x="11614" y="942698"/>
                  </a:lnTo>
                  <a:lnTo>
                    <a:pt x="12542" y="934205"/>
                  </a:lnTo>
                  <a:lnTo>
                    <a:pt x="13486" y="925712"/>
                  </a:lnTo>
                  <a:lnTo>
                    <a:pt x="14456" y="917220"/>
                  </a:lnTo>
                  <a:lnTo>
                    <a:pt x="15444" y="908727"/>
                  </a:lnTo>
                  <a:lnTo>
                    <a:pt x="16445" y="900234"/>
                  </a:lnTo>
                  <a:lnTo>
                    <a:pt x="17472" y="891741"/>
                  </a:lnTo>
                  <a:lnTo>
                    <a:pt x="18511" y="883248"/>
                  </a:lnTo>
                  <a:lnTo>
                    <a:pt x="19562" y="874756"/>
                  </a:lnTo>
                  <a:lnTo>
                    <a:pt x="20633" y="866263"/>
                  </a:lnTo>
                  <a:lnTo>
                    <a:pt x="21713" y="857770"/>
                  </a:lnTo>
                  <a:lnTo>
                    <a:pt x="22806" y="849277"/>
                  </a:lnTo>
                  <a:lnTo>
                    <a:pt x="23913" y="840785"/>
                  </a:lnTo>
                  <a:lnTo>
                    <a:pt x="25027" y="832292"/>
                  </a:lnTo>
                  <a:lnTo>
                    <a:pt x="26157" y="823799"/>
                  </a:lnTo>
                  <a:lnTo>
                    <a:pt x="27295" y="815306"/>
                  </a:lnTo>
                  <a:lnTo>
                    <a:pt x="28440" y="806813"/>
                  </a:lnTo>
                  <a:lnTo>
                    <a:pt x="29601" y="798321"/>
                  </a:lnTo>
                  <a:lnTo>
                    <a:pt x="30768" y="789828"/>
                  </a:lnTo>
                  <a:lnTo>
                    <a:pt x="31945" y="781335"/>
                  </a:lnTo>
                  <a:lnTo>
                    <a:pt x="33136" y="772842"/>
                  </a:lnTo>
                  <a:lnTo>
                    <a:pt x="34333" y="764350"/>
                  </a:lnTo>
                  <a:lnTo>
                    <a:pt x="35544" y="755857"/>
                  </a:lnTo>
                  <a:lnTo>
                    <a:pt x="36766" y="747364"/>
                  </a:lnTo>
                  <a:lnTo>
                    <a:pt x="37997" y="738871"/>
                  </a:lnTo>
                  <a:lnTo>
                    <a:pt x="39246" y="730378"/>
                  </a:lnTo>
                  <a:lnTo>
                    <a:pt x="40506" y="721886"/>
                  </a:lnTo>
                  <a:lnTo>
                    <a:pt x="41779" y="713393"/>
                  </a:lnTo>
                  <a:lnTo>
                    <a:pt x="43073" y="704900"/>
                  </a:lnTo>
                  <a:lnTo>
                    <a:pt x="44379" y="696407"/>
                  </a:lnTo>
                  <a:lnTo>
                    <a:pt x="45704" y="687915"/>
                  </a:lnTo>
                  <a:lnTo>
                    <a:pt x="47052" y="679422"/>
                  </a:lnTo>
                  <a:lnTo>
                    <a:pt x="48414" y="670929"/>
                  </a:lnTo>
                  <a:lnTo>
                    <a:pt x="49806" y="662436"/>
                  </a:lnTo>
                  <a:lnTo>
                    <a:pt x="51220" y="653943"/>
                  </a:lnTo>
                  <a:lnTo>
                    <a:pt x="52651" y="645451"/>
                  </a:lnTo>
                  <a:lnTo>
                    <a:pt x="54124" y="636958"/>
                  </a:lnTo>
                  <a:lnTo>
                    <a:pt x="55617" y="628465"/>
                  </a:lnTo>
                  <a:lnTo>
                    <a:pt x="57139" y="619972"/>
                  </a:lnTo>
                  <a:lnTo>
                    <a:pt x="58704" y="611480"/>
                  </a:lnTo>
                  <a:lnTo>
                    <a:pt x="60292" y="602987"/>
                  </a:lnTo>
                  <a:lnTo>
                    <a:pt x="61924" y="594494"/>
                  </a:lnTo>
                  <a:lnTo>
                    <a:pt x="63596" y="586001"/>
                  </a:lnTo>
                  <a:lnTo>
                    <a:pt x="65294" y="577508"/>
                  </a:lnTo>
                  <a:lnTo>
                    <a:pt x="67055" y="569016"/>
                  </a:lnTo>
                  <a:lnTo>
                    <a:pt x="68851" y="560523"/>
                  </a:lnTo>
                  <a:lnTo>
                    <a:pt x="70684" y="552030"/>
                  </a:lnTo>
                  <a:lnTo>
                    <a:pt x="72587" y="543537"/>
                  </a:lnTo>
                  <a:lnTo>
                    <a:pt x="74524" y="535045"/>
                  </a:lnTo>
                  <a:lnTo>
                    <a:pt x="76515" y="526552"/>
                  </a:lnTo>
                  <a:lnTo>
                    <a:pt x="78572" y="518059"/>
                  </a:lnTo>
                  <a:lnTo>
                    <a:pt x="80665" y="509566"/>
                  </a:lnTo>
                  <a:lnTo>
                    <a:pt x="82835" y="501073"/>
                  </a:lnTo>
                  <a:lnTo>
                    <a:pt x="85060" y="492581"/>
                  </a:lnTo>
                  <a:lnTo>
                    <a:pt x="87325" y="484088"/>
                  </a:lnTo>
                  <a:lnTo>
                    <a:pt x="89689" y="475595"/>
                  </a:lnTo>
                  <a:lnTo>
                    <a:pt x="92097" y="467102"/>
                  </a:lnTo>
                  <a:lnTo>
                    <a:pt x="94565" y="458610"/>
                  </a:lnTo>
                  <a:lnTo>
                    <a:pt x="97122" y="450117"/>
                  </a:lnTo>
                  <a:lnTo>
                    <a:pt x="99725" y="441624"/>
                  </a:lnTo>
                  <a:lnTo>
                    <a:pt x="102409" y="433131"/>
                  </a:lnTo>
                  <a:lnTo>
                    <a:pt x="105169" y="424638"/>
                  </a:lnTo>
                  <a:lnTo>
                    <a:pt x="107977" y="416146"/>
                  </a:lnTo>
                  <a:lnTo>
                    <a:pt x="110887" y="407653"/>
                  </a:lnTo>
                  <a:lnTo>
                    <a:pt x="113858" y="399160"/>
                  </a:lnTo>
                  <a:lnTo>
                    <a:pt x="116884" y="390667"/>
                  </a:lnTo>
                  <a:lnTo>
                    <a:pt x="120020" y="382175"/>
                  </a:lnTo>
                  <a:lnTo>
                    <a:pt x="123205" y="373682"/>
                  </a:lnTo>
                  <a:lnTo>
                    <a:pt x="126466" y="365189"/>
                  </a:lnTo>
                  <a:lnTo>
                    <a:pt x="129818" y="356696"/>
                  </a:lnTo>
                  <a:lnTo>
                    <a:pt x="133219" y="348203"/>
                  </a:lnTo>
                  <a:lnTo>
                    <a:pt x="136715" y="339711"/>
                  </a:lnTo>
                  <a:lnTo>
                    <a:pt x="140281" y="331218"/>
                  </a:lnTo>
                  <a:lnTo>
                    <a:pt x="143895" y="322725"/>
                  </a:lnTo>
                  <a:lnTo>
                    <a:pt x="147621" y="314232"/>
                  </a:lnTo>
                  <a:lnTo>
                    <a:pt x="151396" y="305740"/>
                  </a:lnTo>
                  <a:lnTo>
                    <a:pt x="155233" y="297247"/>
                  </a:lnTo>
                  <a:lnTo>
                    <a:pt x="159164" y="288754"/>
                  </a:lnTo>
                  <a:lnTo>
                    <a:pt x="163139" y="280261"/>
                  </a:lnTo>
                  <a:lnTo>
                    <a:pt x="167191" y="271768"/>
                  </a:lnTo>
                  <a:lnTo>
                    <a:pt x="171312" y="263276"/>
                  </a:lnTo>
                  <a:lnTo>
                    <a:pt x="175476" y="254783"/>
                  </a:lnTo>
                  <a:lnTo>
                    <a:pt x="179724" y="246290"/>
                  </a:lnTo>
                  <a:lnTo>
                    <a:pt x="184022" y="237797"/>
                  </a:lnTo>
                  <a:lnTo>
                    <a:pt x="188362" y="229305"/>
                  </a:lnTo>
                  <a:lnTo>
                    <a:pt x="192783" y="220812"/>
                  </a:lnTo>
                  <a:lnTo>
                    <a:pt x="197238" y="212319"/>
                  </a:lnTo>
                  <a:lnTo>
                    <a:pt x="201743" y="203826"/>
                  </a:lnTo>
                  <a:lnTo>
                    <a:pt x="206306" y="195333"/>
                  </a:lnTo>
                  <a:lnTo>
                    <a:pt x="210897" y="186841"/>
                  </a:lnTo>
                  <a:lnTo>
                    <a:pt x="215541" y="178348"/>
                  </a:lnTo>
                  <a:lnTo>
                    <a:pt x="220221" y="169855"/>
                  </a:lnTo>
                  <a:lnTo>
                    <a:pt x="224926" y="161362"/>
                  </a:lnTo>
                  <a:lnTo>
                    <a:pt x="229679" y="152870"/>
                  </a:lnTo>
                  <a:lnTo>
                    <a:pt x="234452" y="144377"/>
                  </a:lnTo>
                  <a:lnTo>
                    <a:pt x="239248" y="135884"/>
                  </a:lnTo>
                  <a:lnTo>
                    <a:pt x="244074" y="127391"/>
                  </a:lnTo>
                  <a:lnTo>
                    <a:pt x="248913" y="118898"/>
                  </a:lnTo>
                  <a:lnTo>
                    <a:pt x="253769" y="110406"/>
                  </a:lnTo>
                  <a:lnTo>
                    <a:pt x="258639" y="101913"/>
                  </a:lnTo>
                  <a:lnTo>
                    <a:pt x="263515" y="93420"/>
                  </a:lnTo>
                  <a:lnTo>
                    <a:pt x="268399" y="84927"/>
                  </a:lnTo>
                  <a:lnTo>
                    <a:pt x="273283" y="76435"/>
                  </a:lnTo>
                  <a:lnTo>
                    <a:pt x="278167" y="67942"/>
                  </a:lnTo>
                  <a:lnTo>
                    <a:pt x="283043" y="59449"/>
                  </a:lnTo>
                  <a:lnTo>
                    <a:pt x="287913" y="50956"/>
                  </a:lnTo>
                  <a:lnTo>
                    <a:pt x="292772" y="42463"/>
                  </a:lnTo>
                  <a:lnTo>
                    <a:pt x="297611" y="33971"/>
                  </a:lnTo>
                  <a:lnTo>
                    <a:pt x="302437" y="25478"/>
                  </a:lnTo>
                  <a:lnTo>
                    <a:pt x="307238" y="16985"/>
                  </a:lnTo>
                  <a:lnTo>
                    <a:pt x="312011" y="8492"/>
                  </a:lnTo>
                  <a:lnTo>
                    <a:pt x="316767" y="0"/>
                  </a:lnTo>
                  <a:lnTo>
                    <a:pt x="689245" y="0"/>
                  </a:lnTo>
                  <a:lnTo>
                    <a:pt x="694000" y="8492"/>
                  </a:lnTo>
                  <a:lnTo>
                    <a:pt x="698774" y="16985"/>
                  </a:lnTo>
                  <a:lnTo>
                    <a:pt x="703574" y="25478"/>
                  </a:lnTo>
                  <a:lnTo>
                    <a:pt x="708401" y="33971"/>
                  </a:lnTo>
                  <a:lnTo>
                    <a:pt x="713240" y="42463"/>
                  </a:lnTo>
                  <a:lnTo>
                    <a:pt x="718099" y="50956"/>
                  </a:lnTo>
                  <a:lnTo>
                    <a:pt x="722968" y="59449"/>
                  </a:lnTo>
                  <a:lnTo>
                    <a:pt x="727845" y="67942"/>
                  </a:lnTo>
                  <a:lnTo>
                    <a:pt x="732729" y="76435"/>
                  </a:lnTo>
                  <a:lnTo>
                    <a:pt x="737613" y="84927"/>
                  </a:lnTo>
                  <a:lnTo>
                    <a:pt x="742497" y="93420"/>
                  </a:lnTo>
                  <a:lnTo>
                    <a:pt x="747372" y="101913"/>
                  </a:lnTo>
                  <a:lnTo>
                    <a:pt x="752242" y="110406"/>
                  </a:lnTo>
                  <a:lnTo>
                    <a:pt x="757099" y="118898"/>
                  </a:lnTo>
                  <a:lnTo>
                    <a:pt x="761937" y="127391"/>
                  </a:lnTo>
                  <a:lnTo>
                    <a:pt x="766764" y="135884"/>
                  </a:lnTo>
                  <a:lnTo>
                    <a:pt x="771560" y="144377"/>
                  </a:lnTo>
                  <a:lnTo>
                    <a:pt x="776332" y="152870"/>
                  </a:lnTo>
                  <a:lnTo>
                    <a:pt x="781086" y="161362"/>
                  </a:lnTo>
                  <a:lnTo>
                    <a:pt x="785790" y="169855"/>
                  </a:lnTo>
                  <a:lnTo>
                    <a:pt x="790470" y="178348"/>
                  </a:lnTo>
                  <a:lnTo>
                    <a:pt x="795114" y="186841"/>
                  </a:lnTo>
                  <a:lnTo>
                    <a:pt x="799706" y="195333"/>
                  </a:lnTo>
                  <a:lnTo>
                    <a:pt x="804268" y="203826"/>
                  </a:lnTo>
                  <a:lnTo>
                    <a:pt x="808773" y="212319"/>
                  </a:lnTo>
                  <a:lnTo>
                    <a:pt x="813228" y="220812"/>
                  </a:lnTo>
                  <a:lnTo>
                    <a:pt x="817650" y="229305"/>
                  </a:lnTo>
                  <a:lnTo>
                    <a:pt x="821990" y="237797"/>
                  </a:lnTo>
                  <a:lnTo>
                    <a:pt x="826287" y="246290"/>
                  </a:lnTo>
                  <a:lnTo>
                    <a:pt x="830536" y="254783"/>
                  </a:lnTo>
                  <a:lnTo>
                    <a:pt x="834699" y="263276"/>
                  </a:lnTo>
                  <a:lnTo>
                    <a:pt x="838821" y="271768"/>
                  </a:lnTo>
                  <a:lnTo>
                    <a:pt x="842872" y="280261"/>
                  </a:lnTo>
                  <a:lnTo>
                    <a:pt x="846848" y="288754"/>
                  </a:lnTo>
                  <a:lnTo>
                    <a:pt x="850778" y="297247"/>
                  </a:lnTo>
                  <a:lnTo>
                    <a:pt x="854616" y="305740"/>
                  </a:lnTo>
                  <a:lnTo>
                    <a:pt x="858391" y="314232"/>
                  </a:lnTo>
                  <a:lnTo>
                    <a:pt x="862117" y="322725"/>
                  </a:lnTo>
                  <a:lnTo>
                    <a:pt x="865731" y="331218"/>
                  </a:lnTo>
                  <a:lnTo>
                    <a:pt x="869297" y="339711"/>
                  </a:lnTo>
                  <a:lnTo>
                    <a:pt x="872793" y="348203"/>
                  </a:lnTo>
                  <a:lnTo>
                    <a:pt x="876193" y="356696"/>
                  </a:lnTo>
                  <a:lnTo>
                    <a:pt x="879545" y="365189"/>
                  </a:lnTo>
                  <a:lnTo>
                    <a:pt x="882807" y="373682"/>
                  </a:lnTo>
                  <a:lnTo>
                    <a:pt x="885991" y="382175"/>
                  </a:lnTo>
                  <a:lnTo>
                    <a:pt x="889127" y="390667"/>
                  </a:lnTo>
                  <a:lnTo>
                    <a:pt x="892154" y="399160"/>
                  </a:lnTo>
                  <a:lnTo>
                    <a:pt x="895124" y="407653"/>
                  </a:lnTo>
                  <a:lnTo>
                    <a:pt x="898035" y="416146"/>
                  </a:lnTo>
                  <a:lnTo>
                    <a:pt x="900842" y="424638"/>
                  </a:lnTo>
                  <a:lnTo>
                    <a:pt x="903602" y="433131"/>
                  </a:lnTo>
                  <a:lnTo>
                    <a:pt x="906286" y="441624"/>
                  </a:lnTo>
                  <a:lnTo>
                    <a:pt x="908889" y="450117"/>
                  </a:lnTo>
                  <a:lnTo>
                    <a:pt x="911446" y="458610"/>
                  </a:lnTo>
                  <a:lnTo>
                    <a:pt x="913914" y="467102"/>
                  </a:lnTo>
                  <a:lnTo>
                    <a:pt x="916322" y="475595"/>
                  </a:lnTo>
                  <a:lnTo>
                    <a:pt x="918687" y="484088"/>
                  </a:lnTo>
                  <a:lnTo>
                    <a:pt x="920952" y="492581"/>
                  </a:lnTo>
                  <a:lnTo>
                    <a:pt x="923177" y="501073"/>
                  </a:lnTo>
                  <a:lnTo>
                    <a:pt x="925346" y="509566"/>
                  </a:lnTo>
                  <a:lnTo>
                    <a:pt x="927440" y="518059"/>
                  </a:lnTo>
                  <a:lnTo>
                    <a:pt x="929496" y="526552"/>
                  </a:lnTo>
                  <a:lnTo>
                    <a:pt x="931488" y="535045"/>
                  </a:lnTo>
                  <a:lnTo>
                    <a:pt x="933425" y="543537"/>
                  </a:lnTo>
                  <a:lnTo>
                    <a:pt x="935327" y="552030"/>
                  </a:lnTo>
                  <a:lnTo>
                    <a:pt x="937160" y="560523"/>
                  </a:lnTo>
                  <a:lnTo>
                    <a:pt x="938956" y="569016"/>
                  </a:lnTo>
                  <a:lnTo>
                    <a:pt x="940717" y="577508"/>
                  </a:lnTo>
                  <a:lnTo>
                    <a:pt x="942416" y="586001"/>
                  </a:lnTo>
                  <a:lnTo>
                    <a:pt x="944088" y="594494"/>
                  </a:lnTo>
                  <a:lnTo>
                    <a:pt x="945719" y="602987"/>
                  </a:lnTo>
                  <a:lnTo>
                    <a:pt x="947307" y="611480"/>
                  </a:lnTo>
                  <a:lnTo>
                    <a:pt x="948872" y="619972"/>
                  </a:lnTo>
                  <a:lnTo>
                    <a:pt x="950394" y="628465"/>
                  </a:lnTo>
                  <a:lnTo>
                    <a:pt x="951887" y="636958"/>
                  </a:lnTo>
                  <a:lnTo>
                    <a:pt x="953361" y="645451"/>
                  </a:lnTo>
                  <a:lnTo>
                    <a:pt x="954792" y="653943"/>
                  </a:lnTo>
                  <a:lnTo>
                    <a:pt x="956205" y="662436"/>
                  </a:lnTo>
                  <a:lnTo>
                    <a:pt x="957597" y="670929"/>
                  </a:lnTo>
                  <a:lnTo>
                    <a:pt x="958959" y="679422"/>
                  </a:lnTo>
                  <a:lnTo>
                    <a:pt x="960307" y="687915"/>
                  </a:lnTo>
                  <a:lnTo>
                    <a:pt x="961633" y="696407"/>
                  </a:lnTo>
                  <a:lnTo>
                    <a:pt x="962938" y="704900"/>
                  </a:lnTo>
                  <a:lnTo>
                    <a:pt x="964233" y="713393"/>
                  </a:lnTo>
                  <a:lnTo>
                    <a:pt x="965505" y="721886"/>
                  </a:lnTo>
                  <a:lnTo>
                    <a:pt x="966765" y="730378"/>
                  </a:lnTo>
                  <a:lnTo>
                    <a:pt x="968015" y="738871"/>
                  </a:lnTo>
                  <a:lnTo>
                    <a:pt x="969245" y="747364"/>
                  </a:lnTo>
                  <a:lnTo>
                    <a:pt x="970468" y="755857"/>
                  </a:lnTo>
                  <a:lnTo>
                    <a:pt x="971679" y="764350"/>
                  </a:lnTo>
                  <a:lnTo>
                    <a:pt x="972876" y="772842"/>
                  </a:lnTo>
                  <a:lnTo>
                    <a:pt x="974066" y="781335"/>
                  </a:lnTo>
                  <a:lnTo>
                    <a:pt x="975243" y="789828"/>
                  </a:lnTo>
                  <a:lnTo>
                    <a:pt x="976411" y="798321"/>
                  </a:lnTo>
                  <a:lnTo>
                    <a:pt x="977571" y="806813"/>
                  </a:lnTo>
                  <a:lnTo>
                    <a:pt x="978717" y="815306"/>
                  </a:lnTo>
                  <a:lnTo>
                    <a:pt x="979855" y="823799"/>
                  </a:lnTo>
                  <a:lnTo>
                    <a:pt x="980984" y="832292"/>
                  </a:lnTo>
                  <a:lnTo>
                    <a:pt x="982098" y="840785"/>
                  </a:lnTo>
                  <a:lnTo>
                    <a:pt x="983205" y="849277"/>
                  </a:lnTo>
                  <a:lnTo>
                    <a:pt x="984299" y="857770"/>
                  </a:lnTo>
                  <a:lnTo>
                    <a:pt x="985378" y="866263"/>
                  </a:lnTo>
                  <a:lnTo>
                    <a:pt x="986449" y="874756"/>
                  </a:lnTo>
                  <a:lnTo>
                    <a:pt x="987501" y="883248"/>
                  </a:lnTo>
                  <a:lnTo>
                    <a:pt x="988539" y="891741"/>
                  </a:lnTo>
                  <a:lnTo>
                    <a:pt x="989566" y="900234"/>
                  </a:lnTo>
                  <a:lnTo>
                    <a:pt x="990567" y="908727"/>
                  </a:lnTo>
                  <a:lnTo>
                    <a:pt x="991556" y="917220"/>
                  </a:lnTo>
                  <a:lnTo>
                    <a:pt x="992526" y="925712"/>
                  </a:lnTo>
                  <a:lnTo>
                    <a:pt x="993469" y="934205"/>
                  </a:lnTo>
                  <a:lnTo>
                    <a:pt x="994397" y="942698"/>
                  </a:lnTo>
                  <a:lnTo>
                    <a:pt x="995297" y="951191"/>
                  </a:lnTo>
                  <a:lnTo>
                    <a:pt x="996171" y="959683"/>
                  </a:lnTo>
                  <a:lnTo>
                    <a:pt x="997027" y="968176"/>
                  </a:lnTo>
                  <a:lnTo>
                    <a:pt x="997842" y="976669"/>
                  </a:lnTo>
                  <a:lnTo>
                    <a:pt x="998634" y="985162"/>
                  </a:lnTo>
                  <a:lnTo>
                    <a:pt x="999400" y="993655"/>
                  </a:lnTo>
                  <a:lnTo>
                    <a:pt x="1000119" y="1002147"/>
                  </a:lnTo>
                  <a:lnTo>
                    <a:pt x="1000815" y="1010640"/>
                  </a:lnTo>
                  <a:lnTo>
                    <a:pt x="1001473" y="1019133"/>
                  </a:lnTo>
                  <a:lnTo>
                    <a:pt x="1002086" y="1027626"/>
                  </a:lnTo>
                  <a:lnTo>
                    <a:pt x="1002673" y="1036118"/>
                  </a:lnTo>
                  <a:lnTo>
                    <a:pt x="1003205" y="1044611"/>
                  </a:lnTo>
                  <a:lnTo>
                    <a:pt x="1003699" y="1053104"/>
                  </a:lnTo>
                  <a:lnTo>
                    <a:pt x="1004162" y="1061597"/>
                  </a:lnTo>
                  <a:lnTo>
                    <a:pt x="1004555" y="1070090"/>
                  </a:lnTo>
                  <a:lnTo>
                    <a:pt x="1004916" y="1078582"/>
                  </a:lnTo>
                  <a:lnTo>
                    <a:pt x="1005231" y="1087075"/>
                  </a:lnTo>
                  <a:lnTo>
                    <a:pt x="1005482" y="1095568"/>
                  </a:lnTo>
                  <a:lnTo>
                    <a:pt x="1005698" y="1104061"/>
                  </a:lnTo>
                  <a:lnTo>
                    <a:pt x="1005852" y="1112553"/>
                  </a:lnTo>
                  <a:lnTo>
                    <a:pt x="1005950" y="1121046"/>
                  </a:lnTo>
                  <a:lnTo>
                    <a:pt x="1006012" y="1129539"/>
                  </a:lnTo>
                  <a:lnTo>
                    <a:pt x="1005993" y="1138032"/>
                  </a:lnTo>
                  <a:lnTo>
                    <a:pt x="1005929" y="1146525"/>
                  </a:lnTo>
                  <a:lnTo>
                    <a:pt x="1005819" y="1155017"/>
                  </a:lnTo>
                  <a:lnTo>
                    <a:pt x="1005626" y="1163510"/>
                  </a:lnTo>
                  <a:lnTo>
                    <a:pt x="1005393" y="1172003"/>
                  </a:lnTo>
                  <a:lnTo>
                    <a:pt x="1005098" y="1180496"/>
                  </a:lnTo>
                  <a:lnTo>
                    <a:pt x="1004731" y="1188988"/>
                  </a:lnTo>
                  <a:lnTo>
                    <a:pt x="1004325" y="1197481"/>
                  </a:lnTo>
                  <a:lnTo>
                    <a:pt x="1003840" y="1205974"/>
                  </a:lnTo>
                  <a:lnTo>
                    <a:pt x="1003299" y="1214467"/>
                  </a:lnTo>
                  <a:lnTo>
                    <a:pt x="1002717" y="1222960"/>
                  </a:lnTo>
                  <a:lnTo>
                    <a:pt x="1002041" y="1231452"/>
                  </a:lnTo>
                  <a:lnTo>
                    <a:pt x="1001324" y="1239945"/>
                  </a:lnTo>
                  <a:lnTo>
                    <a:pt x="1000553" y="1248438"/>
                  </a:lnTo>
                  <a:lnTo>
                    <a:pt x="999702" y="1256931"/>
                  </a:lnTo>
                  <a:lnTo>
                    <a:pt x="998813" y="1265424"/>
                  </a:lnTo>
                  <a:lnTo>
                    <a:pt x="997856" y="1273916"/>
                  </a:lnTo>
                  <a:lnTo>
                    <a:pt x="996838" y="1282409"/>
                  </a:lnTo>
                  <a:lnTo>
                    <a:pt x="995781" y="1290902"/>
                  </a:lnTo>
                  <a:lnTo>
                    <a:pt x="994646" y="1299395"/>
                  </a:lnTo>
                  <a:lnTo>
                    <a:pt x="993467" y="1307887"/>
                  </a:lnTo>
                  <a:lnTo>
                    <a:pt x="992247" y="1316380"/>
                  </a:lnTo>
                  <a:lnTo>
                    <a:pt x="990950" y="1324873"/>
                  </a:lnTo>
                  <a:lnTo>
                    <a:pt x="989621" y="1333366"/>
                  </a:lnTo>
                  <a:lnTo>
                    <a:pt x="988241" y="1341859"/>
                  </a:lnTo>
                  <a:lnTo>
                    <a:pt x="986804" y="1350351"/>
                  </a:lnTo>
                  <a:lnTo>
                    <a:pt x="985338" y="1358844"/>
                  </a:lnTo>
                  <a:lnTo>
                    <a:pt x="983815" y="1367337"/>
                  </a:lnTo>
                  <a:lnTo>
                    <a:pt x="982252" y="1375830"/>
                  </a:lnTo>
                  <a:lnTo>
                    <a:pt x="980663" y="1384322"/>
                  </a:lnTo>
                  <a:lnTo>
                    <a:pt x="979016" y="1392815"/>
                  </a:lnTo>
                  <a:lnTo>
                    <a:pt x="977345" y="1401308"/>
                  </a:lnTo>
                  <a:lnTo>
                    <a:pt x="975644" y="1409801"/>
                  </a:lnTo>
                  <a:lnTo>
                    <a:pt x="973901" y="1418294"/>
                  </a:lnTo>
                  <a:lnTo>
                    <a:pt x="972140" y="1426786"/>
                  </a:lnTo>
                  <a:lnTo>
                    <a:pt x="970348" y="1435279"/>
                  </a:lnTo>
                  <a:lnTo>
                    <a:pt x="968531" y="1443772"/>
                  </a:lnTo>
                  <a:lnTo>
                    <a:pt x="966699" y="1452265"/>
                  </a:lnTo>
                  <a:lnTo>
                    <a:pt x="964841" y="1460757"/>
                  </a:lnTo>
                  <a:lnTo>
                    <a:pt x="962970" y="1469250"/>
                  </a:lnTo>
                  <a:lnTo>
                    <a:pt x="961088" y="1477743"/>
                  </a:lnTo>
                  <a:lnTo>
                    <a:pt x="959190" y="1486236"/>
                  </a:lnTo>
                  <a:lnTo>
                    <a:pt x="957288" y="1494729"/>
                  </a:lnTo>
                  <a:lnTo>
                    <a:pt x="955379" y="1503221"/>
                  </a:lnTo>
                  <a:lnTo>
                    <a:pt x="953467" y="1511714"/>
                  </a:lnTo>
                  <a:lnTo>
                    <a:pt x="951554" y="1520207"/>
                  </a:lnTo>
                  <a:lnTo>
                    <a:pt x="949644" y="1528700"/>
                  </a:lnTo>
                  <a:lnTo>
                    <a:pt x="947740" y="1537192"/>
                  </a:lnTo>
                  <a:lnTo>
                    <a:pt x="945840" y="1545685"/>
                  </a:lnTo>
                  <a:lnTo>
                    <a:pt x="943956" y="1554178"/>
                  </a:lnTo>
                  <a:lnTo>
                    <a:pt x="942082" y="1562671"/>
                  </a:lnTo>
                  <a:lnTo>
                    <a:pt x="940219" y="1571164"/>
                  </a:lnTo>
                  <a:lnTo>
                    <a:pt x="938383" y="1579656"/>
                  </a:lnTo>
                  <a:lnTo>
                    <a:pt x="936560" y="1588149"/>
                  </a:lnTo>
                  <a:lnTo>
                    <a:pt x="934761" y="1596642"/>
                  </a:lnTo>
                  <a:lnTo>
                    <a:pt x="932992" y="1605135"/>
                  </a:lnTo>
                  <a:lnTo>
                    <a:pt x="931240" y="1613627"/>
                  </a:lnTo>
                  <a:lnTo>
                    <a:pt x="929529" y="1622120"/>
                  </a:lnTo>
                  <a:lnTo>
                    <a:pt x="927846" y="1630613"/>
                  </a:lnTo>
                  <a:lnTo>
                    <a:pt x="926187" y="1639106"/>
                  </a:lnTo>
                  <a:lnTo>
                    <a:pt x="924583" y="1647599"/>
                  </a:lnTo>
                  <a:lnTo>
                    <a:pt x="923005" y="1656091"/>
                  </a:lnTo>
                  <a:lnTo>
                    <a:pt x="921465" y="1664584"/>
                  </a:lnTo>
                  <a:lnTo>
                    <a:pt x="919978" y="1673077"/>
                  </a:lnTo>
                  <a:lnTo>
                    <a:pt x="918521" y="1681570"/>
                  </a:lnTo>
                  <a:lnTo>
                    <a:pt x="917118" y="1690062"/>
                  </a:lnTo>
                  <a:lnTo>
                    <a:pt x="915763" y="1698555"/>
                  </a:lnTo>
                  <a:lnTo>
                    <a:pt x="914440" y="1707048"/>
                  </a:lnTo>
                  <a:lnTo>
                    <a:pt x="913189" y="1715541"/>
                  </a:lnTo>
                  <a:lnTo>
                    <a:pt x="911978" y="1724034"/>
                  </a:lnTo>
                  <a:lnTo>
                    <a:pt x="910809" y="1732526"/>
                  </a:lnTo>
                  <a:lnTo>
                    <a:pt x="909716" y="1741019"/>
                  </a:lnTo>
                  <a:lnTo>
                    <a:pt x="908659" y="1749512"/>
                  </a:lnTo>
                  <a:lnTo>
                    <a:pt x="907660" y="1758005"/>
                  </a:lnTo>
                  <a:lnTo>
                    <a:pt x="906727" y="1766497"/>
                  </a:lnTo>
                  <a:lnTo>
                    <a:pt x="905830" y="1774990"/>
                  </a:lnTo>
                  <a:lnTo>
                    <a:pt x="905010" y="1783483"/>
                  </a:lnTo>
                  <a:lnTo>
                    <a:pt x="904242" y="1791976"/>
                  </a:lnTo>
                  <a:lnTo>
                    <a:pt x="903512" y="1800469"/>
                  </a:lnTo>
                  <a:lnTo>
                    <a:pt x="902874" y="1808961"/>
                  </a:lnTo>
                  <a:lnTo>
                    <a:pt x="902275" y="1817454"/>
                  </a:lnTo>
                  <a:lnTo>
                    <a:pt x="901729" y="1825947"/>
                  </a:lnTo>
                  <a:lnTo>
                    <a:pt x="901260" y="1834440"/>
                  </a:lnTo>
                  <a:lnTo>
                    <a:pt x="900830" y="1842932"/>
                  </a:lnTo>
                  <a:lnTo>
                    <a:pt x="900469" y="1851425"/>
                  </a:lnTo>
                  <a:lnTo>
                    <a:pt x="900169" y="1859918"/>
                  </a:lnTo>
                  <a:lnTo>
                    <a:pt x="899906" y="1868411"/>
                  </a:lnTo>
                  <a:lnTo>
                    <a:pt x="899726" y="1876904"/>
                  </a:lnTo>
                  <a:lnTo>
                    <a:pt x="899591" y="1885396"/>
                  </a:lnTo>
                  <a:lnTo>
                    <a:pt x="899500" y="1893889"/>
                  </a:lnTo>
                  <a:lnTo>
                    <a:pt x="899490" y="1902382"/>
                  </a:lnTo>
                  <a:lnTo>
                    <a:pt x="899515" y="1910875"/>
                  </a:lnTo>
                  <a:lnTo>
                    <a:pt x="899597" y="1919367"/>
                  </a:lnTo>
                  <a:lnTo>
                    <a:pt x="899741" y="1927860"/>
                  </a:lnTo>
                  <a:lnTo>
                    <a:pt x="899920" y="1936353"/>
                  </a:lnTo>
                  <a:lnTo>
                    <a:pt x="900165" y="1944846"/>
                  </a:lnTo>
                  <a:lnTo>
                    <a:pt x="900457" y="1953339"/>
                  </a:lnTo>
                  <a:lnTo>
                    <a:pt x="900781" y="1961831"/>
                  </a:lnTo>
                  <a:lnTo>
                    <a:pt x="901179" y="1970324"/>
                  </a:lnTo>
                  <a:lnTo>
                    <a:pt x="901609" y="1978817"/>
                  </a:lnTo>
                  <a:lnTo>
                    <a:pt x="902079" y="1987310"/>
                  </a:lnTo>
                  <a:lnTo>
                    <a:pt x="902608" y="1995802"/>
                  </a:lnTo>
                  <a:lnTo>
                    <a:pt x="903165" y="2004295"/>
                  </a:lnTo>
                  <a:lnTo>
                    <a:pt x="903770" y="2012788"/>
                  </a:lnTo>
                  <a:lnTo>
                    <a:pt x="904418" y="2021281"/>
                  </a:lnTo>
                  <a:lnTo>
                    <a:pt x="905091" y="2029774"/>
                  </a:lnTo>
                  <a:lnTo>
                    <a:pt x="905817" y="2038266"/>
                  </a:lnTo>
                  <a:lnTo>
                    <a:pt x="906572" y="2046759"/>
                  </a:lnTo>
                  <a:lnTo>
                    <a:pt x="907353" y="2055252"/>
                  </a:lnTo>
                  <a:lnTo>
                    <a:pt x="908183" y="2063745"/>
                  </a:lnTo>
                  <a:lnTo>
                    <a:pt x="909033" y="2072237"/>
                  </a:lnTo>
                  <a:lnTo>
                    <a:pt x="909914" y="2080730"/>
                  </a:lnTo>
                  <a:lnTo>
                    <a:pt x="910829" y="2089223"/>
                  </a:lnTo>
                  <a:lnTo>
                    <a:pt x="911762" y="2097716"/>
                  </a:lnTo>
                  <a:lnTo>
                    <a:pt x="912728" y="2106209"/>
                  </a:lnTo>
                  <a:lnTo>
                    <a:pt x="913717" y="2114701"/>
                  </a:lnTo>
                  <a:lnTo>
                    <a:pt x="914722" y="2123194"/>
                  </a:lnTo>
                  <a:lnTo>
                    <a:pt x="915759" y="2131687"/>
                  </a:lnTo>
                  <a:lnTo>
                    <a:pt x="916810" y="2140180"/>
                  </a:lnTo>
                  <a:lnTo>
                    <a:pt x="917877" y="2148672"/>
                  </a:lnTo>
                  <a:lnTo>
                    <a:pt x="918969" y="2157165"/>
                  </a:lnTo>
                  <a:lnTo>
                    <a:pt x="920070" y="2165658"/>
                  </a:lnTo>
                  <a:lnTo>
                    <a:pt x="921189" y="2174151"/>
                  </a:lnTo>
                  <a:lnTo>
                    <a:pt x="922322" y="2182644"/>
                  </a:lnTo>
                  <a:lnTo>
                    <a:pt x="923464" y="2191136"/>
                  </a:lnTo>
                  <a:lnTo>
                    <a:pt x="924621" y="2199629"/>
                  </a:lnTo>
                  <a:lnTo>
                    <a:pt x="925787" y="2208122"/>
                  </a:lnTo>
                  <a:lnTo>
                    <a:pt x="926959" y="2216615"/>
                  </a:lnTo>
                  <a:lnTo>
                    <a:pt x="928143" y="2225107"/>
                  </a:lnTo>
                  <a:lnTo>
                    <a:pt x="929331" y="2233600"/>
                  </a:lnTo>
                  <a:lnTo>
                    <a:pt x="930526" y="2242093"/>
                  </a:lnTo>
                  <a:lnTo>
                    <a:pt x="931726" y="2250586"/>
                  </a:lnTo>
                  <a:lnTo>
                    <a:pt x="932928" y="2259079"/>
                  </a:lnTo>
                  <a:lnTo>
                    <a:pt x="934134" y="2267571"/>
                  </a:lnTo>
                  <a:lnTo>
                    <a:pt x="935343" y="2276064"/>
                  </a:lnTo>
                  <a:lnTo>
                    <a:pt x="936552" y="2284557"/>
                  </a:lnTo>
                  <a:lnTo>
                    <a:pt x="937762" y="2293050"/>
                  </a:lnTo>
                  <a:lnTo>
                    <a:pt x="938972" y="2301542"/>
                  </a:lnTo>
                  <a:lnTo>
                    <a:pt x="940181" y="2310035"/>
                  </a:lnTo>
                  <a:lnTo>
                    <a:pt x="941388" y="2318528"/>
                  </a:lnTo>
                  <a:lnTo>
                    <a:pt x="942593" y="2327021"/>
                  </a:lnTo>
                  <a:lnTo>
                    <a:pt x="943795" y="2335514"/>
                  </a:lnTo>
                  <a:lnTo>
                    <a:pt x="944994" y="2344006"/>
                  </a:lnTo>
                  <a:lnTo>
                    <a:pt x="946190" y="2352499"/>
                  </a:lnTo>
                  <a:lnTo>
                    <a:pt x="947380" y="2360992"/>
                  </a:lnTo>
                  <a:lnTo>
                    <a:pt x="948565" y="2369485"/>
                  </a:lnTo>
                  <a:lnTo>
                    <a:pt x="949747" y="2377977"/>
                  </a:lnTo>
                  <a:lnTo>
                    <a:pt x="950921" y="2386470"/>
                  </a:lnTo>
                  <a:lnTo>
                    <a:pt x="952090" y="2394963"/>
                  </a:lnTo>
                  <a:lnTo>
                    <a:pt x="953254" y="2403456"/>
                  </a:lnTo>
                  <a:lnTo>
                    <a:pt x="954408" y="2411949"/>
                  </a:lnTo>
                  <a:lnTo>
                    <a:pt x="955559" y="2420441"/>
                  </a:lnTo>
                  <a:lnTo>
                    <a:pt x="956700" y="2428934"/>
                  </a:lnTo>
                  <a:lnTo>
                    <a:pt x="957834" y="2437427"/>
                  </a:lnTo>
                  <a:lnTo>
                    <a:pt x="958963" y="2445920"/>
                  </a:lnTo>
                  <a:lnTo>
                    <a:pt x="960081" y="2454412"/>
                  </a:lnTo>
                  <a:lnTo>
                    <a:pt x="961192" y="2462905"/>
                  </a:lnTo>
                  <a:lnTo>
                    <a:pt x="962296" y="2471398"/>
                  </a:lnTo>
                  <a:lnTo>
                    <a:pt x="963389" y="2479891"/>
                  </a:lnTo>
                  <a:lnTo>
                    <a:pt x="964476" y="2488384"/>
                  </a:lnTo>
                  <a:lnTo>
                    <a:pt x="965554" y="2496876"/>
                  </a:lnTo>
                  <a:lnTo>
                    <a:pt x="966621" y="2505369"/>
                  </a:lnTo>
                  <a:lnTo>
                    <a:pt x="967683" y="2513862"/>
                  </a:lnTo>
                  <a:lnTo>
                    <a:pt x="968732" y="2522355"/>
                  </a:lnTo>
                  <a:lnTo>
                    <a:pt x="969773" y="2530848"/>
                  </a:lnTo>
                  <a:lnTo>
                    <a:pt x="970808" y="2539340"/>
                  </a:lnTo>
                  <a:lnTo>
                    <a:pt x="971828" y="2547833"/>
                  </a:lnTo>
                  <a:lnTo>
                    <a:pt x="972842" y="2556326"/>
                  </a:lnTo>
                  <a:lnTo>
                    <a:pt x="973847" y="2564819"/>
                  </a:lnTo>
                  <a:lnTo>
                    <a:pt x="974838" y="2573311"/>
                  </a:lnTo>
                  <a:lnTo>
                    <a:pt x="975823" y="2581804"/>
                  </a:lnTo>
                  <a:lnTo>
                    <a:pt x="976796" y="2590297"/>
                  </a:lnTo>
                  <a:lnTo>
                    <a:pt x="977758" y="2598790"/>
                  </a:lnTo>
                  <a:lnTo>
                    <a:pt x="978712" y="2607283"/>
                  </a:lnTo>
                  <a:lnTo>
                    <a:pt x="979651" y="2615775"/>
                  </a:lnTo>
                  <a:lnTo>
                    <a:pt x="980581" y="2624268"/>
                  </a:lnTo>
                  <a:lnTo>
                    <a:pt x="981502" y="2632761"/>
                  </a:lnTo>
                  <a:lnTo>
                    <a:pt x="982405" y="2641254"/>
                  </a:lnTo>
                  <a:lnTo>
                    <a:pt x="983300" y="2649746"/>
                  </a:lnTo>
                  <a:lnTo>
                    <a:pt x="984183" y="2658239"/>
                  </a:lnTo>
                  <a:lnTo>
                    <a:pt x="985049" y="2666732"/>
                  </a:lnTo>
                  <a:lnTo>
                    <a:pt x="985907" y="2675225"/>
                  </a:lnTo>
                  <a:lnTo>
                    <a:pt x="986747" y="2683718"/>
                  </a:lnTo>
                  <a:lnTo>
                    <a:pt x="987573" y="2692210"/>
                  </a:lnTo>
                  <a:lnTo>
                    <a:pt x="988390" y="2700703"/>
                  </a:lnTo>
                  <a:lnTo>
                    <a:pt x="989183" y="2709196"/>
                  </a:lnTo>
                  <a:lnTo>
                    <a:pt x="989964" y="2717689"/>
                  </a:lnTo>
                  <a:lnTo>
                    <a:pt x="990731" y="2726181"/>
                  </a:lnTo>
                  <a:lnTo>
                    <a:pt x="991474" y="2734674"/>
                  </a:lnTo>
                  <a:lnTo>
                    <a:pt x="992205" y="2743167"/>
                  </a:lnTo>
                  <a:lnTo>
                    <a:pt x="992915" y="2751660"/>
                  </a:lnTo>
                  <a:lnTo>
                    <a:pt x="993603" y="2760153"/>
                  </a:lnTo>
                  <a:lnTo>
                    <a:pt x="994278" y="2768645"/>
                  </a:lnTo>
                  <a:lnTo>
                    <a:pt x="994923" y="2777138"/>
                  </a:lnTo>
                  <a:lnTo>
                    <a:pt x="995550" y="2785631"/>
                  </a:lnTo>
                  <a:lnTo>
                    <a:pt x="996160" y="2794124"/>
                  </a:lnTo>
                  <a:lnTo>
                    <a:pt x="996734" y="2802616"/>
                  </a:lnTo>
                  <a:lnTo>
                    <a:pt x="997291" y="2811109"/>
                  </a:lnTo>
                  <a:lnTo>
                    <a:pt x="997823" y="2819602"/>
                  </a:lnTo>
                  <a:lnTo>
                    <a:pt x="998321" y="2828095"/>
                  </a:lnTo>
                  <a:lnTo>
                    <a:pt x="998801" y="2836588"/>
                  </a:lnTo>
                  <a:lnTo>
                    <a:pt x="999244" y="2845080"/>
                  </a:lnTo>
                  <a:lnTo>
                    <a:pt x="999658" y="2853573"/>
                  </a:lnTo>
                  <a:lnTo>
                    <a:pt x="1000051" y="2862066"/>
                  </a:lnTo>
                  <a:lnTo>
                    <a:pt x="1000395" y="2870559"/>
                  </a:lnTo>
                  <a:lnTo>
                    <a:pt x="1000715" y="2879051"/>
                  </a:lnTo>
                  <a:lnTo>
                    <a:pt x="1001006" y="2887544"/>
                  </a:lnTo>
                  <a:lnTo>
                    <a:pt x="1001246" y="2896037"/>
                  </a:lnTo>
                  <a:lnTo>
                    <a:pt x="1001462" y="2904530"/>
                  </a:lnTo>
                  <a:lnTo>
                    <a:pt x="1001636" y="2913023"/>
                  </a:lnTo>
                  <a:lnTo>
                    <a:pt x="1001765" y="2921515"/>
                  </a:lnTo>
                  <a:lnTo>
                    <a:pt x="1001867" y="2930008"/>
                  </a:lnTo>
                  <a:lnTo>
                    <a:pt x="1001912" y="2938501"/>
                  </a:lnTo>
                  <a:lnTo>
                    <a:pt x="1001919" y="2946994"/>
                  </a:lnTo>
                  <a:lnTo>
                    <a:pt x="1001895" y="2955486"/>
                  </a:lnTo>
                  <a:lnTo>
                    <a:pt x="1001802" y="2963979"/>
                  </a:lnTo>
                  <a:lnTo>
                    <a:pt x="1001677" y="2972472"/>
                  </a:lnTo>
                  <a:lnTo>
                    <a:pt x="1001507" y="2980965"/>
                  </a:lnTo>
                  <a:lnTo>
                    <a:pt x="1001274" y="2989458"/>
                  </a:lnTo>
                  <a:lnTo>
                    <a:pt x="1001007" y="2997950"/>
                  </a:lnTo>
                  <a:lnTo>
                    <a:pt x="1000679" y="3006443"/>
                  </a:lnTo>
                  <a:lnTo>
                    <a:pt x="1000296" y="3014936"/>
                  </a:lnTo>
                  <a:lnTo>
                    <a:pt x="999879" y="3023429"/>
                  </a:lnTo>
                  <a:lnTo>
                    <a:pt x="999381" y="3031921"/>
                  </a:lnTo>
                  <a:lnTo>
                    <a:pt x="998841" y="3040414"/>
                  </a:lnTo>
                  <a:lnTo>
                    <a:pt x="998254" y="3048907"/>
                  </a:lnTo>
                  <a:lnTo>
                    <a:pt x="997586" y="3057400"/>
                  </a:lnTo>
                  <a:lnTo>
                    <a:pt x="996879" y="3065893"/>
                  </a:lnTo>
                  <a:lnTo>
                    <a:pt x="996109" y="3074385"/>
                  </a:lnTo>
                  <a:lnTo>
                    <a:pt x="995269" y="3082878"/>
                  </a:lnTo>
                  <a:lnTo>
                    <a:pt x="994388" y="3091371"/>
                  </a:lnTo>
                  <a:lnTo>
                    <a:pt x="993425" y="3099864"/>
                  </a:lnTo>
                  <a:lnTo>
                    <a:pt x="992406" y="3108356"/>
                  </a:lnTo>
                  <a:lnTo>
                    <a:pt x="991344" y="3116849"/>
                  </a:lnTo>
                  <a:lnTo>
                    <a:pt x="990183" y="3125342"/>
                  </a:lnTo>
                  <a:lnTo>
                    <a:pt x="988978" y="3133835"/>
                  </a:lnTo>
                  <a:lnTo>
                    <a:pt x="987714" y="3142328"/>
                  </a:lnTo>
                  <a:lnTo>
                    <a:pt x="986364" y="3150820"/>
                  </a:lnTo>
                  <a:lnTo>
                    <a:pt x="984971" y="3159313"/>
                  </a:lnTo>
                  <a:lnTo>
                    <a:pt x="983499" y="3167806"/>
                  </a:lnTo>
                  <a:lnTo>
                    <a:pt x="981957" y="3176299"/>
                  </a:lnTo>
                  <a:lnTo>
                    <a:pt x="980371" y="3184791"/>
                  </a:lnTo>
                  <a:lnTo>
                    <a:pt x="978688" y="3193284"/>
                  </a:lnTo>
                  <a:lnTo>
                    <a:pt x="976952" y="3201777"/>
                  </a:lnTo>
                  <a:lnTo>
                    <a:pt x="975163" y="3210270"/>
                  </a:lnTo>
                  <a:lnTo>
                    <a:pt x="973276" y="3218763"/>
                  </a:lnTo>
                  <a:lnTo>
                    <a:pt x="971344" y="3227255"/>
                  </a:lnTo>
                  <a:lnTo>
                    <a:pt x="969342" y="3235748"/>
                  </a:lnTo>
                  <a:lnTo>
                    <a:pt x="967260" y="3244241"/>
                  </a:lnTo>
                  <a:lnTo>
                    <a:pt x="965133" y="3252734"/>
                  </a:lnTo>
                  <a:lnTo>
                    <a:pt x="962918" y="3261226"/>
                  </a:lnTo>
                  <a:lnTo>
                    <a:pt x="960641" y="3269719"/>
                  </a:lnTo>
                  <a:lnTo>
                    <a:pt x="958320" y="3278212"/>
                  </a:lnTo>
                  <a:lnTo>
                    <a:pt x="955896" y="3286705"/>
                  </a:lnTo>
                  <a:lnTo>
                    <a:pt x="953426" y="3295198"/>
                  </a:lnTo>
                  <a:lnTo>
                    <a:pt x="950898" y="3303690"/>
                  </a:lnTo>
                  <a:lnTo>
                    <a:pt x="948282" y="3312183"/>
                  </a:lnTo>
                  <a:lnTo>
                    <a:pt x="945624" y="3320676"/>
                  </a:lnTo>
                  <a:lnTo>
                    <a:pt x="942892" y="3329169"/>
                  </a:lnTo>
                  <a:lnTo>
                    <a:pt x="940091" y="3337661"/>
                  </a:lnTo>
                  <a:lnTo>
                    <a:pt x="937248" y="3346154"/>
                  </a:lnTo>
                  <a:lnTo>
                    <a:pt x="934317" y="3354647"/>
                  </a:lnTo>
                  <a:lnTo>
                    <a:pt x="931336" y="3363140"/>
                  </a:lnTo>
                  <a:lnTo>
                    <a:pt x="928309" y="3371633"/>
                  </a:lnTo>
                  <a:lnTo>
                    <a:pt x="925193" y="3380125"/>
                  </a:lnTo>
                  <a:lnTo>
                    <a:pt x="922038" y="3388618"/>
                  </a:lnTo>
                  <a:lnTo>
                    <a:pt x="918823" y="3397111"/>
                  </a:lnTo>
                  <a:lnTo>
                    <a:pt x="915539" y="3405604"/>
                  </a:lnTo>
                  <a:lnTo>
                    <a:pt x="912217" y="3414096"/>
                  </a:lnTo>
                  <a:lnTo>
                    <a:pt x="908825" y="3422589"/>
                  </a:lnTo>
                  <a:lnTo>
                    <a:pt x="905380" y="3431082"/>
                  </a:lnTo>
                  <a:lnTo>
                    <a:pt x="901900" y="3439575"/>
                  </a:lnTo>
                  <a:lnTo>
                    <a:pt x="898340" y="3448068"/>
                  </a:lnTo>
                  <a:lnTo>
                    <a:pt x="894744" y="3456560"/>
                  </a:lnTo>
                  <a:lnTo>
                    <a:pt x="891105" y="3465053"/>
                  </a:lnTo>
                  <a:lnTo>
                    <a:pt x="887399" y="3473546"/>
                  </a:lnTo>
                  <a:lnTo>
                    <a:pt x="883661" y="3482039"/>
                  </a:lnTo>
                  <a:lnTo>
                    <a:pt x="879871" y="3490531"/>
                  </a:lnTo>
                  <a:lnTo>
                    <a:pt x="876032" y="3499024"/>
                  </a:lnTo>
                  <a:lnTo>
                    <a:pt x="872163" y="3507517"/>
                  </a:lnTo>
                  <a:lnTo>
                    <a:pt x="868236" y="3516010"/>
                  </a:lnTo>
                  <a:lnTo>
                    <a:pt x="864274" y="3524503"/>
                  </a:lnTo>
                  <a:lnTo>
                    <a:pt x="860284" y="3532995"/>
                  </a:lnTo>
                  <a:lnTo>
                    <a:pt x="856236" y="3541488"/>
                  </a:lnTo>
                  <a:lnTo>
                    <a:pt x="852164" y="3549981"/>
                  </a:lnTo>
                  <a:lnTo>
                    <a:pt x="848057" y="3558474"/>
                  </a:lnTo>
                  <a:lnTo>
                    <a:pt x="843909" y="3566966"/>
                  </a:lnTo>
                  <a:lnTo>
                    <a:pt x="839740" y="3575459"/>
                  </a:lnTo>
                  <a:lnTo>
                    <a:pt x="835533" y="3583952"/>
                  </a:lnTo>
                  <a:lnTo>
                    <a:pt x="831297" y="3592445"/>
                  </a:lnTo>
                  <a:lnTo>
                    <a:pt x="827044" y="3600938"/>
                  </a:lnTo>
                  <a:lnTo>
                    <a:pt x="822752" y="3609430"/>
                  </a:lnTo>
                  <a:lnTo>
                    <a:pt x="818444" y="3617923"/>
                  </a:lnTo>
                  <a:lnTo>
                    <a:pt x="814117" y="3626416"/>
                  </a:lnTo>
                  <a:lnTo>
                    <a:pt x="809761" y="3634909"/>
                  </a:lnTo>
                  <a:lnTo>
                    <a:pt x="805394" y="3643401"/>
                  </a:lnTo>
                  <a:lnTo>
                    <a:pt x="801008" y="3651894"/>
                  </a:lnTo>
                  <a:lnTo>
                    <a:pt x="796606" y="3660387"/>
                  </a:lnTo>
                  <a:lnTo>
                    <a:pt x="792194" y="3668880"/>
                  </a:lnTo>
                  <a:lnTo>
                    <a:pt x="787768" y="3677373"/>
                  </a:lnTo>
                  <a:lnTo>
                    <a:pt x="783333" y="3685865"/>
                  </a:lnTo>
                  <a:lnTo>
                    <a:pt x="778893" y="3694358"/>
                  </a:lnTo>
                  <a:lnTo>
                    <a:pt x="774444" y="3702851"/>
                  </a:lnTo>
                  <a:lnTo>
                    <a:pt x="769994" y="3711344"/>
                  </a:lnTo>
                  <a:lnTo>
                    <a:pt x="765541" y="3719837"/>
                  </a:lnTo>
                  <a:lnTo>
                    <a:pt x="761088" y="3728329"/>
                  </a:lnTo>
                  <a:lnTo>
                    <a:pt x="756637" y="3736822"/>
                  </a:lnTo>
                  <a:lnTo>
                    <a:pt x="752190" y="3745315"/>
                  </a:lnTo>
                  <a:lnTo>
                    <a:pt x="747749" y="3753808"/>
                  </a:lnTo>
                  <a:lnTo>
                    <a:pt x="743313" y="3762300"/>
                  </a:lnTo>
                  <a:lnTo>
                    <a:pt x="738891" y="3770793"/>
                  </a:lnTo>
                  <a:lnTo>
                    <a:pt x="734478" y="3779286"/>
                  </a:lnTo>
                  <a:lnTo>
                    <a:pt x="730074" y="3787779"/>
                  </a:lnTo>
                  <a:lnTo>
                    <a:pt x="725693" y="3796272"/>
                  </a:lnTo>
                  <a:lnTo>
                    <a:pt x="721323" y="3804764"/>
                  </a:lnTo>
                  <a:lnTo>
                    <a:pt x="716973" y="3813257"/>
                  </a:lnTo>
                  <a:lnTo>
                    <a:pt x="712647" y="3821750"/>
                  </a:lnTo>
                  <a:lnTo>
                    <a:pt x="708336" y="3830243"/>
                  </a:lnTo>
                  <a:lnTo>
                    <a:pt x="704056" y="3838735"/>
                  </a:lnTo>
                  <a:lnTo>
                    <a:pt x="699801" y="3847228"/>
                  </a:lnTo>
                  <a:lnTo>
                    <a:pt x="695563" y="3855721"/>
                  </a:lnTo>
                  <a:lnTo>
                    <a:pt x="691371" y="3864214"/>
                  </a:lnTo>
                  <a:lnTo>
                    <a:pt x="687200" y="3872707"/>
                  </a:lnTo>
                  <a:lnTo>
                    <a:pt x="683058" y="3881199"/>
                  </a:lnTo>
                  <a:lnTo>
                    <a:pt x="678962" y="3889692"/>
                  </a:lnTo>
                  <a:lnTo>
                    <a:pt x="674890" y="3898185"/>
                  </a:lnTo>
                  <a:lnTo>
                    <a:pt x="670860" y="3906678"/>
                  </a:lnTo>
                  <a:lnTo>
                    <a:pt x="666872" y="3915170"/>
                  </a:lnTo>
                  <a:lnTo>
                    <a:pt x="662910" y="3923663"/>
                  </a:lnTo>
                  <a:lnTo>
                    <a:pt x="659007" y="3932156"/>
                  </a:lnTo>
                  <a:lnTo>
                    <a:pt x="655140" y="3940649"/>
                  </a:lnTo>
                  <a:lnTo>
                    <a:pt x="651305" y="3949142"/>
                  </a:lnTo>
                  <a:lnTo>
                    <a:pt x="647537" y="3957634"/>
                  </a:lnTo>
                  <a:lnTo>
                    <a:pt x="643800" y="3966127"/>
                  </a:lnTo>
                  <a:lnTo>
                    <a:pt x="640112" y="3974620"/>
                  </a:lnTo>
                  <a:lnTo>
                    <a:pt x="636483" y="3983113"/>
                  </a:lnTo>
                  <a:lnTo>
                    <a:pt x="632886" y="3991605"/>
                  </a:lnTo>
                  <a:lnTo>
                    <a:pt x="629355" y="4000098"/>
                  </a:lnTo>
                  <a:lnTo>
                    <a:pt x="625872" y="4008591"/>
                  </a:lnTo>
                  <a:lnTo>
                    <a:pt x="622425" y="4017084"/>
                  </a:lnTo>
                  <a:lnTo>
                    <a:pt x="619059" y="4025577"/>
                  </a:lnTo>
                  <a:lnTo>
                    <a:pt x="615731" y="4034069"/>
                  </a:lnTo>
                  <a:lnTo>
                    <a:pt x="612451" y="4042562"/>
                  </a:lnTo>
                  <a:lnTo>
                    <a:pt x="609246" y="4051055"/>
                  </a:lnTo>
                  <a:lnTo>
                    <a:pt x="606078" y="4059548"/>
                  </a:lnTo>
                  <a:lnTo>
                    <a:pt x="602974" y="4068040"/>
                  </a:lnTo>
                  <a:lnTo>
                    <a:pt x="599932" y="4076533"/>
                  </a:lnTo>
                  <a:lnTo>
                    <a:pt x="596928" y="4085026"/>
                  </a:lnTo>
                  <a:lnTo>
                    <a:pt x="594005" y="4093519"/>
                  </a:lnTo>
                  <a:lnTo>
                    <a:pt x="591130" y="4102012"/>
                  </a:lnTo>
                  <a:lnTo>
                    <a:pt x="588298" y="4110504"/>
                  </a:lnTo>
                  <a:lnTo>
                    <a:pt x="585553" y="4118997"/>
                  </a:lnTo>
                  <a:lnTo>
                    <a:pt x="582847" y="4127490"/>
                  </a:lnTo>
                  <a:lnTo>
                    <a:pt x="580199" y="4135983"/>
                  </a:lnTo>
                  <a:lnTo>
                    <a:pt x="577623" y="4144475"/>
                  </a:lnTo>
                  <a:lnTo>
                    <a:pt x="575086" y="4152968"/>
                  </a:lnTo>
                  <a:lnTo>
                    <a:pt x="572621" y="4161461"/>
                  </a:lnTo>
                  <a:lnTo>
                    <a:pt x="570214" y="4169954"/>
                  </a:lnTo>
                  <a:lnTo>
                    <a:pt x="567844" y="4178447"/>
                  </a:lnTo>
                  <a:lnTo>
                    <a:pt x="565562" y="4186939"/>
                  </a:lnTo>
                  <a:lnTo>
                    <a:pt x="563321" y="4195432"/>
                  </a:lnTo>
                  <a:lnTo>
                    <a:pt x="561129" y="4203925"/>
                  </a:lnTo>
                  <a:lnTo>
                    <a:pt x="559015" y="4212418"/>
                  </a:lnTo>
                  <a:lnTo>
                    <a:pt x="556938" y="4220910"/>
                  </a:lnTo>
                  <a:lnTo>
                    <a:pt x="554922" y="4229403"/>
                  </a:lnTo>
                  <a:lnTo>
                    <a:pt x="552969" y="4237896"/>
                  </a:lnTo>
                  <a:lnTo>
                    <a:pt x="551051" y="4246389"/>
                  </a:lnTo>
                  <a:lnTo>
                    <a:pt x="549207" y="4254882"/>
                  </a:lnTo>
                  <a:lnTo>
                    <a:pt x="547410" y="4263374"/>
                  </a:lnTo>
                  <a:lnTo>
                    <a:pt x="545649" y="4271867"/>
                  </a:lnTo>
                  <a:lnTo>
                    <a:pt x="543968" y="4280360"/>
                  </a:lnTo>
                  <a:lnTo>
                    <a:pt x="542321" y="4288853"/>
                  </a:lnTo>
                  <a:lnTo>
                    <a:pt x="540722" y="4297345"/>
                  </a:lnTo>
                  <a:lnTo>
                    <a:pt x="539187" y="4305838"/>
                  </a:lnTo>
                  <a:lnTo>
                    <a:pt x="537684" y="4314331"/>
                  </a:lnTo>
                  <a:lnTo>
                    <a:pt x="536239" y="4322824"/>
                  </a:lnTo>
                  <a:lnTo>
                    <a:pt x="534842" y="4331317"/>
                  </a:lnTo>
                  <a:lnTo>
                    <a:pt x="533476" y="4339809"/>
                  </a:lnTo>
                  <a:close/>
                </a:path>
              </a:pathLst>
            </a:custGeom>
            <a:solidFill>
              <a:srgbClr val="2B8AC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519256" y="1557595"/>
              <a:ext cx="372477" cy="0"/>
            </a:xfrm>
            <a:custGeom>
              <a:avLst/>
              <a:pathLst>
                <a:path w="372477" h="0">
                  <a:moveTo>
                    <a:pt x="0" y="0"/>
                  </a:moveTo>
                  <a:lnTo>
                    <a:pt x="372477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4320280" y="1560188"/>
              <a:ext cx="1006012" cy="4270653"/>
            </a:xfrm>
            <a:custGeom>
              <a:avLst/>
              <a:pathLst>
                <a:path w="1006012" h="4270653">
                  <a:moveTo>
                    <a:pt x="450828" y="4270653"/>
                  </a:moveTo>
                  <a:lnTo>
                    <a:pt x="448834" y="4262295"/>
                  </a:lnTo>
                  <a:lnTo>
                    <a:pt x="446807" y="4253938"/>
                  </a:lnTo>
                  <a:lnTo>
                    <a:pt x="444725" y="4245580"/>
                  </a:lnTo>
                  <a:lnTo>
                    <a:pt x="442578" y="4237223"/>
                  </a:lnTo>
                  <a:lnTo>
                    <a:pt x="440398" y="4228866"/>
                  </a:lnTo>
                  <a:lnTo>
                    <a:pt x="438136" y="4220508"/>
                  </a:lnTo>
                  <a:lnTo>
                    <a:pt x="435834" y="4212151"/>
                  </a:lnTo>
                  <a:lnTo>
                    <a:pt x="433480" y="4203793"/>
                  </a:lnTo>
                  <a:lnTo>
                    <a:pt x="431053" y="4195436"/>
                  </a:lnTo>
                  <a:lnTo>
                    <a:pt x="428593" y="4187078"/>
                  </a:lnTo>
                  <a:lnTo>
                    <a:pt x="426055" y="4178721"/>
                  </a:lnTo>
                  <a:lnTo>
                    <a:pt x="423469" y="4170363"/>
                  </a:lnTo>
                  <a:lnTo>
                    <a:pt x="420839" y="4162006"/>
                  </a:lnTo>
                  <a:lnTo>
                    <a:pt x="418127" y="4153649"/>
                  </a:lnTo>
                  <a:lnTo>
                    <a:pt x="415383" y="4145291"/>
                  </a:lnTo>
                  <a:lnTo>
                    <a:pt x="412567" y="4136934"/>
                  </a:lnTo>
                  <a:lnTo>
                    <a:pt x="409697" y="4128576"/>
                  </a:lnTo>
                  <a:lnTo>
                    <a:pt x="406789" y="4120219"/>
                  </a:lnTo>
                  <a:lnTo>
                    <a:pt x="403794" y="4111861"/>
                  </a:lnTo>
                  <a:lnTo>
                    <a:pt x="400768" y="4103504"/>
                  </a:lnTo>
                  <a:lnTo>
                    <a:pt x="397678" y="4095146"/>
                  </a:lnTo>
                  <a:lnTo>
                    <a:pt x="394529" y="4086789"/>
                  </a:lnTo>
                  <a:lnTo>
                    <a:pt x="391348" y="4078432"/>
                  </a:lnTo>
                  <a:lnTo>
                    <a:pt x="388081" y="4070074"/>
                  </a:lnTo>
                  <a:lnTo>
                    <a:pt x="384782" y="4061717"/>
                  </a:lnTo>
                  <a:lnTo>
                    <a:pt x="381429" y="4053359"/>
                  </a:lnTo>
                  <a:lnTo>
                    <a:pt x="378014" y="4045002"/>
                  </a:lnTo>
                  <a:lnTo>
                    <a:pt x="374569" y="4036644"/>
                  </a:lnTo>
                  <a:lnTo>
                    <a:pt x="371049" y="4028287"/>
                  </a:lnTo>
                  <a:lnTo>
                    <a:pt x="367494" y="4019929"/>
                  </a:lnTo>
                  <a:lnTo>
                    <a:pt x="363895" y="4011572"/>
                  </a:lnTo>
                  <a:lnTo>
                    <a:pt x="360233" y="4003215"/>
                  </a:lnTo>
                  <a:lnTo>
                    <a:pt x="356545" y="3994857"/>
                  </a:lnTo>
                  <a:lnTo>
                    <a:pt x="352794" y="3986500"/>
                  </a:lnTo>
                  <a:lnTo>
                    <a:pt x="349007" y="3978142"/>
                  </a:lnTo>
                  <a:lnTo>
                    <a:pt x="345185" y="3969785"/>
                  </a:lnTo>
                  <a:lnTo>
                    <a:pt x="341305" y="3961427"/>
                  </a:lnTo>
                  <a:lnTo>
                    <a:pt x="337401" y="3953070"/>
                  </a:lnTo>
                  <a:lnTo>
                    <a:pt x="333447" y="3944712"/>
                  </a:lnTo>
                  <a:lnTo>
                    <a:pt x="329459" y="3936355"/>
                  </a:lnTo>
                  <a:lnTo>
                    <a:pt x="325445" y="3927998"/>
                  </a:lnTo>
                  <a:lnTo>
                    <a:pt x="321378" y="3919640"/>
                  </a:lnTo>
                  <a:lnTo>
                    <a:pt x="317292" y="3911283"/>
                  </a:lnTo>
                  <a:lnTo>
                    <a:pt x="313170" y="3902925"/>
                  </a:lnTo>
                  <a:lnTo>
                    <a:pt x="309016" y="3894568"/>
                  </a:lnTo>
                  <a:lnTo>
                    <a:pt x="304845" y="3886210"/>
                  </a:lnTo>
                  <a:lnTo>
                    <a:pt x="300631" y="3877853"/>
                  </a:lnTo>
                  <a:lnTo>
                    <a:pt x="296403" y="3869495"/>
                  </a:lnTo>
                  <a:lnTo>
                    <a:pt x="292151" y="3861138"/>
                  </a:lnTo>
                  <a:lnTo>
                    <a:pt x="287874" y="3852781"/>
                  </a:lnTo>
                  <a:lnTo>
                    <a:pt x="283585" y="3844423"/>
                  </a:lnTo>
                  <a:lnTo>
                    <a:pt x="279269" y="3836066"/>
                  </a:lnTo>
                  <a:lnTo>
                    <a:pt x="274942" y="3827708"/>
                  </a:lnTo>
                  <a:lnTo>
                    <a:pt x="270602" y="3819351"/>
                  </a:lnTo>
                  <a:lnTo>
                    <a:pt x="266247" y="3810993"/>
                  </a:lnTo>
                  <a:lnTo>
                    <a:pt x="261885" y="3802636"/>
                  </a:lnTo>
                  <a:lnTo>
                    <a:pt x="257512" y="3794279"/>
                  </a:lnTo>
                  <a:lnTo>
                    <a:pt x="253133" y="3785921"/>
                  </a:lnTo>
                  <a:lnTo>
                    <a:pt x="248751" y="3777564"/>
                  </a:lnTo>
                  <a:lnTo>
                    <a:pt x="244364" y="3769206"/>
                  </a:lnTo>
                  <a:lnTo>
                    <a:pt x="239978" y="3760849"/>
                  </a:lnTo>
                  <a:lnTo>
                    <a:pt x="235592" y="3752491"/>
                  </a:lnTo>
                  <a:lnTo>
                    <a:pt x="231210" y="3744134"/>
                  </a:lnTo>
                  <a:lnTo>
                    <a:pt x="226831" y="3735776"/>
                  </a:lnTo>
                  <a:lnTo>
                    <a:pt x="222462" y="3727419"/>
                  </a:lnTo>
                  <a:lnTo>
                    <a:pt x="218099" y="3719062"/>
                  </a:lnTo>
                  <a:lnTo>
                    <a:pt x="213748" y="3710704"/>
                  </a:lnTo>
                  <a:lnTo>
                    <a:pt x="209410" y="3702347"/>
                  </a:lnTo>
                  <a:lnTo>
                    <a:pt x="205080" y="3693989"/>
                  </a:lnTo>
                  <a:lnTo>
                    <a:pt x="200776" y="3685632"/>
                  </a:lnTo>
                  <a:lnTo>
                    <a:pt x="196483" y="3677274"/>
                  </a:lnTo>
                  <a:lnTo>
                    <a:pt x="192210" y="3668917"/>
                  </a:lnTo>
                  <a:lnTo>
                    <a:pt x="187962" y="3660559"/>
                  </a:lnTo>
                  <a:lnTo>
                    <a:pt x="183728" y="3652202"/>
                  </a:lnTo>
                  <a:lnTo>
                    <a:pt x="179531" y="3643845"/>
                  </a:lnTo>
                  <a:lnTo>
                    <a:pt x="175353" y="3635487"/>
                  </a:lnTo>
                  <a:lnTo>
                    <a:pt x="171200" y="3627130"/>
                  </a:lnTo>
                  <a:lnTo>
                    <a:pt x="167087" y="3618772"/>
                  </a:lnTo>
                  <a:lnTo>
                    <a:pt x="162991" y="3610415"/>
                  </a:lnTo>
                  <a:lnTo>
                    <a:pt x="158940" y="3602057"/>
                  </a:lnTo>
                  <a:lnTo>
                    <a:pt x="154918" y="3593700"/>
                  </a:lnTo>
                  <a:lnTo>
                    <a:pt x="150925" y="3585342"/>
                  </a:lnTo>
                  <a:lnTo>
                    <a:pt x="146983" y="3576985"/>
                  </a:lnTo>
                  <a:lnTo>
                    <a:pt x="143064" y="3568628"/>
                  </a:lnTo>
                  <a:lnTo>
                    <a:pt x="139195" y="3560270"/>
                  </a:lnTo>
                  <a:lnTo>
                    <a:pt x="135366" y="3551913"/>
                  </a:lnTo>
                  <a:lnTo>
                    <a:pt x="131565" y="3543555"/>
                  </a:lnTo>
                  <a:lnTo>
                    <a:pt x="127829" y="3535198"/>
                  </a:lnTo>
                  <a:lnTo>
                    <a:pt x="124120" y="3526840"/>
                  </a:lnTo>
                  <a:lnTo>
                    <a:pt x="120464" y="3518483"/>
                  </a:lnTo>
                  <a:lnTo>
                    <a:pt x="116857" y="3510125"/>
                  </a:lnTo>
                  <a:lnTo>
                    <a:pt x="113277" y="3501768"/>
                  </a:lnTo>
                  <a:lnTo>
                    <a:pt x="109776" y="3493411"/>
                  </a:lnTo>
                  <a:lnTo>
                    <a:pt x="106304" y="3485053"/>
                  </a:lnTo>
                  <a:lnTo>
                    <a:pt x="102885" y="3476696"/>
                  </a:lnTo>
                  <a:lnTo>
                    <a:pt x="99526" y="3468338"/>
                  </a:lnTo>
                  <a:lnTo>
                    <a:pt x="96196" y="3459981"/>
                  </a:lnTo>
                  <a:lnTo>
                    <a:pt x="92946" y="3451623"/>
                  </a:lnTo>
                  <a:lnTo>
                    <a:pt x="89733" y="3443266"/>
                  </a:lnTo>
                  <a:lnTo>
                    <a:pt x="86571" y="3434908"/>
                  </a:lnTo>
                  <a:lnTo>
                    <a:pt x="83478" y="3426551"/>
                  </a:lnTo>
                  <a:lnTo>
                    <a:pt x="80417" y="3418194"/>
                  </a:lnTo>
                  <a:lnTo>
                    <a:pt x="77433" y="3409836"/>
                  </a:lnTo>
                  <a:lnTo>
                    <a:pt x="74495" y="3401479"/>
                  </a:lnTo>
                  <a:lnTo>
                    <a:pt x="71603" y="3393121"/>
                  </a:lnTo>
                  <a:lnTo>
                    <a:pt x="68791" y="3384764"/>
                  </a:lnTo>
                  <a:lnTo>
                    <a:pt x="66011" y="3376406"/>
                  </a:lnTo>
                  <a:lnTo>
                    <a:pt x="63305" y="3368049"/>
                  </a:lnTo>
                  <a:lnTo>
                    <a:pt x="60652" y="3359691"/>
                  </a:lnTo>
                  <a:lnTo>
                    <a:pt x="58040" y="3351334"/>
                  </a:lnTo>
                  <a:lnTo>
                    <a:pt x="55516" y="3342977"/>
                  </a:lnTo>
                  <a:lnTo>
                    <a:pt x="53025" y="3334619"/>
                  </a:lnTo>
                  <a:lnTo>
                    <a:pt x="50603" y="3326262"/>
                  </a:lnTo>
                  <a:lnTo>
                    <a:pt x="48241" y="3317904"/>
                  </a:lnTo>
                  <a:lnTo>
                    <a:pt x="45914" y="3309547"/>
                  </a:lnTo>
                  <a:lnTo>
                    <a:pt x="43682" y="3301189"/>
                  </a:lnTo>
                  <a:lnTo>
                    <a:pt x="41484" y="3292832"/>
                  </a:lnTo>
                  <a:lnTo>
                    <a:pt x="39348" y="3284474"/>
                  </a:lnTo>
                  <a:lnTo>
                    <a:pt x="37280" y="3276117"/>
                  </a:lnTo>
                  <a:lnTo>
                    <a:pt x="35245" y="3267760"/>
                  </a:lnTo>
                  <a:lnTo>
                    <a:pt x="33300" y="3259402"/>
                  </a:lnTo>
                  <a:lnTo>
                    <a:pt x="31395" y="3251045"/>
                  </a:lnTo>
                  <a:lnTo>
                    <a:pt x="29545" y="3242687"/>
                  </a:lnTo>
                  <a:lnTo>
                    <a:pt x="27768" y="3234330"/>
                  </a:lnTo>
                  <a:lnTo>
                    <a:pt x="26026" y="3225972"/>
                  </a:lnTo>
                  <a:lnTo>
                    <a:pt x="24365" y="3217615"/>
                  </a:lnTo>
                  <a:lnTo>
                    <a:pt x="22750" y="3209258"/>
                  </a:lnTo>
                  <a:lnTo>
                    <a:pt x="21183" y="3200900"/>
                  </a:lnTo>
                  <a:lnTo>
                    <a:pt x="19696" y="3192543"/>
                  </a:lnTo>
                  <a:lnTo>
                    <a:pt x="18242" y="3184185"/>
                  </a:lnTo>
                  <a:lnTo>
                    <a:pt x="16862" y="3175828"/>
                  </a:lnTo>
                  <a:lnTo>
                    <a:pt x="15534" y="3167470"/>
                  </a:lnTo>
                  <a:lnTo>
                    <a:pt x="14246" y="3159113"/>
                  </a:lnTo>
                  <a:lnTo>
                    <a:pt x="13043" y="3150755"/>
                  </a:lnTo>
                  <a:lnTo>
                    <a:pt x="11873" y="3142398"/>
                  </a:lnTo>
                  <a:lnTo>
                    <a:pt x="10769" y="3134041"/>
                  </a:lnTo>
                  <a:lnTo>
                    <a:pt x="9723" y="3125683"/>
                  </a:lnTo>
                  <a:lnTo>
                    <a:pt x="8710" y="3117326"/>
                  </a:lnTo>
                  <a:lnTo>
                    <a:pt x="7787" y="3108968"/>
                  </a:lnTo>
                  <a:lnTo>
                    <a:pt x="6896" y="3100611"/>
                  </a:lnTo>
                  <a:lnTo>
                    <a:pt x="6063" y="3092253"/>
                  </a:lnTo>
                  <a:lnTo>
                    <a:pt x="5294" y="3083896"/>
                  </a:lnTo>
                  <a:lnTo>
                    <a:pt x="4556" y="3075538"/>
                  </a:lnTo>
                  <a:lnTo>
                    <a:pt x="3902" y="3067181"/>
                  </a:lnTo>
                  <a:lnTo>
                    <a:pt x="3284" y="3058824"/>
                  </a:lnTo>
                  <a:lnTo>
                    <a:pt x="2718" y="3050466"/>
                  </a:lnTo>
                  <a:lnTo>
                    <a:pt x="2219" y="3042109"/>
                  </a:lnTo>
                  <a:lnTo>
                    <a:pt x="1752" y="3033751"/>
                  </a:lnTo>
                  <a:lnTo>
                    <a:pt x="1360" y="3025394"/>
                  </a:lnTo>
                  <a:lnTo>
                    <a:pt x="1011" y="3017036"/>
                  </a:lnTo>
                  <a:lnTo>
                    <a:pt x="706" y="3008679"/>
                  </a:lnTo>
                  <a:lnTo>
                    <a:pt x="473" y="3000321"/>
                  </a:lnTo>
                  <a:lnTo>
                    <a:pt x="270" y="2991964"/>
                  </a:lnTo>
                  <a:lnTo>
                    <a:pt x="136" y="2983607"/>
                  </a:lnTo>
                  <a:lnTo>
                    <a:pt x="49" y="2975249"/>
                  </a:lnTo>
                  <a:lnTo>
                    <a:pt x="0" y="2966892"/>
                  </a:lnTo>
                  <a:lnTo>
                    <a:pt x="27" y="2958534"/>
                  </a:lnTo>
                  <a:lnTo>
                    <a:pt x="83" y="2950177"/>
                  </a:lnTo>
                  <a:lnTo>
                    <a:pt x="201" y="2941819"/>
                  </a:lnTo>
                  <a:lnTo>
                    <a:pt x="370" y="2933462"/>
                  </a:lnTo>
                  <a:lnTo>
                    <a:pt x="570" y="2925104"/>
                  </a:lnTo>
                  <a:lnTo>
                    <a:pt x="850" y="2916747"/>
                  </a:lnTo>
                  <a:lnTo>
                    <a:pt x="1159" y="2908390"/>
                  </a:lnTo>
                  <a:lnTo>
                    <a:pt x="1522" y="2900032"/>
                  </a:lnTo>
                  <a:lnTo>
                    <a:pt x="1940" y="2891675"/>
                  </a:lnTo>
                  <a:lnTo>
                    <a:pt x="2386" y="2883317"/>
                  </a:lnTo>
                  <a:lnTo>
                    <a:pt x="2907" y="2874960"/>
                  </a:lnTo>
                  <a:lnTo>
                    <a:pt x="3461" y="2866602"/>
                  </a:lnTo>
                  <a:lnTo>
                    <a:pt x="4060" y="2858245"/>
                  </a:lnTo>
                  <a:lnTo>
                    <a:pt x="4718" y="2849887"/>
                  </a:lnTo>
                  <a:lnTo>
                    <a:pt x="5403" y="2841530"/>
                  </a:lnTo>
                  <a:lnTo>
                    <a:pt x="6154" y="2833173"/>
                  </a:lnTo>
                  <a:lnTo>
                    <a:pt x="6942" y="2824815"/>
                  </a:lnTo>
                  <a:lnTo>
                    <a:pt x="7767" y="2816458"/>
                  </a:lnTo>
                  <a:lnTo>
                    <a:pt x="8654" y="2808100"/>
                  </a:lnTo>
                  <a:lnTo>
                    <a:pt x="9566" y="2799743"/>
                  </a:lnTo>
                  <a:lnTo>
                    <a:pt x="10535" y="2791385"/>
                  </a:lnTo>
                  <a:lnTo>
                    <a:pt x="11543" y="2783028"/>
                  </a:lnTo>
                  <a:lnTo>
                    <a:pt x="12582" y="2774670"/>
                  </a:lnTo>
                  <a:lnTo>
                    <a:pt x="13683" y="2766313"/>
                  </a:lnTo>
                  <a:lnTo>
                    <a:pt x="14807" y="2757956"/>
                  </a:lnTo>
                  <a:lnTo>
                    <a:pt x="15980" y="2749598"/>
                  </a:lnTo>
                  <a:lnTo>
                    <a:pt x="17193" y="2741241"/>
                  </a:lnTo>
                  <a:lnTo>
                    <a:pt x="18429" y="2732883"/>
                  </a:lnTo>
                  <a:lnTo>
                    <a:pt x="19726" y="2724526"/>
                  </a:lnTo>
                  <a:lnTo>
                    <a:pt x="21045" y="2716168"/>
                  </a:lnTo>
                  <a:lnTo>
                    <a:pt x="22402" y="2707811"/>
                  </a:lnTo>
                  <a:lnTo>
                    <a:pt x="23800" y="2699454"/>
                  </a:lnTo>
                  <a:lnTo>
                    <a:pt x="25217" y="2691096"/>
                  </a:lnTo>
                  <a:lnTo>
                    <a:pt x="26687" y="2682739"/>
                  </a:lnTo>
                  <a:lnTo>
                    <a:pt x="28177" y="2674381"/>
                  </a:lnTo>
                  <a:lnTo>
                    <a:pt x="29699" y="2666024"/>
                  </a:lnTo>
                  <a:lnTo>
                    <a:pt x="31258" y="2657666"/>
                  </a:lnTo>
                  <a:lnTo>
                    <a:pt x="32834" y="2649309"/>
                  </a:lnTo>
                  <a:lnTo>
                    <a:pt x="34451" y="2640951"/>
                  </a:lnTo>
                  <a:lnTo>
                    <a:pt x="36089" y="2632594"/>
                  </a:lnTo>
                  <a:lnTo>
                    <a:pt x="37749" y="2624237"/>
                  </a:lnTo>
                  <a:lnTo>
                    <a:pt x="39444" y="2615879"/>
                  </a:lnTo>
                  <a:lnTo>
                    <a:pt x="41152" y="2607522"/>
                  </a:lnTo>
                  <a:lnTo>
                    <a:pt x="42890" y="2599164"/>
                  </a:lnTo>
                  <a:lnTo>
                    <a:pt x="44647" y="2590807"/>
                  </a:lnTo>
                  <a:lnTo>
                    <a:pt x="46419" y="2582449"/>
                  </a:lnTo>
                  <a:lnTo>
                    <a:pt x="48220" y="2574092"/>
                  </a:lnTo>
                  <a:lnTo>
                    <a:pt x="50030" y="2565734"/>
                  </a:lnTo>
                  <a:lnTo>
                    <a:pt x="51861" y="2557377"/>
                  </a:lnTo>
                  <a:lnTo>
                    <a:pt x="53707" y="2549020"/>
                  </a:lnTo>
                  <a:lnTo>
                    <a:pt x="55562" y="2540662"/>
                  </a:lnTo>
                  <a:lnTo>
                    <a:pt x="57438" y="2532305"/>
                  </a:lnTo>
                  <a:lnTo>
                    <a:pt x="59320" y="2523947"/>
                  </a:lnTo>
                  <a:lnTo>
                    <a:pt x="61214" y="2515590"/>
                  </a:lnTo>
                  <a:lnTo>
                    <a:pt x="63118" y="2507232"/>
                  </a:lnTo>
                  <a:lnTo>
                    <a:pt x="65027" y="2498875"/>
                  </a:lnTo>
                  <a:lnTo>
                    <a:pt x="66946" y="2490517"/>
                  </a:lnTo>
                  <a:lnTo>
                    <a:pt x="68868" y="2482160"/>
                  </a:lnTo>
                  <a:lnTo>
                    <a:pt x="70795" y="2473803"/>
                  </a:lnTo>
                  <a:lnTo>
                    <a:pt x="72726" y="2465445"/>
                  </a:lnTo>
                  <a:lnTo>
                    <a:pt x="74657" y="2457088"/>
                  </a:lnTo>
                  <a:lnTo>
                    <a:pt x="76590" y="2448730"/>
                  </a:lnTo>
                  <a:lnTo>
                    <a:pt x="78522" y="2440373"/>
                  </a:lnTo>
                  <a:lnTo>
                    <a:pt x="80453" y="2432015"/>
                  </a:lnTo>
                  <a:lnTo>
                    <a:pt x="82380" y="2423658"/>
                  </a:lnTo>
                  <a:lnTo>
                    <a:pt x="84305" y="2415300"/>
                  </a:lnTo>
                  <a:lnTo>
                    <a:pt x="86223" y="2406943"/>
                  </a:lnTo>
                  <a:lnTo>
                    <a:pt x="88136" y="2398586"/>
                  </a:lnTo>
                  <a:lnTo>
                    <a:pt x="90044" y="2390228"/>
                  </a:lnTo>
                  <a:lnTo>
                    <a:pt x="91940" y="2381871"/>
                  </a:lnTo>
                  <a:lnTo>
                    <a:pt x="93831" y="2373513"/>
                  </a:lnTo>
                  <a:lnTo>
                    <a:pt x="95710" y="2365156"/>
                  </a:lnTo>
                  <a:lnTo>
                    <a:pt x="97578" y="2356798"/>
                  </a:lnTo>
                  <a:lnTo>
                    <a:pt x="99439" y="2348441"/>
                  </a:lnTo>
                  <a:lnTo>
                    <a:pt x="101281" y="2340083"/>
                  </a:lnTo>
                  <a:lnTo>
                    <a:pt x="103114" y="2331726"/>
                  </a:lnTo>
                  <a:lnTo>
                    <a:pt x="104933" y="2323369"/>
                  </a:lnTo>
                  <a:lnTo>
                    <a:pt x="106734" y="2315011"/>
                  </a:lnTo>
                  <a:lnTo>
                    <a:pt x="108527" y="2306654"/>
                  </a:lnTo>
                  <a:lnTo>
                    <a:pt x="110295" y="2298296"/>
                  </a:lnTo>
                  <a:lnTo>
                    <a:pt x="112052" y="2289939"/>
                  </a:lnTo>
                  <a:lnTo>
                    <a:pt x="113793" y="2281581"/>
                  </a:lnTo>
                  <a:lnTo>
                    <a:pt x="115511" y="2273224"/>
                  </a:lnTo>
                  <a:lnTo>
                    <a:pt x="117219" y="2264866"/>
                  </a:lnTo>
                  <a:lnTo>
                    <a:pt x="118900" y="2256509"/>
                  </a:lnTo>
                  <a:lnTo>
                    <a:pt x="120566" y="2248152"/>
                  </a:lnTo>
                  <a:lnTo>
                    <a:pt x="122216" y="2239794"/>
                  </a:lnTo>
                  <a:lnTo>
                    <a:pt x="123839" y="2231437"/>
                  </a:lnTo>
                  <a:lnTo>
                    <a:pt x="125450" y="2223079"/>
                  </a:lnTo>
                  <a:lnTo>
                    <a:pt x="127034" y="2214722"/>
                  </a:lnTo>
                  <a:lnTo>
                    <a:pt x="128600" y="2206364"/>
                  </a:lnTo>
                  <a:lnTo>
                    <a:pt x="130150" y="2198007"/>
                  </a:lnTo>
                  <a:lnTo>
                    <a:pt x="131670" y="2189649"/>
                  </a:lnTo>
                  <a:lnTo>
                    <a:pt x="133178" y="2181292"/>
                  </a:lnTo>
                  <a:lnTo>
                    <a:pt x="134660" y="2172935"/>
                  </a:lnTo>
                  <a:lnTo>
                    <a:pt x="136121" y="2164577"/>
                  </a:lnTo>
                  <a:lnTo>
                    <a:pt x="137568" y="2156220"/>
                  </a:lnTo>
                  <a:lnTo>
                    <a:pt x="138982" y="2147862"/>
                  </a:lnTo>
                  <a:lnTo>
                    <a:pt x="140384" y="2139505"/>
                  </a:lnTo>
                  <a:lnTo>
                    <a:pt x="141762" y="2131147"/>
                  </a:lnTo>
                  <a:lnTo>
                    <a:pt x="143117" y="2122790"/>
                  </a:lnTo>
                  <a:lnTo>
                    <a:pt x="144460" y="2114433"/>
                  </a:lnTo>
                  <a:lnTo>
                    <a:pt x="145770" y="2106075"/>
                  </a:lnTo>
                  <a:lnTo>
                    <a:pt x="147066" y="2097718"/>
                  </a:lnTo>
                  <a:lnTo>
                    <a:pt x="148342" y="2089360"/>
                  </a:lnTo>
                  <a:lnTo>
                    <a:pt x="149594" y="2081003"/>
                  </a:lnTo>
                  <a:lnTo>
                    <a:pt x="150833" y="2072645"/>
                  </a:lnTo>
                  <a:lnTo>
                    <a:pt x="152044" y="2064288"/>
                  </a:lnTo>
                  <a:lnTo>
                    <a:pt x="153239" y="2055930"/>
                  </a:lnTo>
                  <a:lnTo>
                    <a:pt x="154417" y="2047573"/>
                  </a:lnTo>
                  <a:lnTo>
                    <a:pt x="155569" y="2039216"/>
                  </a:lnTo>
                  <a:lnTo>
                    <a:pt x="156710" y="2030858"/>
                  </a:lnTo>
                  <a:lnTo>
                    <a:pt x="157826" y="2022501"/>
                  </a:lnTo>
                  <a:lnTo>
                    <a:pt x="158926" y="2014143"/>
                  </a:lnTo>
                  <a:lnTo>
                    <a:pt x="160011" y="2005786"/>
                  </a:lnTo>
                  <a:lnTo>
                    <a:pt x="161071" y="1997428"/>
                  </a:lnTo>
                  <a:lnTo>
                    <a:pt x="162119" y="1989071"/>
                  </a:lnTo>
                  <a:lnTo>
                    <a:pt x="163146" y="1980713"/>
                  </a:lnTo>
                  <a:lnTo>
                    <a:pt x="164157" y="1972356"/>
                  </a:lnTo>
                  <a:lnTo>
                    <a:pt x="165156" y="1963999"/>
                  </a:lnTo>
                  <a:lnTo>
                    <a:pt x="166128" y="1955641"/>
                  </a:lnTo>
                  <a:lnTo>
                    <a:pt x="167091" y="1947284"/>
                  </a:lnTo>
                  <a:lnTo>
                    <a:pt x="168036" y="1938926"/>
                  </a:lnTo>
                  <a:lnTo>
                    <a:pt x="168963" y="1930569"/>
                  </a:lnTo>
                  <a:lnTo>
                    <a:pt x="169880" y="1922211"/>
                  </a:lnTo>
                  <a:lnTo>
                    <a:pt x="170773" y="1913854"/>
                  </a:lnTo>
                  <a:lnTo>
                    <a:pt x="171656" y="1905496"/>
                  </a:lnTo>
                  <a:lnTo>
                    <a:pt x="172524" y="1897139"/>
                  </a:lnTo>
                  <a:lnTo>
                    <a:pt x="173373" y="1888782"/>
                  </a:lnTo>
                  <a:lnTo>
                    <a:pt x="174214" y="1880424"/>
                  </a:lnTo>
                  <a:lnTo>
                    <a:pt x="175033" y="1872067"/>
                  </a:lnTo>
                  <a:lnTo>
                    <a:pt x="175842" y="1863709"/>
                  </a:lnTo>
                  <a:lnTo>
                    <a:pt x="176637" y="1855352"/>
                  </a:lnTo>
                  <a:lnTo>
                    <a:pt x="177414" y="1846994"/>
                  </a:lnTo>
                  <a:lnTo>
                    <a:pt x="178183" y="1838637"/>
                  </a:lnTo>
                  <a:lnTo>
                    <a:pt x="178933" y="1830279"/>
                  </a:lnTo>
                  <a:lnTo>
                    <a:pt x="179671" y="1821922"/>
                  </a:lnTo>
                  <a:lnTo>
                    <a:pt x="180399" y="1813565"/>
                  </a:lnTo>
                  <a:lnTo>
                    <a:pt x="181107" y="1805207"/>
                  </a:lnTo>
                  <a:lnTo>
                    <a:pt x="181807" y="1796850"/>
                  </a:lnTo>
                  <a:lnTo>
                    <a:pt x="182491" y="1788492"/>
                  </a:lnTo>
                  <a:lnTo>
                    <a:pt x="183162" y="1780135"/>
                  </a:lnTo>
                  <a:lnTo>
                    <a:pt x="183825" y="1771777"/>
                  </a:lnTo>
                  <a:lnTo>
                    <a:pt x="184467" y="1763420"/>
                  </a:lnTo>
                  <a:lnTo>
                    <a:pt x="185102" y="1755062"/>
                  </a:lnTo>
                  <a:lnTo>
                    <a:pt x="185723" y="1746705"/>
                  </a:lnTo>
                  <a:lnTo>
                    <a:pt x="186330" y="1738348"/>
                  </a:lnTo>
                  <a:lnTo>
                    <a:pt x="186929" y="1729990"/>
                  </a:lnTo>
                  <a:lnTo>
                    <a:pt x="187509" y="1721633"/>
                  </a:lnTo>
                  <a:lnTo>
                    <a:pt x="188081" y="1713275"/>
                  </a:lnTo>
                  <a:lnTo>
                    <a:pt x="188640" y="1704918"/>
                  </a:lnTo>
                  <a:lnTo>
                    <a:pt x="189185" y="1696560"/>
                  </a:lnTo>
                  <a:lnTo>
                    <a:pt x="189723" y="1688203"/>
                  </a:lnTo>
                  <a:lnTo>
                    <a:pt x="190244" y="1679845"/>
                  </a:lnTo>
                  <a:lnTo>
                    <a:pt x="190755" y="1671488"/>
                  </a:lnTo>
                  <a:lnTo>
                    <a:pt x="191256" y="1663131"/>
                  </a:lnTo>
                  <a:lnTo>
                    <a:pt x="191742" y="1654773"/>
                  </a:lnTo>
                  <a:lnTo>
                    <a:pt x="192221" y="1646416"/>
                  </a:lnTo>
                  <a:lnTo>
                    <a:pt x="192685" y="1638058"/>
                  </a:lnTo>
                  <a:lnTo>
                    <a:pt x="193139" y="1629701"/>
                  </a:lnTo>
                  <a:lnTo>
                    <a:pt x="193585" y="1621343"/>
                  </a:lnTo>
                  <a:lnTo>
                    <a:pt x="194015" y="1612986"/>
                  </a:lnTo>
                  <a:lnTo>
                    <a:pt x="194439" y="1604629"/>
                  </a:lnTo>
                  <a:lnTo>
                    <a:pt x="194850" y="1596271"/>
                  </a:lnTo>
                  <a:lnTo>
                    <a:pt x="195251" y="1587914"/>
                  </a:lnTo>
                  <a:lnTo>
                    <a:pt x="195646" y="1579556"/>
                  </a:lnTo>
                  <a:lnTo>
                    <a:pt x="196025" y="1571199"/>
                  </a:lnTo>
                  <a:lnTo>
                    <a:pt x="196399" y="1562841"/>
                  </a:lnTo>
                  <a:lnTo>
                    <a:pt x="196763" y="1554484"/>
                  </a:lnTo>
                  <a:lnTo>
                    <a:pt x="197117" y="1546126"/>
                  </a:lnTo>
                  <a:lnTo>
                    <a:pt x="197466" y="1537769"/>
                  </a:lnTo>
                  <a:lnTo>
                    <a:pt x="197801" y="1529412"/>
                  </a:lnTo>
                  <a:lnTo>
                    <a:pt x="198132" y="1521054"/>
                  </a:lnTo>
                  <a:lnTo>
                    <a:pt x="198455" y="1512697"/>
                  </a:lnTo>
                  <a:lnTo>
                    <a:pt x="198769" y="1504339"/>
                  </a:lnTo>
                  <a:lnTo>
                    <a:pt x="199079" y="1495982"/>
                  </a:lnTo>
                  <a:lnTo>
                    <a:pt x="199379" y="1487624"/>
                  </a:lnTo>
                  <a:lnTo>
                    <a:pt x="199675" y="1479267"/>
                  </a:lnTo>
                  <a:lnTo>
                    <a:pt x="199966" y="1470909"/>
                  </a:lnTo>
                  <a:lnTo>
                    <a:pt x="200250" y="1462552"/>
                  </a:lnTo>
                  <a:lnTo>
                    <a:pt x="200530" y="1454195"/>
                  </a:lnTo>
                  <a:lnTo>
                    <a:pt x="200805" y="1445837"/>
                  </a:lnTo>
                  <a:lnTo>
                    <a:pt x="201077" y="1437480"/>
                  </a:lnTo>
                  <a:lnTo>
                    <a:pt x="201345" y="1429122"/>
                  </a:lnTo>
                  <a:lnTo>
                    <a:pt x="201609" y="1420765"/>
                  </a:lnTo>
                  <a:lnTo>
                    <a:pt x="201872" y="1412407"/>
                  </a:lnTo>
                  <a:lnTo>
                    <a:pt x="202132" y="1404050"/>
                  </a:lnTo>
                  <a:lnTo>
                    <a:pt x="202391" y="1395692"/>
                  </a:lnTo>
                  <a:lnTo>
                    <a:pt x="202649" y="1387335"/>
                  </a:lnTo>
                  <a:lnTo>
                    <a:pt x="202906" y="1378978"/>
                  </a:lnTo>
                  <a:lnTo>
                    <a:pt x="203163" y="1370620"/>
                  </a:lnTo>
                  <a:lnTo>
                    <a:pt x="203421" y="1362263"/>
                  </a:lnTo>
                  <a:lnTo>
                    <a:pt x="203680" y="1353905"/>
                  </a:lnTo>
                  <a:lnTo>
                    <a:pt x="203940" y="1345548"/>
                  </a:lnTo>
                  <a:lnTo>
                    <a:pt x="204204" y="1337190"/>
                  </a:lnTo>
                  <a:lnTo>
                    <a:pt x="204469" y="1328833"/>
                  </a:lnTo>
                  <a:lnTo>
                    <a:pt x="204738" y="1320475"/>
                  </a:lnTo>
                  <a:lnTo>
                    <a:pt x="205011" y="1312118"/>
                  </a:lnTo>
                  <a:lnTo>
                    <a:pt x="205286" y="1303761"/>
                  </a:lnTo>
                  <a:lnTo>
                    <a:pt x="205569" y="1295403"/>
                  </a:lnTo>
                  <a:lnTo>
                    <a:pt x="205856" y="1287046"/>
                  </a:lnTo>
                  <a:lnTo>
                    <a:pt x="206148" y="1278688"/>
                  </a:lnTo>
                  <a:lnTo>
                    <a:pt x="206449" y="1270331"/>
                  </a:lnTo>
                  <a:lnTo>
                    <a:pt x="206754" y="1261973"/>
                  </a:lnTo>
                  <a:lnTo>
                    <a:pt x="207069" y="1253616"/>
                  </a:lnTo>
                  <a:lnTo>
                    <a:pt x="207391" y="1245258"/>
                  </a:lnTo>
                  <a:lnTo>
                    <a:pt x="207720" y="1236901"/>
                  </a:lnTo>
                  <a:lnTo>
                    <a:pt x="208062" y="1228544"/>
                  </a:lnTo>
                  <a:lnTo>
                    <a:pt x="208409" y="1220186"/>
                  </a:lnTo>
                  <a:lnTo>
                    <a:pt x="208769" y="1211829"/>
                  </a:lnTo>
                  <a:lnTo>
                    <a:pt x="209139" y="1203471"/>
                  </a:lnTo>
                  <a:lnTo>
                    <a:pt x="209516" y="1195114"/>
                  </a:lnTo>
                  <a:lnTo>
                    <a:pt x="209911" y="1186756"/>
                  </a:lnTo>
                  <a:lnTo>
                    <a:pt x="210313" y="1178399"/>
                  </a:lnTo>
                  <a:lnTo>
                    <a:pt x="210729" y="1170041"/>
                  </a:lnTo>
                  <a:lnTo>
                    <a:pt x="211158" y="1161684"/>
                  </a:lnTo>
                  <a:lnTo>
                    <a:pt x="211595" y="1153327"/>
                  </a:lnTo>
                  <a:lnTo>
                    <a:pt x="212053" y="1144969"/>
                  </a:lnTo>
                  <a:lnTo>
                    <a:pt x="212520" y="1136612"/>
                  </a:lnTo>
                  <a:lnTo>
                    <a:pt x="213001" y="1128254"/>
                  </a:lnTo>
                  <a:lnTo>
                    <a:pt x="213499" y="1119897"/>
                  </a:lnTo>
                  <a:lnTo>
                    <a:pt x="214006" y="1111539"/>
                  </a:lnTo>
                  <a:lnTo>
                    <a:pt x="214536" y="1103182"/>
                  </a:lnTo>
                  <a:lnTo>
                    <a:pt x="215076" y="1094824"/>
                  </a:lnTo>
                  <a:lnTo>
                    <a:pt x="215631" y="1086467"/>
                  </a:lnTo>
                  <a:lnTo>
                    <a:pt x="216206" y="1078110"/>
                  </a:lnTo>
                  <a:lnTo>
                    <a:pt x="216790" y="1069752"/>
                  </a:lnTo>
                  <a:lnTo>
                    <a:pt x="217398" y="1061395"/>
                  </a:lnTo>
                  <a:lnTo>
                    <a:pt x="218018" y="1053037"/>
                  </a:lnTo>
                  <a:lnTo>
                    <a:pt x="218653" y="1044680"/>
                  </a:lnTo>
                  <a:lnTo>
                    <a:pt x="219311" y="1036322"/>
                  </a:lnTo>
                  <a:lnTo>
                    <a:pt x="219979" y="1027965"/>
                  </a:lnTo>
                  <a:lnTo>
                    <a:pt x="220668" y="1019608"/>
                  </a:lnTo>
                  <a:lnTo>
                    <a:pt x="221375" y="1011250"/>
                  </a:lnTo>
                  <a:lnTo>
                    <a:pt x="222093" y="1002893"/>
                  </a:lnTo>
                  <a:lnTo>
                    <a:pt x="222838" y="994535"/>
                  </a:lnTo>
                  <a:lnTo>
                    <a:pt x="223593" y="986178"/>
                  </a:lnTo>
                  <a:lnTo>
                    <a:pt x="224369" y="977820"/>
                  </a:lnTo>
                  <a:lnTo>
                    <a:pt x="225164" y="969463"/>
                  </a:lnTo>
                  <a:lnTo>
                    <a:pt x="225969" y="961105"/>
                  </a:lnTo>
                  <a:lnTo>
                    <a:pt x="226803" y="952748"/>
                  </a:lnTo>
                  <a:lnTo>
                    <a:pt x="227648" y="944391"/>
                  </a:lnTo>
                  <a:lnTo>
                    <a:pt x="228512" y="936033"/>
                  </a:lnTo>
                  <a:lnTo>
                    <a:pt x="229397" y="927676"/>
                  </a:lnTo>
                  <a:lnTo>
                    <a:pt x="230293" y="919318"/>
                  </a:lnTo>
                  <a:lnTo>
                    <a:pt x="231216" y="910961"/>
                  </a:lnTo>
                  <a:lnTo>
                    <a:pt x="232152" y="902603"/>
                  </a:lnTo>
                  <a:lnTo>
                    <a:pt x="233104" y="894246"/>
                  </a:lnTo>
                  <a:lnTo>
                    <a:pt x="234081" y="885888"/>
                  </a:lnTo>
                  <a:lnTo>
                    <a:pt x="235067" y="877531"/>
                  </a:lnTo>
                  <a:lnTo>
                    <a:pt x="236080" y="869174"/>
                  </a:lnTo>
                  <a:lnTo>
                    <a:pt x="237107" y="860816"/>
                  </a:lnTo>
                  <a:lnTo>
                    <a:pt x="238149" y="852459"/>
                  </a:lnTo>
                  <a:lnTo>
                    <a:pt x="239216" y="844101"/>
                  </a:lnTo>
                  <a:lnTo>
                    <a:pt x="240294" y="835744"/>
                  </a:lnTo>
                  <a:lnTo>
                    <a:pt x="241396" y="827386"/>
                  </a:lnTo>
                  <a:lnTo>
                    <a:pt x="242514" y="819029"/>
                  </a:lnTo>
                  <a:lnTo>
                    <a:pt x="243645" y="810671"/>
                  </a:lnTo>
                  <a:lnTo>
                    <a:pt x="244804" y="802314"/>
                  </a:lnTo>
                  <a:lnTo>
                    <a:pt x="245973" y="793957"/>
                  </a:lnTo>
                  <a:lnTo>
                    <a:pt x="247163" y="785599"/>
                  </a:lnTo>
                  <a:lnTo>
                    <a:pt x="248373" y="777242"/>
                  </a:lnTo>
                  <a:lnTo>
                    <a:pt x="249593" y="768884"/>
                  </a:lnTo>
                  <a:lnTo>
                    <a:pt x="250843" y="760527"/>
                  </a:lnTo>
                  <a:lnTo>
                    <a:pt x="252104" y="752169"/>
                  </a:lnTo>
                  <a:lnTo>
                    <a:pt x="253384" y="743812"/>
                  </a:lnTo>
                  <a:lnTo>
                    <a:pt x="254685" y="735454"/>
                  </a:lnTo>
                  <a:lnTo>
                    <a:pt x="255996" y="727097"/>
                  </a:lnTo>
                  <a:lnTo>
                    <a:pt x="257336" y="718740"/>
                  </a:lnTo>
                  <a:lnTo>
                    <a:pt x="258688" y="710382"/>
                  </a:lnTo>
                  <a:lnTo>
                    <a:pt x="260058" y="702025"/>
                  </a:lnTo>
                  <a:lnTo>
                    <a:pt x="261451" y="693667"/>
                  </a:lnTo>
                  <a:lnTo>
                    <a:pt x="262855" y="685310"/>
                  </a:lnTo>
                  <a:lnTo>
                    <a:pt x="264284" y="676952"/>
                  </a:lnTo>
                  <a:lnTo>
                    <a:pt x="265729" y="668595"/>
                  </a:lnTo>
                  <a:lnTo>
                    <a:pt x="267189" y="660237"/>
                  </a:lnTo>
                  <a:lnTo>
                    <a:pt x="268675" y="651880"/>
                  </a:lnTo>
                  <a:lnTo>
                    <a:pt x="270172" y="643523"/>
                  </a:lnTo>
                  <a:lnTo>
                    <a:pt x="271693" y="635165"/>
                  </a:lnTo>
                  <a:lnTo>
                    <a:pt x="273231" y="626808"/>
                  </a:lnTo>
                  <a:lnTo>
                    <a:pt x="274782" y="618450"/>
                  </a:lnTo>
                  <a:lnTo>
                    <a:pt x="276362" y="610093"/>
                  </a:lnTo>
                  <a:lnTo>
                    <a:pt x="277953" y="601735"/>
                  </a:lnTo>
                  <a:lnTo>
                    <a:pt x="279566" y="593378"/>
                  </a:lnTo>
                  <a:lnTo>
                    <a:pt x="281198" y="585020"/>
                  </a:lnTo>
                  <a:lnTo>
                    <a:pt x="282842" y="576663"/>
                  </a:lnTo>
                  <a:lnTo>
                    <a:pt x="284516" y="568306"/>
                  </a:lnTo>
                  <a:lnTo>
                    <a:pt x="286201" y="559948"/>
                  </a:lnTo>
                  <a:lnTo>
                    <a:pt x="287906" y="551591"/>
                  </a:lnTo>
                  <a:lnTo>
                    <a:pt x="289633" y="543233"/>
                  </a:lnTo>
                  <a:lnTo>
                    <a:pt x="291371" y="534876"/>
                  </a:lnTo>
                  <a:lnTo>
                    <a:pt x="293138" y="526518"/>
                  </a:lnTo>
                  <a:lnTo>
                    <a:pt x="294917" y="518161"/>
                  </a:lnTo>
                  <a:lnTo>
                    <a:pt x="296714" y="509804"/>
                  </a:lnTo>
                  <a:lnTo>
                    <a:pt x="298534" y="501446"/>
                  </a:lnTo>
                  <a:lnTo>
                    <a:pt x="300366" y="493089"/>
                  </a:lnTo>
                  <a:lnTo>
                    <a:pt x="302223" y="484731"/>
                  </a:lnTo>
                  <a:lnTo>
                    <a:pt x="304094" y="476374"/>
                  </a:lnTo>
                  <a:lnTo>
                    <a:pt x="305981" y="468016"/>
                  </a:lnTo>
                  <a:lnTo>
                    <a:pt x="307892" y="459659"/>
                  </a:lnTo>
                  <a:lnTo>
                    <a:pt x="309814" y="451301"/>
                  </a:lnTo>
                  <a:lnTo>
                    <a:pt x="311758" y="442944"/>
                  </a:lnTo>
                  <a:lnTo>
                    <a:pt x="313718" y="434587"/>
                  </a:lnTo>
                  <a:lnTo>
                    <a:pt x="315691" y="426229"/>
                  </a:lnTo>
                  <a:lnTo>
                    <a:pt x="317688" y="417872"/>
                  </a:lnTo>
                  <a:lnTo>
                    <a:pt x="319695" y="409514"/>
                  </a:lnTo>
                  <a:lnTo>
                    <a:pt x="321720" y="401157"/>
                  </a:lnTo>
                  <a:lnTo>
                    <a:pt x="323762" y="392799"/>
                  </a:lnTo>
                  <a:lnTo>
                    <a:pt x="325814" y="384442"/>
                  </a:lnTo>
                  <a:lnTo>
                    <a:pt x="327889" y="376084"/>
                  </a:lnTo>
                  <a:lnTo>
                    <a:pt x="329973" y="367727"/>
                  </a:lnTo>
                  <a:lnTo>
                    <a:pt x="332071" y="359370"/>
                  </a:lnTo>
                  <a:lnTo>
                    <a:pt x="334186" y="351012"/>
                  </a:lnTo>
                  <a:lnTo>
                    <a:pt x="336308" y="342655"/>
                  </a:lnTo>
                  <a:lnTo>
                    <a:pt x="338449" y="334297"/>
                  </a:lnTo>
                  <a:lnTo>
                    <a:pt x="340598" y="325940"/>
                  </a:lnTo>
                  <a:lnTo>
                    <a:pt x="342758" y="317582"/>
                  </a:lnTo>
                  <a:lnTo>
                    <a:pt x="344932" y="309225"/>
                  </a:lnTo>
                  <a:lnTo>
                    <a:pt x="347112" y="300867"/>
                  </a:lnTo>
                  <a:lnTo>
                    <a:pt x="349305" y="292510"/>
                  </a:lnTo>
                  <a:lnTo>
                    <a:pt x="351505" y="284153"/>
                  </a:lnTo>
                  <a:lnTo>
                    <a:pt x="353712" y="275795"/>
                  </a:lnTo>
                  <a:lnTo>
                    <a:pt x="355929" y="267438"/>
                  </a:lnTo>
                  <a:lnTo>
                    <a:pt x="358150" y="259080"/>
                  </a:lnTo>
                  <a:lnTo>
                    <a:pt x="360379" y="250723"/>
                  </a:lnTo>
                  <a:lnTo>
                    <a:pt x="362612" y="242365"/>
                  </a:lnTo>
                  <a:lnTo>
                    <a:pt x="364848" y="234008"/>
                  </a:lnTo>
                  <a:lnTo>
                    <a:pt x="367090" y="225650"/>
                  </a:lnTo>
                  <a:lnTo>
                    <a:pt x="369333" y="217293"/>
                  </a:lnTo>
                  <a:lnTo>
                    <a:pt x="371578" y="208936"/>
                  </a:lnTo>
                  <a:lnTo>
                    <a:pt x="373823" y="200578"/>
                  </a:lnTo>
                  <a:lnTo>
                    <a:pt x="376070" y="192221"/>
                  </a:lnTo>
                  <a:lnTo>
                    <a:pt x="378314" y="183863"/>
                  </a:lnTo>
                  <a:lnTo>
                    <a:pt x="380557" y="175506"/>
                  </a:lnTo>
                  <a:lnTo>
                    <a:pt x="382798" y="167148"/>
                  </a:lnTo>
                  <a:lnTo>
                    <a:pt x="385034" y="158791"/>
                  </a:lnTo>
                  <a:lnTo>
                    <a:pt x="387267" y="150433"/>
                  </a:lnTo>
                  <a:lnTo>
                    <a:pt x="389492" y="142076"/>
                  </a:lnTo>
                  <a:lnTo>
                    <a:pt x="391712" y="133719"/>
                  </a:lnTo>
                  <a:lnTo>
                    <a:pt x="393925" y="125361"/>
                  </a:lnTo>
                  <a:lnTo>
                    <a:pt x="396128" y="117004"/>
                  </a:lnTo>
                  <a:lnTo>
                    <a:pt x="398325" y="108646"/>
                  </a:lnTo>
                  <a:lnTo>
                    <a:pt x="400508" y="100289"/>
                  </a:lnTo>
                  <a:lnTo>
                    <a:pt x="402681" y="91931"/>
                  </a:lnTo>
                  <a:lnTo>
                    <a:pt x="404844" y="83574"/>
                  </a:lnTo>
                  <a:lnTo>
                    <a:pt x="406990" y="75216"/>
                  </a:lnTo>
                  <a:lnTo>
                    <a:pt x="409127" y="66859"/>
                  </a:lnTo>
                  <a:lnTo>
                    <a:pt x="411245" y="58502"/>
                  </a:lnTo>
                  <a:lnTo>
                    <a:pt x="413348" y="50144"/>
                  </a:lnTo>
                  <a:lnTo>
                    <a:pt x="415439" y="41787"/>
                  </a:lnTo>
                  <a:lnTo>
                    <a:pt x="417504" y="33429"/>
                  </a:lnTo>
                  <a:lnTo>
                    <a:pt x="419559" y="25072"/>
                  </a:lnTo>
                  <a:lnTo>
                    <a:pt x="421590" y="16714"/>
                  </a:lnTo>
                  <a:lnTo>
                    <a:pt x="423601" y="8357"/>
                  </a:lnTo>
                  <a:lnTo>
                    <a:pt x="425600" y="0"/>
                  </a:lnTo>
                  <a:lnTo>
                    <a:pt x="580412" y="0"/>
                  </a:lnTo>
                  <a:lnTo>
                    <a:pt x="582410" y="8357"/>
                  </a:lnTo>
                  <a:lnTo>
                    <a:pt x="584421" y="16714"/>
                  </a:lnTo>
                  <a:lnTo>
                    <a:pt x="586453" y="25072"/>
                  </a:lnTo>
                  <a:lnTo>
                    <a:pt x="588507" y="33429"/>
                  </a:lnTo>
                  <a:lnTo>
                    <a:pt x="590572" y="41787"/>
                  </a:lnTo>
                  <a:lnTo>
                    <a:pt x="592664" y="50144"/>
                  </a:lnTo>
                  <a:lnTo>
                    <a:pt x="594767" y="58502"/>
                  </a:lnTo>
                  <a:lnTo>
                    <a:pt x="596885" y="66859"/>
                  </a:lnTo>
                  <a:lnTo>
                    <a:pt x="599022" y="75216"/>
                  </a:lnTo>
                  <a:lnTo>
                    <a:pt x="601167" y="83574"/>
                  </a:lnTo>
                  <a:lnTo>
                    <a:pt x="603330" y="91931"/>
                  </a:lnTo>
                  <a:lnTo>
                    <a:pt x="605504" y="100289"/>
                  </a:lnTo>
                  <a:lnTo>
                    <a:pt x="607686" y="108646"/>
                  </a:lnTo>
                  <a:lnTo>
                    <a:pt x="609884" y="117004"/>
                  </a:lnTo>
                  <a:lnTo>
                    <a:pt x="612086" y="125361"/>
                  </a:lnTo>
                  <a:lnTo>
                    <a:pt x="614299" y="133719"/>
                  </a:lnTo>
                  <a:lnTo>
                    <a:pt x="616520" y="142076"/>
                  </a:lnTo>
                  <a:lnTo>
                    <a:pt x="618744" y="150433"/>
                  </a:lnTo>
                  <a:lnTo>
                    <a:pt x="620978" y="158791"/>
                  </a:lnTo>
                  <a:lnTo>
                    <a:pt x="623214" y="167148"/>
                  </a:lnTo>
                  <a:lnTo>
                    <a:pt x="625454" y="175506"/>
                  </a:lnTo>
                  <a:lnTo>
                    <a:pt x="627697" y="183863"/>
                  </a:lnTo>
                  <a:lnTo>
                    <a:pt x="629942" y="192221"/>
                  </a:lnTo>
                  <a:lnTo>
                    <a:pt x="632188" y="200578"/>
                  </a:lnTo>
                  <a:lnTo>
                    <a:pt x="634434" y="208936"/>
                  </a:lnTo>
                  <a:lnTo>
                    <a:pt x="636679" y="217293"/>
                  </a:lnTo>
                  <a:lnTo>
                    <a:pt x="638922" y="225650"/>
                  </a:lnTo>
                  <a:lnTo>
                    <a:pt x="641163" y="234008"/>
                  </a:lnTo>
                  <a:lnTo>
                    <a:pt x="643400" y="242365"/>
                  </a:lnTo>
                  <a:lnTo>
                    <a:pt x="645633" y="250723"/>
                  </a:lnTo>
                  <a:lnTo>
                    <a:pt x="647862" y="259080"/>
                  </a:lnTo>
                  <a:lnTo>
                    <a:pt x="650082" y="267438"/>
                  </a:lnTo>
                  <a:lnTo>
                    <a:pt x="652300" y="275795"/>
                  </a:lnTo>
                  <a:lnTo>
                    <a:pt x="654507" y="284153"/>
                  </a:lnTo>
                  <a:lnTo>
                    <a:pt x="656707" y="292510"/>
                  </a:lnTo>
                  <a:lnTo>
                    <a:pt x="658900" y="300867"/>
                  </a:lnTo>
                  <a:lnTo>
                    <a:pt x="661080" y="309225"/>
                  </a:lnTo>
                  <a:lnTo>
                    <a:pt x="663253" y="317582"/>
                  </a:lnTo>
                  <a:lnTo>
                    <a:pt x="665413" y="325940"/>
                  </a:lnTo>
                  <a:lnTo>
                    <a:pt x="667563" y="334297"/>
                  </a:lnTo>
                  <a:lnTo>
                    <a:pt x="669704" y="342655"/>
                  </a:lnTo>
                  <a:lnTo>
                    <a:pt x="671826" y="351012"/>
                  </a:lnTo>
                  <a:lnTo>
                    <a:pt x="673940" y="359370"/>
                  </a:lnTo>
                  <a:lnTo>
                    <a:pt x="676039" y="367727"/>
                  </a:lnTo>
                  <a:lnTo>
                    <a:pt x="678122" y="376084"/>
                  </a:lnTo>
                  <a:lnTo>
                    <a:pt x="680198" y="384442"/>
                  </a:lnTo>
                  <a:lnTo>
                    <a:pt x="682249" y="392799"/>
                  </a:lnTo>
                  <a:lnTo>
                    <a:pt x="684291" y="401157"/>
                  </a:lnTo>
                  <a:lnTo>
                    <a:pt x="686317" y="409514"/>
                  </a:lnTo>
                  <a:lnTo>
                    <a:pt x="688324" y="417872"/>
                  </a:lnTo>
                  <a:lnTo>
                    <a:pt x="690321" y="426229"/>
                  </a:lnTo>
                  <a:lnTo>
                    <a:pt x="692293" y="434587"/>
                  </a:lnTo>
                  <a:lnTo>
                    <a:pt x="694253" y="442944"/>
                  </a:lnTo>
                  <a:lnTo>
                    <a:pt x="696198" y="451301"/>
                  </a:lnTo>
                  <a:lnTo>
                    <a:pt x="698119" y="459659"/>
                  </a:lnTo>
                  <a:lnTo>
                    <a:pt x="700031" y="468016"/>
                  </a:lnTo>
                  <a:lnTo>
                    <a:pt x="701917" y="476374"/>
                  </a:lnTo>
                  <a:lnTo>
                    <a:pt x="703789" y="484731"/>
                  </a:lnTo>
                  <a:lnTo>
                    <a:pt x="705646" y="493089"/>
                  </a:lnTo>
                  <a:lnTo>
                    <a:pt x="707477" y="501446"/>
                  </a:lnTo>
                  <a:lnTo>
                    <a:pt x="709298" y="509804"/>
                  </a:lnTo>
                  <a:lnTo>
                    <a:pt x="711095" y="518161"/>
                  </a:lnTo>
                  <a:lnTo>
                    <a:pt x="712874" y="526518"/>
                  </a:lnTo>
                  <a:lnTo>
                    <a:pt x="714640" y="534876"/>
                  </a:lnTo>
                  <a:lnTo>
                    <a:pt x="716378" y="543233"/>
                  </a:lnTo>
                  <a:lnTo>
                    <a:pt x="718105" y="551591"/>
                  </a:lnTo>
                  <a:lnTo>
                    <a:pt x="719810" y="559948"/>
                  </a:lnTo>
                  <a:lnTo>
                    <a:pt x="721495" y="568306"/>
                  </a:lnTo>
                  <a:lnTo>
                    <a:pt x="723170" y="576663"/>
                  </a:lnTo>
                  <a:lnTo>
                    <a:pt x="724813" y="585020"/>
                  </a:lnTo>
                  <a:lnTo>
                    <a:pt x="726446" y="593378"/>
                  </a:lnTo>
                  <a:lnTo>
                    <a:pt x="728058" y="601735"/>
                  </a:lnTo>
                  <a:lnTo>
                    <a:pt x="729649" y="610093"/>
                  </a:lnTo>
                  <a:lnTo>
                    <a:pt x="731229" y="618450"/>
                  </a:lnTo>
                  <a:lnTo>
                    <a:pt x="732780" y="626808"/>
                  </a:lnTo>
                  <a:lnTo>
                    <a:pt x="734319" y="635165"/>
                  </a:lnTo>
                  <a:lnTo>
                    <a:pt x="735839" y="643523"/>
                  </a:lnTo>
                  <a:lnTo>
                    <a:pt x="737336" y="651880"/>
                  </a:lnTo>
                  <a:lnTo>
                    <a:pt x="738822" y="660237"/>
                  </a:lnTo>
                  <a:lnTo>
                    <a:pt x="740282" y="668595"/>
                  </a:lnTo>
                  <a:lnTo>
                    <a:pt x="741727" y="676952"/>
                  </a:lnTo>
                  <a:lnTo>
                    <a:pt x="743157" y="685310"/>
                  </a:lnTo>
                  <a:lnTo>
                    <a:pt x="744561" y="693667"/>
                  </a:lnTo>
                  <a:lnTo>
                    <a:pt x="745954" y="702025"/>
                  </a:lnTo>
                  <a:lnTo>
                    <a:pt x="747323" y="710382"/>
                  </a:lnTo>
                  <a:lnTo>
                    <a:pt x="748675" y="718740"/>
                  </a:lnTo>
                  <a:lnTo>
                    <a:pt x="750015" y="727097"/>
                  </a:lnTo>
                  <a:lnTo>
                    <a:pt x="751327" y="735454"/>
                  </a:lnTo>
                  <a:lnTo>
                    <a:pt x="752628" y="743812"/>
                  </a:lnTo>
                  <a:lnTo>
                    <a:pt x="753908" y="752169"/>
                  </a:lnTo>
                  <a:lnTo>
                    <a:pt x="755168" y="760527"/>
                  </a:lnTo>
                  <a:lnTo>
                    <a:pt x="756418" y="768884"/>
                  </a:lnTo>
                  <a:lnTo>
                    <a:pt x="757638" y="777242"/>
                  </a:lnTo>
                  <a:lnTo>
                    <a:pt x="758848" y="785599"/>
                  </a:lnTo>
                  <a:lnTo>
                    <a:pt x="760038" y="793957"/>
                  </a:lnTo>
                  <a:lnTo>
                    <a:pt x="761208" y="802314"/>
                  </a:lnTo>
                  <a:lnTo>
                    <a:pt x="762366" y="810671"/>
                  </a:lnTo>
                  <a:lnTo>
                    <a:pt x="763498" y="819029"/>
                  </a:lnTo>
                  <a:lnTo>
                    <a:pt x="764616" y="827386"/>
                  </a:lnTo>
                  <a:lnTo>
                    <a:pt x="765717" y="835744"/>
                  </a:lnTo>
                  <a:lnTo>
                    <a:pt x="766795" y="844101"/>
                  </a:lnTo>
                  <a:lnTo>
                    <a:pt x="767863" y="852459"/>
                  </a:lnTo>
                  <a:lnTo>
                    <a:pt x="768905" y="860816"/>
                  </a:lnTo>
                  <a:lnTo>
                    <a:pt x="769932" y="869174"/>
                  </a:lnTo>
                  <a:lnTo>
                    <a:pt x="770944" y="877531"/>
                  </a:lnTo>
                  <a:lnTo>
                    <a:pt x="771931" y="885888"/>
                  </a:lnTo>
                  <a:lnTo>
                    <a:pt x="772907" y="894246"/>
                  </a:lnTo>
                  <a:lnTo>
                    <a:pt x="773860" y="902603"/>
                  </a:lnTo>
                  <a:lnTo>
                    <a:pt x="774796" y="910961"/>
                  </a:lnTo>
                  <a:lnTo>
                    <a:pt x="775719" y="919318"/>
                  </a:lnTo>
                  <a:lnTo>
                    <a:pt x="776614" y="927676"/>
                  </a:lnTo>
                  <a:lnTo>
                    <a:pt x="777499" y="936033"/>
                  </a:lnTo>
                  <a:lnTo>
                    <a:pt x="778363" y="944391"/>
                  </a:lnTo>
                  <a:lnTo>
                    <a:pt x="779208" y="952748"/>
                  </a:lnTo>
                  <a:lnTo>
                    <a:pt x="780043" y="961105"/>
                  </a:lnTo>
                  <a:lnTo>
                    <a:pt x="780848" y="969463"/>
                  </a:lnTo>
                  <a:lnTo>
                    <a:pt x="781642" y="977820"/>
                  </a:lnTo>
                  <a:lnTo>
                    <a:pt x="782418" y="986178"/>
                  </a:lnTo>
                  <a:lnTo>
                    <a:pt x="783174" y="994535"/>
                  </a:lnTo>
                  <a:lnTo>
                    <a:pt x="783919" y="1002893"/>
                  </a:lnTo>
                  <a:lnTo>
                    <a:pt x="784637" y="1011250"/>
                  </a:lnTo>
                  <a:lnTo>
                    <a:pt x="785343" y="1019608"/>
                  </a:lnTo>
                  <a:lnTo>
                    <a:pt x="786033" y="1027965"/>
                  </a:lnTo>
                  <a:lnTo>
                    <a:pt x="786701" y="1036322"/>
                  </a:lnTo>
                  <a:lnTo>
                    <a:pt x="787359" y="1044680"/>
                  </a:lnTo>
                  <a:lnTo>
                    <a:pt x="787993" y="1053037"/>
                  </a:lnTo>
                  <a:lnTo>
                    <a:pt x="788614" y="1061395"/>
                  </a:lnTo>
                  <a:lnTo>
                    <a:pt x="789221" y="1069752"/>
                  </a:lnTo>
                  <a:lnTo>
                    <a:pt x="789806" y="1078110"/>
                  </a:lnTo>
                  <a:lnTo>
                    <a:pt x="790381" y="1086467"/>
                  </a:lnTo>
                  <a:lnTo>
                    <a:pt x="790935" y="1094824"/>
                  </a:lnTo>
                  <a:lnTo>
                    <a:pt x="791476" y="1103182"/>
                  </a:lnTo>
                  <a:lnTo>
                    <a:pt x="792005" y="1111539"/>
                  </a:lnTo>
                  <a:lnTo>
                    <a:pt x="792512" y="1119897"/>
                  </a:lnTo>
                  <a:lnTo>
                    <a:pt x="793010" y="1128254"/>
                  </a:lnTo>
                  <a:lnTo>
                    <a:pt x="793491" y="1136612"/>
                  </a:lnTo>
                  <a:lnTo>
                    <a:pt x="793958" y="1144969"/>
                  </a:lnTo>
                  <a:lnTo>
                    <a:pt x="794417" y="1153327"/>
                  </a:lnTo>
                  <a:lnTo>
                    <a:pt x="794853" y="1161684"/>
                  </a:lnTo>
                  <a:lnTo>
                    <a:pt x="795283" y="1170041"/>
                  </a:lnTo>
                  <a:lnTo>
                    <a:pt x="795698" y="1178399"/>
                  </a:lnTo>
                  <a:lnTo>
                    <a:pt x="796100" y="1186756"/>
                  </a:lnTo>
                  <a:lnTo>
                    <a:pt x="796495" y="1195114"/>
                  </a:lnTo>
                  <a:lnTo>
                    <a:pt x="796872" y="1203471"/>
                  </a:lnTo>
                  <a:lnTo>
                    <a:pt x="797242" y="1211829"/>
                  </a:lnTo>
                  <a:lnTo>
                    <a:pt x="797602" y="1220186"/>
                  </a:lnTo>
                  <a:lnTo>
                    <a:pt x="797950" y="1228544"/>
                  </a:lnTo>
                  <a:lnTo>
                    <a:pt x="798291" y="1236901"/>
                  </a:lnTo>
                  <a:lnTo>
                    <a:pt x="798620" y="1245258"/>
                  </a:lnTo>
                  <a:lnTo>
                    <a:pt x="798942" y="1253616"/>
                  </a:lnTo>
                  <a:lnTo>
                    <a:pt x="799257" y="1261973"/>
                  </a:lnTo>
                  <a:lnTo>
                    <a:pt x="799562" y="1270331"/>
                  </a:lnTo>
                  <a:lnTo>
                    <a:pt x="799863" y="1278688"/>
                  </a:lnTo>
                  <a:lnTo>
                    <a:pt x="800155" y="1287046"/>
                  </a:lnTo>
                  <a:lnTo>
                    <a:pt x="800442" y="1295403"/>
                  </a:lnTo>
                  <a:lnTo>
                    <a:pt x="800725" y="1303761"/>
                  </a:lnTo>
                  <a:lnTo>
                    <a:pt x="801001" y="1312118"/>
                  </a:lnTo>
                  <a:lnTo>
                    <a:pt x="801274" y="1320475"/>
                  </a:lnTo>
                  <a:lnTo>
                    <a:pt x="801542" y="1328833"/>
                  </a:lnTo>
                  <a:lnTo>
                    <a:pt x="801808" y="1337190"/>
                  </a:lnTo>
                  <a:lnTo>
                    <a:pt x="802071" y="1345548"/>
                  </a:lnTo>
                  <a:lnTo>
                    <a:pt x="802331" y="1353905"/>
                  </a:lnTo>
                  <a:lnTo>
                    <a:pt x="802590" y="1362263"/>
                  </a:lnTo>
                  <a:lnTo>
                    <a:pt x="802848" y="1370620"/>
                  </a:lnTo>
                  <a:lnTo>
                    <a:pt x="803105" y="1378978"/>
                  </a:lnTo>
                  <a:lnTo>
                    <a:pt x="803363" y="1387335"/>
                  </a:lnTo>
                  <a:lnTo>
                    <a:pt x="803620" y="1395692"/>
                  </a:lnTo>
                  <a:lnTo>
                    <a:pt x="803879" y="1404050"/>
                  </a:lnTo>
                  <a:lnTo>
                    <a:pt x="804139" y="1412407"/>
                  </a:lnTo>
                  <a:lnTo>
                    <a:pt x="804402" y="1420765"/>
                  </a:lnTo>
                  <a:lnTo>
                    <a:pt x="804666" y="1429122"/>
                  </a:lnTo>
                  <a:lnTo>
                    <a:pt x="804935" y="1437480"/>
                  </a:lnTo>
                  <a:lnTo>
                    <a:pt x="805206" y="1445837"/>
                  </a:lnTo>
                  <a:lnTo>
                    <a:pt x="805481" y="1454195"/>
                  </a:lnTo>
                  <a:lnTo>
                    <a:pt x="805762" y="1462552"/>
                  </a:lnTo>
                  <a:lnTo>
                    <a:pt x="806046" y="1470909"/>
                  </a:lnTo>
                  <a:lnTo>
                    <a:pt x="806336" y="1479267"/>
                  </a:lnTo>
                  <a:lnTo>
                    <a:pt x="806632" y="1487624"/>
                  </a:lnTo>
                  <a:lnTo>
                    <a:pt x="806932" y="1495982"/>
                  </a:lnTo>
                  <a:lnTo>
                    <a:pt x="807243" y="1504339"/>
                  </a:lnTo>
                  <a:lnTo>
                    <a:pt x="807557" y="1512697"/>
                  </a:lnTo>
                  <a:lnTo>
                    <a:pt x="807880" y="1521054"/>
                  </a:lnTo>
                  <a:lnTo>
                    <a:pt x="808210" y="1529412"/>
                  </a:lnTo>
                  <a:lnTo>
                    <a:pt x="808546" y="1537769"/>
                  </a:lnTo>
                  <a:lnTo>
                    <a:pt x="808895" y="1546126"/>
                  </a:lnTo>
                  <a:lnTo>
                    <a:pt x="809249" y="1554484"/>
                  </a:lnTo>
                  <a:lnTo>
                    <a:pt x="809612" y="1562841"/>
                  </a:lnTo>
                  <a:lnTo>
                    <a:pt x="809986" y="1571199"/>
                  </a:lnTo>
                  <a:lnTo>
                    <a:pt x="810366" y="1579556"/>
                  </a:lnTo>
                  <a:lnTo>
                    <a:pt x="810760" y="1587914"/>
                  </a:lnTo>
                  <a:lnTo>
                    <a:pt x="811161" y="1596271"/>
                  </a:lnTo>
                  <a:lnTo>
                    <a:pt x="811572" y="1604629"/>
                  </a:lnTo>
                  <a:lnTo>
                    <a:pt x="811996" y="1612986"/>
                  </a:lnTo>
                  <a:lnTo>
                    <a:pt x="812427" y="1621343"/>
                  </a:lnTo>
                  <a:lnTo>
                    <a:pt x="812872" y="1629701"/>
                  </a:lnTo>
                  <a:lnTo>
                    <a:pt x="813327" y="1638058"/>
                  </a:lnTo>
                  <a:lnTo>
                    <a:pt x="813790" y="1646416"/>
                  </a:lnTo>
                  <a:lnTo>
                    <a:pt x="814269" y="1654773"/>
                  </a:lnTo>
                  <a:lnTo>
                    <a:pt x="814755" y="1663131"/>
                  </a:lnTo>
                  <a:lnTo>
                    <a:pt x="815256" y="1671488"/>
                  </a:lnTo>
                  <a:lnTo>
                    <a:pt x="815768" y="1679845"/>
                  </a:lnTo>
                  <a:lnTo>
                    <a:pt x="816288" y="1688203"/>
                  </a:lnTo>
                  <a:lnTo>
                    <a:pt x="816826" y="1696560"/>
                  </a:lnTo>
                  <a:lnTo>
                    <a:pt x="817371" y="1704918"/>
                  </a:lnTo>
                  <a:lnTo>
                    <a:pt x="817931" y="1713275"/>
                  </a:lnTo>
                  <a:lnTo>
                    <a:pt x="818503" y="1721633"/>
                  </a:lnTo>
                  <a:lnTo>
                    <a:pt x="819082" y="1729990"/>
                  </a:lnTo>
                  <a:lnTo>
                    <a:pt x="819682" y="1738348"/>
                  </a:lnTo>
                  <a:lnTo>
                    <a:pt x="820288" y="1746705"/>
                  </a:lnTo>
                  <a:lnTo>
                    <a:pt x="820909" y="1755062"/>
                  </a:lnTo>
                  <a:lnTo>
                    <a:pt x="821544" y="1763420"/>
                  </a:lnTo>
                  <a:lnTo>
                    <a:pt x="822186" y="1771777"/>
                  </a:lnTo>
                  <a:lnTo>
                    <a:pt x="822849" y="1780135"/>
                  </a:lnTo>
                  <a:lnTo>
                    <a:pt x="823520" y="1788492"/>
                  </a:lnTo>
                  <a:lnTo>
                    <a:pt x="824204" y="1796850"/>
                  </a:lnTo>
                  <a:lnTo>
                    <a:pt x="824904" y="1805207"/>
                  </a:lnTo>
                  <a:lnTo>
                    <a:pt x="825613" y="1813565"/>
                  </a:lnTo>
                  <a:lnTo>
                    <a:pt x="826340" y="1821922"/>
                  </a:lnTo>
                  <a:lnTo>
                    <a:pt x="827078" y="1830279"/>
                  </a:lnTo>
                  <a:lnTo>
                    <a:pt x="827828" y="1838637"/>
                  </a:lnTo>
                  <a:lnTo>
                    <a:pt x="828597" y="1846994"/>
                  </a:lnTo>
                  <a:lnTo>
                    <a:pt x="829374" y="1855352"/>
                  </a:lnTo>
                  <a:lnTo>
                    <a:pt x="830170" y="1863709"/>
                  </a:lnTo>
                  <a:lnTo>
                    <a:pt x="830978" y="1872067"/>
                  </a:lnTo>
                  <a:lnTo>
                    <a:pt x="831797" y="1880424"/>
                  </a:lnTo>
                  <a:lnTo>
                    <a:pt x="832638" y="1888782"/>
                  </a:lnTo>
                  <a:lnTo>
                    <a:pt x="833488" y="1897139"/>
                  </a:lnTo>
                  <a:lnTo>
                    <a:pt x="834355" y="1905496"/>
                  </a:lnTo>
                  <a:lnTo>
                    <a:pt x="835239" y="1913854"/>
                  </a:lnTo>
                  <a:lnTo>
                    <a:pt x="836131" y="1922211"/>
                  </a:lnTo>
                  <a:lnTo>
                    <a:pt x="837049" y="1930569"/>
                  </a:lnTo>
                  <a:lnTo>
                    <a:pt x="837976" y="1938926"/>
                  </a:lnTo>
                  <a:lnTo>
                    <a:pt x="838920" y="1947284"/>
                  </a:lnTo>
                  <a:lnTo>
                    <a:pt x="839883" y="1955641"/>
                  </a:lnTo>
                  <a:lnTo>
                    <a:pt x="840856" y="1963999"/>
                  </a:lnTo>
                  <a:lnTo>
                    <a:pt x="841855" y="1972356"/>
                  </a:lnTo>
                  <a:lnTo>
                    <a:pt x="842865" y="1980713"/>
                  </a:lnTo>
                  <a:lnTo>
                    <a:pt x="843892" y="1989071"/>
                  </a:lnTo>
                  <a:lnTo>
                    <a:pt x="844941" y="1997428"/>
                  </a:lnTo>
                  <a:lnTo>
                    <a:pt x="846000" y="2005786"/>
                  </a:lnTo>
                  <a:lnTo>
                    <a:pt x="847086" y="2014143"/>
                  </a:lnTo>
                  <a:lnTo>
                    <a:pt x="848185" y="2022501"/>
                  </a:lnTo>
                  <a:lnTo>
                    <a:pt x="849301" y="2030858"/>
                  </a:lnTo>
                  <a:lnTo>
                    <a:pt x="850442" y="2039216"/>
                  </a:lnTo>
                  <a:lnTo>
                    <a:pt x="851594" y="2047573"/>
                  </a:lnTo>
                  <a:lnTo>
                    <a:pt x="852773" y="2055930"/>
                  </a:lnTo>
                  <a:lnTo>
                    <a:pt x="853968" y="2064288"/>
                  </a:lnTo>
                  <a:lnTo>
                    <a:pt x="855178" y="2072645"/>
                  </a:lnTo>
                  <a:lnTo>
                    <a:pt x="856418" y="2081003"/>
                  </a:lnTo>
                  <a:lnTo>
                    <a:pt x="857669" y="2089360"/>
                  </a:lnTo>
                  <a:lnTo>
                    <a:pt x="858945" y="2097718"/>
                  </a:lnTo>
                  <a:lnTo>
                    <a:pt x="860242" y="2106075"/>
                  </a:lnTo>
                  <a:lnTo>
                    <a:pt x="861552" y="2114433"/>
                  </a:lnTo>
                  <a:lnTo>
                    <a:pt x="862894" y="2122790"/>
                  </a:lnTo>
                  <a:lnTo>
                    <a:pt x="864249" y="2131147"/>
                  </a:lnTo>
                  <a:lnTo>
                    <a:pt x="865628" y="2139505"/>
                  </a:lnTo>
                  <a:lnTo>
                    <a:pt x="867029" y="2147862"/>
                  </a:lnTo>
                  <a:lnTo>
                    <a:pt x="868443" y="2156220"/>
                  </a:lnTo>
                  <a:lnTo>
                    <a:pt x="869891" y="2164577"/>
                  </a:lnTo>
                  <a:lnTo>
                    <a:pt x="871351" y="2172935"/>
                  </a:lnTo>
                  <a:lnTo>
                    <a:pt x="872833" y="2181292"/>
                  </a:lnTo>
                  <a:lnTo>
                    <a:pt x="874341" y="2189649"/>
                  </a:lnTo>
                  <a:lnTo>
                    <a:pt x="875861" y="2198007"/>
                  </a:lnTo>
                  <a:lnTo>
                    <a:pt x="877412" y="2206364"/>
                  </a:lnTo>
                  <a:lnTo>
                    <a:pt x="878978" y="2214722"/>
                  </a:lnTo>
                  <a:lnTo>
                    <a:pt x="880562" y="2223079"/>
                  </a:lnTo>
                  <a:lnTo>
                    <a:pt x="882173" y="2231437"/>
                  </a:lnTo>
                  <a:lnTo>
                    <a:pt x="883796" y="2239794"/>
                  </a:lnTo>
                  <a:lnTo>
                    <a:pt x="885445" y="2248152"/>
                  </a:lnTo>
                  <a:lnTo>
                    <a:pt x="887111" y="2256509"/>
                  </a:lnTo>
                  <a:lnTo>
                    <a:pt x="888792" y="2264866"/>
                  </a:lnTo>
                  <a:lnTo>
                    <a:pt x="890500" y="2273224"/>
                  </a:lnTo>
                  <a:lnTo>
                    <a:pt x="892219" y="2281581"/>
                  </a:lnTo>
                  <a:lnTo>
                    <a:pt x="893959" y="2289939"/>
                  </a:lnTo>
                  <a:lnTo>
                    <a:pt x="895716" y="2298296"/>
                  </a:lnTo>
                  <a:lnTo>
                    <a:pt x="897484" y="2306654"/>
                  </a:lnTo>
                  <a:lnTo>
                    <a:pt x="899277" y="2315011"/>
                  </a:lnTo>
                  <a:lnTo>
                    <a:pt x="901079" y="2323369"/>
                  </a:lnTo>
                  <a:lnTo>
                    <a:pt x="902897" y="2331726"/>
                  </a:lnTo>
                  <a:lnTo>
                    <a:pt x="904731" y="2340083"/>
                  </a:lnTo>
                  <a:lnTo>
                    <a:pt x="906572" y="2348441"/>
                  </a:lnTo>
                  <a:lnTo>
                    <a:pt x="908433" y="2356798"/>
                  </a:lnTo>
                  <a:lnTo>
                    <a:pt x="910301" y="2365156"/>
                  </a:lnTo>
                  <a:lnTo>
                    <a:pt x="912180" y="2373513"/>
                  </a:lnTo>
                  <a:lnTo>
                    <a:pt x="914071" y="2381871"/>
                  </a:lnTo>
                  <a:lnTo>
                    <a:pt x="915967" y="2390228"/>
                  </a:lnTo>
                  <a:lnTo>
                    <a:pt x="917875" y="2398586"/>
                  </a:lnTo>
                  <a:lnTo>
                    <a:pt x="919788" y="2406943"/>
                  </a:lnTo>
                  <a:lnTo>
                    <a:pt x="921707" y="2415300"/>
                  </a:lnTo>
                  <a:lnTo>
                    <a:pt x="923631" y="2423658"/>
                  </a:lnTo>
                  <a:lnTo>
                    <a:pt x="925558" y="2432015"/>
                  </a:lnTo>
                  <a:lnTo>
                    <a:pt x="927489" y="2440373"/>
                  </a:lnTo>
                  <a:lnTo>
                    <a:pt x="929421" y="2448730"/>
                  </a:lnTo>
                  <a:lnTo>
                    <a:pt x="931354" y="2457088"/>
                  </a:lnTo>
                  <a:lnTo>
                    <a:pt x="933286" y="2465445"/>
                  </a:lnTo>
                  <a:lnTo>
                    <a:pt x="935216" y="2473803"/>
                  </a:lnTo>
                  <a:lnTo>
                    <a:pt x="937143" y="2482160"/>
                  </a:lnTo>
                  <a:lnTo>
                    <a:pt x="939065" y="2490517"/>
                  </a:lnTo>
                  <a:lnTo>
                    <a:pt x="940985" y="2498875"/>
                  </a:lnTo>
                  <a:lnTo>
                    <a:pt x="942893" y="2507232"/>
                  </a:lnTo>
                  <a:lnTo>
                    <a:pt x="944797" y="2515590"/>
                  </a:lnTo>
                  <a:lnTo>
                    <a:pt x="946691" y="2523947"/>
                  </a:lnTo>
                  <a:lnTo>
                    <a:pt x="948573" y="2532305"/>
                  </a:lnTo>
                  <a:lnTo>
                    <a:pt x="950449" y="2540662"/>
                  </a:lnTo>
                  <a:lnTo>
                    <a:pt x="952304" y="2549020"/>
                  </a:lnTo>
                  <a:lnTo>
                    <a:pt x="954150" y="2557377"/>
                  </a:lnTo>
                  <a:lnTo>
                    <a:pt x="955981" y="2565734"/>
                  </a:lnTo>
                  <a:lnTo>
                    <a:pt x="957792" y="2574092"/>
                  </a:lnTo>
                  <a:lnTo>
                    <a:pt x="959592" y="2582449"/>
                  </a:lnTo>
                  <a:lnTo>
                    <a:pt x="961365" y="2590807"/>
                  </a:lnTo>
                  <a:lnTo>
                    <a:pt x="963122" y="2599164"/>
                  </a:lnTo>
                  <a:lnTo>
                    <a:pt x="964860" y="2607522"/>
                  </a:lnTo>
                  <a:lnTo>
                    <a:pt x="966568" y="2615879"/>
                  </a:lnTo>
                  <a:lnTo>
                    <a:pt x="968262" y="2624237"/>
                  </a:lnTo>
                  <a:lnTo>
                    <a:pt x="969923" y="2632594"/>
                  </a:lnTo>
                  <a:lnTo>
                    <a:pt x="971560" y="2640951"/>
                  </a:lnTo>
                  <a:lnTo>
                    <a:pt x="973177" y="2649309"/>
                  </a:lnTo>
                  <a:lnTo>
                    <a:pt x="974754" y="2657666"/>
                  </a:lnTo>
                  <a:lnTo>
                    <a:pt x="976313" y="2666024"/>
                  </a:lnTo>
                  <a:lnTo>
                    <a:pt x="977834" y="2674381"/>
                  </a:lnTo>
                  <a:lnTo>
                    <a:pt x="979325" y="2682739"/>
                  </a:lnTo>
                  <a:lnTo>
                    <a:pt x="980794" y="2691096"/>
                  </a:lnTo>
                  <a:lnTo>
                    <a:pt x="982212" y="2699454"/>
                  </a:lnTo>
                  <a:lnTo>
                    <a:pt x="983609" y="2707811"/>
                  </a:lnTo>
                  <a:lnTo>
                    <a:pt x="984967" y="2716168"/>
                  </a:lnTo>
                  <a:lnTo>
                    <a:pt x="986285" y="2724526"/>
                  </a:lnTo>
                  <a:lnTo>
                    <a:pt x="987582" y="2732883"/>
                  </a:lnTo>
                  <a:lnTo>
                    <a:pt x="988819" y="2741241"/>
                  </a:lnTo>
                  <a:lnTo>
                    <a:pt x="990031" y="2749598"/>
                  </a:lnTo>
                  <a:lnTo>
                    <a:pt x="991204" y="2757956"/>
                  </a:lnTo>
                  <a:lnTo>
                    <a:pt x="992329" y="2766313"/>
                  </a:lnTo>
                  <a:lnTo>
                    <a:pt x="993429" y="2774670"/>
                  </a:lnTo>
                  <a:lnTo>
                    <a:pt x="994468" y="2783028"/>
                  </a:lnTo>
                  <a:lnTo>
                    <a:pt x="995476" y="2791385"/>
                  </a:lnTo>
                  <a:lnTo>
                    <a:pt x="996446" y="2799743"/>
                  </a:lnTo>
                  <a:lnTo>
                    <a:pt x="997358" y="2808100"/>
                  </a:lnTo>
                  <a:lnTo>
                    <a:pt x="998244" y="2816458"/>
                  </a:lnTo>
                  <a:lnTo>
                    <a:pt x="999070" y="2824815"/>
                  </a:lnTo>
                  <a:lnTo>
                    <a:pt x="999857" y="2833173"/>
                  </a:lnTo>
                  <a:lnTo>
                    <a:pt x="1000608" y="2841530"/>
                  </a:lnTo>
                  <a:lnTo>
                    <a:pt x="1001294" y="2849887"/>
                  </a:lnTo>
                  <a:lnTo>
                    <a:pt x="1001952" y="2858245"/>
                  </a:lnTo>
                  <a:lnTo>
                    <a:pt x="1002551" y="2866602"/>
                  </a:lnTo>
                  <a:lnTo>
                    <a:pt x="1003104" y="2874960"/>
                  </a:lnTo>
                  <a:lnTo>
                    <a:pt x="1003625" y="2883317"/>
                  </a:lnTo>
                  <a:lnTo>
                    <a:pt x="1004072" y="2891675"/>
                  </a:lnTo>
                  <a:lnTo>
                    <a:pt x="1004490" y="2900032"/>
                  </a:lnTo>
                  <a:lnTo>
                    <a:pt x="1004852" y="2908390"/>
                  </a:lnTo>
                  <a:lnTo>
                    <a:pt x="1005161" y="2916747"/>
                  </a:lnTo>
                  <a:lnTo>
                    <a:pt x="1005442" y="2925104"/>
                  </a:lnTo>
                  <a:lnTo>
                    <a:pt x="1005642" y="2933462"/>
                  </a:lnTo>
                  <a:lnTo>
                    <a:pt x="1005811" y="2941819"/>
                  </a:lnTo>
                  <a:lnTo>
                    <a:pt x="1005928" y="2950177"/>
                  </a:lnTo>
                  <a:lnTo>
                    <a:pt x="1005985" y="2958534"/>
                  </a:lnTo>
                  <a:lnTo>
                    <a:pt x="1006012" y="2966892"/>
                  </a:lnTo>
                  <a:lnTo>
                    <a:pt x="1005962" y="2975249"/>
                  </a:lnTo>
                  <a:lnTo>
                    <a:pt x="1005875" y="2983607"/>
                  </a:lnTo>
                  <a:lnTo>
                    <a:pt x="1005741" y="2991964"/>
                  </a:lnTo>
                  <a:lnTo>
                    <a:pt x="1005539" y="3000321"/>
                  </a:lnTo>
                  <a:lnTo>
                    <a:pt x="1005306" y="3008679"/>
                  </a:lnTo>
                  <a:lnTo>
                    <a:pt x="1005001" y="3017036"/>
                  </a:lnTo>
                  <a:lnTo>
                    <a:pt x="1004651" y="3025394"/>
                  </a:lnTo>
                  <a:lnTo>
                    <a:pt x="1004260" y="3033751"/>
                  </a:lnTo>
                  <a:lnTo>
                    <a:pt x="1003792" y="3042109"/>
                  </a:lnTo>
                  <a:lnTo>
                    <a:pt x="1003294" y="3050466"/>
                  </a:lnTo>
                  <a:lnTo>
                    <a:pt x="1002728" y="3058824"/>
                  </a:lnTo>
                  <a:lnTo>
                    <a:pt x="1002110" y="3067181"/>
                  </a:lnTo>
                  <a:lnTo>
                    <a:pt x="1001455" y="3075538"/>
                  </a:lnTo>
                  <a:lnTo>
                    <a:pt x="1000718" y="3083896"/>
                  </a:lnTo>
                  <a:lnTo>
                    <a:pt x="999948" y="3092253"/>
                  </a:lnTo>
                  <a:lnTo>
                    <a:pt x="999116" y="3100611"/>
                  </a:lnTo>
                  <a:lnTo>
                    <a:pt x="998224" y="3108968"/>
                  </a:lnTo>
                  <a:lnTo>
                    <a:pt x="997301" y="3117326"/>
                  </a:lnTo>
                  <a:lnTo>
                    <a:pt x="996288" y="3125683"/>
                  </a:lnTo>
                  <a:lnTo>
                    <a:pt x="995242" y="3134041"/>
                  </a:lnTo>
                  <a:lnTo>
                    <a:pt x="994138" y="3142398"/>
                  </a:lnTo>
                  <a:lnTo>
                    <a:pt x="992968" y="3150755"/>
                  </a:lnTo>
                  <a:lnTo>
                    <a:pt x="991765" y="3159113"/>
                  </a:lnTo>
                  <a:lnTo>
                    <a:pt x="990478" y="3167470"/>
                  </a:lnTo>
                  <a:lnTo>
                    <a:pt x="989150" y="3175828"/>
                  </a:lnTo>
                  <a:lnTo>
                    <a:pt x="987770" y="3184185"/>
                  </a:lnTo>
                  <a:lnTo>
                    <a:pt x="986316" y="3192543"/>
                  </a:lnTo>
                  <a:lnTo>
                    <a:pt x="984828" y="3200900"/>
                  </a:lnTo>
                  <a:lnTo>
                    <a:pt x="983261" y="3209258"/>
                  </a:lnTo>
                  <a:lnTo>
                    <a:pt x="981647" y="3217615"/>
                  </a:lnTo>
                  <a:lnTo>
                    <a:pt x="979986" y="3225972"/>
                  </a:lnTo>
                  <a:lnTo>
                    <a:pt x="978243" y="3234330"/>
                  </a:lnTo>
                  <a:lnTo>
                    <a:pt x="976467" y="3242687"/>
                  </a:lnTo>
                  <a:lnTo>
                    <a:pt x="974617" y="3251045"/>
                  </a:lnTo>
                  <a:lnTo>
                    <a:pt x="972712" y="3259402"/>
                  </a:lnTo>
                  <a:lnTo>
                    <a:pt x="970766" y="3267760"/>
                  </a:lnTo>
                  <a:lnTo>
                    <a:pt x="968732" y="3276117"/>
                  </a:lnTo>
                  <a:lnTo>
                    <a:pt x="966663" y="3284474"/>
                  </a:lnTo>
                  <a:lnTo>
                    <a:pt x="964527" y="3292832"/>
                  </a:lnTo>
                  <a:lnTo>
                    <a:pt x="962329" y="3301189"/>
                  </a:lnTo>
                  <a:lnTo>
                    <a:pt x="960097" y="3309547"/>
                  </a:lnTo>
                  <a:lnTo>
                    <a:pt x="957770" y="3317904"/>
                  </a:lnTo>
                  <a:lnTo>
                    <a:pt x="955409" y="3326262"/>
                  </a:lnTo>
                  <a:lnTo>
                    <a:pt x="952986" y="3334619"/>
                  </a:lnTo>
                  <a:lnTo>
                    <a:pt x="950496" y="3342977"/>
                  </a:lnTo>
                  <a:lnTo>
                    <a:pt x="947971" y="3351334"/>
                  </a:lnTo>
                  <a:lnTo>
                    <a:pt x="945359" y="3359691"/>
                  </a:lnTo>
                  <a:lnTo>
                    <a:pt x="942707" y="3368049"/>
                  </a:lnTo>
                  <a:lnTo>
                    <a:pt x="940001" y="3376406"/>
                  </a:lnTo>
                  <a:lnTo>
                    <a:pt x="937221" y="3384764"/>
                  </a:lnTo>
                  <a:lnTo>
                    <a:pt x="934408" y="3393121"/>
                  </a:lnTo>
                  <a:lnTo>
                    <a:pt x="931516" y="3401479"/>
                  </a:lnTo>
                  <a:lnTo>
                    <a:pt x="928578" y="3409836"/>
                  </a:lnTo>
                  <a:lnTo>
                    <a:pt x="925595" y="3418194"/>
                  </a:lnTo>
                  <a:lnTo>
                    <a:pt x="922534" y="3426551"/>
                  </a:lnTo>
                  <a:lnTo>
                    <a:pt x="919441" y="3434908"/>
                  </a:lnTo>
                  <a:lnTo>
                    <a:pt x="916278" y="3443266"/>
                  </a:lnTo>
                  <a:lnTo>
                    <a:pt x="913065" y="3451623"/>
                  </a:lnTo>
                  <a:lnTo>
                    <a:pt x="909815" y="3459981"/>
                  </a:lnTo>
                  <a:lnTo>
                    <a:pt x="906486" y="3468338"/>
                  </a:lnTo>
                  <a:lnTo>
                    <a:pt x="903126" y="3476696"/>
                  </a:lnTo>
                  <a:lnTo>
                    <a:pt x="899707" y="3485053"/>
                  </a:lnTo>
                  <a:lnTo>
                    <a:pt x="896235" y="3493411"/>
                  </a:lnTo>
                  <a:lnTo>
                    <a:pt x="892735" y="3501768"/>
                  </a:lnTo>
                  <a:lnTo>
                    <a:pt x="889155" y="3510125"/>
                  </a:lnTo>
                  <a:lnTo>
                    <a:pt x="885548" y="3518483"/>
                  </a:lnTo>
                  <a:lnTo>
                    <a:pt x="881891" y="3526840"/>
                  </a:lnTo>
                  <a:lnTo>
                    <a:pt x="878182" y="3535198"/>
                  </a:lnTo>
                  <a:lnTo>
                    <a:pt x="874447" y="3543555"/>
                  </a:lnTo>
                  <a:lnTo>
                    <a:pt x="870646" y="3551913"/>
                  </a:lnTo>
                  <a:lnTo>
                    <a:pt x="866816" y="3560270"/>
                  </a:lnTo>
                  <a:lnTo>
                    <a:pt x="862947" y="3568628"/>
                  </a:lnTo>
                  <a:lnTo>
                    <a:pt x="859028" y="3576985"/>
                  </a:lnTo>
                  <a:lnTo>
                    <a:pt x="855087" y="3585342"/>
                  </a:lnTo>
                  <a:lnTo>
                    <a:pt x="851093" y="3593700"/>
                  </a:lnTo>
                  <a:lnTo>
                    <a:pt x="847071" y="3602057"/>
                  </a:lnTo>
                  <a:lnTo>
                    <a:pt x="843021" y="3610415"/>
                  </a:lnTo>
                  <a:lnTo>
                    <a:pt x="838925" y="3618772"/>
                  </a:lnTo>
                  <a:lnTo>
                    <a:pt x="834811" y="3627130"/>
                  </a:lnTo>
                  <a:lnTo>
                    <a:pt x="830659" y="3635487"/>
                  </a:lnTo>
                  <a:lnTo>
                    <a:pt x="826481" y="3643845"/>
                  </a:lnTo>
                  <a:lnTo>
                    <a:pt x="822284" y="3652202"/>
                  </a:lnTo>
                  <a:lnTo>
                    <a:pt x="818049" y="3660559"/>
                  </a:lnTo>
                  <a:lnTo>
                    <a:pt x="813802" y="3668917"/>
                  </a:lnTo>
                  <a:lnTo>
                    <a:pt x="809529" y="3677274"/>
                  </a:lnTo>
                  <a:lnTo>
                    <a:pt x="805236" y="3685632"/>
                  </a:lnTo>
                  <a:lnTo>
                    <a:pt x="800932" y="3693989"/>
                  </a:lnTo>
                  <a:lnTo>
                    <a:pt x="796602" y="3702347"/>
                  </a:lnTo>
                  <a:lnTo>
                    <a:pt x="792264" y="3710704"/>
                  </a:lnTo>
                  <a:lnTo>
                    <a:pt x="787912" y="3719062"/>
                  </a:lnTo>
                  <a:lnTo>
                    <a:pt x="783549" y="3727419"/>
                  </a:lnTo>
                  <a:lnTo>
                    <a:pt x="779180" y="3735776"/>
                  </a:lnTo>
                  <a:lnTo>
                    <a:pt x="774801" y="3744134"/>
                  </a:lnTo>
                  <a:lnTo>
                    <a:pt x="770419" y="3752491"/>
                  </a:lnTo>
                  <a:lnTo>
                    <a:pt x="766033" y="3760849"/>
                  </a:lnTo>
                  <a:lnTo>
                    <a:pt x="761647" y="3769206"/>
                  </a:lnTo>
                  <a:lnTo>
                    <a:pt x="757261" y="3777564"/>
                  </a:lnTo>
                  <a:lnTo>
                    <a:pt x="752878" y="3785921"/>
                  </a:lnTo>
                  <a:lnTo>
                    <a:pt x="748500" y="3794279"/>
                  </a:lnTo>
                  <a:lnTo>
                    <a:pt x="744126" y="3802636"/>
                  </a:lnTo>
                  <a:lnTo>
                    <a:pt x="739765" y="3810993"/>
                  </a:lnTo>
                  <a:lnTo>
                    <a:pt x="735409" y="3819351"/>
                  </a:lnTo>
                  <a:lnTo>
                    <a:pt x="731069" y="3827708"/>
                  </a:lnTo>
                  <a:lnTo>
                    <a:pt x="726743" y="3836066"/>
                  </a:lnTo>
                  <a:lnTo>
                    <a:pt x="722427" y="3844423"/>
                  </a:lnTo>
                  <a:lnTo>
                    <a:pt x="718138" y="3852781"/>
                  </a:lnTo>
                  <a:lnTo>
                    <a:pt x="713861" y="3861138"/>
                  </a:lnTo>
                  <a:lnTo>
                    <a:pt x="709608" y="3869495"/>
                  </a:lnTo>
                  <a:lnTo>
                    <a:pt x="705380" y="3877853"/>
                  </a:lnTo>
                  <a:lnTo>
                    <a:pt x="701166" y="3886210"/>
                  </a:lnTo>
                  <a:lnTo>
                    <a:pt x="696995" y="3894568"/>
                  </a:lnTo>
                  <a:lnTo>
                    <a:pt x="692842" y="3902925"/>
                  </a:lnTo>
                  <a:lnTo>
                    <a:pt x="688719" y="3911283"/>
                  </a:lnTo>
                  <a:lnTo>
                    <a:pt x="684634" y="3919640"/>
                  </a:lnTo>
                  <a:lnTo>
                    <a:pt x="680567" y="3927998"/>
                  </a:lnTo>
                  <a:lnTo>
                    <a:pt x="676553" y="3936355"/>
                  </a:lnTo>
                  <a:lnTo>
                    <a:pt x="672564" y="3944712"/>
                  </a:lnTo>
                  <a:lnTo>
                    <a:pt x="668611" y="3953070"/>
                  </a:lnTo>
                  <a:lnTo>
                    <a:pt x="664707" y="3961427"/>
                  </a:lnTo>
                  <a:lnTo>
                    <a:pt x="660826" y="3969785"/>
                  </a:lnTo>
                  <a:lnTo>
                    <a:pt x="657004" y="3978142"/>
                  </a:lnTo>
                  <a:lnTo>
                    <a:pt x="653217" y="3986500"/>
                  </a:lnTo>
                  <a:lnTo>
                    <a:pt x="649466" y="3994857"/>
                  </a:lnTo>
                  <a:lnTo>
                    <a:pt x="645778" y="4003215"/>
                  </a:lnTo>
                  <a:lnTo>
                    <a:pt x="642117" y="4011572"/>
                  </a:lnTo>
                  <a:lnTo>
                    <a:pt x="638517" y="4019929"/>
                  </a:lnTo>
                  <a:lnTo>
                    <a:pt x="634962" y="4028287"/>
                  </a:lnTo>
                  <a:lnTo>
                    <a:pt x="631442" y="4036644"/>
                  </a:lnTo>
                  <a:lnTo>
                    <a:pt x="627998" y="4045002"/>
                  </a:lnTo>
                  <a:lnTo>
                    <a:pt x="624583" y="4053359"/>
                  </a:lnTo>
                  <a:lnTo>
                    <a:pt x="621229" y="4061717"/>
                  </a:lnTo>
                  <a:lnTo>
                    <a:pt x="617930" y="4070074"/>
                  </a:lnTo>
                  <a:lnTo>
                    <a:pt x="614663" y="4078432"/>
                  </a:lnTo>
                  <a:lnTo>
                    <a:pt x="611482" y="4086789"/>
                  </a:lnTo>
                  <a:lnTo>
                    <a:pt x="608334" y="4095146"/>
                  </a:lnTo>
                  <a:lnTo>
                    <a:pt x="605244" y="4103504"/>
                  </a:lnTo>
                  <a:lnTo>
                    <a:pt x="602217" y="4111861"/>
                  </a:lnTo>
                  <a:lnTo>
                    <a:pt x="599223" y="4120219"/>
                  </a:lnTo>
                  <a:lnTo>
                    <a:pt x="596315" y="4128576"/>
                  </a:lnTo>
                  <a:lnTo>
                    <a:pt x="593445" y="4136934"/>
                  </a:lnTo>
                  <a:lnTo>
                    <a:pt x="590629" y="4145291"/>
                  </a:lnTo>
                  <a:lnTo>
                    <a:pt x="587884" y="4153649"/>
                  </a:lnTo>
                  <a:lnTo>
                    <a:pt x="585173" y="4162006"/>
                  </a:lnTo>
                  <a:lnTo>
                    <a:pt x="582542" y="4170363"/>
                  </a:lnTo>
                  <a:lnTo>
                    <a:pt x="579956" y="4178721"/>
                  </a:lnTo>
                  <a:lnTo>
                    <a:pt x="577418" y="4187078"/>
                  </a:lnTo>
                  <a:lnTo>
                    <a:pt x="574958" y="4195436"/>
                  </a:lnTo>
                  <a:lnTo>
                    <a:pt x="572531" y="4203793"/>
                  </a:lnTo>
                  <a:lnTo>
                    <a:pt x="570178" y="4212151"/>
                  </a:lnTo>
                  <a:lnTo>
                    <a:pt x="567875" y="4220508"/>
                  </a:lnTo>
                  <a:lnTo>
                    <a:pt x="565613" y="4228866"/>
                  </a:lnTo>
                  <a:lnTo>
                    <a:pt x="563434" y="4237223"/>
                  </a:lnTo>
                  <a:lnTo>
                    <a:pt x="561286" y="4245580"/>
                  </a:lnTo>
                  <a:lnTo>
                    <a:pt x="559204" y="4253938"/>
                  </a:lnTo>
                  <a:lnTo>
                    <a:pt x="557177" y="4262295"/>
                  </a:lnTo>
                  <a:lnTo>
                    <a:pt x="555184" y="4270653"/>
                  </a:lnTo>
                  <a:close/>
                </a:path>
              </a:pathLst>
            </a:custGeom>
            <a:solidFill>
              <a:srgbClr val="C7676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4745880" y="1560188"/>
              <a:ext cx="154812" cy="0"/>
            </a:xfrm>
            <a:custGeom>
              <a:avLst/>
              <a:pathLst>
                <a:path w="154812" h="0">
                  <a:moveTo>
                    <a:pt x="0" y="0"/>
                  </a:moveTo>
                  <a:lnTo>
                    <a:pt x="154812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3202489" y="3448818"/>
              <a:ext cx="1006012" cy="96037"/>
            </a:xfrm>
            <a:custGeom>
              <a:avLst/>
              <a:pathLst>
                <a:path w="1006012" h="96037">
                  <a:moveTo>
                    <a:pt x="0" y="0"/>
                  </a:moveTo>
                  <a:lnTo>
                    <a:pt x="0" y="96037"/>
                  </a:lnTo>
                  <a:lnTo>
                    <a:pt x="1006012" y="96037"/>
                  </a:lnTo>
                  <a:lnTo>
                    <a:pt x="1006012" y="0"/>
                  </a:lnTo>
                  <a:close/>
                </a:path>
              </a:pathLst>
            </a:custGeom>
            <a:solidFill>
              <a:srgbClr val="2B8AC9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g11"/>
            <p:cNvSpPr/>
            <p:nvPr/>
          </p:nvSpPr>
          <p:spPr>
            <a:xfrm>
              <a:off x="4320280" y="3949405"/>
              <a:ext cx="1006012" cy="122643"/>
            </a:xfrm>
            <a:custGeom>
              <a:avLst/>
              <a:pathLst>
                <a:path w="1006012" h="122643">
                  <a:moveTo>
                    <a:pt x="0" y="0"/>
                  </a:moveTo>
                  <a:lnTo>
                    <a:pt x="0" y="122643"/>
                  </a:lnTo>
                  <a:lnTo>
                    <a:pt x="1006012" y="122643"/>
                  </a:lnTo>
                  <a:lnTo>
                    <a:pt x="1006012" y="0"/>
                  </a:lnTo>
                  <a:close/>
                </a:path>
              </a:pathLst>
            </a:custGeom>
            <a:solidFill>
              <a:srgbClr val="C76767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202489" y="3496837"/>
              <a:ext cx="1006012" cy="0"/>
            </a:xfrm>
            <a:custGeom>
              <a:avLst/>
              <a:pathLst>
                <a:path w="1006012" h="0">
                  <a:moveTo>
                    <a:pt x="0" y="0"/>
                  </a:moveTo>
                  <a:lnTo>
                    <a:pt x="1006012" y="0"/>
                  </a:lnTo>
                </a:path>
              </a:pathLst>
            </a:custGeom>
            <a:ln w="677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320280" y="4010727"/>
              <a:ext cx="1006012" cy="0"/>
            </a:xfrm>
            <a:custGeom>
              <a:avLst/>
              <a:pathLst>
                <a:path w="1006012" h="0">
                  <a:moveTo>
                    <a:pt x="0" y="0"/>
                  </a:moveTo>
                  <a:lnTo>
                    <a:pt x="1006012" y="0"/>
                  </a:lnTo>
                </a:path>
              </a:pathLst>
            </a:custGeom>
            <a:ln w="677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5563550" y="1333456"/>
              <a:ext cx="2459141" cy="4781279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g15"/>
            <p:cNvSpPr/>
            <p:nvPr/>
          </p:nvSpPr>
          <p:spPr>
            <a:xfrm>
              <a:off x="5731219" y="1550787"/>
              <a:ext cx="1006012" cy="4041312"/>
            </a:xfrm>
            <a:custGeom>
              <a:avLst/>
              <a:pathLst>
                <a:path w="1006012" h="4041312">
                  <a:moveTo>
                    <a:pt x="480017" y="4041312"/>
                  </a:moveTo>
                  <a:lnTo>
                    <a:pt x="478987" y="4033404"/>
                  </a:lnTo>
                  <a:lnTo>
                    <a:pt x="477910" y="4025495"/>
                  </a:lnTo>
                  <a:lnTo>
                    <a:pt x="476798" y="4017587"/>
                  </a:lnTo>
                  <a:lnTo>
                    <a:pt x="475661" y="4009678"/>
                  </a:lnTo>
                  <a:lnTo>
                    <a:pt x="474463" y="4001769"/>
                  </a:lnTo>
                  <a:lnTo>
                    <a:pt x="473239" y="3993861"/>
                  </a:lnTo>
                  <a:lnTo>
                    <a:pt x="471977" y="3985952"/>
                  </a:lnTo>
                  <a:lnTo>
                    <a:pt x="470663" y="3978043"/>
                  </a:lnTo>
                  <a:lnTo>
                    <a:pt x="469322" y="3970135"/>
                  </a:lnTo>
                  <a:lnTo>
                    <a:pt x="467927" y="3962226"/>
                  </a:lnTo>
                  <a:lnTo>
                    <a:pt x="466490" y="3954317"/>
                  </a:lnTo>
                  <a:lnTo>
                    <a:pt x="465026" y="3946409"/>
                  </a:lnTo>
                  <a:lnTo>
                    <a:pt x="463492" y="3938500"/>
                  </a:lnTo>
                  <a:lnTo>
                    <a:pt x="461928" y="3930592"/>
                  </a:lnTo>
                  <a:lnTo>
                    <a:pt x="460321" y="3922683"/>
                  </a:lnTo>
                  <a:lnTo>
                    <a:pt x="458655" y="3914774"/>
                  </a:lnTo>
                  <a:lnTo>
                    <a:pt x="456958" y="3906866"/>
                  </a:lnTo>
                  <a:lnTo>
                    <a:pt x="455203" y="3898957"/>
                  </a:lnTo>
                  <a:lnTo>
                    <a:pt x="453400" y="3891048"/>
                  </a:lnTo>
                  <a:lnTo>
                    <a:pt x="451566" y="3883140"/>
                  </a:lnTo>
                  <a:lnTo>
                    <a:pt x="449657" y="3875231"/>
                  </a:lnTo>
                  <a:lnTo>
                    <a:pt x="447714" y="3867322"/>
                  </a:lnTo>
                  <a:lnTo>
                    <a:pt x="445726" y="3859414"/>
                  </a:lnTo>
                  <a:lnTo>
                    <a:pt x="443671" y="3851505"/>
                  </a:lnTo>
                  <a:lnTo>
                    <a:pt x="441584" y="3843597"/>
                  </a:lnTo>
                  <a:lnTo>
                    <a:pt x="439436" y="3835688"/>
                  </a:lnTo>
                  <a:lnTo>
                    <a:pt x="437235" y="3827779"/>
                  </a:lnTo>
                  <a:lnTo>
                    <a:pt x="435002" y="3819871"/>
                  </a:lnTo>
                  <a:lnTo>
                    <a:pt x="432690" y="3811962"/>
                  </a:lnTo>
                  <a:lnTo>
                    <a:pt x="430342" y="3804053"/>
                  </a:lnTo>
                  <a:lnTo>
                    <a:pt x="427948" y="3796145"/>
                  </a:lnTo>
                  <a:lnTo>
                    <a:pt x="425483" y="3788236"/>
                  </a:lnTo>
                  <a:lnTo>
                    <a:pt x="422986" y="3780327"/>
                  </a:lnTo>
                  <a:lnTo>
                    <a:pt x="420426" y="3772419"/>
                  </a:lnTo>
                  <a:lnTo>
                    <a:pt x="417812" y="3764510"/>
                  </a:lnTo>
                  <a:lnTo>
                    <a:pt x="415165" y="3756602"/>
                  </a:lnTo>
                  <a:lnTo>
                    <a:pt x="412440" y="3748693"/>
                  </a:lnTo>
                  <a:lnTo>
                    <a:pt x="409676" y="3740784"/>
                  </a:lnTo>
                  <a:lnTo>
                    <a:pt x="406869" y="3732876"/>
                  </a:lnTo>
                  <a:lnTo>
                    <a:pt x="403991" y="3724967"/>
                  </a:lnTo>
                  <a:lnTo>
                    <a:pt x="401080" y="3717058"/>
                  </a:lnTo>
                  <a:lnTo>
                    <a:pt x="398109" y="3709150"/>
                  </a:lnTo>
                  <a:lnTo>
                    <a:pt x="395085" y="3701241"/>
                  </a:lnTo>
                  <a:lnTo>
                    <a:pt x="392028" y="3693332"/>
                  </a:lnTo>
                  <a:lnTo>
                    <a:pt x="388899" y="3685424"/>
                  </a:lnTo>
                  <a:lnTo>
                    <a:pt x="385731" y="3677515"/>
                  </a:lnTo>
                  <a:lnTo>
                    <a:pt x="382523" y="3669607"/>
                  </a:lnTo>
                  <a:lnTo>
                    <a:pt x="379248" y="3661698"/>
                  </a:lnTo>
                  <a:lnTo>
                    <a:pt x="375942" y="3653789"/>
                  </a:lnTo>
                  <a:lnTo>
                    <a:pt x="372582" y="3645881"/>
                  </a:lnTo>
                  <a:lnTo>
                    <a:pt x="369172" y="3637972"/>
                  </a:lnTo>
                  <a:lnTo>
                    <a:pt x="365733" y="3630063"/>
                  </a:lnTo>
                  <a:lnTo>
                    <a:pt x="362229" y="3622155"/>
                  </a:lnTo>
                  <a:lnTo>
                    <a:pt x="358690" y="3614246"/>
                  </a:lnTo>
                  <a:lnTo>
                    <a:pt x="355117" y="3606338"/>
                  </a:lnTo>
                  <a:lnTo>
                    <a:pt x="351483" y="3598429"/>
                  </a:lnTo>
                  <a:lnTo>
                    <a:pt x="347823" y="3590520"/>
                  </a:lnTo>
                  <a:lnTo>
                    <a:pt x="344118" y="3582612"/>
                  </a:lnTo>
                  <a:lnTo>
                    <a:pt x="340369" y="3574703"/>
                  </a:lnTo>
                  <a:lnTo>
                    <a:pt x="336595" y="3566794"/>
                  </a:lnTo>
                  <a:lnTo>
                    <a:pt x="332769" y="3558886"/>
                  </a:lnTo>
                  <a:lnTo>
                    <a:pt x="328914" y="3550977"/>
                  </a:lnTo>
                  <a:lnTo>
                    <a:pt x="325032" y="3543068"/>
                  </a:lnTo>
                  <a:lnTo>
                    <a:pt x="321101" y="3535160"/>
                  </a:lnTo>
                  <a:lnTo>
                    <a:pt x="317150" y="3527251"/>
                  </a:lnTo>
                  <a:lnTo>
                    <a:pt x="313164" y="3519343"/>
                  </a:lnTo>
                  <a:lnTo>
                    <a:pt x="309145" y="3511434"/>
                  </a:lnTo>
                  <a:lnTo>
                    <a:pt x="305108" y="3503525"/>
                  </a:lnTo>
                  <a:lnTo>
                    <a:pt x="301033" y="3495617"/>
                  </a:lnTo>
                  <a:lnTo>
                    <a:pt x="296938" y="3487708"/>
                  </a:lnTo>
                  <a:lnTo>
                    <a:pt x="292823" y="3479799"/>
                  </a:lnTo>
                  <a:lnTo>
                    <a:pt x="288676" y="3471891"/>
                  </a:lnTo>
                  <a:lnTo>
                    <a:pt x="284515" y="3463982"/>
                  </a:lnTo>
                  <a:lnTo>
                    <a:pt x="280334" y="3456073"/>
                  </a:lnTo>
                  <a:lnTo>
                    <a:pt x="276131" y="3448165"/>
                  </a:lnTo>
                  <a:lnTo>
                    <a:pt x="271918" y="3440256"/>
                  </a:lnTo>
                  <a:lnTo>
                    <a:pt x="267685" y="3432348"/>
                  </a:lnTo>
                  <a:lnTo>
                    <a:pt x="263441" y="3424439"/>
                  </a:lnTo>
                  <a:lnTo>
                    <a:pt x="259188" y="3416530"/>
                  </a:lnTo>
                  <a:lnTo>
                    <a:pt x="254920" y="3408622"/>
                  </a:lnTo>
                  <a:lnTo>
                    <a:pt x="250648" y="3400713"/>
                  </a:lnTo>
                  <a:lnTo>
                    <a:pt x="246368" y="3392804"/>
                  </a:lnTo>
                  <a:lnTo>
                    <a:pt x="242083" y="3384896"/>
                  </a:lnTo>
                  <a:lnTo>
                    <a:pt x="237796" y="3376987"/>
                  </a:lnTo>
                  <a:lnTo>
                    <a:pt x="233507" y="3369078"/>
                  </a:lnTo>
                  <a:lnTo>
                    <a:pt x="229219" y="3361170"/>
                  </a:lnTo>
                  <a:lnTo>
                    <a:pt x="224931" y="3353261"/>
                  </a:lnTo>
                  <a:lnTo>
                    <a:pt x="220649" y="3345353"/>
                  </a:lnTo>
                  <a:lnTo>
                    <a:pt x="216372" y="3337444"/>
                  </a:lnTo>
                  <a:lnTo>
                    <a:pt x="212101" y="3329535"/>
                  </a:lnTo>
                  <a:lnTo>
                    <a:pt x="207841" y="3321627"/>
                  </a:lnTo>
                  <a:lnTo>
                    <a:pt x="203588" y="3313718"/>
                  </a:lnTo>
                  <a:lnTo>
                    <a:pt x="199351" y="3305809"/>
                  </a:lnTo>
                  <a:lnTo>
                    <a:pt x="195127" y="3297901"/>
                  </a:lnTo>
                  <a:lnTo>
                    <a:pt x="190914" y="3289992"/>
                  </a:lnTo>
                  <a:lnTo>
                    <a:pt x="186727" y="3282083"/>
                  </a:lnTo>
                  <a:lnTo>
                    <a:pt x="182553" y="3274175"/>
                  </a:lnTo>
                  <a:lnTo>
                    <a:pt x="178399" y="3266266"/>
                  </a:lnTo>
                  <a:lnTo>
                    <a:pt x="174273" y="3258358"/>
                  </a:lnTo>
                  <a:lnTo>
                    <a:pt x="170163" y="3250449"/>
                  </a:lnTo>
                  <a:lnTo>
                    <a:pt x="166085" y="3242540"/>
                  </a:lnTo>
                  <a:lnTo>
                    <a:pt x="162033" y="3234632"/>
                  </a:lnTo>
                  <a:lnTo>
                    <a:pt x="157999" y="3226723"/>
                  </a:lnTo>
                  <a:lnTo>
                    <a:pt x="154013" y="3218814"/>
                  </a:lnTo>
                  <a:lnTo>
                    <a:pt x="150047" y="3210906"/>
                  </a:lnTo>
                  <a:lnTo>
                    <a:pt x="146113" y="3202997"/>
                  </a:lnTo>
                  <a:lnTo>
                    <a:pt x="142223" y="3195088"/>
                  </a:lnTo>
                  <a:lnTo>
                    <a:pt x="138356" y="3187180"/>
                  </a:lnTo>
                  <a:lnTo>
                    <a:pt x="134536" y="3179271"/>
                  </a:lnTo>
                  <a:lnTo>
                    <a:pt x="130754" y="3171363"/>
                  </a:lnTo>
                  <a:lnTo>
                    <a:pt x="126997" y="3163454"/>
                  </a:lnTo>
                  <a:lnTo>
                    <a:pt x="123304" y="3155545"/>
                  </a:lnTo>
                  <a:lnTo>
                    <a:pt x="119640" y="3147637"/>
                  </a:lnTo>
                  <a:lnTo>
                    <a:pt x="116017" y="3139728"/>
                  </a:lnTo>
                  <a:lnTo>
                    <a:pt x="112452" y="3131819"/>
                  </a:lnTo>
                  <a:lnTo>
                    <a:pt x="108917" y="3123911"/>
                  </a:lnTo>
                  <a:lnTo>
                    <a:pt x="105439" y="3116002"/>
                  </a:lnTo>
                  <a:lnTo>
                    <a:pt x="102010" y="3108093"/>
                  </a:lnTo>
                  <a:lnTo>
                    <a:pt x="98612" y="3100185"/>
                  </a:lnTo>
                  <a:lnTo>
                    <a:pt x="95292" y="3092276"/>
                  </a:lnTo>
                  <a:lnTo>
                    <a:pt x="92007" y="3084368"/>
                  </a:lnTo>
                  <a:lnTo>
                    <a:pt x="88768" y="3076459"/>
                  </a:lnTo>
                  <a:lnTo>
                    <a:pt x="85600" y="3068550"/>
                  </a:lnTo>
                  <a:lnTo>
                    <a:pt x="82467" y="3060642"/>
                  </a:lnTo>
                  <a:lnTo>
                    <a:pt x="79399" y="3052733"/>
                  </a:lnTo>
                  <a:lnTo>
                    <a:pt x="76387" y="3044824"/>
                  </a:lnTo>
                  <a:lnTo>
                    <a:pt x="73412" y="3036916"/>
                  </a:lnTo>
                  <a:lnTo>
                    <a:pt x="70521" y="3029007"/>
                  </a:lnTo>
                  <a:lnTo>
                    <a:pt x="67672" y="3021098"/>
                  </a:lnTo>
                  <a:lnTo>
                    <a:pt x="64874" y="3013190"/>
                  </a:lnTo>
                  <a:lnTo>
                    <a:pt x="62154" y="3005281"/>
                  </a:lnTo>
                  <a:lnTo>
                    <a:pt x="59471" y="2997373"/>
                  </a:lnTo>
                  <a:lnTo>
                    <a:pt x="56859" y="2989464"/>
                  </a:lnTo>
                  <a:lnTo>
                    <a:pt x="54309" y="2981555"/>
                  </a:lnTo>
                  <a:lnTo>
                    <a:pt x="51797" y="2973647"/>
                  </a:lnTo>
                  <a:lnTo>
                    <a:pt x="49375" y="2965738"/>
                  </a:lnTo>
                  <a:lnTo>
                    <a:pt x="46998" y="2957829"/>
                  </a:lnTo>
                  <a:lnTo>
                    <a:pt x="44672" y="2949921"/>
                  </a:lnTo>
                  <a:lnTo>
                    <a:pt x="42430" y="2942012"/>
                  </a:lnTo>
                  <a:lnTo>
                    <a:pt x="40227" y="2934103"/>
                  </a:lnTo>
                  <a:lnTo>
                    <a:pt x="38095" y="2926195"/>
                  </a:lnTo>
                  <a:lnTo>
                    <a:pt x="36029" y="2918286"/>
                  </a:lnTo>
                  <a:lnTo>
                    <a:pt x="34002" y="2910378"/>
                  </a:lnTo>
                  <a:lnTo>
                    <a:pt x="32065" y="2902469"/>
                  </a:lnTo>
                  <a:lnTo>
                    <a:pt x="30174" y="2894560"/>
                  </a:lnTo>
                  <a:lnTo>
                    <a:pt x="28334" y="2886652"/>
                  </a:lnTo>
                  <a:lnTo>
                    <a:pt x="26580" y="2878743"/>
                  </a:lnTo>
                  <a:lnTo>
                    <a:pt x="24864" y="2870834"/>
                  </a:lnTo>
                  <a:lnTo>
                    <a:pt x="23218" y="2862926"/>
                  </a:lnTo>
                  <a:lnTo>
                    <a:pt x="21638" y="2855017"/>
                  </a:lnTo>
                  <a:lnTo>
                    <a:pt x="20097" y="2847108"/>
                  </a:lnTo>
                  <a:lnTo>
                    <a:pt x="18642" y="2839200"/>
                  </a:lnTo>
                  <a:lnTo>
                    <a:pt x="17234" y="2831291"/>
                  </a:lnTo>
                  <a:lnTo>
                    <a:pt x="15874" y="2823383"/>
                  </a:lnTo>
                  <a:lnTo>
                    <a:pt x="14599" y="2815474"/>
                  </a:lnTo>
                  <a:lnTo>
                    <a:pt x="13361" y="2807565"/>
                  </a:lnTo>
                  <a:lnTo>
                    <a:pt x="12187" y="2799657"/>
                  </a:lnTo>
                  <a:lnTo>
                    <a:pt x="11079" y="2791748"/>
                  </a:lnTo>
                  <a:lnTo>
                    <a:pt x="10007" y="2783839"/>
                  </a:lnTo>
                  <a:lnTo>
                    <a:pt x="9017" y="2775931"/>
                  </a:lnTo>
                  <a:lnTo>
                    <a:pt x="8072" y="2768022"/>
                  </a:lnTo>
                  <a:lnTo>
                    <a:pt x="7170" y="2760113"/>
                  </a:lnTo>
                  <a:lnTo>
                    <a:pt x="6350" y="2752205"/>
                  </a:lnTo>
                  <a:lnTo>
                    <a:pt x="5564" y="2744296"/>
                  </a:lnTo>
                  <a:lnTo>
                    <a:pt x="4837" y="2736388"/>
                  </a:lnTo>
                  <a:lnTo>
                    <a:pt x="4172" y="2728479"/>
                  </a:lnTo>
                  <a:lnTo>
                    <a:pt x="3540" y="2720570"/>
                  </a:lnTo>
                  <a:lnTo>
                    <a:pt x="2982" y="2712662"/>
                  </a:lnTo>
                  <a:lnTo>
                    <a:pt x="2467" y="2704753"/>
                  </a:lnTo>
                  <a:lnTo>
                    <a:pt x="1991" y="2696844"/>
                  </a:lnTo>
                  <a:lnTo>
                    <a:pt x="1589" y="2688936"/>
                  </a:lnTo>
                  <a:lnTo>
                    <a:pt x="1219" y="2681027"/>
                  </a:lnTo>
                  <a:lnTo>
                    <a:pt x="902" y="2673118"/>
                  </a:lnTo>
                  <a:lnTo>
                    <a:pt x="641" y="2665210"/>
                  </a:lnTo>
                  <a:lnTo>
                    <a:pt x="410" y="2657301"/>
                  </a:lnTo>
                  <a:lnTo>
                    <a:pt x="244" y="2649393"/>
                  </a:lnTo>
                  <a:lnTo>
                    <a:pt x="118" y="2641484"/>
                  </a:lnTo>
                  <a:lnTo>
                    <a:pt x="25" y="2633575"/>
                  </a:lnTo>
                  <a:lnTo>
                    <a:pt x="0" y="2625667"/>
                  </a:lnTo>
                  <a:lnTo>
                    <a:pt x="2" y="2617758"/>
                  </a:lnTo>
                  <a:lnTo>
                    <a:pt x="49" y="2609849"/>
                  </a:lnTo>
                  <a:lnTo>
                    <a:pt x="148" y="2601941"/>
                  </a:lnTo>
                  <a:lnTo>
                    <a:pt x="273" y="2594032"/>
                  </a:lnTo>
                  <a:lnTo>
                    <a:pt x="453" y="2586123"/>
                  </a:lnTo>
                  <a:lnTo>
                    <a:pt x="669" y="2578215"/>
                  </a:lnTo>
                  <a:lnTo>
                    <a:pt x="913" y="2570306"/>
                  </a:lnTo>
                  <a:lnTo>
                    <a:pt x="1216" y="2562398"/>
                  </a:lnTo>
                  <a:lnTo>
                    <a:pt x="1543" y="2554489"/>
                  </a:lnTo>
                  <a:lnTo>
                    <a:pt x="1909" y="2546580"/>
                  </a:lnTo>
                  <a:lnTo>
                    <a:pt x="2318" y="2538672"/>
                  </a:lnTo>
                  <a:lnTo>
                    <a:pt x="2751" y="2530763"/>
                  </a:lnTo>
                  <a:lnTo>
                    <a:pt x="3230" y="2522854"/>
                  </a:lnTo>
                  <a:lnTo>
                    <a:pt x="3740" y="2514946"/>
                  </a:lnTo>
                  <a:lnTo>
                    <a:pt x="4273" y="2507037"/>
                  </a:lnTo>
                  <a:lnTo>
                    <a:pt x="4857" y="2499128"/>
                  </a:lnTo>
                  <a:lnTo>
                    <a:pt x="5461" y="2491220"/>
                  </a:lnTo>
                  <a:lnTo>
                    <a:pt x="6097" y="2483311"/>
                  </a:lnTo>
                  <a:lnTo>
                    <a:pt x="6770" y="2475403"/>
                  </a:lnTo>
                  <a:lnTo>
                    <a:pt x="7463" y="2467494"/>
                  </a:lnTo>
                  <a:lnTo>
                    <a:pt x="8193" y="2459585"/>
                  </a:lnTo>
                  <a:lnTo>
                    <a:pt x="8951" y="2451677"/>
                  </a:lnTo>
                  <a:lnTo>
                    <a:pt x="9726" y="2443768"/>
                  </a:lnTo>
                  <a:lnTo>
                    <a:pt x="10544" y="2435859"/>
                  </a:lnTo>
                  <a:lnTo>
                    <a:pt x="11379" y="2427951"/>
                  </a:lnTo>
                  <a:lnTo>
                    <a:pt x="12240" y="2420042"/>
                  </a:lnTo>
                  <a:lnTo>
                    <a:pt x="13131" y="2412133"/>
                  </a:lnTo>
                  <a:lnTo>
                    <a:pt x="14039" y="2404225"/>
                  </a:lnTo>
                  <a:lnTo>
                    <a:pt x="14977" y="2396316"/>
                  </a:lnTo>
                  <a:lnTo>
                    <a:pt x="15936" y="2388408"/>
                  </a:lnTo>
                  <a:lnTo>
                    <a:pt x="16911" y="2380499"/>
                  </a:lnTo>
                  <a:lnTo>
                    <a:pt x="17920" y="2372590"/>
                  </a:lnTo>
                  <a:lnTo>
                    <a:pt x="18942" y="2364682"/>
                  </a:lnTo>
                  <a:lnTo>
                    <a:pt x="19984" y="2356773"/>
                  </a:lnTo>
                  <a:lnTo>
                    <a:pt x="21052" y="2348864"/>
                  </a:lnTo>
                  <a:lnTo>
                    <a:pt x="22132" y="2340956"/>
                  </a:lnTo>
                  <a:lnTo>
                    <a:pt x="23235" y="2333047"/>
                  </a:lnTo>
                  <a:lnTo>
                    <a:pt x="24356" y="2325138"/>
                  </a:lnTo>
                  <a:lnTo>
                    <a:pt x="25489" y="2317230"/>
                  </a:lnTo>
                  <a:lnTo>
                    <a:pt x="26648" y="2309321"/>
                  </a:lnTo>
                  <a:lnTo>
                    <a:pt x="27817" y="2301413"/>
                  </a:lnTo>
                  <a:lnTo>
                    <a:pt x="29001" y="2293504"/>
                  </a:lnTo>
                  <a:lnTo>
                    <a:pt x="30205" y="2285595"/>
                  </a:lnTo>
                  <a:lnTo>
                    <a:pt x="31418" y="2277687"/>
                  </a:lnTo>
                  <a:lnTo>
                    <a:pt x="32648" y="2269778"/>
                  </a:lnTo>
                  <a:lnTo>
                    <a:pt x="33892" y="2261869"/>
                  </a:lnTo>
                  <a:lnTo>
                    <a:pt x="35143" y="2253961"/>
                  </a:lnTo>
                  <a:lnTo>
                    <a:pt x="36414" y="2246052"/>
                  </a:lnTo>
                  <a:lnTo>
                    <a:pt x="37692" y="2238143"/>
                  </a:lnTo>
                  <a:lnTo>
                    <a:pt x="38980" y="2230235"/>
                  </a:lnTo>
                  <a:lnTo>
                    <a:pt x="40282" y="2222326"/>
                  </a:lnTo>
                  <a:lnTo>
                    <a:pt x="41590" y="2214418"/>
                  </a:lnTo>
                  <a:lnTo>
                    <a:pt x="42909" y="2206509"/>
                  </a:lnTo>
                  <a:lnTo>
                    <a:pt x="44238" y="2198600"/>
                  </a:lnTo>
                  <a:lnTo>
                    <a:pt x="45571" y="2190692"/>
                  </a:lnTo>
                  <a:lnTo>
                    <a:pt x="46916" y="2182783"/>
                  </a:lnTo>
                  <a:lnTo>
                    <a:pt x="48265" y="2174874"/>
                  </a:lnTo>
                  <a:lnTo>
                    <a:pt x="49620" y="2166966"/>
                  </a:lnTo>
                  <a:lnTo>
                    <a:pt x="50983" y="2159057"/>
                  </a:lnTo>
                  <a:lnTo>
                    <a:pt x="52349" y="2151148"/>
                  </a:lnTo>
                  <a:lnTo>
                    <a:pt x="53720" y="2143240"/>
                  </a:lnTo>
                  <a:lnTo>
                    <a:pt x="55095" y="2135331"/>
                  </a:lnTo>
                  <a:lnTo>
                    <a:pt x="56473" y="2127423"/>
                  </a:lnTo>
                  <a:lnTo>
                    <a:pt x="57855" y="2119514"/>
                  </a:lnTo>
                  <a:lnTo>
                    <a:pt x="59238" y="2111605"/>
                  </a:lnTo>
                  <a:lnTo>
                    <a:pt x="60623" y="2103697"/>
                  </a:lnTo>
                  <a:lnTo>
                    <a:pt x="62009" y="2095788"/>
                  </a:lnTo>
                  <a:lnTo>
                    <a:pt x="63395" y="2087879"/>
                  </a:lnTo>
                  <a:lnTo>
                    <a:pt x="64781" y="2079971"/>
                  </a:lnTo>
                  <a:lnTo>
                    <a:pt x="66166" y="2072062"/>
                  </a:lnTo>
                  <a:lnTo>
                    <a:pt x="67551" y="2064153"/>
                  </a:lnTo>
                  <a:lnTo>
                    <a:pt x="68933" y="2056245"/>
                  </a:lnTo>
                  <a:lnTo>
                    <a:pt x="70312" y="2048336"/>
                  </a:lnTo>
                  <a:lnTo>
                    <a:pt x="71690" y="2040428"/>
                  </a:lnTo>
                  <a:lnTo>
                    <a:pt x="73062" y="2032519"/>
                  </a:lnTo>
                  <a:lnTo>
                    <a:pt x="74431" y="2024610"/>
                  </a:lnTo>
                  <a:lnTo>
                    <a:pt x="75796" y="2016702"/>
                  </a:lnTo>
                  <a:lnTo>
                    <a:pt x="77154" y="2008793"/>
                  </a:lnTo>
                  <a:lnTo>
                    <a:pt x="78509" y="2000884"/>
                  </a:lnTo>
                  <a:lnTo>
                    <a:pt x="79854" y="1992976"/>
                  </a:lnTo>
                  <a:lnTo>
                    <a:pt x="81194" y="1985067"/>
                  </a:lnTo>
                  <a:lnTo>
                    <a:pt x="82529" y="1977158"/>
                  </a:lnTo>
                  <a:lnTo>
                    <a:pt x="83851" y="1969250"/>
                  </a:lnTo>
                  <a:lnTo>
                    <a:pt x="85169" y="1961341"/>
                  </a:lnTo>
                  <a:lnTo>
                    <a:pt x="86476" y="1953433"/>
                  </a:lnTo>
                  <a:lnTo>
                    <a:pt x="87773" y="1945524"/>
                  </a:lnTo>
                  <a:lnTo>
                    <a:pt x="89063" y="1937615"/>
                  </a:lnTo>
                  <a:lnTo>
                    <a:pt x="90339" y="1929707"/>
                  </a:lnTo>
                  <a:lnTo>
                    <a:pt x="91606" y="1921798"/>
                  </a:lnTo>
                  <a:lnTo>
                    <a:pt x="92864" y="1913889"/>
                  </a:lnTo>
                  <a:lnTo>
                    <a:pt x="94105" y="1905981"/>
                  </a:lnTo>
                  <a:lnTo>
                    <a:pt x="95338" y="1898072"/>
                  </a:lnTo>
                  <a:lnTo>
                    <a:pt x="96557" y="1890163"/>
                  </a:lnTo>
                  <a:lnTo>
                    <a:pt x="97761" y="1882255"/>
                  </a:lnTo>
                  <a:lnTo>
                    <a:pt x="98957" y="1874346"/>
                  </a:lnTo>
                  <a:lnTo>
                    <a:pt x="100133" y="1866438"/>
                  </a:lnTo>
                  <a:lnTo>
                    <a:pt x="101297" y="1858529"/>
                  </a:lnTo>
                  <a:lnTo>
                    <a:pt x="102451" y="1850620"/>
                  </a:lnTo>
                  <a:lnTo>
                    <a:pt x="103582" y="1842712"/>
                  </a:lnTo>
                  <a:lnTo>
                    <a:pt x="104702" y="1834803"/>
                  </a:lnTo>
                  <a:lnTo>
                    <a:pt x="105807" y="1826894"/>
                  </a:lnTo>
                  <a:lnTo>
                    <a:pt x="106892" y="1818986"/>
                  </a:lnTo>
                  <a:lnTo>
                    <a:pt x="107966" y="1811077"/>
                  </a:lnTo>
                  <a:lnTo>
                    <a:pt x="109018" y="1803169"/>
                  </a:lnTo>
                  <a:lnTo>
                    <a:pt x="110054" y="1795260"/>
                  </a:lnTo>
                  <a:lnTo>
                    <a:pt x="111078" y="1787351"/>
                  </a:lnTo>
                  <a:lnTo>
                    <a:pt x="112075" y="1779443"/>
                  </a:lnTo>
                  <a:lnTo>
                    <a:pt x="113060" y="1771534"/>
                  </a:lnTo>
                  <a:lnTo>
                    <a:pt x="114026" y="1763625"/>
                  </a:lnTo>
                  <a:lnTo>
                    <a:pt x="114969" y="1755717"/>
                  </a:lnTo>
                  <a:lnTo>
                    <a:pt x="115900" y="1747808"/>
                  </a:lnTo>
                  <a:lnTo>
                    <a:pt x="116805" y="1739899"/>
                  </a:lnTo>
                  <a:lnTo>
                    <a:pt x="117692" y="1731991"/>
                  </a:lnTo>
                  <a:lnTo>
                    <a:pt x="118565" y="1724082"/>
                  </a:lnTo>
                  <a:lnTo>
                    <a:pt x="119407" y="1716174"/>
                  </a:lnTo>
                  <a:lnTo>
                    <a:pt x="120235" y="1708265"/>
                  </a:lnTo>
                  <a:lnTo>
                    <a:pt x="121042" y="1700356"/>
                  </a:lnTo>
                  <a:lnTo>
                    <a:pt x="121823" y="1692448"/>
                  </a:lnTo>
                  <a:lnTo>
                    <a:pt x="122589" y="1684539"/>
                  </a:lnTo>
                  <a:lnTo>
                    <a:pt x="123327" y="1676630"/>
                  </a:lnTo>
                  <a:lnTo>
                    <a:pt x="124044" y="1668722"/>
                  </a:lnTo>
                  <a:lnTo>
                    <a:pt x="124746" y="1660813"/>
                  </a:lnTo>
                  <a:lnTo>
                    <a:pt x="125411" y="1652904"/>
                  </a:lnTo>
                  <a:lnTo>
                    <a:pt x="126062" y="1644996"/>
                  </a:lnTo>
                  <a:lnTo>
                    <a:pt x="126689" y="1637087"/>
                  </a:lnTo>
                  <a:lnTo>
                    <a:pt x="127285" y="1629179"/>
                  </a:lnTo>
                  <a:lnTo>
                    <a:pt x="127865" y="1621270"/>
                  </a:lnTo>
                  <a:lnTo>
                    <a:pt x="128414" y="1613361"/>
                  </a:lnTo>
                  <a:lnTo>
                    <a:pt x="128938" y="1605453"/>
                  </a:lnTo>
                  <a:lnTo>
                    <a:pt x="129445" y="1597544"/>
                  </a:lnTo>
                  <a:lnTo>
                    <a:pt x="129911" y="1589635"/>
                  </a:lnTo>
                  <a:lnTo>
                    <a:pt x="130359" y="1581727"/>
                  </a:lnTo>
                  <a:lnTo>
                    <a:pt x="130782" y="1573818"/>
                  </a:lnTo>
                  <a:lnTo>
                    <a:pt x="131169" y="1565909"/>
                  </a:lnTo>
                  <a:lnTo>
                    <a:pt x="131538" y="1558001"/>
                  </a:lnTo>
                  <a:lnTo>
                    <a:pt x="131871" y="1550092"/>
                  </a:lnTo>
                  <a:lnTo>
                    <a:pt x="132175" y="1542184"/>
                  </a:lnTo>
                  <a:lnTo>
                    <a:pt x="132461" y="1534275"/>
                  </a:lnTo>
                  <a:lnTo>
                    <a:pt x="132699" y="1526366"/>
                  </a:lnTo>
                  <a:lnTo>
                    <a:pt x="132917" y="1518458"/>
                  </a:lnTo>
                  <a:lnTo>
                    <a:pt x="133107" y="1510549"/>
                  </a:lnTo>
                  <a:lnTo>
                    <a:pt x="133255" y="1502640"/>
                  </a:lnTo>
                  <a:lnTo>
                    <a:pt x="133383" y="1494732"/>
                  </a:lnTo>
                  <a:lnTo>
                    <a:pt x="133471" y="1486823"/>
                  </a:lnTo>
                  <a:lnTo>
                    <a:pt x="133525" y="1478914"/>
                  </a:lnTo>
                  <a:lnTo>
                    <a:pt x="133558" y="1471006"/>
                  </a:lnTo>
                  <a:lnTo>
                    <a:pt x="133539" y="1463097"/>
                  </a:lnTo>
                  <a:lnTo>
                    <a:pt x="133495" y="1455189"/>
                  </a:lnTo>
                  <a:lnTo>
                    <a:pt x="133420" y="1447280"/>
                  </a:lnTo>
                  <a:lnTo>
                    <a:pt x="133298" y="1439371"/>
                  </a:lnTo>
                  <a:lnTo>
                    <a:pt x="133153" y="1431463"/>
                  </a:lnTo>
                  <a:lnTo>
                    <a:pt x="132964" y="1423554"/>
                  </a:lnTo>
                  <a:lnTo>
                    <a:pt x="132736" y="1415645"/>
                  </a:lnTo>
                  <a:lnTo>
                    <a:pt x="132485" y="1407737"/>
                  </a:lnTo>
                  <a:lnTo>
                    <a:pt x="132177" y="1399828"/>
                  </a:lnTo>
                  <a:lnTo>
                    <a:pt x="131842" y="1391919"/>
                  </a:lnTo>
                  <a:lnTo>
                    <a:pt x="131473" y="1384011"/>
                  </a:lnTo>
                  <a:lnTo>
                    <a:pt x="131051" y="1376102"/>
                  </a:lnTo>
                  <a:lnTo>
                    <a:pt x="130604" y="1368194"/>
                  </a:lnTo>
                  <a:lnTo>
                    <a:pt x="130111" y="1360285"/>
                  </a:lnTo>
                  <a:lnTo>
                    <a:pt x="129575" y="1352376"/>
                  </a:lnTo>
                  <a:lnTo>
                    <a:pt x="129015" y="1344468"/>
                  </a:lnTo>
                  <a:lnTo>
                    <a:pt x="128394" y="1336559"/>
                  </a:lnTo>
                  <a:lnTo>
                    <a:pt x="127744" y="1328650"/>
                  </a:lnTo>
                  <a:lnTo>
                    <a:pt x="127059" y="1320742"/>
                  </a:lnTo>
                  <a:lnTo>
                    <a:pt x="126318" y="1312833"/>
                  </a:lnTo>
                  <a:lnTo>
                    <a:pt x="125551" y="1304924"/>
                  </a:lnTo>
                  <a:lnTo>
                    <a:pt x="124738" y="1297016"/>
                  </a:lnTo>
                  <a:lnTo>
                    <a:pt x="123881" y="1289107"/>
                  </a:lnTo>
                  <a:lnTo>
                    <a:pt x="122997" y="1281199"/>
                  </a:lnTo>
                  <a:lnTo>
                    <a:pt x="122056" y="1273290"/>
                  </a:lnTo>
                  <a:lnTo>
                    <a:pt x="121083" y="1265381"/>
                  </a:lnTo>
                  <a:lnTo>
                    <a:pt x="120077" y="1257473"/>
                  </a:lnTo>
                  <a:lnTo>
                    <a:pt x="119016" y="1249564"/>
                  </a:lnTo>
                  <a:lnTo>
                    <a:pt x="117930" y="1241655"/>
                  </a:lnTo>
                  <a:lnTo>
                    <a:pt x="116800" y="1233747"/>
                  </a:lnTo>
                  <a:lnTo>
                    <a:pt x="115627" y="1225838"/>
                  </a:lnTo>
                  <a:lnTo>
                    <a:pt x="114430" y="1217929"/>
                  </a:lnTo>
                  <a:lnTo>
                    <a:pt x="113180" y="1210021"/>
                  </a:lnTo>
                  <a:lnTo>
                    <a:pt x="111901" y="1202112"/>
                  </a:lnTo>
                  <a:lnTo>
                    <a:pt x="110594" y="1194204"/>
                  </a:lnTo>
                  <a:lnTo>
                    <a:pt x="109235" y="1186295"/>
                  </a:lnTo>
                  <a:lnTo>
                    <a:pt x="107855" y="1178386"/>
                  </a:lnTo>
                  <a:lnTo>
                    <a:pt x="106438" y="1170478"/>
                  </a:lnTo>
                  <a:lnTo>
                    <a:pt x="104984" y="1162569"/>
                  </a:lnTo>
                  <a:lnTo>
                    <a:pt x="103510" y="1154660"/>
                  </a:lnTo>
                  <a:lnTo>
                    <a:pt x="101992" y="1146752"/>
                  </a:lnTo>
                  <a:lnTo>
                    <a:pt x="100451" y="1138843"/>
                  </a:lnTo>
                  <a:lnTo>
                    <a:pt x="98887" y="1130934"/>
                  </a:lnTo>
                  <a:lnTo>
                    <a:pt x="97284" y="1123026"/>
                  </a:lnTo>
                  <a:lnTo>
                    <a:pt x="95665" y="1115117"/>
                  </a:lnTo>
                  <a:lnTo>
                    <a:pt x="94019" y="1107209"/>
                  </a:lnTo>
                  <a:lnTo>
                    <a:pt x="92346" y="1099300"/>
                  </a:lnTo>
                  <a:lnTo>
                    <a:pt x="90660" y="1091391"/>
                  </a:lnTo>
                  <a:lnTo>
                    <a:pt x="88945" y="1083483"/>
                  </a:lnTo>
                  <a:lnTo>
                    <a:pt x="87214" y="1075574"/>
                  </a:lnTo>
                  <a:lnTo>
                    <a:pt x="85470" y="1067665"/>
                  </a:lnTo>
                  <a:lnTo>
                    <a:pt x="83703" y="1059757"/>
                  </a:lnTo>
                  <a:lnTo>
                    <a:pt x="81927" y="1051848"/>
                  </a:lnTo>
                  <a:lnTo>
                    <a:pt x="80138" y="1043939"/>
                  </a:lnTo>
                  <a:lnTo>
                    <a:pt x="78336" y="1036031"/>
                  </a:lnTo>
                  <a:lnTo>
                    <a:pt x="76528" y="1028122"/>
                  </a:lnTo>
                  <a:lnTo>
                    <a:pt x="74710" y="1020214"/>
                  </a:lnTo>
                  <a:lnTo>
                    <a:pt x="72888" y="1012305"/>
                  </a:lnTo>
                  <a:lnTo>
                    <a:pt x="71063" y="1004396"/>
                  </a:lnTo>
                  <a:lnTo>
                    <a:pt x="69234" y="996488"/>
                  </a:lnTo>
                  <a:lnTo>
                    <a:pt x="67406" y="988579"/>
                  </a:lnTo>
                  <a:lnTo>
                    <a:pt x="65580" y="980670"/>
                  </a:lnTo>
                  <a:lnTo>
                    <a:pt x="63758" y="972762"/>
                  </a:lnTo>
                  <a:lnTo>
                    <a:pt x="61939" y="964853"/>
                  </a:lnTo>
                  <a:lnTo>
                    <a:pt x="60130" y="956944"/>
                  </a:lnTo>
                  <a:lnTo>
                    <a:pt x="58330" y="949036"/>
                  </a:lnTo>
                  <a:lnTo>
                    <a:pt x="56536" y="941127"/>
                  </a:lnTo>
                  <a:lnTo>
                    <a:pt x="54763" y="933219"/>
                  </a:lnTo>
                  <a:lnTo>
                    <a:pt x="52999" y="925310"/>
                  </a:lnTo>
                  <a:lnTo>
                    <a:pt x="51252" y="917401"/>
                  </a:lnTo>
                  <a:lnTo>
                    <a:pt x="49527" y="909493"/>
                  </a:lnTo>
                  <a:lnTo>
                    <a:pt x="47816" y="901584"/>
                  </a:lnTo>
                  <a:lnTo>
                    <a:pt x="46132" y="893675"/>
                  </a:lnTo>
                  <a:lnTo>
                    <a:pt x="44472" y="885767"/>
                  </a:lnTo>
                  <a:lnTo>
                    <a:pt x="42827" y="877858"/>
                  </a:lnTo>
                  <a:lnTo>
                    <a:pt x="41225" y="869949"/>
                  </a:lnTo>
                  <a:lnTo>
                    <a:pt x="39643" y="862041"/>
                  </a:lnTo>
                  <a:lnTo>
                    <a:pt x="38089" y="854132"/>
                  </a:lnTo>
                  <a:lnTo>
                    <a:pt x="36577" y="846224"/>
                  </a:lnTo>
                  <a:lnTo>
                    <a:pt x="35086" y="838315"/>
                  </a:lnTo>
                  <a:lnTo>
                    <a:pt x="33640" y="830406"/>
                  </a:lnTo>
                  <a:lnTo>
                    <a:pt x="32229" y="822498"/>
                  </a:lnTo>
                  <a:lnTo>
                    <a:pt x="30843" y="814589"/>
                  </a:lnTo>
                  <a:lnTo>
                    <a:pt x="29519" y="806680"/>
                  </a:lnTo>
                  <a:lnTo>
                    <a:pt x="28223" y="798772"/>
                  </a:lnTo>
                  <a:lnTo>
                    <a:pt x="26967" y="790863"/>
                  </a:lnTo>
                  <a:lnTo>
                    <a:pt x="25767" y="782954"/>
                  </a:lnTo>
                  <a:lnTo>
                    <a:pt x="24597" y="775046"/>
                  </a:lnTo>
                  <a:lnTo>
                    <a:pt x="23484" y="767137"/>
                  </a:lnTo>
                  <a:lnTo>
                    <a:pt x="22419" y="759229"/>
                  </a:lnTo>
                  <a:lnTo>
                    <a:pt x="21384" y="751320"/>
                  </a:lnTo>
                  <a:lnTo>
                    <a:pt x="20428" y="743411"/>
                  </a:lnTo>
                  <a:lnTo>
                    <a:pt x="19506" y="735503"/>
                  </a:lnTo>
                  <a:lnTo>
                    <a:pt x="18632" y="727594"/>
                  </a:lnTo>
                  <a:lnTo>
                    <a:pt x="17828" y="719685"/>
                  </a:lnTo>
                  <a:lnTo>
                    <a:pt x="17058" y="711777"/>
                  </a:lnTo>
                  <a:lnTo>
                    <a:pt x="16356" y="703868"/>
                  </a:lnTo>
                  <a:lnTo>
                    <a:pt x="15711" y="695959"/>
                  </a:lnTo>
                  <a:lnTo>
                    <a:pt x="15102" y="688051"/>
                  </a:lnTo>
                  <a:lnTo>
                    <a:pt x="14582" y="680142"/>
                  </a:lnTo>
                  <a:lnTo>
                    <a:pt x="14103" y="672234"/>
                  </a:lnTo>
                  <a:lnTo>
                    <a:pt x="13677" y="664325"/>
                  </a:lnTo>
                  <a:lnTo>
                    <a:pt x="13332" y="656416"/>
                  </a:lnTo>
                  <a:lnTo>
                    <a:pt x="13026" y="648508"/>
                  </a:lnTo>
                  <a:lnTo>
                    <a:pt x="12794" y="640599"/>
                  </a:lnTo>
                  <a:lnTo>
                    <a:pt x="12627" y="632690"/>
                  </a:lnTo>
                  <a:lnTo>
                    <a:pt x="12500" y="624782"/>
                  </a:lnTo>
                  <a:lnTo>
                    <a:pt x="12469" y="616873"/>
                  </a:lnTo>
                  <a:lnTo>
                    <a:pt x="12486" y="608964"/>
                  </a:lnTo>
                  <a:lnTo>
                    <a:pt x="12559" y="601056"/>
                  </a:lnTo>
                  <a:lnTo>
                    <a:pt x="12723" y="593147"/>
                  </a:lnTo>
                  <a:lnTo>
                    <a:pt x="12929" y="585239"/>
                  </a:lnTo>
                  <a:lnTo>
                    <a:pt x="13214" y="577330"/>
                  </a:lnTo>
                  <a:lnTo>
                    <a:pt x="13571" y="569421"/>
                  </a:lnTo>
                  <a:lnTo>
                    <a:pt x="13972" y="561513"/>
                  </a:lnTo>
                  <a:lnTo>
                    <a:pt x="14477" y="553604"/>
                  </a:lnTo>
                  <a:lnTo>
                    <a:pt x="15033" y="545695"/>
                  </a:lnTo>
                  <a:lnTo>
                    <a:pt x="15649" y="537787"/>
                  </a:lnTo>
                  <a:lnTo>
                    <a:pt x="16364" y="529878"/>
                  </a:lnTo>
                  <a:lnTo>
                    <a:pt x="17126" y="521969"/>
                  </a:lnTo>
                  <a:lnTo>
                    <a:pt x="17971" y="514061"/>
                  </a:lnTo>
                  <a:lnTo>
                    <a:pt x="18895" y="506152"/>
                  </a:lnTo>
                  <a:lnTo>
                    <a:pt x="19867" y="498244"/>
                  </a:lnTo>
                  <a:lnTo>
                    <a:pt x="20948" y="490335"/>
                  </a:lnTo>
                  <a:lnTo>
                    <a:pt x="22087" y="482426"/>
                  </a:lnTo>
                  <a:lnTo>
                    <a:pt x="23289" y="474518"/>
                  </a:lnTo>
                  <a:lnTo>
                    <a:pt x="24598" y="466609"/>
                  </a:lnTo>
                  <a:lnTo>
                    <a:pt x="25958" y="458700"/>
                  </a:lnTo>
                  <a:lnTo>
                    <a:pt x="27406" y="450792"/>
                  </a:lnTo>
                  <a:lnTo>
                    <a:pt x="28940" y="442883"/>
                  </a:lnTo>
                  <a:lnTo>
                    <a:pt x="30526" y="434974"/>
                  </a:lnTo>
                  <a:lnTo>
                    <a:pt x="32227" y="427066"/>
                  </a:lnTo>
                  <a:lnTo>
                    <a:pt x="33992" y="419157"/>
                  </a:lnTo>
                  <a:lnTo>
                    <a:pt x="35821" y="411249"/>
                  </a:lnTo>
                  <a:lnTo>
                    <a:pt x="37768" y="403340"/>
                  </a:lnTo>
                  <a:lnTo>
                    <a:pt x="39769" y="395431"/>
                  </a:lnTo>
                  <a:lnTo>
                    <a:pt x="41861" y="387523"/>
                  </a:lnTo>
                  <a:lnTo>
                    <a:pt x="44048" y="379614"/>
                  </a:lnTo>
                  <a:lnTo>
                    <a:pt x="46288" y="371705"/>
                  </a:lnTo>
                  <a:lnTo>
                    <a:pt x="48648" y="363797"/>
                  </a:lnTo>
                  <a:lnTo>
                    <a:pt x="51078" y="355888"/>
                  </a:lnTo>
                  <a:lnTo>
                    <a:pt x="53573" y="347979"/>
                  </a:lnTo>
                  <a:lnTo>
                    <a:pt x="56194" y="340071"/>
                  </a:lnTo>
                  <a:lnTo>
                    <a:pt x="58870" y="332162"/>
                  </a:lnTo>
                  <a:lnTo>
                    <a:pt x="61639" y="324254"/>
                  </a:lnTo>
                  <a:lnTo>
                    <a:pt x="64507" y="316345"/>
                  </a:lnTo>
                  <a:lnTo>
                    <a:pt x="67431" y="308436"/>
                  </a:lnTo>
                  <a:lnTo>
                    <a:pt x="70475" y="300528"/>
                  </a:lnTo>
                  <a:lnTo>
                    <a:pt x="73592" y="292619"/>
                  </a:lnTo>
                  <a:lnTo>
                    <a:pt x="76773" y="284710"/>
                  </a:lnTo>
                  <a:lnTo>
                    <a:pt x="80082" y="276802"/>
                  </a:lnTo>
                  <a:lnTo>
                    <a:pt x="83446" y="268893"/>
                  </a:lnTo>
                  <a:lnTo>
                    <a:pt x="86900" y="260984"/>
                  </a:lnTo>
                  <a:lnTo>
                    <a:pt x="90453" y="253076"/>
                  </a:lnTo>
                  <a:lnTo>
                    <a:pt x="94061" y="245167"/>
                  </a:lnTo>
                  <a:lnTo>
                    <a:pt x="97782" y="237259"/>
                  </a:lnTo>
                  <a:lnTo>
                    <a:pt x="101574" y="229350"/>
                  </a:lnTo>
                  <a:lnTo>
                    <a:pt x="105426" y="221441"/>
                  </a:lnTo>
                  <a:lnTo>
                    <a:pt x="109400" y="213533"/>
                  </a:lnTo>
                  <a:lnTo>
                    <a:pt x="113424" y="205624"/>
                  </a:lnTo>
                  <a:lnTo>
                    <a:pt x="117529" y="197715"/>
                  </a:lnTo>
                  <a:lnTo>
                    <a:pt x="121726" y="189807"/>
                  </a:lnTo>
                  <a:lnTo>
                    <a:pt x="125971" y="181898"/>
                  </a:lnTo>
                  <a:lnTo>
                    <a:pt x="130315" y="173989"/>
                  </a:lnTo>
                  <a:lnTo>
                    <a:pt x="134722" y="166081"/>
                  </a:lnTo>
                  <a:lnTo>
                    <a:pt x="139179" y="158172"/>
                  </a:lnTo>
                  <a:lnTo>
                    <a:pt x="143740" y="150264"/>
                  </a:lnTo>
                  <a:lnTo>
                    <a:pt x="148343" y="142355"/>
                  </a:lnTo>
                  <a:lnTo>
                    <a:pt x="153011" y="134446"/>
                  </a:lnTo>
                  <a:lnTo>
                    <a:pt x="157753" y="126538"/>
                  </a:lnTo>
                  <a:lnTo>
                    <a:pt x="162533" y="118629"/>
                  </a:lnTo>
                  <a:lnTo>
                    <a:pt x="167387" y="110720"/>
                  </a:lnTo>
                  <a:lnTo>
                    <a:pt x="172290" y="102812"/>
                  </a:lnTo>
                  <a:lnTo>
                    <a:pt x="177227" y="94903"/>
                  </a:lnTo>
                  <a:lnTo>
                    <a:pt x="182240" y="86994"/>
                  </a:lnTo>
                  <a:lnTo>
                    <a:pt x="187280" y="79086"/>
                  </a:lnTo>
                  <a:lnTo>
                    <a:pt x="192362" y="71177"/>
                  </a:lnTo>
                  <a:lnTo>
                    <a:pt x="197492" y="63269"/>
                  </a:lnTo>
                  <a:lnTo>
                    <a:pt x="202645" y="55360"/>
                  </a:lnTo>
                  <a:lnTo>
                    <a:pt x="207840" y="47451"/>
                  </a:lnTo>
                  <a:lnTo>
                    <a:pt x="213061" y="39543"/>
                  </a:lnTo>
                  <a:lnTo>
                    <a:pt x="218300" y="31634"/>
                  </a:lnTo>
                  <a:lnTo>
                    <a:pt x="223574" y="23725"/>
                  </a:lnTo>
                  <a:lnTo>
                    <a:pt x="228858" y="15817"/>
                  </a:lnTo>
                  <a:lnTo>
                    <a:pt x="234157" y="7908"/>
                  </a:lnTo>
                  <a:lnTo>
                    <a:pt x="239470" y="0"/>
                  </a:lnTo>
                  <a:lnTo>
                    <a:pt x="766542" y="0"/>
                  </a:lnTo>
                  <a:lnTo>
                    <a:pt x="771855" y="7908"/>
                  </a:lnTo>
                  <a:lnTo>
                    <a:pt x="777154" y="15817"/>
                  </a:lnTo>
                  <a:lnTo>
                    <a:pt x="782438" y="23725"/>
                  </a:lnTo>
                  <a:lnTo>
                    <a:pt x="787711" y="31634"/>
                  </a:lnTo>
                  <a:lnTo>
                    <a:pt x="792950" y="39543"/>
                  </a:lnTo>
                  <a:lnTo>
                    <a:pt x="798171" y="47451"/>
                  </a:lnTo>
                  <a:lnTo>
                    <a:pt x="803366" y="55360"/>
                  </a:lnTo>
                  <a:lnTo>
                    <a:pt x="808519" y="63269"/>
                  </a:lnTo>
                  <a:lnTo>
                    <a:pt x="813649" y="71177"/>
                  </a:lnTo>
                  <a:lnTo>
                    <a:pt x="818732" y="79086"/>
                  </a:lnTo>
                  <a:lnTo>
                    <a:pt x="823772" y="86994"/>
                  </a:lnTo>
                  <a:lnTo>
                    <a:pt x="828784" y="94903"/>
                  </a:lnTo>
                  <a:lnTo>
                    <a:pt x="833722" y="102812"/>
                  </a:lnTo>
                  <a:lnTo>
                    <a:pt x="838624" y="110720"/>
                  </a:lnTo>
                  <a:lnTo>
                    <a:pt x="843479" y="118629"/>
                  </a:lnTo>
                  <a:lnTo>
                    <a:pt x="848259" y="126538"/>
                  </a:lnTo>
                  <a:lnTo>
                    <a:pt x="853001" y="134446"/>
                  </a:lnTo>
                  <a:lnTo>
                    <a:pt x="857668" y="142355"/>
                  </a:lnTo>
                  <a:lnTo>
                    <a:pt x="862271" y="150264"/>
                  </a:lnTo>
                  <a:lnTo>
                    <a:pt x="866832" y="158172"/>
                  </a:lnTo>
                  <a:lnTo>
                    <a:pt x="871289" y="166081"/>
                  </a:lnTo>
                  <a:lnTo>
                    <a:pt x="875697" y="173989"/>
                  </a:lnTo>
                  <a:lnTo>
                    <a:pt x="880041" y="181898"/>
                  </a:lnTo>
                  <a:lnTo>
                    <a:pt x="884286" y="189807"/>
                  </a:lnTo>
                  <a:lnTo>
                    <a:pt x="888483" y="197715"/>
                  </a:lnTo>
                  <a:lnTo>
                    <a:pt x="892588" y="205624"/>
                  </a:lnTo>
                  <a:lnTo>
                    <a:pt x="896612" y="213533"/>
                  </a:lnTo>
                  <a:lnTo>
                    <a:pt x="900585" y="221441"/>
                  </a:lnTo>
                  <a:lnTo>
                    <a:pt x="904437" y="229350"/>
                  </a:lnTo>
                  <a:lnTo>
                    <a:pt x="908230" y="237259"/>
                  </a:lnTo>
                  <a:lnTo>
                    <a:pt x="911951" y="245167"/>
                  </a:lnTo>
                  <a:lnTo>
                    <a:pt x="915558" y="253076"/>
                  </a:lnTo>
                  <a:lnTo>
                    <a:pt x="919112" y="260984"/>
                  </a:lnTo>
                  <a:lnTo>
                    <a:pt x="922566" y="268893"/>
                  </a:lnTo>
                  <a:lnTo>
                    <a:pt x="925929" y="276802"/>
                  </a:lnTo>
                  <a:lnTo>
                    <a:pt x="929238" y="284710"/>
                  </a:lnTo>
                  <a:lnTo>
                    <a:pt x="932420" y="292619"/>
                  </a:lnTo>
                  <a:lnTo>
                    <a:pt x="935536" y="300528"/>
                  </a:lnTo>
                  <a:lnTo>
                    <a:pt x="938580" y="308436"/>
                  </a:lnTo>
                  <a:lnTo>
                    <a:pt x="941504" y="316345"/>
                  </a:lnTo>
                  <a:lnTo>
                    <a:pt x="944373" y="324254"/>
                  </a:lnTo>
                  <a:lnTo>
                    <a:pt x="947142" y="332162"/>
                  </a:lnTo>
                  <a:lnTo>
                    <a:pt x="949818" y="340071"/>
                  </a:lnTo>
                  <a:lnTo>
                    <a:pt x="952438" y="347979"/>
                  </a:lnTo>
                  <a:lnTo>
                    <a:pt x="954934" y="355888"/>
                  </a:lnTo>
                  <a:lnTo>
                    <a:pt x="957364" y="363797"/>
                  </a:lnTo>
                  <a:lnTo>
                    <a:pt x="959723" y="371705"/>
                  </a:lnTo>
                  <a:lnTo>
                    <a:pt x="961964" y="379614"/>
                  </a:lnTo>
                  <a:lnTo>
                    <a:pt x="964151" y="387523"/>
                  </a:lnTo>
                  <a:lnTo>
                    <a:pt x="966242" y="395431"/>
                  </a:lnTo>
                  <a:lnTo>
                    <a:pt x="968243" y="403340"/>
                  </a:lnTo>
                  <a:lnTo>
                    <a:pt x="970190" y="411249"/>
                  </a:lnTo>
                  <a:lnTo>
                    <a:pt x="972020" y="419157"/>
                  </a:lnTo>
                  <a:lnTo>
                    <a:pt x="973785" y="427066"/>
                  </a:lnTo>
                  <a:lnTo>
                    <a:pt x="975485" y="434974"/>
                  </a:lnTo>
                  <a:lnTo>
                    <a:pt x="977071" y="442883"/>
                  </a:lnTo>
                  <a:lnTo>
                    <a:pt x="978606" y="450792"/>
                  </a:lnTo>
                  <a:lnTo>
                    <a:pt x="980053" y="458700"/>
                  </a:lnTo>
                  <a:lnTo>
                    <a:pt x="981413" y="466609"/>
                  </a:lnTo>
                  <a:lnTo>
                    <a:pt x="982723" y="474518"/>
                  </a:lnTo>
                  <a:lnTo>
                    <a:pt x="983924" y="482426"/>
                  </a:lnTo>
                  <a:lnTo>
                    <a:pt x="985063" y="490335"/>
                  </a:lnTo>
                  <a:lnTo>
                    <a:pt x="986144" y="498244"/>
                  </a:lnTo>
                  <a:lnTo>
                    <a:pt x="987116" y="506152"/>
                  </a:lnTo>
                  <a:lnTo>
                    <a:pt x="988040" y="514061"/>
                  </a:lnTo>
                  <a:lnTo>
                    <a:pt x="988885" y="521969"/>
                  </a:lnTo>
                  <a:lnTo>
                    <a:pt x="989647" y="529878"/>
                  </a:lnTo>
                  <a:lnTo>
                    <a:pt x="990362" y="537787"/>
                  </a:lnTo>
                  <a:lnTo>
                    <a:pt x="990978" y="545695"/>
                  </a:lnTo>
                  <a:lnTo>
                    <a:pt x="991535" y="553604"/>
                  </a:lnTo>
                  <a:lnTo>
                    <a:pt x="992039" y="561513"/>
                  </a:lnTo>
                  <a:lnTo>
                    <a:pt x="992440" y="569421"/>
                  </a:lnTo>
                  <a:lnTo>
                    <a:pt x="992797" y="577330"/>
                  </a:lnTo>
                  <a:lnTo>
                    <a:pt x="993083" y="585239"/>
                  </a:lnTo>
                  <a:lnTo>
                    <a:pt x="993289" y="593147"/>
                  </a:lnTo>
                  <a:lnTo>
                    <a:pt x="993452" y="601056"/>
                  </a:lnTo>
                  <a:lnTo>
                    <a:pt x="993525" y="608964"/>
                  </a:lnTo>
                  <a:lnTo>
                    <a:pt x="993542" y="616873"/>
                  </a:lnTo>
                  <a:lnTo>
                    <a:pt x="993512" y="624782"/>
                  </a:lnTo>
                  <a:lnTo>
                    <a:pt x="993385" y="632690"/>
                  </a:lnTo>
                  <a:lnTo>
                    <a:pt x="993218" y="640599"/>
                  </a:lnTo>
                  <a:lnTo>
                    <a:pt x="992986" y="648508"/>
                  </a:lnTo>
                  <a:lnTo>
                    <a:pt x="992680" y="656416"/>
                  </a:lnTo>
                  <a:lnTo>
                    <a:pt x="992334" y="664325"/>
                  </a:lnTo>
                  <a:lnTo>
                    <a:pt x="991908" y="672234"/>
                  </a:lnTo>
                  <a:lnTo>
                    <a:pt x="991429" y="680142"/>
                  </a:lnTo>
                  <a:lnTo>
                    <a:pt x="990909" y="688051"/>
                  </a:lnTo>
                  <a:lnTo>
                    <a:pt x="990300" y="695959"/>
                  </a:lnTo>
                  <a:lnTo>
                    <a:pt x="989655" y="703868"/>
                  </a:lnTo>
                  <a:lnTo>
                    <a:pt x="988953" y="711777"/>
                  </a:lnTo>
                  <a:lnTo>
                    <a:pt x="988184" y="719685"/>
                  </a:lnTo>
                  <a:lnTo>
                    <a:pt x="987380" y="727594"/>
                  </a:lnTo>
                  <a:lnTo>
                    <a:pt x="986505" y="735503"/>
                  </a:lnTo>
                  <a:lnTo>
                    <a:pt x="985584" y="743411"/>
                  </a:lnTo>
                  <a:lnTo>
                    <a:pt x="984627" y="751320"/>
                  </a:lnTo>
                  <a:lnTo>
                    <a:pt x="983593" y="759229"/>
                  </a:lnTo>
                  <a:lnTo>
                    <a:pt x="982527" y="767137"/>
                  </a:lnTo>
                  <a:lnTo>
                    <a:pt x="981415" y="775046"/>
                  </a:lnTo>
                  <a:lnTo>
                    <a:pt x="980244" y="782954"/>
                  </a:lnTo>
                  <a:lnTo>
                    <a:pt x="979044" y="790863"/>
                  </a:lnTo>
                  <a:lnTo>
                    <a:pt x="977788" y="798772"/>
                  </a:lnTo>
                  <a:lnTo>
                    <a:pt x="976492" y="806680"/>
                  </a:lnTo>
                  <a:lnTo>
                    <a:pt x="975169" y="814589"/>
                  </a:lnTo>
                  <a:lnTo>
                    <a:pt x="973782" y="822498"/>
                  </a:lnTo>
                  <a:lnTo>
                    <a:pt x="972372" y="830406"/>
                  </a:lnTo>
                  <a:lnTo>
                    <a:pt x="970926" y="838315"/>
                  </a:lnTo>
                  <a:lnTo>
                    <a:pt x="969435" y="846224"/>
                  </a:lnTo>
                  <a:lnTo>
                    <a:pt x="967922" y="854132"/>
                  </a:lnTo>
                  <a:lnTo>
                    <a:pt x="966369" y="862041"/>
                  </a:lnTo>
                  <a:lnTo>
                    <a:pt x="964786" y="869949"/>
                  </a:lnTo>
                  <a:lnTo>
                    <a:pt x="963184" y="877858"/>
                  </a:lnTo>
                  <a:lnTo>
                    <a:pt x="961540" y="885767"/>
                  </a:lnTo>
                  <a:lnTo>
                    <a:pt x="959879" y="893675"/>
                  </a:lnTo>
                  <a:lnTo>
                    <a:pt x="958196" y="901584"/>
                  </a:lnTo>
                  <a:lnTo>
                    <a:pt x="956484" y="909493"/>
                  </a:lnTo>
                  <a:lnTo>
                    <a:pt x="954760" y="917401"/>
                  </a:lnTo>
                  <a:lnTo>
                    <a:pt x="953012" y="925310"/>
                  </a:lnTo>
                  <a:lnTo>
                    <a:pt x="951249" y="933219"/>
                  </a:lnTo>
                  <a:lnTo>
                    <a:pt x="949475" y="941127"/>
                  </a:lnTo>
                  <a:lnTo>
                    <a:pt x="947682" y="949036"/>
                  </a:lnTo>
                  <a:lnTo>
                    <a:pt x="945881" y="956944"/>
                  </a:lnTo>
                  <a:lnTo>
                    <a:pt x="944072" y="964853"/>
                  </a:lnTo>
                  <a:lnTo>
                    <a:pt x="942254" y="972762"/>
                  </a:lnTo>
                  <a:lnTo>
                    <a:pt x="940432" y="980670"/>
                  </a:lnTo>
                  <a:lnTo>
                    <a:pt x="938605" y="988579"/>
                  </a:lnTo>
                  <a:lnTo>
                    <a:pt x="936777" y="996488"/>
                  </a:lnTo>
                  <a:lnTo>
                    <a:pt x="934949" y="1004396"/>
                  </a:lnTo>
                  <a:lnTo>
                    <a:pt x="933123" y="1012305"/>
                  </a:lnTo>
                  <a:lnTo>
                    <a:pt x="931301" y="1020214"/>
                  </a:lnTo>
                  <a:lnTo>
                    <a:pt x="929483" y="1028122"/>
                  </a:lnTo>
                  <a:lnTo>
                    <a:pt x="927676" y="1036031"/>
                  </a:lnTo>
                  <a:lnTo>
                    <a:pt x="925874" y="1043939"/>
                  </a:lnTo>
                  <a:lnTo>
                    <a:pt x="924084" y="1051848"/>
                  </a:lnTo>
                  <a:lnTo>
                    <a:pt x="922309" y="1059757"/>
                  </a:lnTo>
                  <a:lnTo>
                    <a:pt x="920541" y="1067665"/>
                  </a:lnTo>
                  <a:lnTo>
                    <a:pt x="918797" y="1075574"/>
                  </a:lnTo>
                  <a:lnTo>
                    <a:pt x="917067" y="1083483"/>
                  </a:lnTo>
                  <a:lnTo>
                    <a:pt x="915352" y="1091391"/>
                  </a:lnTo>
                  <a:lnTo>
                    <a:pt x="913665" y="1099300"/>
                  </a:lnTo>
                  <a:lnTo>
                    <a:pt x="911993" y="1107209"/>
                  </a:lnTo>
                  <a:lnTo>
                    <a:pt x="910346" y="1115117"/>
                  </a:lnTo>
                  <a:lnTo>
                    <a:pt x="908727" y="1123026"/>
                  </a:lnTo>
                  <a:lnTo>
                    <a:pt x="907124" y="1130934"/>
                  </a:lnTo>
                  <a:lnTo>
                    <a:pt x="905561" y="1138843"/>
                  </a:lnTo>
                  <a:lnTo>
                    <a:pt x="904019" y="1146752"/>
                  </a:lnTo>
                  <a:lnTo>
                    <a:pt x="902502" y="1154660"/>
                  </a:lnTo>
                  <a:lnTo>
                    <a:pt x="901028" y="1162569"/>
                  </a:lnTo>
                  <a:lnTo>
                    <a:pt x="899574" y="1170478"/>
                  </a:lnTo>
                  <a:lnTo>
                    <a:pt x="898156" y="1178386"/>
                  </a:lnTo>
                  <a:lnTo>
                    <a:pt x="896776" y="1186295"/>
                  </a:lnTo>
                  <a:lnTo>
                    <a:pt x="895418" y="1194204"/>
                  </a:lnTo>
                  <a:lnTo>
                    <a:pt x="894110" y="1202112"/>
                  </a:lnTo>
                  <a:lnTo>
                    <a:pt x="892831" y="1210021"/>
                  </a:lnTo>
                  <a:lnTo>
                    <a:pt x="891581" y="1217929"/>
                  </a:lnTo>
                  <a:lnTo>
                    <a:pt x="890384" y="1225838"/>
                  </a:lnTo>
                  <a:lnTo>
                    <a:pt x="889212" y="1233747"/>
                  </a:lnTo>
                  <a:lnTo>
                    <a:pt x="888082" y="1241655"/>
                  </a:lnTo>
                  <a:lnTo>
                    <a:pt x="886995" y="1249564"/>
                  </a:lnTo>
                  <a:lnTo>
                    <a:pt x="885934" y="1257473"/>
                  </a:lnTo>
                  <a:lnTo>
                    <a:pt x="884929" y="1265381"/>
                  </a:lnTo>
                  <a:lnTo>
                    <a:pt x="883956" y="1273290"/>
                  </a:lnTo>
                  <a:lnTo>
                    <a:pt x="883014" y="1281199"/>
                  </a:lnTo>
                  <a:lnTo>
                    <a:pt x="882131" y="1289107"/>
                  </a:lnTo>
                  <a:lnTo>
                    <a:pt x="881273" y="1297016"/>
                  </a:lnTo>
                  <a:lnTo>
                    <a:pt x="880460" y="1304924"/>
                  </a:lnTo>
                  <a:lnTo>
                    <a:pt x="879693" y="1312833"/>
                  </a:lnTo>
                  <a:lnTo>
                    <a:pt x="878952" y="1320742"/>
                  </a:lnTo>
                  <a:lnTo>
                    <a:pt x="878268" y="1328650"/>
                  </a:lnTo>
                  <a:lnTo>
                    <a:pt x="877617" y="1336559"/>
                  </a:lnTo>
                  <a:lnTo>
                    <a:pt x="876997" y="1344468"/>
                  </a:lnTo>
                  <a:lnTo>
                    <a:pt x="876436" y="1352376"/>
                  </a:lnTo>
                  <a:lnTo>
                    <a:pt x="875901" y="1360285"/>
                  </a:lnTo>
                  <a:lnTo>
                    <a:pt x="875407" y="1368194"/>
                  </a:lnTo>
                  <a:lnTo>
                    <a:pt x="874960" y="1376102"/>
                  </a:lnTo>
                  <a:lnTo>
                    <a:pt x="874538" y="1384011"/>
                  </a:lnTo>
                  <a:lnTo>
                    <a:pt x="874170" y="1391919"/>
                  </a:lnTo>
                  <a:lnTo>
                    <a:pt x="873834" y="1399828"/>
                  </a:lnTo>
                  <a:lnTo>
                    <a:pt x="873526" y="1407737"/>
                  </a:lnTo>
                  <a:lnTo>
                    <a:pt x="873275" y="1415645"/>
                  </a:lnTo>
                  <a:lnTo>
                    <a:pt x="873048" y="1423554"/>
                  </a:lnTo>
                  <a:lnTo>
                    <a:pt x="872859" y="1431463"/>
                  </a:lnTo>
                  <a:lnTo>
                    <a:pt x="872713" y="1439371"/>
                  </a:lnTo>
                  <a:lnTo>
                    <a:pt x="872591" y="1447280"/>
                  </a:lnTo>
                  <a:lnTo>
                    <a:pt x="872516" y="1455189"/>
                  </a:lnTo>
                  <a:lnTo>
                    <a:pt x="872473" y="1463097"/>
                  </a:lnTo>
                  <a:lnTo>
                    <a:pt x="872454" y="1471006"/>
                  </a:lnTo>
                  <a:lnTo>
                    <a:pt x="872487" y="1478914"/>
                  </a:lnTo>
                  <a:lnTo>
                    <a:pt x="872541" y="1486823"/>
                  </a:lnTo>
                  <a:lnTo>
                    <a:pt x="872629" y="1494732"/>
                  </a:lnTo>
                  <a:lnTo>
                    <a:pt x="872756" y="1502640"/>
                  </a:lnTo>
                  <a:lnTo>
                    <a:pt x="872904" y="1510549"/>
                  </a:lnTo>
                  <a:lnTo>
                    <a:pt x="873094" y="1518458"/>
                  </a:lnTo>
                  <a:lnTo>
                    <a:pt x="873312" y="1526366"/>
                  </a:lnTo>
                  <a:lnTo>
                    <a:pt x="873551" y="1534275"/>
                  </a:lnTo>
                  <a:lnTo>
                    <a:pt x="873836" y="1542184"/>
                  </a:lnTo>
                  <a:lnTo>
                    <a:pt x="874141" y="1550092"/>
                  </a:lnTo>
                  <a:lnTo>
                    <a:pt x="874474" y="1558001"/>
                  </a:lnTo>
                  <a:lnTo>
                    <a:pt x="874843" y="1565909"/>
                  </a:lnTo>
                  <a:lnTo>
                    <a:pt x="875230" y="1573818"/>
                  </a:lnTo>
                  <a:lnTo>
                    <a:pt x="875652" y="1581727"/>
                  </a:lnTo>
                  <a:lnTo>
                    <a:pt x="876100" y="1589635"/>
                  </a:lnTo>
                  <a:lnTo>
                    <a:pt x="876566" y="1597544"/>
                  </a:lnTo>
                  <a:lnTo>
                    <a:pt x="877074" y="1605453"/>
                  </a:lnTo>
                  <a:lnTo>
                    <a:pt x="877598" y="1613361"/>
                  </a:lnTo>
                  <a:lnTo>
                    <a:pt x="878146" y="1621270"/>
                  </a:lnTo>
                  <a:lnTo>
                    <a:pt x="878727" y="1629179"/>
                  </a:lnTo>
                  <a:lnTo>
                    <a:pt x="879323" y="1637087"/>
                  </a:lnTo>
                  <a:lnTo>
                    <a:pt x="879950" y="1644996"/>
                  </a:lnTo>
                  <a:lnTo>
                    <a:pt x="880600" y="1652904"/>
                  </a:lnTo>
                  <a:lnTo>
                    <a:pt x="881265" y="1660813"/>
                  </a:lnTo>
                  <a:lnTo>
                    <a:pt x="881967" y="1668722"/>
                  </a:lnTo>
                  <a:lnTo>
                    <a:pt x="882684" y="1676630"/>
                  </a:lnTo>
                  <a:lnTo>
                    <a:pt x="883422" y="1684539"/>
                  </a:lnTo>
                  <a:lnTo>
                    <a:pt x="884189" y="1692448"/>
                  </a:lnTo>
                  <a:lnTo>
                    <a:pt x="884969" y="1700356"/>
                  </a:lnTo>
                  <a:lnTo>
                    <a:pt x="885777" y="1708265"/>
                  </a:lnTo>
                  <a:lnTo>
                    <a:pt x="886605" y="1716174"/>
                  </a:lnTo>
                  <a:lnTo>
                    <a:pt x="887446" y="1724082"/>
                  </a:lnTo>
                  <a:lnTo>
                    <a:pt x="888320" y="1731991"/>
                  </a:lnTo>
                  <a:lnTo>
                    <a:pt x="889207" y="1739899"/>
                  </a:lnTo>
                  <a:lnTo>
                    <a:pt x="890112" y="1747808"/>
                  </a:lnTo>
                  <a:lnTo>
                    <a:pt x="891043" y="1755717"/>
                  </a:lnTo>
                  <a:lnTo>
                    <a:pt x="891986" y="1763625"/>
                  </a:lnTo>
                  <a:lnTo>
                    <a:pt x="892952" y="1771534"/>
                  </a:lnTo>
                  <a:lnTo>
                    <a:pt x="893937" y="1779443"/>
                  </a:lnTo>
                  <a:lnTo>
                    <a:pt x="894934" y="1787351"/>
                  </a:lnTo>
                  <a:lnTo>
                    <a:pt x="895958" y="1795260"/>
                  </a:lnTo>
                  <a:lnTo>
                    <a:pt x="896994" y="1803169"/>
                  </a:lnTo>
                  <a:lnTo>
                    <a:pt x="898046" y="1811077"/>
                  </a:lnTo>
                  <a:lnTo>
                    <a:pt x="899120" y="1818986"/>
                  </a:lnTo>
                  <a:lnTo>
                    <a:pt x="900205" y="1826894"/>
                  </a:lnTo>
                  <a:lnTo>
                    <a:pt x="901309" y="1834803"/>
                  </a:lnTo>
                  <a:lnTo>
                    <a:pt x="902430" y="1842712"/>
                  </a:lnTo>
                  <a:lnTo>
                    <a:pt x="903561" y="1850620"/>
                  </a:lnTo>
                  <a:lnTo>
                    <a:pt x="904714" y="1858529"/>
                  </a:lnTo>
                  <a:lnTo>
                    <a:pt x="905878" y="1866438"/>
                  </a:lnTo>
                  <a:lnTo>
                    <a:pt x="907054" y="1874346"/>
                  </a:lnTo>
                  <a:lnTo>
                    <a:pt x="908250" y="1882255"/>
                  </a:lnTo>
                  <a:lnTo>
                    <a:pt x="909454" y="1890163"/>
                  </a:lnTo>
                  <a:lnTo>
                    <a:pt x="910674" y="1898072"/>
                  </a:lnTo>
                  <a:lnTo>
                    <a:pt x="911906" y="1905981"/>
                  </a:lnTo>
                  <a:lnTo>
                    <a:pt x="913147" y="1913889"/>
                  </a:lnTo>
                  <a:lnTo>
                    <a:pt x="914406" y="1921798"/>
                  </a:lnTo>
                  <a:lnTo>
                    <a:pt x="915672" y="1929707"/>
                  </a:lnTo>
                  <a:lnTo>
                    <a:pt x="916948" y="1937615"/>
                  </a:lnTo>
                  <a:lnTo>
                    <a:pt x="918238" y="1945524"/>
                  </a:lnTo>
                  <a:lnTo>
                    <a:pt x="919535" y="1953433"/>
                  </a:lnTo>
                  <a:lnTo>
                    <a:pt x="920843" y="1961341"/>
                  </a:lnTo>
                  <a:lnTo>
                    <a:pt x="922160" y="1969250"/>
                  </a:lnTo>
                  <a:lnTo>
                    <a:pt x="923483" y="1977158"/>
                  </a:lnTo>
                  <a:lnTo>
                    <a:pt x="924817" y="1985067"/>
                  </a:lnTo>
                  <a:lnTo>
                    <a:pt x="926157" y="1992976"/>
                  </a:lnTo>
                  <a:lnTo>
                    <a:pt x="927503" y="2000884"/>
                  </a:lnTo>
                  <a:lnTo>
                    <a:pt x="928857" y="2008793"/>
                  </a:lnTo>
                  <a:lnTo>
                    <a:pt x="930216" y="2016702"/>
                  </a:lnTo>
                  <a:lnTo>
                    <a:pt x="931580" y="2024610"/>
                  </a:lnTo>
                  <a:lnTo>
                    <a:pt x="932949" y="2032519"/>
                  </a:lnTo>
                  <a:lnTo>
                    <a:pt x="934322" y="2040428"/>
                  </a:lnTo>
                  <a:lnTo>
                    <a:pt x="935699" y="2048336"/>
                  </a:lnTo>
                  <a:lnTo>
                    <a:pt x="937079" y="2056245"/>
                  </a:lnTo>
                  <a:lnTo>
                    <a:pt x="938460" y="2064153"/>
                  </a:lnTo>
                  <a:lnTo>
                    <a:pt x="939845" y="2072062"/>
                  </a:lnTo>
                  <a:lnTo>
                    <a:pt x="941230" y="2079971"/>
                  </a:lnTo>
                  <a:lnTo>
                    <a:pt x="942616" y="2087879"/>
                  </a:lnTo>
                  <a:lnTo>
                    <a:pt x="944003" y="2095788"/>
                  </a:lnTo>
                  <a:lnTo>
                    <a:pt x="945389" y="2103697"/>
                  </a:lnTo>
                  <a:lnTo>
                    <a:pt x="946773" y="2111605"/>
                  </a:lnTo>
                  <a:lnTo>
                    <a:pt x="948157" y="2119514"/>
                  </a:lnTo>
                  <a:lnTo>
                    <a:pt x="949538" y="2127423"/>
                  </a:lnTo>
                  <a:lnTo>
                    <a:pt x="950916" y="2135331"/>
                  </a:lnTo>
                  <a:lnTo>
                    <a:pt x="952291" y="2143240"/>
                  </a:lnTo>
                  <a:lnTo>
                    <a:pt x="953663" y="2151148"/>
                  </a:lnTo>
                  <a:lnTo>
                    <a:pt x="955029" y="2159057"/>
                  </a:lnTo>
                  <a:lnTo>
                    <a:pt x="956391" y="2166966"/>
                  </a:lnTo>
                  <a:lnTo>
                    <a:pt x="957746" y="2174874"/>
                  </a:lnTo>
                  <a:lnTo>
                    <a:pt x="959096" y="2182783"/>
                  </a:lnTo>
                  <a:lnTo>
                    <a:pt x="960441" y="2190692"/>
                  </a:lnTo>
                  <a:lnTo>
                    <a:pt x="961774" y="2198600"/>
                  </a:lnTo>
                  <a:lnTo>
                    <a:pt x="963102" y="2206509"/>
                  </a:lnTo>
                  <a:lnTo>
                    <a:pt x="964421" y="2214418"/>
                  </a:lnTo>
                  <a:lnTo>
                    <a:pt x="965730" y="2222326"/>
                  </a:lnTo>
                  <a:lnTo>
                    <a:pt x="967032" y="2230235"/>
                  </a:lnTo>
                  <a:lnTo>
                    <a:pt x="968320" y="2238143"/>
                  </a:lnTo>
                  <a:lnTo>
                    <a:pt x="969598" y="2246052"/>
                  </a:lnTo>
                  <a:lnTo>
                    <a:pt x="970868" y="2253961"/>
                  </a:lnTo>
                  <a:lnTo>
                    <a:pt x="972120" y="2261869"/>
                  </a:lnTo>
                  <a:lnTo>
                    <a:pt x="973363" y="2269778"/>
                  </a:lnTo>
                  <a:lnTo>
                    <a:pt x="974593" y="2277687"/>
                  </a:lnTo>
                  <a:lnTo>
                    <a:pt x="975807" y="2285595"/>
                  </a:lnTo>
                  <a:lnTo>
                    <a:pt x="977010" y="2293504"/>
                  </a:lnTo>
                  <a:lnTo>
                    <a:pt x="978194" y="2301413"/>
                  </a:lnTo>
                  <a:lnTo>
                    <a:pt x="979364" y="2309321"/>
                  </a:lnTo>
                  <a:lnTo>
                    <a:pt x="980523" y="2317230"/>
                  </a:lnTo>
                  <a:lnTo>
                    <a:pt x="981655" y="2325138"/>
                  </a:lnTo>
                  <a:lnTo>
                    <a:pt x="982776" y="2333047"/>
                  </a:lnTo>
                  <a:lnTo>
                    <a:pt x="983880" y="2340956"/>
                  </a:lnTo>
                  <a:lnTo>
                    <a:pt x="984960" y="2348864"/>
                  </a:lnTo>
                  <a:lnTo>
                    <a:pt x="986027" y="2356773"/>
                  </a:lnTo>
                  <a:lnTo>
                    <a:pt x="987069" y="2364682"/>
                  </a:lnTo>
                  <a:lnTo>
                    <a:pt x="988092" y="2372590"/>
                  </a:lnTo>
                  <a:lnTo>
                    <a:pt x="989101" y="2380499"/>
                  </a:lnTo>
                  <a:lnTo>
                    <a:pt x="990075" y="2388408"/>
                  </a:lnTo>
                  <a:lnTo>
                    <a:pt x="991035" y="2396316"/>
                  </a:lnTo>
                  <a:lnTo>
                    <a:pt x="991973" y="2404225"/>
                  </a:lnTo>
                  <a:lnTo>
                    <a:pt x="992880" y="2412133"/>
                  </a:lnTo>
                  <a:lnTo>
                    <a:pt x="993772" y="2420042"/>
                  </a:lnTo>
                  <a:lnTo>
                    <a:pt x="994632" y="2427951"/>
                  </a:lnTo>
                  <a:lnTo>
                    <a:pt x="995467" y="2435859"/>
                  </a:lnTo>
                  <a:lnTo>
                    <a:pt x="996285" y="2443768"/>
                  </a:lnTo>
                  <a:lnTo>
                    <a:pt x="997061" y="2451677"/>
                  </a:lnTo>
                  <a:lnTo>
                    <a:pt x="997818" y="2459585"/>
                  </a:lnTo>
                  <a:lnTo>
                    <a:pt x="998549" y="2467494"/>
                  </a:lnTo>
                  <a:lnTo>
                    <a:pt x="999241" y="2475403"/>
                  </a:lnTo>
                  <a:lnTo>
                    <a:pt x="999915" y="2483311"/>
                  </a:lnTo>
                  <a:lnTo>
                    <a:pt x="1000550" y="2491220"/>
                  </a:lnTo>
                  <a:lnTo>
                    <a:pt x="1001155" y="2499128"/>
                  </a:lnTo>
                  <a:lnTo>
                    <a:pt x="1001739" y="2507037"/>
                  </a:lnTo>
                  <a:lnTo>
                    <a:pt x="1002272" y="2514946"/>
                  </a:lnTo>
                  <a:lnTo>
                    <a:pt x="1002782" y="2522854"/>
                  </a:lnTo>
                  <a:lnTo>
                    <a:pt x="1003261" y="2530763"/>
                  </a:lnTo>
                  <a:lnTo>
                    <a:pt x="1003693" y="2538672"/>
                  </a:lnTo>
                  <a:lnTo>
                    <a:pt x="1004103" y="2546580"/>
                  </a:lnTo>
                  <a:lnTo>
                    <a:pt x="1004468" y="2554489"/>
                  </a:lnTo>
                  <a:lnTo>
                    <a:pt x="1004795" y="2562398"/>
                  </a:lnTo>
                  <a:lnTo>
                    <a:pt x="1005099" y="2570306"/>
                  </a:lnTo>
                  <a:lnTo>
                    <a:pt x="1005343" y="2578215"/>
                  </a:lnTo>
                  <a:lnTo>
                    <a:pt x="1005558" y="2586123"/>
                  </a:lnTo>
                  <a:lnTo>
                    <a:pt x="1005739" y="2594032"/>
                  </a:lnTo>
                  <a:lnTo>
                    <a:pt x="1005864" y="2601941"/>
                  </a:lnTo>
                  <a:lnTo>
                    <a:pt x="1005962" y="2609849"/>
                  </a:lnTo>
                  <a:lnTo>
                    <a:pt x="1006010" y="2617758"/>
                  </a:lnTo>
                  <a:lnTo>
                    <a:pt x="1006012" y="2625667"/>
                  </a:lnTo>
                  <a:lnTo>
                    <a:pt x="1005986" y="2633575"/>
                  </a:lnTo>
                  <a:lnTo>
                    <a:pt x="1005893" y="2641484"/>
                  </a:lnTo>
                  <a:lnTo>
                    <a:pt x="1005767" y="2649393"/>
                  </a:lnTo>
                  <a:lnTo>
                    <a:pt x="1005601" y="2657301"/>
                  </a:lnTo>
                  <a:lnTo>
                    <a:pt x="1005371" y="2665210"/>
                  </a:lnTo>
                  <a:lnTo>
                    <a:pt x="1005110" y="2673118"/>
                  </a:lnTo>
                  <a:lnTo>
                    <a:pt x="1004792" y="2681027"/>
                  </a:lnTo>
                  <a:lnTo>
                    <a:pt x="1004422" y="2688936"/>
                  </a:lnTo>
                  <a:lnTo>
                    <a:pt x="1004020" y="2696844"/>
                  </a:lnTo>
                  <a:lnTo>
                    <a:pt x="1003544" y="2704753"/>
                  </a:lnTo>
                  <a:lnTo>
                    <a:pt x="1003029" y="2712662"/>
                  </a:lnTo>
                  <a:lnTo>
                    <a:pt x="1002471" y="2720570"/>
                  </a:lnTo>
                  <a:lnTo>
                    <a:pt x="1001840" y="2728479"/>
                  </a:lnTo>
                  <a:lnTo>
                    <a:pt x="1001174" y="2736388"/>
                  </a:lnTo>
                  <a:lnTo>
                    <a:pt x="1000448" y="2744296"/>
                  </a:lnTo>
                  <a:lnTo>
                    <a:pt x="999662" y="2752205"/>
                  </a:lnTo>
                  <a:lnTo>
                    <a:pt x="998841" y="2760113"/>
                  </a:lnTo>
                  <a:lnTo>
                    <a:pt x="997940" y="2768022"/>
                  </a:lnTo>
                  <a:lnTo>
                    <a:pt x="996995" y="2775931"/>
                  </a:lnTo>
                  <a:lnTo>
                    <a:pt x="996004" y="2783839"/>
                  </a:lnTo>
                  <a:lnTo>
                    <a:pt x="994932" y="2791748"/>
                  </a:lnTo>
                  <a:lnTo>
                    <a:pt x="993824" y="2799657"/>
                  </a:lnTo>
                  <a:lnTo>
                    <a:pt x="992651" y="2807565"/>
                  </a:lnTo>
                  <a:lnTo>
                    <a:pt x="991413" y="2815474"/>
                  </a:lnTo>
                  <a:lnTo>
                    <a:pt x="990137" y="2823383"/>
                  </a:lnTo>
                  <a:lnTo>
                    <a:pt x="988777" y="2831291"/>
                  </a:lnTo>
                  <a:lnTo>
                    <a:pt x="987370" y="2839200"/>
                  </a:lnTo>
                  <a:lnTo>
                    <a:pt x="985915" y="2847108"/>
                  </a:lnTo>
                  <a:lnTo>
                    <a:pt x="984373" y="2855017"/>
                  </a:lnTo>
                  <a:lnTo>
                    <a:pt x="982793" y="2862926"/>
                  </a:lnTo>
                  <a:lnTo>
                    <a:pt x="981147" y="2870834"/>
                  </a:lnTo>
                  <a:lnTo>
                    <a:pt x="979432" y="2878743"/>
                  </a:lnTo>
                  <a:lnTo>
                    <a:pt x="977677" y="2886652"/>
                  </a:lnTo>
                  <a:lnTo>
                    <a:pt x="975837" y="2894560"/>
                  </a:lnTo>
                  <a:lnTo>
                    <a:pt x="973947" y="2902469"/>
                  </a:lnTo>
                  <a:lnTo>
                    <a:pt x="972010" y="2910378"/>
                  </a:lnTo>
                  <a:lnTo>
                    <a:pt x="969983" y="2918286"/>
                  </a:lnTo>
                  <a:lnTo>
                    <a:pt x="967916" y="2926195"/>
                  </a:lnTo>
                  <a:lnTo>
                    <a:pt x="965784" y="2934103"/>
                  </a:lnTo>
                  <a:lnTo>
                    <a:pt x="963582" y="2942012"/>
                  </a:lnTo>
                  <a:lnTo>
                    <a:pt x="961340" y="2949921"/>
                  </a:lnTo>
                  <a:lnTo>
                    <a:pt x="959014" y="2957829"/>
                  </a:lnTo>
                  <a:lnTo>
                    <a:pt x="956637" y="2965738"/>
                  </a:lnTo>
                  <a:lnTo>
                    <a:pt x="954214" y="2973647"/>
                  </a:lnTo>
                  <a:lnTo>
                    <a:pt x="951703" y="2981555"/>
                  </a:lnTo>
                  <a:lnTo>
                    <a:pt x="949153" y="2989464"/>
                  </a:lnTo>
                  <a:lnTo>
                    <a:pt x="946540" y="2997373"/>
                  </a:lnTo>
                  <a:lnTo>
                    <a:pt x="943858" y="3005281"/>
                  </a:lnTo>
                  <a:lnTo>
                    <a:pt x="941138" y="3013190"/>
                  </a:lnTo>
                  <a:lnTo>
                    <a:pt x="938339" y="3021098"/>
                  </a:lnTo>
                  <a:lnTo>
                    <a:pt x="935490" y="3029007"/>
                  </a:lnTo>
                  <a:lnTo>
                    <a:pt x="932600" y="3036916"/>
                  </a:lnTo>
                  <a:lnTo>
                    <a:pt x="929624" y="3044824"/>
                  </a:lnTo>
                  <a:lnTo>
                    <a:pt x="926613" y="3052733"/>
                  </a:lnTo>
                  <a:lnTo>
                    <a:pt x="923545" y="3060642"/>
                  </a:lnTo>
                  <a:lnTo>
                    <a:pt x="920411" y="3068550"/>
                  </a:lnTo>
                  <a:lnTo>
                    <a:pt x="917243" y="3076459"/>
                  </a:lnTo>
                  <a:lnTo>
                    <a:pt x="914005" y="3084368"/>
                  </a:lnTo>
                  <a:lnTo>
                    <a:pt x="910720" y="3092276"/>
                  </a:lnTo>
                  <a:lnTo>
                    <a:pt x="907399" y="3100185"/>
                  </a:lnTo>
                  <a:lnTo>
                    <a:pt x="904001" y="3108093"/>
                  </a:lnTo>
                  <a:lnTo>
                    <a:pt x="900572" y="3116002"/>
                  </a:lnTo>
                  <a:lnTo>
                    <a:pt x="897095" y="3123911"/>
                  </a:lnTo>
                  <a:lnTo>
                    <a:pt x="893559" y="3131819"/>
                  </a:lnTo>
                  <a:lnTo>
                    <a:pt x="889995" y="3139728"/>
                  </a:lnTo>
                  <a:lnTo>
                    <a:pt x="886371" y="3147637"/>
                  </a:lnTo>
                  <a:lnTo>
                    <a:pt x="882707" y="3155545"/>
                  </a:lnTo>
                  <a:lnTo>
                    <a:pt x="879015" y="3163454"/>
                  </a:lnTo>
                  <a:lnTo>
                    <a:pt x="875258" y="3171363"/>
                  </a:lnTo>
                  <a:lnTo>
                    <a:pt x="871476" y="3179271"/>
                  </a:lnTo>
                  <a:lnTo>
                    <a:pt x="867656" y="3187180"/>
                  </a:lnTo>
                  <a:lnTo>
                    <a:pt x="863789" y="3195088"/>
                  </a:lnTo>
                  <a:lnTo>
                    <a:pt x="859899" y="3202997"/>
                  </a:lnTo>
                  <a:lnTo>
                    <a:pt x="855964" y="3210906"/>
                  </a:lnTo>
                  <a:lnTo>
                    <a:pt x="851999" y="3218814"/>
                  </a:lnTo>
                  <a:lnTo>
                    <a:pt x="848013" y="3226723"/>
                  </a:lnTo>
                  <a:lnTo>
                    <a:pt x="843979" y="3234632"/>
                  </a:lnTo>
                  <a:lnTo>
                    <a:pt x="839927" y="3242540"/>
                  </a:lnTo>
                  <a:lnTo>
                    <a:pt x="835849" y="3250449"/>
                  </a:lnTo>
                  <a:lnTo>
                    <a:pt x="831738" y="3258358"/>
                  </a:lnTo>
                  <a:lnTo>
                    <a:pt x="827612" y="3266266"/>
                  </a:lnTo>
                  <a:lnTo>
                    <a:pt x="823458" y="3274175"/>
                  </a:lnTo>
                  <a:lnTo>
                    <a:pt x="819284" y="3282083"/>
                  </a:lnTo>
                  <a:lnTo>
                    <a:pt x="815098" y="3289992"/>
                  </a:lnTo>
                  <a:lnTo>
                    <a:pt x="810884" y="3297901"/>
                  </a:lnTo>
                  <a:lnTo>
                    <a:pt x="806661" y="3305809"/>
                  </a:lnTo>
                  <a:lnTo>
                    <a:pt x="802423" y="3313718"/>
                  </a:lnTo>
                  <a:lnTo>
                    <a:pt x="798171" y="3321627"/>
                  </a:lnTo>
                  <a:lnTo>
                    <a:pt x="793911" y="3329535"/>
                  </a:lnTo>
                  <a:lnTo>
                    <a:pt x="789640" y="3337444"/>
                  </a:lnTo>
                  <a:lnTo>
                    <a:pt x="785362" y="3345353"/>
                  </a:lnTo>
                  <a:lnTo>
                    <a:pt x="781080" y="3353261"/>
                  </a:lnTo>
                  <a:lnTo>
                    <a:pt x="776793" y="3361170"/>
                  </a:lnTo>
                  <a:lnTo>
                    <a:pt x="772505" y="3369078"/>
                  </a:lnTo>
                  <a:lnTo>
                    <a:pt x="768215" y="3376987"/>
                  </a:lnTo>
                  <a:lnTo>
                    <a:pt x="763928" y="3384896"/>
                  </a:lnTo>
                  <a:lnTo>
                    <a:pt x="759643" y="3392804"/>
                  </a:lnTo>
                  <a:lnTo>
                    <a:pt x="755363" y="3400713"/>
                  </a:lnTo>
                  <a:lnTo>
                    <a:pt x="751091" y="3408622"/>
                  </a:lnTo>
                  <a:lnTo>
                    <a:pt x="746823" y="3416530"/>
                  </a:lnTo>
                  <a:lnTo>
                    <a:pt x="742570" y="3424439"/>
                  </a:lnTo>
                  <a:lnTo>
                    <a:pt x="738326" y="3432348"/>
                  </a:lnTo>
                  <a:lnTo>
                    <a:pt x="734093" y="3440256"/>
                  </a:lnTo>
                  <a:lnTo>
                    <a:pt x="729880" y="3448165"/>
                  </a:lnTo>
                  <a:lnTo>
                    <a:pt x="725678" y="3456073"/>
                  </a:lnTo>
                  <a:lnTo>
                    <a:pt x="721496" y="3463982"/>
                  </a:lnTo>
                  <a:lnTo>
                    <a:pt x="717336" y="3471891"/>
                  </a:lnTo>
                  <a:lnTo>
                    <a:pt x="713188" y="3479799"/>
                  </a:lnTo>
                  <a:lnTo>
                    <a:pt x="709074" y="3487708"/>
                  </a:lnTo>
                  <a:lnTo>
                    <a:pt x="704978" y="3495617"/>
                  </a:lnTo>
                  <a:lnTo>
                    <a:pt x="700903" y="3503525"/>
                  </a:lnTo>
                  <a:lnTo>
                    <a:pt x="696866" y="3511434"/>
                  </a:lnTo>
                  <a:lnTo>
                    <a:pt x="692847" y="3519343"/>
                  </a:lnTo>
                  <a:lnTo>
                    <a:pt x="688862" y="3527251"/>
                  </a:lnTo>
                  <a:lnTo>
                    <a:pt x="684910" y="3535160"/>
                  </a:lnTo>
                  <a:lnTo>
                    <a:pt x="680979" y="3543068"/>
                  </a:lnTo>
                  <a:lnTo>
                    <a:pt x="677097" y="3550977"/>
                  </a:lnTo>
                  <a:lnTo>
                    <a:pt x="673242" y="3558886"/>
                  </a:lnTo>
                  <a:lnTo>
                    <a:pt x="669416" y="3566794"/>
                  </a:lnTo>
                  <a:lnTo>
                    <a:pt x="665643" y="3574703"/>
                  </a:lnTo>
                  <a:lnTo>
                    <a:pt x="661894" y="3582612"/>
                  </a:lnTo>
                  <a:lnTo>
                    <a:pt x="658189" y="3590520"/>
                  </a:lnTo>
                  <a:lnTo>
                    <a:pt x="654529" y="3598429"/>
                  </a:lnTo>
                  <a:lnTo>
                    <a:pt x="650895" y="3606338"/>
                  </a:lnTo>
                  <a:lnTo>
                    <a:pt x="647322" y="3614246"/>
                  </a:lnTo>
                  <a:lnTo>
                    <a:pt x="643783" y="3622155"/>
                  </a:lnTo>
                  <a:lnTo>
                    <a:pt x="640279" y="3630063"/>
                  </a:lnTo>
                  <a:lnTo>
                    <a:pt x="636839" y="3637972"/>
                  </a:lnTo>
                  <a:lnTo>
                    <a:pt x="633429" y="3645881"/>
                  </a:lnTo>
                  <a:lnTo>
                    <a:pt x="630070" y="3653789"/>
                  </a:lnTo>
                  <a:lnTo>
                    <a:pt x="626764" y="3661698"/>
                  </a:lnTo>
                  <a:lnTo>
                    <a:pt x="623488" y="3669607"/>
                  </a:lnTo>
                  <a:lnTo>
                    <a:pt x="620280" y="3677515"/>
                  </a:lnTo>
                  <a:lnTo>
                    <a:pt x="617113" y="3685424"/>
                  </a:lnTo>
                  <a:lnTo>
                    <a:pt x="613983" y="3693332"/>
                  </a:lnTo>
                  <a:lnTo>
                    <a:pt x="610927" y="3701241"/>
                  </a:lnTo>
                  <a:lnTo>
                    <a:pt x="607902" y="3709150"/>
                  </a:lnTo>
                  <a:lnTo>
                    <a:pt x="604932" y="3717058"/>
                  </a:lnTo>
                  <a:lnTo>
                    <a:pt x="602021" y="3724967"/>
                  </a:lnTo>
                  <a:lnTo>
                    <a:pt x="599142" y="3732876"/>
                  </a:lnTo>
                  <a:lnTo>
                    <a:pt x="596335" y="3740784"/>
                  </a:lnTo>
                  <a:lnTo>
                    <a:pt x="593572" y="3748693"/>
                  </a:lnTo>
                  <a:lnTo>
                    <a:pt x="590847" y="3756602"/>
                  </a:lnTo>
                  <a:lnTo>
                    <a:pt x="588199" y="3764510"/>
                  </a:lnTo>
                  <a:lnTo>
                    <a:pt x="585585" y="3772419"/>
                  </a:lnTo>
                  <a:lnTo>
                    <a:pt x="583026" y="3780327"/>
                  </a:lnTo>
                  <a:lnTo>
                    <a:pt x="580528" y="3788236"/>
                  </a:lnTo>
                  <a:lnTo>
                    <a:pt x="578064" y="3796145"/>
                  </a:lnTo>
                  <a:lnTo>
                    <a:pt x="575670" y="3804053"/>
                  </a:lnTo>
                  <a:lnTo>
                    <a:pt x="573321" y="3811962"/>
                  </a:lnTo>
                  <a:lnTo>
                    <a:pt x="571010" y="3819871"/>
                  </a:lnTo>
                  <a:lnTo>
                    <a:pt x="568776" y="3827779"/>
                  </a:lnTo>
                  <a:lnTo>
                    <a:pt x="566576" y="3835688"/>
                  </a:lnTo>
                  <a:lnTo>
                    <a:pt x="564427" y="3843597"/>
                  </a:lnTo>
                  <a:lnTo>
                    <a:pt x="562340" y="3851505"/>
                  </a:lnTo>
                  <a:lnTo>
                    <a:pt x="560286" y="3859414"/>
                  </a:lnTo>
                  <a:lnTo>
                    <a:pt x="558298" y="3867322"/>
                  </a:lnTo>
                  <a:lnTo>
                    <a:pt x="556355" y="3875231"/>
                  </a:lnTo>
                  <a:lnTo>
                    <a:pt x="554446" y="3883140"/>
                  </a:lnTo>
                  <a:lnTo>
                    <a:pt x="552612" y="3891048"/>
                  </a:lnTo>
                  <a:lnTo>
                    <a:pt x="550809" y="3898957"/>
                  </a:lnTo>
                  <a:lnTo>
                    <a:pt x="549054" y="3906866"/>
                  </a:lnTo>
                  <a:lnTo>
                    <a:pt x="547357" y="3914774"/>
                  </a:lnTo>
                  <a:lnTo>
                    <a:pt x="545690" y="3922683"/>
                  </a:lnTo>
                  <a:lnTo>
                    <a:pt x="544084" y="3930592"/>
                  </a:lnTo>
                  <a:lnTo>
                    <a:pt x="542520" y="3938500"/>
                  </a:lnTo>
                  <a:lnTo>
                    <a:pt x="540986" y="3946409"/>
                  </a:lnTo>
                  <a:lnTo>
                    <a:pt x="539521" y="3954317"/>
                  </a:lnTo>
                  <a:lnTo>
                    <a:pt x="538084" y="3962226"/>
                  </a:lnTo>
                  <a:lnTo>
                    <a:pt x="536690" y="3970135"/>
                  </a:lnTo>
                  <a:lnTo>
                    <a:pt x="535349" y="3978043"/>
                  </a:lnTo>
                  <a:lnTo>
                    <a:pt x="534034" y="3985952"/>
                  </a:lnTo>
                  <a:lnTo>
                    <a:pt x="532772" y="3993861"/>
                  </a:lnTo>
                  <a:lnTo>
                    <a:pt x="531548" y="4001769"/>
                  </a:lnTo>
                  <a:lnTo>
                    <a:pt x="530350" y="4009678"/>
                  </a:lnTo>
                  <a:lnTo>
                    <a:pt x="529214" y="4017587"/>
                  </a:lnTo>
                  <a:lnTo>
                    <a:pt x="528101" y="4025495"/>
                  </a:lnTo>
                  <a:lnTo>
                    <a:pt x="527024" y="4033404"/>
                  </a:lnTo>
                  <a:lnTo>
                    <a:pt x="525994" y="4041312"/>
                  </a:lnTo>
                  <a:close/>
                </a:path>
              </a:pathLst>
            </a:custGeom>
            <a:solidFill>
              <a:srgbClr val="2B8AC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970689" y="1550787"/>
              <a:ext cx="527072" cy="0"/>
            </a:xfrm>
            <a:custGeom>
              <a:avLst/>
              <a:pathLst>
                <a:path w="527072" h="0">
                  <a:moveTo>
                    <a:pt x="0" y="0"/>
                  </a:moveTo>
                  <a:lnTo>
                    <a:pt x="527072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6849011" y="1550910"/>
              <a:ext cx="1006012" cy="3833261"/>
            </a:xfrm>
            <a:custGeom>
              <a:avLst/>
              <a:pathLst>
                <a:path w="1006012" h="3833261">
                  <a:moveTo>
                    <a:pt x="450070" y="3833261"/>
                  </a:moveTo>
                  <a:lnTo>
                    <a:pt x="448259" y="3825759"/>
                  </a:lnTo>
                  <a:lnTo>
                    <a:pt x="446411" y="3818258"/>
                  </a:lnTo>
                  <a:lnTo>
                    <a:pt x="444526" y="3810756"/>
                  </a:lnTo>
                  <a:lnTo>
                    <a:pt x="442581" y="3803255"/>
                  </a:lnTo>
                  <a:lnTo>
                    <a:pt x="440613" y="3795753"/>
                  </a:lnTo>
                  <a:lnTo>
                    <a:pt x="438579" y="3788252"/>
                  </a:lnTo>
                  <a:lnTo>
                    <a:pt x="436512" y="3780750"/>
                  </a:lnTo>
                  <a:lnTo>
                    <a:pt x="434403" y="3773249"/>
                  </a:lnTo>
                  <a:lnTo>
                    <a:pt x="432237" y="3765747"/>
                  </a:lnTo>
                  <a:lnTo>
                    <a:pt x="430046" y="3758246"/>
                  </a:lnTo>
                  <a:lnTo>
                    <a:pt x="427784" y="3750744"/>
                  </a:lnTo>
                  <a:lnTo>
                    <a:pt x="425494" y="3743243"/>
                  </a:lnTo>
                  <a:lnTo>
                    <a:pt x="423155" y="3735741"/>
                  </a:lnTo>
                  <a:lnTo>
                    <a:pt x="420764" y="3728240"/>
                  </a:lnTo>
                  <a:lnTo>
                    <a:pt x="418349" y="3720738"/>
                  </a:lnTo>
                  <a:lnTo>
                    <a:pt x="415857" y="3713237"/>
                  </a:lnTo>
                  <a:lnTo>
                    <a:pt x="413342" y="3705735"/>
                  </a:lnTo>
                  <a:lnTo>
                    <a:pt x="410774" y="3698234"/>
                  </a:lnTo>
                  <a:lnTo>
                    <a:pt x="408158" y="3690732"/>
                  </a:lnTo>
                  <a:lnTo>
                    <a:pt x="405514" y="3683231"/>
                  </a:lnTo>
                  <a:lnTo>
                    <a:pt x="402800" y="3675729"/>
                  </a:lnTo>
                  <a:lnTo>
                    <a:pt x="400062" y="3668228"/>
                  </a:lnTo>
                  <a:lnTo>
                    <a:pt x="397268" y="3660726"/>
                  </a:lnTo>
                  <a:lnTo>
                    <a:pt x="394433" y="3653225"/>
                  </a:lnTo>
                  <a:lnTo>
                    <a:pt x="391565" y="3645723"/>
                  </a:lnTo>
                  <a:lnTo>
                    <a:pt x="388634" y="3638222"/>
                  </a:lnTo>
                  <a:lnTo>
                    <a:pt x="385680" y="3630720"/>
                  </a:lnTo>
                  <a:lnTo>
                    <a:pt x="382669" y="3623219"/>
                  </a:lnTo>
                  <a:lnTo>
                    <a:pt x="379622" y="3615717"/>
                  </a:lnTo>
                  <a:lnTo>
                    <a:pt x="376541" y="3608216"/>
                  </a:lnTo>
                  <a:lnTo>
                    <a:pt x="373404" y="3600714"/>
                  </a:lnTo>
                  <a:lnTo>
                    <a:pt x="370246" y="3593213"/>
                  </a:lnTo>
                  <a:lnTo>
                    <a:pt x="367030" y="3585712"/>
                  </a:lnTo>
                  <a:lnTo>
                    <a:pt x="363785" y="3578210"/>
                  </a:lnTo>
                  <a:lnTo>
                    <a:pt x="360504" y="3570709"/>
                  </a:lnTo>
                  <a:lnTo>
                    <a:pt x="357176" y="3563207"/>
                  </a:lnTo>
                  <a:lnTo>
                    <a:pt x="353829" y="3555706"/>
                  </a:lnTo>
                  <a:lnTo>
                    <a:pt x="350425" y="3548204"/>
                  </a:lnTo>
                  <a:lnTo>
                    <a:pt x="346999" y="3540703"/>
                  </a:lnTo>
                  <a:lnTo>
                    <a:pt x="343538" y="3533201"/>
                  </a:lnTo>
                  <a:lnTo>
                    <a:pt x="340038" y="3525700"/>
                  </a:lnTo>
                  <a:lnTo>
                    <a:pt x="336521" y="3518198"/>
                  </a:lnTo>
                  <a:lnTo>
                    <a:pt x="332951" y="3510697"/>
                  </a:lnTo>
                  <a:lnTo>
                    <a:pt x="329366" y="3503195"/>
                  </a:lnTo>
                  <a:lnTo>
                    <a:pt x="325747" y="3495694"/>
                  </a:lnTo>
                  <a:lnTo>
                    <a:pt x="322098" y="3488192"/>
                  </a:lnTo>
                  <a:lnTo>
                    <a:pt x="318432" y="3480691"/>
                  </a:lnTo>
                  <a:lnTo>
                    <a:pt x="314725" y="3473189"/>
                  </a:lnTo>
                  <a:lnTo>
                    <a:pt x="311006" y="3465688"/>
                  </a:lnTo>
                  <a:lnTo>
                    <a:pt x="307255" y="3458186"/>
                  </a:lnTo>
                  <a:lnTo>
                    <a:pt x="303484" y="3450685"/>
                  </a:lnTo>
                  <a:lnTo>
                    <a:pt x="299697" y="3443183"/>
                  </a:lnTo>
                  <a:lnTo>
                    <a:pt x="295880" y="3435682"/>
                  </a:lnTo>
                  <a:lnTo>
                    <a:pt x="292054" y="3428180"/>
                  </a:lnTo>
                  <a:lnTo>
                    <a:pt x="288203" y="3420679"/>
                  </a:lnTo>
                  <a:lnTo>
                    <a:pt x="284339" y="3413177"/>
                  </a:lnTo>
                  <a:lnTo>
                    <a:pt x="280461" y="3405676"/>
                  </a:lnTo>
                  <a:lnTo>
                    <a:pt x="276565" y="3398174"/>
                  </a:lnTo>
                  <a:lnTo>
                    <a:pt x="272663" y="3390673"/>
                  </a:lnTo>
                  <a:lnTo>
                    <a:pt x="268744" y="3383171"/>
                  </a:lnTo>
                  <a:lnTo>
                    <a:pt x="264818" y="3375670"/>
                  </a:lnTo>
                  <a:lnTo>
                    <a:pt x="260883" y="3368168"/>
                  </a:lnTo>
                  <a:lnTo>
                    <a:pt x="256940" y="3360667"/>
                  </a:lnTo>
                  <a:lnTo>
                    <a:pt x="252993" y="3353165"/>
                  </a:lnTo>
                  <a:lnTo>
                    <a:pt x="249040" y="3345664"/>
                  </a:lnTo>
                  <a:lnTo>
                    <a:pt x="245085" y="3338162"/>
                  </a:lnTo>
                  <a:lnTo>
                    <a:pt x="241128" y="3330661"/>
                  </a:lnTo>
                  <a:lnTo>
                    <a:pt x="237170" y="3323159"/>
                  </a:lnTo>
                  <a:lnTo>
                    <a:pt x="233213" y="3315658"/>
                  </a:lnTo>
                  <a:lnTo>
                    <a:pt x="229260" y="3308156"/>
                  </a:lnTo>
                  <a:lnTo>
                    <a:pt x="225309" y="3300655"/>
                  </a:lnTo>
                  <a:lnTo>
                    <a:pt x="221364" y="3293153"/>
                  </a:lnTo>
                  <a:lnTo>
                    <a:pt x="217426" y="3285652"/>
                  </a:lnTo>
                  <a:lnTo>
                    <a:pt x="213493" y="3278150"/>
                  </a:lnTo>
                  <a:lnTo>
                    <a:pt x="209573" y="3270649"/>
                  </a:lnTo>
                  <a:lnTo>
                    <a:pt x="205660" y="3263147"/>
                  </a:lnTo>
                  <a:lnTo>
                    <a:pt x="201761" y="3255646"/>
                  </a:lnTo>
                  <a:lnTo>
                    <a:pt x="197875" y="3248144"/>
                  </a:lnTo>
                  <a:lnTo>
                    <a:pt x="193999" y="3240643"/>
                  </a:lnTo>
                  <a:lnTo>
                    <a:pt x="190145" y="3233142"/>
                  </a:lnTo>
                  <a:lnTo>
                    <a:pt x="186301" y="3225640"/>
                  </a:lnTo>
                  <a:lnTo>
                    <a:pt x="182481" y="3218139"/>
                  </a:lnTo>
                  <a:lnTo>
                    <a:pt x="178678" y="3210637"/>
                  </a:lnTo>
                  <a:lnTo>
                    <a:pt x="174891" y="3203136"/>
                  </a:lnTo>
                  <a:lnTo>
                    <a:pt x="171134" y="3195634"/>
                  </a:lnTo>
                  <a:lnTo>
                    <a:pt x="167389" y="3188133"/>
                  </a:lnTo>
                  <a:lnTo>
                    <a:pt x="163678" y="3180631"/>
                  </a:lnTo>
                  <a:lnTo>
                    <a:pt x="159987" y="3173130"/>
                  </a:lnTo>
                  <a:lnTo>
                    <a:pt x="156319" y="3165628"/>
                  </a:lnTo>
                  <a:lnTo>
                    <a:pt x="152686" y="3158127"/>
                  </a:lnTo>
                  <a:lnTo>
                    <a:pt x="149067" y="3150625"/>
                  </a:lnTo>
                  <a:lnTo>
                    <a:pt x="145494" y="3143124"/>
                  </a:lnTo>
                  <a:lnTo>
                    <a:pt x="141941" y="3135622"/>
                  </a:lnTo>
                  <a:lnTo>
                    <a:pt x="138419" y="3128121"/>
                  </a:lnTo>
                  <a:lnTo>
                    <a:pt x="134935" y="3120619"/>
                  </a:lnTo>
                  <a:lnTo>
                    <a:pt x="131467" y="3113118"/>
                  </a:lnTo>
                  <a:lnTo>
                    <a:pt x="128056" y="3105616"/>
                  </a:lnTo>
                  <a:lnTo>
                    <a:pt x="124663" y="3098115"/>
                  </a:lnTo>
                  <a:lnTo>
                    <a:pt x="121311" y="3090613"/>
                  </a:lnTo>
                  <a:lnTo>
                    <a:pt x="117997" y="3083112"/>
                  </a:lnTo>
                  <a:lnTo>
                    <a:pt x="114706" y="3075610"/>
                  </a:lnTo>
                  <a:lnTo>
                    <a:pt x="111474" y="3068109"/>
                  </a:lnTo>
                  <a:lnTo>
                    <a:pt x="108262" y="3060607"/>
                  </a:lnTo>
                  <a:lnTo>
                    <a:pt x="105099" y="3053106"/>
                  </a:lnTo>
                  <a:lnTo>
                    <a:pt x="101973" y="3045604"/>
                  </a:lnTo>
                  <a:lnTo>
                    <a:pt x="98878" y="3038103"/>
                  </a:lnTo>
                  <a:lnTo>
                    <a:pt x="95841" y="3030601"/>
                  </a:lnTo>
                  <a:lnTo>
                    <a:pt x="92827" y="3023100"/>
                  </a:lnTo>
                  <a:lnTo>
                    <a:pt x="89870" y="3015598"/>
                  </a:lnTo>
                  <a:lnTo>
                    <a:pt x="86948" y="3008097"/>
                  </a:lnTo>
                  <a:lnTo>
                    <a:pt x="84063" y="3000595"/>
                  </a:lnTo>
                  <a:lnTo>
                    <a:pt x="81237" y="2993094"/>
                  </a:lnTo>
                  <a:lnTo>
                    <a:pt x="78433" y="2985592"/>
                  </a:lnTo>
                  <a:lnTo>
                    <a:pt x="75696" y="2978091"/>
                  </a:lnTo>
                  <a:lnTo>
                    <a:pt x="72991" y="2970589"/>
                  </a:lnTo>
                  <a:lnTo>
                    <a:pt x="70329" y="2963088"/>
                  </a:lnTo>
                  <a:lnTo>
                    <a:pt x="67723" y="2955586"/>
                  </a:lnTo>
                  <a:lnTo>
                    <a:pt x="65142" y="2948085"/>
                  </a:lnTo>
                  <a:lnTo>
                    <a:pt x="62634" y="2940583"/>
                  </a:lnTo>
                  <a:lnTo>
                    <a:pt x="60155" y="2933082"/>
                  </a:lnTo>
                  <a:lnTo>
                    <a:pt x="57726" y="2925580"/>
                  </a:lnTo>
                  <a:lnTo>
                    <a:pt x="55351" y="2918079"/>
                  </a:lnTo>
                  <a:lnTo>
                    <a:pt x="53001" y="2910577"/>
                  </a:lnTo>
                  <a:lnTo>
                    <a:pt x="50731" y="2903076"/>
                  </a:lnTo>
                  <a:lnTo>
                    <a:pt x="48486" y="2895574"/>
                  </a:lnTo>
                  <a:lnTo>
                    <a:pt x="46297" y="2888073"/>
                  </a:lnTo>
                  <a:lnTo>
                    <a:pt x="44159" y="2880571"/>
                  </a:lnTo>
                  <a:lnTo>
                    <a:pt x="42053" y="2873070"/>
                  </a:lnTo>
                  <a:lnTo>
                    <a:pt x="40022" y="2865569"/>
                  </a:lnTo>
                  <a:lnTo>
                    <a:pt x="38017" y="2858067"/>
                  </a:lnTo>
                  <a:lnTo>
                    <a:pt x="36076" y="2850566"/>
                  </a:lnTo>
                  <a:lnTo>
                    <a:pt x="34181" y="2843064"/>
                  </a:lnTo>
                  <a:lnTo>
                    <a:pt x="32323" y="2835563"/>
                  </a:lnTo>
                  <a:lnTo>
                    <a:pt x="30538" y="2828061"/>
                  </a:lnTo>
                  <a:lnTo>
                    <a:pt x="28779" y="2820560"/>
                  </a:lnTo>
                  <a:lnTo>
                    <a:pt x="27090" y="2813058"/>
                  </a:lnTo>
                  <a:lnTo>
                    <a:pt x="25442" y="2805557"/>
                  </a:lnTo>
                  <a:lnTo>
                    <a:pt x="23838" y="2798055"/>
                  </a:lnTo>
                  <a:lnTo>
                    <a:pt x="22302" y="2790554"/>
                  </a:lnTo>
                  <a:lnTo>
                    <a:pt x="20793" y="2783052"/>
                  </a:lnTo>
                  <a:lnTo>
                    <a:pt x="19361" y="2775551"/>
                  </a:lnTo>
                  <a:lnTo>
                    <a:pt x="17965" y="2768049"/>
                  </a:lnTo>
                  <a:lnTo>
                    <a:pt x="16619" y="2760548"/>
                  </a:lnTo>
                  <a:lnTo>
                    <a:pt x="15337" y="2753046"/>
                  </a:lnTo>
                  <a:lnTo>
                    <a:pt x="14082" y="2745545"/>
                  </a:lnTo>
                  <a:lnTo>
                    <a:pt x="12910" y="2738043"/>
                  </a:lnTo>
                  <a:lnTo>
                    <a:pt x="11769" y="2730542"/>
                  </a:lnTo>
                  <a:lnTo>
                    <a:pt x="10685" y="2723040"/>
                  </a:lnTo>
                  <a:lnTo>
                    <a:pt x="9659" y="2715539"/>
                  </a:lnTo>
                  <a:lnTo>
                    <a:pt x="8662" y="2708037"/>
                  </a:lnTo>
                  <a:lnTo>
                    <a:pt x="7752" y="2700536"/>
                  </a:lnTo>
                  <a:lnTo>
                    <a:pt x="6869" y="2693034"/>
                  </a:lnTo>
                  <a:lnTo>
                    <a:pt x="6049" y="2685533"/>
                  </a:lnTo>
                  <a:lnTo>
                    <a:pt x="5282" y="2678031"/>
                  </a:lnTo>
                  <a:lnTo>
                    <a:pt x="4550" y="2670530"/>
                  </a:lnTo>
                  <a:lnTo>
                    <a:pt x="3900" y="2663028"/>
                  </a:lnTo>
                  <a:lnTo>
                    <a:pt x="3277" y="2655527"/>
                  </a:lnTo>
                  <a:lnTo>
                    <a:pt x="2722" y="2648025"/>
                  </a:lnTo>
                  <a:lnTo>
                    <a:pt x="2216" y="2640524"/>
                  </a:lnTo>
                  <a:lnTo>
                    <a:pt x="1750" y="2633022"/>
                  </a:lnTo>
                  <a:lnTo>
                    <a:pt x="1360" y="2625521"/>
                  </a:lnTo>
                  <a:lnTo>
                    <a:pt x="997" y="2618019"/>
                  </a:lnTo>
                  <a:lnTo>
                    <a:pt x="708" y="2610518"/>
                  </a:lnTo>
                  <a:lnTo>
                    <a:pt x="461" y="2603016"/>
                  </a:lnTo>
                  <a:lnTo>
                    <a:pt x="260" y="2595515"/>
                  </a:lnTo>
                  <a:lnTo>
                    <a:pt x="129" y="2588013"/>
                  </a:lnTo>
                  <a:lnTo>
                    <a:pt x="25" y="2580512"/>
                  </a:lnTo>
                  <a:lnTo>
                    <a:pt x="0" y="2573010"/>
                  </a:lnTo>
                  <a:lnTo>
                    <a:pt x="10" y="2565509"/>
                  </a:lnTo>
                  <a:lnTo>
                    <a:pt x="71" y="2558007"/>
                  </a:lnTo>
                  <a:lnTo>
                    <a:pt x="195" y="2550506"/>
                  </a:lnTo>
                  <a:lnTo>
                    <a:pt x="346" y="2543004"/>
                  </a:lnTo>
                  <a:lnTo>
                    <a:pt x="578" y="2535503"/>
                  </a:lnTo>
                  <a:lnTo>
                    <a:pt x="840" y="2528001"/>
                  </a:lnTo>
                  <a:lnTo>
                    <a:pt x="1157" y="2520500"/>
                  </a:lnTo>
                  <a:lnTo>
                    <a:pt x="1530" y="2512999"/>
                  </a:lnTo>
                  <a:lnTo>
                    <a:pt x="1930" y="2505497"/>
                  </a:lnTo>
                  <a:lnTo>
                    <a:pt x="2410" y="2497996"/>
                  </a:lnTo>
                  <a:lnTo>
                    <a:pt x="2916" y="2490494"/>
                  </a:lnTo>
                  <a:lnTo>
                    <a:pt x="3479" y="2482993"/>
                  </a:lnTo>
                  <a:lnTo>
                    <a:pt x="4089" y="2475491"/>
                  </a:lnTo>
                  <a:lnTo>
                    <a:pt x="4732" y="2467990"/>
                  </a:lnTo>
                  <a:lnTo>
                    <a:pt x="5445" y="2460488"/>
                  </a:lnTo>
                  <a:lnTo>
                    <a:pt x="6182" y="2452987"/>
                  </a:lnTo>
                  <a:lnTo>
                    <a:pt x="6977" y="2445485"/>
                  </a:lnTo>
                  <a:lnTo>
                    <a:pt x="7812" y="2437984"/>
                  </a:lnTo>
                  <a:lnTo>
                    <a:pt x="8682" y="2430482"/>
                  </a:lnTo>
                  <a:lnTo>
                    <a:pt x="9612" y="2422981"/>
                  </a:lnTo>
                  <a:lnTo>
                    <a:pt x="10564" y="2415479"/>
                  </a:lnTo>
                  <a:lnTo>
                    <a:pt x="11575" y="2407978"/>
                  </a:lnTo>
                  <a:lnTo>
                    <a:pt x="12617" y="2400476"/>
                  </a:lnTo>
                  <a:lnTo>
                    <a:pt x="13695" y="2392975"/>
                  </a:lnTo>
                  <a:lnTo>
                    <a:pt x="14823" y="2385473"/>
                  </a:lnTo>
                  <a:lnTo>
                    <a:pt x="15972" y="2377972"/>
                  </a:lnTo>
                  <a:lnTo>
                    <a:pt x="17176" y="2370470"/>
                  </a:lnTo>
                  <a:lnTo>
                    <a:pt x="18404" y="2362969"/>
                  </a:lnTo>
                  <a:lnTo>
                    <a:pt x="19667" y="2355467"/>
                  </a:lnTo>
                  <a:lnTo>
                    <a:pt x="20971" y="2347966"/>
                  </a:lnTo>
                  <a:lnTo>
                    <a:pt x="22293" y="2340464"/>
                  </a:lnTo>
                  <a:lnTo>
                    <a:pt x="23665" y="2332963"/>
                  </a:lnTo>
                  <a:lnTo>
                    <a:pt x="25056" y="2325461"/>
                  </a:lnTo>
                  <a:lnTo>
                    <a:pt x="26478" y="2317960"/>
                  </a:lnTo>
                  <a:lnTo>
                    <a:pt x="27933" y="2310458"/>
                  </a:lnTo>
                  <a:lnTo>
                    <a:pt x="29403" y="2302957"/>
                  </a:lnTo>
                  <a:lnTo>
                    <a:pt x="30915" y="2295455"/>
                  </a:lnTo>
                  <a:lnTo>
                    <a:pt x="32441" y="2287954"/>
                  </a:lnTo>
                  <a:lnTo>
                    <a:pt x="33995" y="2280452"/>
                  </a:lnTo>
                  <a:lnTo>
                    <a:pt x="35572" y="2272951"/>
                  </a:lnTo>
                  <a:lnTo>
                    <a:pt x="37163" y="2265449"/>
                  </a:lnTo>
                  <a:lnTo>
                    <a:pt x="38785" y="2257948"/>
                  </a:lnTo>
                  <a:lnTo>
                    <a:pt x="40418" y="2250446"/>
                  </a:lnTo>
                  <a:lnTo>
                    <a:pt x="42073" y="2242945"/>
                  </a:lnTo>
                  <a:lnTo>
                    <a:pt x="43744" y="2235443"/>
                  </a:lnTo>
                  <a:lnTo>
                    <a:pt x="45426" y="2227942"/>
                  </a:lnTo>
                  <a:lnTo>
                    <a:pt x="47129" y="2220440"/>
                  </a:lnTo>
                  <a:lnTo>
                    <a:pt x="48839" y="2212939"/>
                  </a:lnTo>
                  <a:lnTo>
                    <a:pt x="50566" y="2205437"/>
                  </a:lnTo>
                  <a:lnTo>
                    <a:pt x="52301" y="2197936"/>
                  </a:lnTo>
                  <a:lnTo>
                    <a:pt x="54045" y="2190434"/>
                  </a:lnTo>
                  <a:lnTo>
                    <a:pt x="55800" y="2182933"/>
                  </a:lnTo>
                  <a:lnTo>
                    <a:pt x="57558" y="2175431"/>
                  </a:lnTo>
                  <a:lnTo>
                    <a:pt x="59327" y="2167930"/>
                  </a:lnTo>
                  <a:lnTo>
                    <a:pt x="61098" y="2160428"/>
                  </a:lnTo>
                  <a:lnTo>
                    <a:pt x="62874" y="2152927"/>
                  </a:lnTo>
                  <a:lnTo>
                    <a:pt x="64653" y="2145426"/>
                  </a:lnTo>
                  <a:lnTo>
                    <a:pt x="66433" y="2137924"/>
                  </a:lnTo>
                  <a:lnTo>
                    <a:pt x="68215" y="2130423"/>
                  </a:lnTo>
                  <a:lnTo>
                    <a:pt x="69996" y="2122921"/>
                  </a:lnTo>
                  <a:lnTo>
                    <a:pt x="71777" y="2115420"/>
                  </a:lnTo>
                  <a:lnTo>
                    <a:pt x="73555" y="2107918"/>
                  </a:lnTo>
                  <a:lnTo>
                    <a:pt x="75331" y="2100417"/>
                  </a:lnTo>
                  <a:lnTo>
                    <a:pt x="77102" y="2092915"/>
                  </a:lnTo>
                  <a:lnTo>
                    <a:pt x="78869" y="2085414"/>
                  </a:lnTo>
                  <a:lnTo>
                    <a:pt x="80630" y="2077912"/>
                  </a:lnTo>
                  <a:lnTo>
                    <a:pt x="82385" y="2070411"/>
                  </a:lnTo>
                  <a:lnTo>
                    <a:pt x="84135" y="2062909"/>
                  </a:lnTo>
                  <a:lnTo>
                    <a:pt x="85873" y="2055408"/>
                  </a:lnTo>
                  <a:lnTo>
                    <a:pt x="87607" y="2047906"/>
                  </a:lnTo>
                  <a:lnTo>
                    <a:pt x="89329" y="2040405"/>
                  </a:lnTo>
                  <a:lnTo>
                    <a:pt x="91042" y="2032903"/>
                  </a:lnTo>
                  <a:lnTo>
                    <a:pt x="92747" y="2025402"/>
                  </a:lnTo>
                  <a:lnTo>
                    <a:pt x="94436" y="2017900"/>
                  </a:lnTo>
                  <a:lnTo>
                    <a:pt x="96119" y="2010399"/>
                  </a:lnTo>
                  <a:lnTo>
                    <a:pt x="97786" y="2002897"/>
                  </a:lnTo>
                  <a:lnTo>
                    <a:pt x="99442" y="1995396"/>
                  </a:lnTo>
                  <a:lnTo>
                    <a:pt x="101087" y="1987894"/>
                  </a:lnTo>
                  <a:lnTo>
                    <a:pt x="102715" y="1980393"/>
                  </a:lnTo>
                  <a:lnTo>
                    <a:pt x="104336" y="1972891"/>
                  </a:lnTo>
                  <a:lnTo>
                    <a:pt x="105935" y="1965390"/>
                  </a:lnTo>
                  <a:lnTo>
                    <a:pt x="107525" y="1957888"/>
                  </a:lnTo>
                  <a:lnTo>
                    <a:pt x="109101" y="1950387"/>
                  </a:lnTo>
                  <a:lnTo>
                    <a:pt x="110658" y="1942885"/>
                  </a:lnTo>
                  <a:lnTo>
                    <a:pt x="112209" y="1935384"/>
                  </a:lnTo>
                  <a:lnTo>
                    <a:pt x="113734" y="1927882"/>
                  </a:lnTo>
                  <a:lnTo>
                    <a:pt x="115251" y="1920381"/>
                  </a:lnTo>
                  <a:lnTo>
                    <a:pt x="116751" y="1912879"/>
                  </a:lnTo>
                  <a:lnTo>
                    <a:pt x="118235" y="1905378"/>
                  </a:lnTo>
                  <a:lnTo>
                    <a:pt x="119709" y="1897876"/>
                  </a:lnTo>
                  <a:lnTo>
                    <a:pt x="121159" y="1890375"/>
                  </a:lnTo>
                  <a:lnTo>
                    <a:pt x="122600" y="1882873"/>
                  </a:lnTo>
                  <a:lnTo>
                    <a:pt x="124024" y="1875372"/>
                  </a:lnTo>
                  <a:lnTo>
                    <a:pt x="125432" y="1867870"/>
                  </a:lnTo>
                  <a:lnTo>
                    <a:pt x="126829" y="1860369"/>
                  </a:lnTo>
                  <a:lnTo>
                    <a:pt x="128204" y="1852867"/>
                  </a:lnTo>
                  <a:lnTo>
                    <a:pt x="129571" y="1845366"/>
                  </a:lnTo>
                  <a:lnTo>
                    <a:pt x="130919" y="1837864"/>
                  </a:lnTo>
                  <a:lnTo>
                    <a:pt x="132254" y="1830363"/>
                  </a:lnTo>
                  <a:lnTo>
                    <a:pt x="133577" y="1822861"/>
                  </a:lnTo>
                  <a:lnTo>
                    <a:pt x="134880" y="1815360"/>
                  </a:lnTo>
                  <a:lnTo>
                    <a:pt x="136176" y="1807858"/>
                  </a:lnTo>
                  <a:lnTo>
                    <a:pt x="137452" y="1800357"/>
                  </a:lnTo>
                  <a:lnTo>
                    <a:pt x="138718" y="1792856"/>
                  </a:lnTo>
                  <a:lnTo>
                    <a:pt x="139972" y="1785354"/>
                  </a:lnTo>
                  <a:lnTo>
                    <a:pt x="141209" y="1777853"/>
                  </a:lnTo>
                  <a:lnTo>
                    <a:pt x="142439" y="1770351"/>
                  </a:lnTo>
                  <a:lnTo>
                    <a:pt x="143650" y="1762850"/>
                  </a:lnTo>
                  <a:lnTo>
                    <a:pt x="144853" y="1755348"/>
                  </a:lnTo>
                  <a:lnTo>
                    <a:pt x="146043" y="1747847"/>
                  </a:lnTo>
                  <a:lnTo>
                    <a:pt x="147220" y="1740345"/>
                  </a:lnTo>
                  <a:lnTo>
                    <a:pt x="148391" y="1732844"/>
                  </a:lnTo>
                  <a:lnTo>
                    <a:pt x="149544" y="1725342"/>
                  </a:lnTo>
                  <a:lnTo>
                    <a:pt x="150690" y="1717841"/>
                  </a:lnTo>
                  <a:lnTo>
                    <a:pt x="151825" y="1710339"/>
                  </a:lnTo>
                  <a:lnTo>
                    <a:pt x="152949" y="1702838"/>
                  </a:lnTo>
                  <a:lnTo>
                    <a:pt x="154067" y="1695336"/>
                  </a:lnTo>
                  <a:lnTo>
                    <a:pt x="155169" y="1687835"/>
                  </a:lnTo>
                  <a:lnTo>
                    <a:pt x="156266" y="1680333"/>
                  </a:lnTo>
                  <a:lnTo>
                    <a:pt x="157353" y="1672832"/>
                  </a:lnTo>
                  <a:lnTo>
                    <a:pt x="158430" y="1665330"/>
                  </a:lnTo>
                  <a:lnTo>
                    <a:pt x="159502" y="1657829"/>
                  </a:lnTo>
                  <a:lnTo>
                    <a:pt x="160561" y="1650327"/>
                  </a:lnTo>
                  <a:lnTo>
                    <a:pt x="161616" y="1642826"/>
                  </a:lnTo>
                  <a:lnTo>
                    <a:pt x="162661" y="1635324"/>
                  </a:lnTo>
                  <a:lnTo>
                    <a:pt x="163699" y="1627823"/>
                  </a:lnTo>
                  <a:lnTo>
                    <a:pt x="164730" y="1620321"/>
                  </a:lnTo>
                  <a:lnTo>
                    <a:pt x="165752" y="1612820"/>
                  </a:lnTo>
                  <a:lnTo>
                    <a:pt x="166771" y="1605318"/>
                  </a:lnTo>
                  <a:lnTo>
                    <a:pt x="167779" y="1597817"/>
                  </a:lnTo>
                  <a:lnTo>
                    <a:pt x="168783" y="1590315"/>
                  </a:lnTo>
                  <a:lnTo>
                    <a:pt x="169781" y="1582814"/>
                  </a:lnTo>
                  <a:lnTo>
                    <a:pt x="170771" y="1575312"/>
                  </a:lnTo>
                  <a:lnTo>
                    <a:pt x="171757" y="1567811"/>
                  </a:lnTo>
                  <a:lnTo>
                    <a:pt x="172735" y="1560309"/>
                  </a:lnTo>
                  <a:lnTo>
                    <a:pt x="173708" y="1552808"/>
                  </a:lnTo>
                  <a:lnTo>
                    <a:pt x="174676" y="1545306"/>
                  </a:lnTo>
                  <a:lnTo>
                    <a:pt x="175637" y="1537805"/>
                  </a:lnTo>
                  <a:lnTo>
                    <a:pt x="176596" y="1530303"/>
                  </a:lnTo>
                  <a:lnTo>
                    <a:pt x="177545" y="1522802"/>
                  </a:lnTo>
                  <a:lnTo>
                    <a:pt x="178492" y="1515300"/>
                  </a:lnTo>
                  <a:lnTo>
                    <a:pt x="179433" y="1507799"/>
                  </a:lnTo>
                  <a:lnTo>
                    <a:pt x="180368" y="1500297"/>
                  </a:lnTo>
                  <a:lnTo>
                    <a:pt x="181300" y="1492796"/>
                  </a:lnTo>
                  <a:lnTo>
                    <a:pt x="182224" y="1485294"/>
                  </a:lnTo>
                  <a:lnTo>
                    <a:pt x="183146" y="1477793"/>
                  </a:lnTo>
                  <a:lnTo>
                    <a:pt x="184061" y="1470291"/>
                  </a:lnTo>
                  <a:lnTo>
                    <a:pt x="184971" y="1462790"/>
                  </a:lnTo>
                  <a:lnTo>
                    <a:pt x="185878" y="1455288"/>
                  </a:lnTo>
                  <a:lnTo>
                    <a:pt x="186778" y="1447787"/>
                  </a:lnTo>
                  <a:lnTo>
                    <a:pt x="187674" y="1440285"/>
                  </a:lnTo>
                  <a:lnTo>
                    <a:pt x="188565" y="1432784"/>
                  </a:lnTo>
                  <a:lnTo>
                    <a:pt x="189450" y="1425283"/>
                  </a:lnTo>
                  <a:lnTo>
                    <a:pt x="190332" y="1417781"/>
                  </a:lnTo>
                  <a:lnTo>
                    <a:pt x="191206" y="1410280"/>
                  </a:lnTo>
                  <a:lnTo>
                    <a:pt x="192078" y="1402778"/>
                  </a:lnTo>
                  <a:lnTo>
                    <a:pt x="192942" y="1395277"/>
                  </a:lnTo>
                  <a:lnTo>
                    <a:pt x="193802" y="1387775"/>
                  </a:lnTo>
                  <a:lnTo>
                    <a:pt x="194658" y="1380274"/>
                  </a:lnTo>
                  <a:lnTo>
                    <a:pt x="195506" y="1372772"/>
                  </a:lnTo>
                  <a:lnTo>
                    <a:pt x="196351" y="1365271"/>
                  </a:lnTo>
                  <a:lnTo>
                    <a:pt x="197188" y="1357769"/>
                  </a:lnTo>
                  <a:lnTo>
                    <a:pt x="198021" y="1350268"/>
                  </a:lnTo>
                  <a:lnTo>
                    <a:pt x="198848" y="1342766"/>
                  </a:lnTo>
                  <a:lnTo>
                    <a:pt x="199668" y="1335265"/>
                  </a:lnTo>
                  <a:lnTo>
                    <a:pt x="200485" y="1327763"/>
                  </a:lnTo>
                  <a:lnTo>
                    <a:pt x="201292" y="1320262"/>
                  </a:lnTo>
                  <a:lnTo>
                    <a:pt x="202095" y="1312760"/>
                  </a:lnTo>
                  <a:lnTo>
                    <a:pt x="202891" y="1305259"/>
                  </a:lnTo>
                  <a:lnTo>
                    <a:pt x="203681" y="1297757"/>
                  </a:lnTo>
                  <a:lnTo>
                    <a:pt x="204467" y="1290256"/>
                  </a:lnTo>
                  <a:lnTo>
                    <a:pt x="205241" y="1282754"/>
                  </a:lnTo>
                  <a:lnTo>
                    <a:pt x="206013" y="1275253"/>
                  </a:lnTo>
                  <a:lnTo>
                    <a:pt x="206776" y="1267751"/>
                  </a:lnTo>
                  <a:lnTo>
                    <a:pt x="207532" y="1260250"/>
                  </a:lnTo>
                  <a:lnTo>
                    <a:pt x="208283" y="1252748"/>
                  </a:lnTo>
                  <a:lnTo>
                    <a:pt x="209023" y="1245247"/>
                  </a:lnTo>
                  <a:lnTo>
                    <a:pt x="209760" y="1237745"/>
                  </a:lnTo>
                  <a:lnTo>
                    <a:pt x="210486" y="1230244"/>
                  </a:lnTo>
                  <a:lnTo>
                    <a:pt x="211206" y="1222742"/>
                  </a:lnTo>
                  <a:lnTo>
                    <a:pt x="211920" y="1215241"/>
                  </a:lnTo>
                  <a:lnTo>
                    <a:pt x="212622" y="1207739"/>
                  </a:lnTo>
                  <a:lnTo>
                    <a:pt x="213320" y="1200238"/>
                  </a:lnTo>
                  <a:lnTo>
                    <a:pt x="214007" y="1192736"/>
                  </a:lnTo>
                  <a:lnTo>
                    <a:pt x="214688" y="1185235"/>
                  </a:lnTo>
                  <a:lnTo>
                    <a:pt x="215360" y="1177733"/>
                  </a:lnTo>
                  <a:lnTo>
                    <a:pt x="216022" y="1170232"/>
                  </a:lnTo>
                  <a:lnTo>
                    <a:pt x="216679" y="1162730"/>
                  </a:lnTo>
                  <a:lnTo>
                    <a:pt x="217323" y="1155229"/>
                  </a:lnTo>
                  <a:lnTo>
                    <a:pt x="217961" y="1147727"/>
                  </a:lnTo>
                  <a:lnTo>
                    <a:pt x="218590" y="1140226"/>
                  </a:lnTo>
                  <a:lnTo>
                    <a:pt x="219208" y="1132724"/>
                  </a:lnTo>
                  <a:lnTo>
                    <a:pt x="219821" y="1125223"/>
                  </a:lnTo>
                  <a:lnTo>
                    <a:pt x="220419" y="1117721"/>
                  </a:lnTo>
                  <a:lnTo>
                    <a:pt x="221012" y="1110220"/>
                  </a:lnTo>
                  <a:lnTo>
                    <a:pt x="221594" y="1102718"/>
                  </a:lnTo>
                  <a:lnTo>
                    <a:pt x="222165" y="1095217"/>
                  </a:lnTo>
                  <a:lnTo>
                    <a:pt x="222730" y="1087715"/>
                  </a:lnTo>
                  <a:lnTo>
                    <a:pt x="223280" y="1080214"/>
                  </a:lnTo>
                  <a:lnTo>
                    <a:pt x="223825" y="1072713"/>
                  </a:lnTo>
                  <a:lnTo>
                    <a:pt x="224357" y="1065211"/>
                  </a:lnTo>
                  <a:lnTo>
                    <a:pt x="224879" y="1057710"/>
                  </a:lnTo>
                  <a:lnTo>
                    <a:pt x="225394" y="1050208"/>
                  </a:lnTo>
                  <a:lnTo>
                    <a:pt x="225893" y="1042707"/>
                  </a:lnTo>
                  <a:lnTo>
                    <a:pt x="226387" y="1035205"/>
                  </a:lnTo>
                  <a:lnTo>
                    <a:pt x="226867" y="1027704"/>
                  </a:lnTo>
                  <a:lnTo>
                    <a:pt x="227337" y="1020202"/>
                  </a:lnTo>
                  <a:lnTo>
                    <a:pt x="227799" y="1012701"/>
                  </a:lnTo>
                  <a:lnTo>
                    <a:pt x="228246" y="1005199"/>
                  </a:lnTo>
                  <a:lnTo>
                    <a:pt x="228687" y="997698"/>
                  </a:lnTo>
                  <a:lnTo>
                    <a:pt x="229113" y="990196"/>
                  </a:lnTo>
                  <a:lnTo>
                    <a:pt x="229530" y="982695"/>
                  </a:lnTo>
                  <a:lnTo>
                    <a:pt x="229938" y="975193"/>
                  </a:lnTo>
                  <a:lnTo>
                    <a:pt x="230331" y="967692"/>
                  </a:lnTo>
                  <a:lnTo>
                    <a:pt x="230718" y="960190"/>
                  </a:lnTo>
                  <a:lnTo>
                    <a:pt x="231089" y="952689"/>
                  </a:lnTo>
                  <a:lnTo>
                    <a:pt x="231452" y="945187"/>
                  </a:lnTo>
                  <a:lnTo>
                    <a:pt x="231804" y="937686"/>
                  </a:lnTo>
                  <a:lnTo>
                    <a:pt x="232143" y="930184"/>
                  </a:lnTo>
                  <a:lnTo>
                    <a:pt x="232476" y="922683"/>
                  </a:lnTo>
                  <a:lnTo>
                    <a:pt x="232791" y="915181"/>
                  </a:lnTo>
                  <a:lnTo>
                    <a:pt x="233100" y="907680"/>
                  </a:lnTo>
                  <a:lnTo>
                    <a:pt x="233397" y="900178"/>
                  </a:lnTo>
                  <a:lnTo>
                    <a:pt x="233682" y="892677"/>
                  </a:lnTo>
                  <a:lnTo>
                    <a:pt x="233961" y="885175"/>
                  </a:lnTo>
                  <a:lnTo>
                    <a:pt x="234222" y="877674"/>
                  </a:lnTo>
                  <a:lnTo>
                    <a:pt x="234479" y="870172"/>
                  </a:lnTo>
                  <a:lnTo>
                    <a:pt x="234722" y="862671"/>
                  </a:lnTo>
                  <a:lnTo>
                    <a:pt x="234956" y="855169"/>
                  </a:lnTo>
                  <a:lnTo>
                    <a:pt x="235182" y="847668"/>
                  </a:lnTo>
                  <a:lnTo>
                    <a:pt x="235393" y="840166"/>
                  </a:lnTo>
                  <a:lnTo>
                    <a:pt x="235600" y="832665"/>
                  </a:lnTo>
                  <a:lnTo>
                    <a:pt x="235793" y="825163"/>
                  </a:lnTo>
                  <a:lnTo>
                    <a:pt x="235979" y="817662"/>
                  </a:lnTo>
                  <a:lnTo>
                    <a:pt x="236157" y="810160"/>
                  </a:lnTo>
                  <a:lnTo>
                    <a:pt x="236323" y="802659"/>
                  </a:lnTo>
                  <a:lnTo>
                    <a:pt x="236484" y="795157"/>
                  </a:lnTo>
                  <a:lnTo>
                    <a:pt x="236634" y="787656"/>
                  </a:lnTo>
                  <a:lnTo>
                    <a:pt x="236777" y="780154"/>
                  </a:lnTo>
                  <a:lnTo>
                    <a:pt x="236914" y="772653"/>
                  </a:lnTo>
                  <a:lnTo>
                    <a:pt x="237041" y="765151"/>
                  </a:lnTo>
                  <a:lnTo>
                    <a:pt x="237164" y="757650"/>
                  </a:lnTo>
                  <a:lnTo>
                    <a:pt x="237278" y="750148"/>
                  </a:lnTo>
                  <a:lnTo>
                    <a:pt x="237388" y="742647"/>
                  </a:lnTo>
                  <a:lnTo>
                    <a:pt x="237491" y="735145"/>
                  </a:lnTo>
                  <a:lnTo>
                    <a:pt x="237589" y="727644"/>
                  </a:lnTo>
                  <a:lnTo>
                    <a:pt x="237685" y="720142"/>
                  </a:lnTo>
                  <a:lnTo>
                    <a:pt x="237773" y="712641"/>
                  </a:lnTo>
                  <a:lnTo>
                    <a:pt x="237860" y="705140"/>
                  </a:lnTo>
                  <a:lnTo>
                    <a:pt x="237944" y="697638"/>
                  </a:lnTo>
                  <a:lnTo>
                    <a:pt x="238025" y="690137"/>
                  </a:lnTo>
                  <a:lnTo>
                    <a:pt x="238104" y="682635"/>
                  </a:lnTo>
                  <a:lnTo>
                    <a:pt x="238182" y="675134"/>
                  </a:lnTo>
                  <a:lnTo>
                    <a:pt x="238260" y="667632"/>
                  </a:lnTo>
                  <a:lnTo>
                    <a:pt x="238338" y="660131"/>
                  </a:lnTo>
                  <a:lnTo>
                    <a:pt x="238417" y="652629"/>
                  </a:lnTo>
                  <a:lnTo>
                    <a:pt x="238498" y="645128"/>
                  </a:lnTo>
                  <a:lnTo>
                    <a:pt x="238581" y="637626"/>
                  </a:lnTo>
                  <a:lnTo>
                    <a:pt x="238667" y="630125"/>
                  </a:lnTo>
                  <a:lnTo>
                    <a:pt x="238758" y="622623"/>
                  </a:lnTo>
                  <a:lnTo>
                    <a:pt x="238853" y="615122"/>
                  </a:lnTo>
                  <a:lnTo>
                    <a:pt x="238953" y="607620"/>
                  </a:lnTo>
                  <a:lnTo>
                    <a:pt x="239062" y="600119"/>
                  </a:lnTo>
                  <a:lnTo>
                    <a:pt x="239175" y="592617"/>
                  </a:lnTo>
                  <a:lnTo>
                    <a:pt x="239300" y="585116"/>
                  </a:lnTo>
                  <a:lnTo>
                    <a:pt x="239433" y="577614"/>
                  </a:lnTo>
                  <a:lnTo>
                    <a:pt x="239575" y="570113"/>
                  </a:lnTo>
                  <a:lnTo>
                    <a:pt x="239731" y="562611"/>
                  </a:lnTo>
                  <a:lnTo>
                    <a:pt x="239893" y="555110"/>
                  </a:lnTo>
                  <a:lnTo>
                    <a:pt x="240076" y="547608"/>
                  </a:lnTo>
                  <a:lnTo>
                    <a:pt x="240269" y="540107"/>
                  </a:lnTo>
                  <a:lnTo>
                    <a:pt x="240477" y="532605"/>
                  </a:lnTo>
                  <a:lnTo>
                    <a:pt x="240704" y="525104"/>
                  </a:lnTo>
                  <a:lnTo>
                    <a:pt x="240941" y="517602"/>
                  </a:lnTo>
                  <a:lnTo>
                    <a:pt x="241207" y="510101"/>
                  </a:lnTo>
                  <a:lnTo>
                    <a:pt x="241485" y="502599"/>
                  </a:lnTo>
                  <a:lnTo>
                    <a:pt x="241786" y="495098"/>
                  </a:lnTo>
                  <a:lnTo>
                    <a:pt x="242110" y="487596"/>
                  </a:lnTo>
                  <a:lnTo>
                    <a:pt x="242448" y="480095"/>
                  </a:lnTo>
                  <a:lnTo>
                    <a:pt x="242823" y="472593"/>
                  </a:lnTo>
                  <a:lnTo>
                    <a:pt x="243211" y="465092"/>
                  </a:lnTo>
                  <a:lnTo>
                    <a:pt x="243632" y="457590"/>
                  </a:lnTo>
                  <a:lnTo>
                    <a:pt x="244078" y="450089"/>
                  </a:lnTo>
                  <a:lnTo>
                    <a:pt x="244545" y="442587"/>
                  </a:lnTo>
                  <a:lnTo>
                    <a:pt x="245054" y="435086"/>
                  </a:lnTo>
                  <a:lnTo>
                    <a:pt x="245579" y="427584"/>
                  </a:lnTo>
                  <a:lnTo>
                    <a:pt x="246146" y="420083"/>
                  </a:lnTo>
                  <a:lnTo>
                    <a:pt x="246740" y="412581"/>
                  </a:lnTo>
                  <a:lnTo>
                    <a:pt x="247362" y="405080"/>
                  </a:lnTo>
                  <a:lnTo>
                    <a:pt x="248030" y="397578"/>
                  </a:lnTo>
                  <a:lnTo>
                    <a:pt x="248716" y="390077"/>
                  </a:lnTo>
                  <a:lnTo>
                    <a:pt x="249454" y="382575"/>
                  </a:lnTo>
                  <a:lnTo>
                    <a:pt x="250220" y="375074"/>
                  </a:lnTo>
                  <a:lnTo>
                    <a:pt x="251020" y="367572"/>
                  </a:lnTo>
                  <a:lnTo>
                    <a:pt x="251869" y="360071"/>
                  </a:lnTo>
                  <a:lnTo>
                    <a:pt x="252739" y="352570"/>
                  </a:lnTo>
                  <a:lnTo>
                    <a:pt x="253670" y="345068"/>
                  </a:lnTo>
                  <a:lnTo>
                    <a:pt x="254627" y="337567"/>
                  </a:lnTo>
                  <a:lnTo>
                    <a:pt x="255627" y="330065"/>
                  </a:lnTo>
                  <a:lnTo>
                    <a:pt x="256676" y="322564"/>
                  </a:lnTo>
                  <a:lnTo>
                    <a:pt x="257746" y="315062"/>
                  </a:lnTo>
                  <a:lnTo>
                    <a:pt x="258888" y="307561"/>
                  </a:lnTo>
                  <a:lnTo>
                    <a:pt x="260053" y="300059"/>
                  </a:lnTo>
                  <a:lnTo>
                    <a:pt x="261269" y="292558"/>
                  </a:lnTo>
                  <a:lnTo>
                    <a:pt x="262530" y="285056"/>
                  </a:lnTo>
                  <a:lnTo>
                    <a:pt x="263820" y="277555"/>
                  </a:lnTo>
                  <a:lnTo>
                    <a:pt x="265179" y="270053"/>
                  </a:lnTo>
                  <a:lnTo>
                    <a:pt x="266562" y="262552"/>
                  </a:lnTo>
                  <a:lnTo>
                    <a:pt x="268002" y="255050"/>
                  </a:lnTo>
                  <a:lnTo>
                    <a:pt x="269484" y="247549"/>
                  </a:lnTo>
                  <a:lnTo>
                    <a:pt x="271000" y="240047"/>
                  </a:lnTo>
                  <a:lnTo>
                    <a:pt x="272582" y="232546"/>
                  </a:lnTo>
                  <a:lnTo>
                    <a:pt x="274187" y="225044"/>
                  </a:lnTo>
                  <a:lnTo>
                    <a:pt x="275853" y="217543"/>
                  </a:lnTo>
                  <a:lnTo>
                    <a:pt x="277557" y="210041"/>
                  </a:lnTo>
                  <a:lnTo>
                    <a:pt x="279298" y="202540"/>
                  </a:lnTo>
                  <a:lnTo>
                    <a:pt x="281099" y="195038"/>
                  </a:lnTo>
                  <a:lnTo>
                    <a:pt x="282923" y="187537"/>
                  </a:lnTo>
                  <a:lnTo>
                    <a:pt x="284811" y="180035"/>
                  </a:lnTo>
                  <a:lnTo>
                    <a:pt x="286729" y="172534"/>
                  </a:lnTo>
                  <a:lnTo>
                    <a:pt x="288688" y="165032"/>
                  </a:lnTo>
                  <a:lnTo>
                    <a:pt x="290698" y="157531"/>
                  </a:lnTo>
                  <a:lnTo>
                    <a:pt x="292730" y="150029"/>
                  </a:lnTo>
                  <a:lnTo>
                    <a:pt x="294825" y="142528"/>
                  </a:lnTo>
                  <a:lnTo>
                    <a:pt x="296945" y="135026"/>
                  </a:lnTo>
                  <a:lnTo>
                    <a:pt x="299104" y="127525"/>
                  </a:lnTo>
                  <a:lnTo>
                    <a:pt x="301307" y="120023"/>
                  </a:lnTo>
                  <a:lnTo>
                    <a:pt x="303528" y="112522"/>
                  </a:lnTo>
                  <a:lnTo>
                    <a:pt x="305809" y="105020"/>
                  </a:lnTo>
                  <a:lnTo>
                    <a:pt x="308107" y="97519"/>
                  </a:lnTo>
                  <a:lnTo>
                    <a:pt x="310444" y="90017"/>
                  </a:lnTo>
                  <a:lnTo>
                    <a:pt x="312814" y="82516"/>
                  </a:lnTo>
                  <a:lnTo>
                    <a:pt x="315203" y="75014"/>
                  </a:lnTo>
                  <a:lnTo>
                    <a:pt x="317638" y="67513"/>
                  </a:lnTo>
                  <a:lnTo>
                    <a:pt x="320088" y="60011"/>
                  </a:lnTo>
                  <a:lnTo>
                    <a:pt x="322571" y="52510"/>
                  </a:lnTo>
                  <a:lnTo>
                    <a:pt x="325077" y="45008"/>
                  </a:lnTo>
                  <a:lnTo>
                    <a:pt x="327601" y="37507"/>
                  </a:lnTo>
                  <a:lnTo>
                    <a:pt x="330157" y="30005"/>
                  </a:lnTo>
                  <a:lnTo>
                    <a:pt x="332724" y="22504"/>
                  </a:lnTo>
                  <a:lnTo>
                    <a:pt x="335317" y="15002"/>
                  </a:lnTo>
                  <a:lnTo>
                    <a:pt x="337924" y="7501"/>
                  </a:lnTo>
                  <a:lnTo>
                    <a:pt x="340546" y="0"/>
                  </a:lnTo>
                  <a:lnTo>
                    <a:pt x="665466" y="0"/>
                  </a:lnTo>
                  <a:lnTo>
                    <a:pt x="668087" y="7501"/>
                  </a:lnTo>
                  <a:lnTo>
                    <a:pt x="670694" y="15002"/>
                  </a:lnTo>
                  <a:lnTo>
                    <a:pt x="673287" y="22504"/>
                  </a:lnTo>
                  <a:lnTo>
                    <a:pt x="675854" y="30005"/>
                  </a:lnTo>
                  <a:lnTo>
                    <a:pt x="678410" y="37507"/>
                  </a:lnTo>
                  <a:lnTo>
                    <a:pt x="680934" y="45008"/>
                  </a:lnTo>
                  <a:lnTo>
                    <a:pt x="683441" y="52510"/>
                  </a:lnTo>
                  <a:lnTo>
                    <a:pt x="685924" y="60011"/>
                  </a:lnTo>
                  <a:lnTo>
                    <a:pt x="688373" y="67513"/>
                  </a:lnTo>
                  <a:lnTo>
                    <a:pt x="690808" y="75014"/>
                  </a:lnTo>
                  <a:lnTo>
                    <a:pt x="693198" y="82516"/>
                  </a:lnTo>
                  <a:lnTo>
                    <a:pt x="695567" y="90017"/>
                  </a:lnTo>
                  <a:lnTo>
                    <a:pt x="697904" y="97519"/>
                  </a:lnTo>
                  <a:lnTo>
                    <a:pt x="700202" y="105020"/>
                  </a:lnTo>
                  <a:lnTo>
                    <a:pt x="702483" y="112522"/>
                  </a:lnTo>
                  <a:lnTo>
                    <a:pt x="704705" y="120023"/>
                  </a:lnTo>
                  <a:lnTo>
                    <a:pt x="706907" y="127525"/>
                  </a:lnTo>
                  <a:lnTo>
                    <a:pt x="709067" y="135026"/>
                  </a:lnTo>
                  <a:lnTo>
                    <a:pt x="711186" y="142528"/>
                  </a:lnTo>
                  <a:lnTo>
                    <a:pt x="713281" y="150029"/>
                  </a:lnTo>
                  <a:lnTo>
                    <a:pt x="715313" y="157531"/>
                  </a:lnTo>
                  <a:lnTo>
                    <a:pt x="717324" y="165032"/>
                  </a:lnTo>
                  <a:lnTo>
                    <a:pt x="719282" y="172534"/>
                  </a:lnTo>
                  <a:lnTo>
                    <a:pt x="721201" y="180035"/>
                  </a:lnTo>
                  <a:lnTo>
                    <a:pt x="723088" y="187537"/>
                  </a:lnTo>
                  <a:lnTo>
                    <a:pt x="724912" y="195038"/>
                  </a:lnTo>
                  <a:lnTo>
                    <a:pt x="726713" y="202540"/>
                  </a:lnTo>
                  <a:lnTo>
                    <a:pt x="728454" y="210041"/>
                  </a:lnTo>
                  <a:lnTo>
                    <a:pt x="730158" y="217543"/>
                  </a:lnTo>
                  <a:lnTo>
                    <a:pt x="731825" y="225044"/>
                  </a:lnTo>
                  <a:lnTo>
                    <a:pt x="733430" y="232546"/>
                  </a:lnTo>
                  <a:lnTo>
                    <a:pt x="735012" y="240047"/>
                  </a:lnTo>
                  <a:lnTo>
                    <a:pt x="736527" y="247549"/>
                  </a:lnTo>
                  <a:lnTo>
                    <a:pt x="738009" y="255050"/>
                  </a:lnTo>
                  <a:lnTo>
                    <a:pt x="739449" y="262552"/>
                  </a:lnTo>
                  <a:lnTo>
                    <a:pt x="740832" y="270053"/>
                  </a:lnTo>
                  <a:lnTo>
                    <a:pt x="742192" y="277555"/>
                  </a:lnTo>
                  <a:lnTo>
                    <a:pt x="743481" y="285056"/>
                  </a:lnTo>
                  <a:lnTo>
                    <a:pt x="744743" y="292558"/>
                  </a:lnTo>
                  <a:lnTo>
                    <a:pt x="745958" y="300059"/>
                  </a:lnTo>
                  <a:lnTo>
                    <a:pt x="747123" y="307561"/>
                  </a:lnTo>
                  <a:lnTo>
                    <a:pt x="748265" y="315062"/>
                  </a:lnTo>
                  <a:lnTo>
                    <a:pt x="749336" y="322564"/>
                  </a:lnTo>
                  <a:lnTo>
                    <a:pt x="750384" y="330065"/>
                  </a:lnTo>
                  <a:lnTo>
                    <a:pt x="751384" y="337567"/>
                  </a:lnTo>
                  <a:lnTo>
                    <a:pt x="752341" y="345068"/>
                  </a:lnTo>
                  <a:lnTo>
                    <a:pt x="753273" y="352570"/>
                  </a:lnTo>
                  <a:lnTo>
                    <a:pt x="754142" y="360071"/>
                  </a:lnTo>
                  <a:lnTo>
                    <a:pt x="754991" y="367572"/>
                  </a:lnTo>
                  <a:lnTo>
                    <a:pt x="755792" y="375074"/>
                  </a:lnTo>
                  <a:lnTo>
                    <a:pt x="756557" y="382575"/>
                  </a:lnTo>
                  <a:lnTo>
                    <a:pt x="757295" y="390077"/>
                  </a:lnTo>
                  <a:lnTo>
                    <a:pt x="757982" y="397578"/>
                  </a:lnTo>
                  <a:lnTo>
                    <a:pt x="758650" y="405080"/>
                  </a:lnTo>
                  <a:lnTo>
                    <a:pt x="759271" y="412581"/>
                  </a:lnTo>
                  <a:lnTo>
                    <a:pt x="759865" y="420083"/>
                  </a:lnTo>
                  <a:lnTo>
                    <a:pt x="760432" y="427584"/>
                  </a:lnTo>
                  <a:lnTo>
                    <a:pt x="760957" y="435086"/>
                  </a:lnTo>
                  <a:lnTo>
                    <a:pt x="761467" y="442587"/>
                  </a:lnTo>
                  <a:lnTo>
                    <a:pt x="761933" y="450089"/>
                  </a:lnTo>
                  <a:lnTo>
                    <a:pt x="762380" y="457590"/>
                  </a:lnTo>
                  <a:lnTo>
                    <a:pt x="762800" y="465092"/>
                  </a:lnTo>
                  <a:lnTo>
                    <a:pt x="763189" y="472593"/>
                  </a:lnTo>
                  <a:lnTo>
                    <a:pt x="763564" y="480095"/>
                  </a:lnTo>
                  <a:lnTo>
                    <a:pt x="763902" y="487596"/>
                  </a:lnTo>
                  <a:lnTo>
                    <a:pt x="764226" y="495098"/>
                  </a:lnTo>
                  <a:lnTo>
                    <a:pt x="764526" y="502599"/>
                  </a:lnTo>
                  <a:lnTo>
                    <a:pt x="764804" y="510101"/>
                  </a:lnTo>
                  <a:lnTo>
                    <a:pt x="765071" y="517602"/>
                  </a:lnTo>
                  <a:lnTo>
                    <a:pt x="765307" y="525104"/>
                  </a:lnTo>
                  <a:lnTo>
                    <a:pt x="765534" y="532605"/>
                  </a:lnTo>
                  <a:lnTo>
                    <a:pt x="765742" y="540107"/>
                  </a:lnTo>
                  <a:lnTo>
                    <a:pt x="765935" y="547608"/>
                  </a:lnTo>
                  <a:lnTo>
                    <a:pt x="766118" y="555110"/>
                  </a:lnTo>
                  <a:lnTo>
                    <a:pt x="766281" y="562611"/>
                  </a:lnTo>
                  <a:lnTo>
                    <a:pt x="766437" y="570113"/>
                  </a:lnTo>
                  <a:lnTo>
                    <a:pt x="766579" y="577614"/>
                  </a:lnTo>
                  <a:lnTo>
                    <a:pt x="766711" y="585116"/>
                  </a:lnTo>
                  <a:lnTo>
                    <a:pt x="766836" y="592617"/>
                  </a:lnTo>
                  <a:lnTo>
                    <a:pt x="766949" y="600119"/>
                  </a:lnTo>
                  <a:lnTo>
                    <a:pt x="767058" y="607620"/>
                  </a:lnTo>
                  <a:lnTo>
                    <a:pt x="767158" y="615122"/>
                  </a:lnTo>
                  <a:lnTo>
                    <a:pt x="767253" y="622623"/>
                  </a:lnTo>
                  <a:lnTo>
                    <a:pt x="767344" y="630125"/>
                  </a:lnTo>
                  <a:lnTo>
                    <a:pt x="767430" y="637626"/>
                  </a:lnTo>
                  <a:lnTo>
                    <a:pt x="767514" y="645128"/>
                  </a:lnTo>
                  <a:lnTo>
                    <a:pt x="767594" y="652629"/>
                  </a:lnTo>
                  <a:lnTo>
                    <a:pt x="767673" y="660131"/>
                  </a:lnTo>
                  <a:lnTo>
                    <a:pt x="767751" y="667632"/>
                  </a:lnTo>
                  <a:lnTo>
                    <a:pt x="767829" y="675134"/>
                  </a:lnTo>
                  <a:lnTo>
                    <a:pt x="767907" y="682635"/>
                  </a:lnTo>
                  <a:lnTo>
                    <a:pt x="767987" y="690137"/>
                  </a:lnTo>
                  <a:lnTo>
                    <a:pt x="768068" y="697638"/>
                  </a:lnTo>
                  <a:lnTo>
                    <a:pt x="768151" y="705140"/>
                  </a:lnTo>
                  <a:lnTo>
                    <a:pt x="768238" y="712641"/>
                  </a:lnTo>
                  <a:lnTo>
                    <a:pt x="768327" y="720142"/>
                  </a:lnTo>
                  <a:lnTo>
                    <a:pt x="768422" y="727644"/>
                  </a:lnTo>
                  <a:lnTo>
                    <a:pt x="768520" y="735145"/>
                  </a:lnTo>
                  <a:lnTo>
                    <a:pt x="768624" y="742647"/>
                  </a:lnTo>
                  <a:lnTo>
                    <a:pt x="768734" y="750148"/>
                  </a:lnTo>
                  <a:lnTo>
                    <a:pt x="768847" y="757650"/>
                  </a:lnTo>
                  <a:lnTo>
                    <a:pt x="768971" y="765151"/>
                  </a:lnTo>
                  <a:lnTo>
                    <a:pt x="769098" y="772653"/>
                  </a:lnTo>
                  <a:lnTo>
                    <a:pt x="769234" y="780154"/>
                  </a:lnTo>
                  <a:lnTo>
                    <a:pt x="769378" y="787656"/>
                  </a:lnTo>
                  <a:lnTo>
                    <a:pt x="769527" y="795157"/>
                  </a:lnTo>
                  <a:lnTo>
                    <a:pt x="769689" y="802659"/>
                  </a:lnTo>
                  <a:lnTo>
                    <a:pt x="769854" y="810160"/>
                  </a:lnTo>
                  <a:lnTo>
                    <a:pt x="770033" y="817662"/>
                  </a:lnTo>
                  <a:lnTo>
                    <a:pt x="770218" y="825163"/>
                  </a:lnTo>
                  <a:lnTo>
                    <a:pt x="770412" y="832665"/>
                  </a:lnTo>
                  <a:lnTo>
                    <a:pt x="770618" y="840166"/>
                  </a:lnTo>
                  <a:lnTo>
                    <a:pt x="770830" y="847668"/>
                  </a:lnTo>
                  <a:lnTo>
                    <a:pt x="771056" y="855169"/>
                  </a:lnTo>
                  <a:lnTo>
                    <a:pt x="771289" y="862671"/>
                  </a:lnTo>
                  <a:lnTo>
                    <a:pt x="771533" y="870172"/>
                  </a:lnTo>
                  <a:lnTo>
                    <a:pt x="771789" y="877674"/>
                  </a:lnTo>
                  <a:lnTo>
                    <a:pt x="772051" y="885175"/>
                  </a:lnTo>
                  <a:lnTo>
                    <a:pt x="772329" y="892677"/>
                  </a:lnTo>
                  <a:lnTo>
                    <a:pt x="772615" y="900178"/>
                  </a:lnTo>
                  <a:lnTo>
                    <a:pt x="772911" y="907680"/>
                  </a:lnTo>
                  <a:lnTo>
                    <a:pt x="773221" y="915181"/>
                  </a:lnTo>
                  <a:lnTo>
                    <a:pt x="773536" y="922683"/>
                  </a:lnTo>
                  <a:lnTo>
                    <a:pt x="773869" y="930184"/>
                  </a:lnTo>
                  <a:lnTo>
                    <a:pt x="774208" y="937686"/>
                  </a:lnTo>
                  <a:lnTo>
                    <a:pt x="774560" y="945187"/>
                  </a:lnTo>
                  <a:lnTo>
                    <a:pt x="774923" y="952689"/>
                  </a:lnTo>
                  <a:lnTo>
                    <a:pt x="775293" y="960190"/>
                  </a:lnTo>
                  <a:lnTo>
                    <a:pt x="775681" y="967692"/>
                  </a:lnTo>
                  <a:lnTo>
                    <a:pt x="776074" y="975193"/>
                  </a:lnTo>
                  <a:lnTo>
                    <a:pt x="776481" y="982695"/>
                  </a:lnTo>
                  <a:lnTo>
                    <a:pt x="776898" y="990196"/>
                  </a:lnTo>
                  <a:lnTo>
                    <a:pt x="777324" y="997698"/>
                  </a:lnTo>
                  <a:lnTo>
                    <a:pt x="777765" y="1005199"/>
                  </a:lnTo>
                  <a:lnTo>
                    <a:pt x="778212" y="1012701"/>
                  </a:lnTo>
                  <a:lnTo>
                    <a:pt x="778674" y="1020202"/>
                  </a:lnTo>
                  <a:lnTo>
                    <a:pt x="779145" y="1027704"/>
                  </a:lnTo>
                  <a:lnTo>
                    <a:pt x="779625" y="1035205"/>
                  </a:lnTo>
                  <a:lnTo>
                    <a:pt x="780119" y="1042707"/>
                  </a:lnTo>
                  <a:lnTo>
                    <a:pt x="780618" y="1050208"/>
                  </a:lnTo>
                  <a:lnTo>
                    <a:pt x="781133" y="1057710"/>
                  </a:lnTo>
                  <a:lnTo>
                    <a:pt x="781655" y="1065211"/>
                  </a:lnTo>
                  <a:lnTo>
                    <a:pt x="782187" y="1072713"/>
                  </a:lnTo>
                  <a:lnTo>
                    <a:pt x="782731" y="1080214"/>
                  </a:lnTo>
                  <a:lnTo>
                    <a:pt x="783281" y="1087715"/>
                  </a:lnTo>
                  <a:lnTo>
                    <a:pt x="783847" y="1095217"/>
                  </a:lnTo>
                  <a:lnTo>
                    <a:pt x="784418" y="1102718"/>
                  </a:lnTo>
                  <a:lnTo>
                    <a:pt x="785000" y="1110220"/>
                  </a:lnTo>
                  <a:lnTo>
                    <a:pt x="785592" y="1117721"/>
                  </a:lnTo>
                  <a:lnTo>
                    <a:pt x="786190" y="1125223"/>
                  </a:lnTo>
                  <a:lnTo>
                    <a:pt x="786803" y="1132724"/>
                  </a:lnTo>
                  <a:lnTo>
                    <a:pt x="787421" y="1140226"/>
                  </a:lnTo>
                  <a:lnTo>
                    <a:pt x="788050" y="1147727"/>
                  </a:lnTo>
                  <a:lnTo>
                    <a:pt x="788688" y="1155229"/>
                  </a:lnTo>
                  <a:lnTo>
                    <a:pt x="789332" y="1162730"/>
                  </a:lnTo>
                  <a:lnTo>
                    <a:pt x="789989" y="1170232"/>
                  </a:lnTo>
                  <a:lnTo>
                    <a:pt x="790651" y="1177733"/>
                  </a:lnTo>
                  <a:lnTo>
                    <a:pt x="791324" y="1185235"/>
                  </a:lnTo>
                  <a:lnTo>
                    <a:pt x="792004" y="1192736"/>
                  </a:lnTo>
                  <a:lnTo>
                    <a:pt x="792691" y="1200238"/>
                  </a:lnTo>
                  <a:lnTo>
                    <a:pt x="793389" y="1207739"/>
                  </a:lnTo>
                  <a:lnTo>
                    <a:pt x="794092" y="1215241"/>
                  </a:lnTo>
                  <a:lnTo>
                    <a:pt x="794806" y="1222742"/>
                  </a:lnTo>
                  <a:lnTo>
                    <a:pt x="795525" y="1230244"/>
                  </a:lnTo>
                  <a:lnTo>
                    <a:pt x="796252" y="1237745"/>
                  </a:lnTo>
                  <a:lnTo>
                    <a:pt x="796988" y="1245247"/>
                  </a:lnTo>
                  <a:lnTo>
                    <a:pt x="797728" y="1252748"/>
                  </a:lnTo>
                  <a:lnTo>
                    <a:pt x="798480" y="1260250"/>
                  </a:lnTo>
                  <a:lnTo>
                    <a:pt x="799236" y="1267751"/>
                  </a:lnTo>
                  <a:lnTo>
                    <a:pt x="799999" y="1275253"/>
                  </a:lnTo>
                  <a:lnTo>
                    <a:pt x="800770" y="1282754"/>
                  </a:lnTo>
                  <a:lnTo>
                    <a:pt x="801545" y="1290256"/>
                  </a:lnTo>
                  <a:lnTo>
                    <a:pt x="802331" y="1297757"/>
                  </a:lnTo>
                  <a:lnTo>
                    <a:pt x="803120" y="1305259"/>
                  </a:lnTo>
                  <a:lnTo>
                    <a:pt x="803916" y="1312760"/>
                  </a:lnTo>
                  <a:lnTo>
                    <a:pt x="804720" y="1320262"/>
                  </a:lnTo>
                  <a:lnTo>
                    <a:pt x="805527" y="1327763"/>
                  </a:lnTo>
                  <a:lnTo>
                    <a:pt x="806344" y="1335265"/>
                  </a:lnTo>
                  <a:lnTo>
                    <a:pt x="807164" y="1342766"/>
                  </a:lnTo>
                  <a:lnTo>
                    <a:pt x="807991" y="1350268"/>
                  </a:lnTo>
                  <a:lnTo>
                    <a:pt x="808824" y="1357769"/>
                  </a:lnTo>
                  <a:lnTo>
                    <a:pt x="809660" y="1365271"/>
                  </a:lnTo>
                  <a:lnTo>
                    <a:pt x="810506" y="1372772"/>
                  </a:lnTo>
                  <a:lnTo>
                    <a:pt x="811354" y="1380274"/>
                  </a:lnTo>
                  <a:lnTo>
                    <a:pt x="812209" y="1387775"/>
                  </a:lnTo>
                  <a:lnTo>
                    <a:pt x="813069" y="1395277"/>
                  </a:lnTo>
                  <a:lnTo>
                    <a:pt x="813933" y="1402778"/>
                  </a:lnTo>
                  <a:lnTo>
                    <a:pt x="814805" y="1410280"/>
                  </a:lnTo>
                  <a:lnTo>
                    <a:pt x="815680" y="1417781"/>
                  </a:lnTo>
                  <a:lnTo>
                    <a:pt x="816561" y="1425283"/>
                  </a:lnTo>
                  <a:lnTo>
                    <a:pt x="817447" y="1432784"/>
                  </a:lnTo>
                  <a:lnTo>
                    <a:pt x="818337" y="1440285"/>
                  </a:lnTo>
                  <a:lnTo>
                    <a:pt x="819234" y="1447787"/>
                  </a:lnTo>
                  <a:lnTo>
                    <a:pt x="820133" y="1455288"/>
                  </a:lnTo>
                  <a:lnTo>
                    <a:pt x="821040" y="1462790"/>
                  </a:lnTo>
                  <a:lnTo>
                    <a:pt x="821951" y="1470291"/>
                  </a:lnTo>
                  <a:lnTo>
                    <a:pt x="822866" y="1477793"/>
                  </a:lnTo>
                  <a:lnTo>
                    <a:pt x="823787" y="1485294"/>
                  </a:lnTo>
                  <a:lnTo>
                    <a:pt x="824711" y="1492796"/>
                  </a:lnTo>
                  <a:lnTo>
                    <a:pt x="825644" y="1500297"/>
                  </a:lnTo>
                  <a:lnTo>
                    <a:pt x="826579" y="1507799"/>
                  </a:lnTo>
                  <a:lnTo>
                    <a:pt x="827520" y="1515300"/>
                  </a:lnTo>
                  <a:lnTo>
                    <a:pt x="828466" y="1522802"/>
                  </a:lnTo>
                  <a:lnTo>
                    <a:pt x="829416" y="1530303"/>
                  </a:lnTo>
                  <a:lnTo>
                    <a:pt x="830374" y="1537805"/>
                  </a:lnTo>
                  <a:lnTo>
                    <a:pt x="831335" y="1545306"/>
                  </a:lnTo>
                  <a:lnTo>
                    <a:pt x="832303" y="1552808"/>
                  </a:lnTo>
                  <a:lnTo>
                    <a:pt x="833277" y="1560309"/>
                  </a:lnTo>
                  <a:lnTo>
                    <a:pt x="834254" y="1567811"/>
                  </a:lnTo>
                  <a:lnTo>
                    <a:pt x="835241" y="1575312"/>
                  </a:lnTo>
                  <a:lnTo>
                    <a:pt x="836231" y="1582814"/>
                  </a:lnTo>
                  <a:lnTo>
                    <a:pt x="837228" y="1590315"/>
                  </a:lnTo>
                  <a:lnTo>
                    <a:pt x="838232" y="1597817"/>
                  </a:lnTo>
                  <a:lnTo>
                    <a:pt x="839241" y="1605318"/>
                  </a:lnTo>
                  <a:lnTo>
                    <a:pt x="840259" y="1612820"/>
                  </a:lnTo>
                  <a:lnTo>
                    <a:pt x="841281" y="1620321"/>
                  </a:lnTo>
                  <a:lnTo>
                    <a:pt x="842313" y="1627823"/>
                  </a:lnTo>
                  <a:lnTo>
                    <a:pt x="843351" y="1635324"/>
                  </a:lnTo>
                  <a:lnTo>
                    <a:pt x="844395" y="1642826"/>
                  </a:lnTo>
                  <a:lnTo>
                    <a:pt x="845450" y="1650327"/>
                  </a:lnTo>
                  <a:lnTo>
                    <a:pt x="846509" y="1657829"/>
                  </a:lnTo>
                  <a:lnTo>
                    <a:pt x="847581" y="1665330"/>
                  </a:lnTo>
                  <a:lnTo>
                    <a:pt x="848659" y="1672832"/>
                  </a:lnTo>
                  <a:lnTo>
                    <a:pt x="849745" y="1680333"/>
                  </a:lnTo>
                  <a:lnTo>
                    <a:pt x="850842" y="1687835"/>
                  </a:lnTo>
                  <a:lnTo>
                    <a:pt x="851945" y="1695336"/>
                  </a:lnTo>
                  <a:lnTo>
                    <a:pt x="853063" y="1702838"/>
                  </a:lnTo>
                  <a:lnTo>
                    <a:pt x="854186" y="1710339"/>
                  </a:lnTo>
                  <a:lnTo>
                    <a:pt x="855321" y="1717841"/>
                  </a:lnTo>
                  <a:lnTo>
                    <a:pt x="856468" y="1725342"/>
                  </a:lnTo>
                  <a:lnTo>
                    <a:pt x="857620" y="1732844"/>
                  </a:lnTo>
                  <a:lnTo>
                    <a:pt x="858791" y="1740345"/>
                  </a:lnTo>
                  <a:lnTo>
                    <a:pt x="859968" y="1747847"/>
                  </a:lnTo>
                  <a:lnTo>
                    <a:pt x="861159" y="1755348"/>
                  </a:lnTo>
                  <a:lnTo>
                    <a:pt x="862362" y="1762850"/>
                  </a:lnTo>
                  <a:lnTo>
                    <a:pt x="863573" y="1770351"/>
                  </a:lnTo>
                  <a:lnTo>
                    <a:pt x="864803" y="1777853"/>
                  </a:lnTo>
                  <a:lnTo>
                    <a:pt x="866040" y="1785354"/>
                  </a:lnTo>
                  <a:lnTo>
                    <a:pt x="867293" y="1792856"/>
                  </a:lnTo>
                  <a:lnTo>
                    <a:pt x="868559" y="1800357"/>
                  </a:lnTo>
                  <a:lnTo>
                    <a:pt x="869835" y="1807858"/>
                  </a:lnTo>
                  <a:lnTo>
                    <a:pt x="871131" y="1815360"/>
                  </a:lnTo>
                  <a:lnTo>
                    <a:pt x="872435" y="1822861"/>
                  </a:lnTo>
                  <a:lnTo>
                    <a:pt x="873758" y="1830363"/>
                  </a:lnTo>
                  <a:lnTo>
                    <a:pt x="875093" y="1837864"/>
                  </a:lnTo>
                  <a:lnTo>
                    <a:pt x="876440" y="1845366"/>
                  </a:lnTo>
                  <a:lnTo>
                    <a:pt x="877807" y="1852867"/>
                  </a:lnTo>
                  <a:lnTo>
                    <a:pt x="879182" y="1860369"/>
                  </a:lnTo>
                  <a:lnTo>
                    <a:pt x="880580" y="1867870"/>
                  </a:lnTo>
                  <a:lnTo>
                    <a:pt x="881988" y="1875372"/>
                  </a:lnTo>
                  <a:lnTo>
                    <a:pt x="883411" y="1882873"/>
                  </a:lnTo>
                  <a:lnTo>
                    <a:pt x="884853" y="1890375"/>
                  </a:lnTo>
                  <a:lnTo>
                    <a:pt x="886302" y="1897876"/>
                  </a:lnTo>
                  <a:lnTo>
                    <a:pt x="887777" y="1905378"/>
                  </a:lnTo>
                  <a:lnTo>
                    <a:pt x="889260" y="1912879"/>
                  </a:lnTo>
                  <a:lnTo>
                    <a:pt x="890760" y="1920381"/>
                  </a:lnTo>
                  <a:lnTo>
                    <a:pt x="892277" y="1927882"/>
                  </a:lnTo>
                  <a:lnTo>
                    <a:pt x="893803" y="1935384"/>
                  </a:lnTo>
                  <a:lnTo>
                    <a:pt x="895353" y="1942885"/>
                  </a:lnTo>
                  <a:lnTo>
                    <a:pt x="896911" y="1950387"/>
                  </a:lnTo>
                  <a:lnTo>
                    <a:pt x="898486" y="1957888"/>
                  </a:lnTo>
                  <a:lnTo>
                    <a:pt x="900076" y="1965390"/>
                  </a:lnTo>
                  <a:lnTo>
                    <a:pt x="901676" y="1972891"/>
                  </a:lnTo>
                  <a:lnTo>
                    <a:pt x="903296" y="1980393"/>
                  </a:lnTo>
                  <a:lnTo>
                    <a:pt x="904924" y="1987894"/>
                  </a:lnTo>
                  <a:lnTo>
                    <a:pt x="906569" y="1995396"/>
                  </a:lnTo>
                  <a:lnTo>
                    <a:pt x="908226" y="2002897"/>
                  </a:lnTo>
                  <a:lnTo>
                    <a:pt x="909892" y="2010399"/>
                  </a:lnTo>
                  <a:lnTo>
                    <a:pt x="911576" y="2017900"/>
                  </a:lnTo>
                  <a:lnTo>
                    <a:pt x="913265" y="2025402"/>
                  </a:lnTo>
                  <a:lnTo>
                    <a:pt x="914970" y="2032903"/>
                  </a:lnTo>
                  <a:lnTo>
                    <a:pt x="916683" y="2040405"/>
                  </a:lnTo>
                  <a:lnTo>
                    <a:pt x="918404" y="2047906"/>
                  </a:lnTo>
                  <a:lnTo>
                    <a:pt x="920138" y="2055408"/>
                  </a:lnTo>
                  <a:lnTo>
                    <a:pt x="921876" y="2062909"/>
                  </a:lnTo>
                  <a:lnTo>
                    <a:pt x="923626" y="2070411"/>
                  </a:lnTo>
                  <a:lnTo>
                    <a:pt x="925381" y="2077912"/>
                  </a:lnTo>
                  <a:lnTo>
                    <a:pt x="927142" y="2085414"/>
                  </a:lnTo>
                  <a:lnTo>
                    <a:pt x="928910" y="2092915"/>
                  </a:lnTo>
                  <a:lnTo>
                    <a:pt x="930680" y="2100417"/>
                  </a:lnTo>
                  <a:lnTo>
                    <a:pt x="932457" y="2107918"/>
                  </a:lnTo>
                  <a:lnTo>
                    <a:pt x="934235" y="2115420"/>
                  </a:lnTo>
                  <a:lnTo>
                    <a:pt x="936015" y="2122921"/>
                  </a:lnTo>
                  <a:lnTo>
                    <a:pt x="937797" y="2130423"/>
                  </a:lnTo>
                  <a:lnTo>
                    <a:pt x="939578" y="2137924"/>
                  </a:lnTo>
                  <a:lnTo>
                    <a:pt x="941359" y="2145426"/>
                  </a:lnTo>
                  <a:lnTo>
                    <a:pt x="943138" y="2152927"/>
                  </a:lnTo>
                  <a:lnTo>
                    <a:pt x="944913" y="2160428"/>
                  </a:lnTo>
                  <a:lnTo>
                    <a:pt x="946685" y="2167930"/>
                  </a:lnTo>
                  <a:lnTo>
                    <a:pt x="948453" y="2175431"/>
                  </a:lnTo>
                  <a:lnTo>
                    <a:pt x="950212" y="2182933"/>
                  </a:lnTo>
                  <a:lnTo>
                    <a:pt x="951967" y="2190434"/>
                  </a:lnTo>
                  <a:lnTo>
                    <a:pt x="953710" y="2197936"/>
                  </a:lnTo>
                  <a:lnTo>
                    <a:pt x="955445" y="2205437"/>
                  </a:lnTo>
                  <a:lnTo>
                    <a:pt x="957172" y="2212939"/>
                  </a:lnTo>
                  <a:lnTo>
                    <a:pt x="958882" y="2220440"/>
                  </a:lnTo>
                  <a:lnTo>
                    <a:pt x="960585" y="2227942"/>
                  </a:lnTo>
                  <a:lnTo>
                    <a:pt x="962268" y="2235443"/>
                  </a:lnTo>
                  <a:lnTo>
                    <a:pt x="963938" y="2242945"/>
                  </a:lnTo>
                  <a:lnTo>
                    <a:pt x="965594" y="2250446"/>
                  </a:lnTo>
                  <a:lnTo>
                    <a:pt x="967226" y="2257948"/>
                  </a:lnTo>
                  <a:lnTo>
                    <a:pt x="968848" y="2265449"/>
                  </a:lnTo>
                  <a:lnTo>
                    <a:pt x="970440" y="2272951"/>
                  </a:lnTo>
                  <a:lnTo>
                    <a:pt x="972017" y="2280452"/>
                  </a:lnTo>
                  <a:lnTo>
                    <a:pt x="973571" y="2287954"/>
                  </a:lnTo>
                  <a:lnTo>
                    <a:pt x="975096" y="2295455"/>
                  </a:lnTo>
                  <a:lnTo>
                    <a:pt x="976609" y="2302957"/>
                  </a:lnTo>
                  <a:lnTo>
                    <a:pt x="978079" y="2310458"/>
                  </a:lnTo>
                  <a:lnTo>
                    <a:pt x="979533" y="2317960"/>
                  </a:lnTo>
                  <a:lnTo>
                    <a:pt x="980956" y="2325461"/>
                  </a:lnTo>
                  <a:lnTo>
                    <a:pt x="982346" y="2332963"/>
                  </a:lnTo>
                  <a:lnTo>
                    <a:pt x="983719" y="2340464"/>
                  </a:lnTo>
                  <a:lnTo>
                    <a:pt x="985040" y="2347966"/>
                  </a:lnTo>
                  <a:lnTo>
                    <a:pt x="986344" y="2355467"/>
                  </a:lnTo>
                  <a:lnTo>
                    <a:pt x="987607" y="2362969"/>
                  </a:lnTo>
                  <a:lnTo>
                    <a:pt x="988836" y="2370470"/>
                  </a:lnTo>
                  <a:lnTo>
                    <a:pt x="990040" y="2377972"/>
                  </a:lnTo>
                  <a:lnTo>
                    <a:pt x="991188" y="2385473"/>
                  </a:lnTo>
                  <a:lnTo>
                    <a:pt x="992317" y="2392975"/>
                  </a:lnTo>
                  <a:lnTo>
                    <a:pt x="993394" y="2400476"/>
                  </a:lnTo>
                  <a:lnTo>
                    <a:pt x="994437" y="2407978"/>
                  </a:lnTo>
                  <a:lnTo>
                    <a:pt x="995447" y="2415479"/>
                  </a:lnTo>
                  <a:lnTo>
                    <a:pt x="996399" y="2422981"/>
                  </a:lnTo>
                  <a:lnTo>
                    <a:pt x="997330" y="2430482"/>
                  </a:lnTo>
                  <a:lnTo>
                    <a:pt x="998199" y="2437984"/>
                  </a:lnTo>
                  <a:lnTo>
                    <a:pt x="999034" y="2445485"/>
                  </a:lnTo>
                  <a:lnTo>
                    <a:pt x="999830" y="2452987"/>
                  </a:lnTo>
                  <a:lnTo>
                    <a:pt x="1000567" y="2460488"/>
                  </a:lnTo>
                  <a:lnTo>
                    <a:pt x="1001280" y="2467990"/>
                  </a:lnTo>
                  <a:lnTo>
                    <a:pt x="1001922" y="2475491"/>
                  </a:lnTo>
                  <a:lnTo>
                    <a:pt x="1002533" y="2482993"/>
                  </a:lnTo>
                  <a:lnTo>
                    <a:pt x="1003096" y="2490494"/>
                  </a:lnTo>
                  <a:lnTo>
                    <a:pt x="1003601" y="2497996"/>
                  </a:lnTo>
                  <a:lnTo>
                    <a:pt x="1004082" y="2505497"/>
                  </a:lnTo>
                  <a:lnTo>
                    <a:pt x="1004482" y="2512999"/>
                  </a:lnTo>
                  <a:lnTo>
                    <a:pt x="1004854" y="2520500"/>
                  </a:lnTo>
                  <a:lnTo>
                    <a:pt x="1005171" y="2528001"/>
                  </a:lnTo>
                  <a:lnTo>
                    <a:pt x="1005433" y="2535503"/>
                  </a:lnTo>
                  <a:lnTo>
                    <a:pt x="1005666" y="2543004"/>
                  </a:lnTo>
                  <a:lnTo>
                    <a:pt x="1005817" y="2550506"/>
                  </a:lnTo>
                  <a:lnTo>
                    <a:pt x="1005940" y="2558007"/>
                  </a:lnTo>
                  <a:lnTo>
                    <a:pt x="1006001" y="2565509"/>
                  </a:lnTo>
                  <a:lnTo>
                    <a:pt x="1006012" y="2573010"/>
                  </a:lnTo>
                  <a:lnTo>
                    <a:pt x="1005986" y="2580512"/>
                  </a:lnTo>
                  <a:lnTo>
                    <a:pt x="1005882" y="2588013"/>
                  </a:lnTo>
                  <a:lnTo>
                    <a:pt x="1005751" y="2595515"/>
                  </a:lnTo>
                  <a:lnTo>
                    <a:pt x="1005550" y="2603016"/>
                  </a:lnTo>
                  <a:lnTo>
                    <a:pt x="1005303" y="2610518"/>
                  </a:lnTo>
                  <a:lnTo>
                    <a:pt x="1005014" y="2618019"/>
                  </a:lnTo>
                  <a:lnTo>
                    <a:pt x="1004652" y="2625521"/>
                  </a:lnTo>
                  <a:lnTo>
                    <a:pt x="1004262" y="2633022"/>
                  </a:lnTo>
                  <a:lnTo>
                    <a:pt x="1003795" y="2640524"/>
                  </a:lnTo>
                  <a:lnTo>
                    <a:pt x="1003289" y="2648025"/>
                  </a:lnTo>
                  <a:lnTo>
                    <a:pt x="1002734" y="2655527"/>
                  </a:lnTo>
                  <a:lnTo>
                    <a:pt x="1002112" y="2663028"/>
                  </a:lnTo>
                  <a:lnTo>
                    <a:pt x="1001461" y="2670530"/>
                  </a:lnTo>
                  <a:lnTo>
                    <a:pt x="1000729" y="2678031"/>
                  </a:lnTo>
                  <a:lnTo>
                    <a:pt x="999962" y="2685533"/>
                  </a:lnTo>
                  <a:lnTo>
                    <a:pt x="999142" y="2693034"/>
                  </a:lnTo>
                  <a:lnTo>
                    <a:pt x="998259" y="2700536"/>
                  </a:lnTo>
                  <a:lnTo>
                    <a:pt x="997349" y="2708037"/>
                  </a:lnTo>
                  <a:lnTo>
                    <a:pt x="996353" y="2715539"/>
                  </a:lnTo>
                  <a:lnTo>
                    <a:pt x="995327" y="2723040"/>
                  </a:lnTo>
                  <a:lnTo>
                    <a:pt x="994242" y="2730542"/>
                  </a:lnTo>
                  <a:lnTo>
                    <a:pt x="993102" y="2738043"/>
                  </a:lnTo>
                  <a:lnTo>
                    <a:pt x="991930" y="2745545"/>
                  </a:lnTo>
                  <a:lnTo>
                    <a:pt x="990675" y="2753046"/>
                  </a:lnTo>
                  <a:lnTo>
                    <a:pt x="989392" y="2760548"/>
                  </a:lnTo>
                  <a:lnTo>
                    <a:pt x="988046" y="2768049"/>
                  </a:lnTo>
                  <a:lnTo>
                    <a:pt x="986650" y="2775551"/>
                  </a:lnTo>
                  <a:lnTo>
                    <a:pt x="985218" y="2783052"/>
                  </a:lnTo>
                  <a:lnTo>
                    <a:pt x="983709" y="2790554"/>
                  </a:lnTo>
                  <a:lnTo>
                    <a:pt x="982173" y="2798055"/>
                  </a:lnTo>
                  <a:lnTo>
                    <a:pt x="980569" y="2805557"/>
                  </a:lnTo>
                  <a:lnTo>
                    <a:pt x="978922" y="2813058"/>
                  </a:lnTo>
                  <a:lnTo>
                    <a:pt x="977233" y="2820560"/>
                  </a:lnTo>
                  <a:lnTo>
                    <a:pt x="975474" y="2828061"/>
                  </a:lnTo>
                  <a:lnTo>
                    <a:pt x="973688" y="2835563"/>
                  </a:lnTo>
                  <a:lnTo>
                    <a:pt x="971831" y="2843064"/>
                  </a:lnTo>
                  <a:lnTo>
                    <a:pt x="969935" y="2850566"/>
                  </a:lnTo>
                  <a:lnTo>
                    <a:pt x="967994" y="2858067"/>
                  </a:lnTo>
                  <a:lnTo>
                    <a:pt x="965989" y="2865569"/>
                  </a:lnTo>
                  <a:lnTo>
                    <a:pt x="963959" y="2873070"/>
                  </a:lnTo>
                  <a:lnTo>
                    <a:pt x="961852" y="2880571"/>
                  </a:lnTo>
                  <a:lnTo>
                    <a:pt x="959714" y="2888073"/>
                  </a:lnTo>
                  <a:lnTo>
                    <a:pt x="957526" y="2895574"/>
                  </a:lnTo>
                  <a:lnTo>
                    <a:pt x="955281" y="2903076"/>
                  </a:lnTo>
                  <a:lnTo>
                    <a:pt x="953010" y="2910577"/>
                  </a:lnTo>
                  <a:lnTo>
                    <a:pt x="950661" y="2918079"/>
                  </a:lnTo>
                  <a:lnTo>
                    <a:pt x="948285" y="2925580"/>
                  </a:lnTo>
                  <a:lnTo>
                    <a:pt x="945856" y="2933082"/>
                  </a:lnTo>
                  <a:lnTo>
                    <a:pt x="943377" y="2940583"/>
                  </a:lnTo>
                  <a:lnTo>
                    <a:pt x="940870" y="2948085"/>
                  </a:lnTo>
                  <a:lnTo>
                    <a:pt x="938288" y="2955586"/>
                  </a:lnTo>
                  <a:lnTo>
                    <a:pt x="935683" y="2963088"/>
                  </a:lnTo>
                  <a:lnTo>
                    <a:pt x="933021" y="2970589"/>
                  </a:lnTo>
                  <a:lnTo>
                    <a:pt x="930316" y="2978091"/>
                  </a:lnTo>
                  <a:lnTo>
                    <a:pt x="927578" y="2985592"/>
                  </a:lnTo>
                  <a:lnTo>
                    <a:pt x="924775" y="2993094"/>
                  </a:lnTo>
                  <a:lnTo>
                    <a:pt x="921948" y="3000595"/>
                  </a:lnTo>
                  <a:lnTo>
                    <a:pt x="919063" y="3008097"/>
                  </a:lnTo>
                  <a:lnTo>
                    <a:pt x="916141" y="3015598"/>
                  </a:lnTo>
                  <a:lnTo>
                    <a:pt x="913185" y="3023100"/>
                  </a:lnTo>
                  <a:lnTo>
                    <a:pt x="910170" y="3030601"/>
                  </a:lnTo>
                  <a:lnTo>
                    <a:pt x="907134" y="3038103"/>
                  </a:lnTo>
                  <a:lnTo>
                    <a:pt x="904038" y="3045604"/>
                  </a:lnTo>
                  <a:lnTo>
                    <a:pt x="900912" y="3053106"/>
                  </a:lnTo>
                  <a:lnTo>
                    <a:pt x="897750" y="3060607"/>
                  </a:lnTo>
                  <a:lnTo>
                    <a:pt x="894538" y="3068109"/>
                  </a:lnTo>
                  <a:lnTo>
                    <a:pt x="891305" y="3075610"/>
                  </a:lnTo>
                  <a:lnTo>
                    <a:pt x="888015" y="3083112"/>
                  </a:lnTo>
                  <a:lnTo>
                    <a:pt x="884700" y="3090613"/>
                  </a:lnTo>
                  <a:lnTo>
                    <a:pt x="881348" y="3098115"/>
                  </a:lnTo>
                  <a:lnTo>
                    <a:pt x="877955" y="3105616"/>
                  </a:lnTo>
                  <a:lnTo>
                    <a:pt x="874544" y="3113118"/>
                  </a:lnTo>
                  <a:lnTo>
                    <a:pt x="871077" y="3120619"/>
                  </a:lnTo>
                  <a:lnTo>
                    <a:pt x="867592" y="3128121"/>
                  </a:lnTo>
                  <a:lnTo>
                    <a:pt x="864071" y="3135622"/>
                  </a:lnTo>
                  <a:lnTo>
                    <a:pt x="860517" y="3143124"/>
                  </a:lnTo>
                  <a:lnTo>
                    <a:pt x="856944" y="3150625"/>
                  </a:lnTo>
                  <a:lnTo>
                    <a:pt x="853325" y="3158127"/>
                  </a:lnTo>
                  <a:lnTo>
                    <a:pt x="849692" y="3165628"/>
                  </a:lnTo>
                  <a:lnTo>
                    <a:pt x="846025" y="3173130"/>
                  </a:lnTo>
                  <a:lnTo>
                    <a:pt x="842333" y="3180631"/>
                  </a:lnTo>
                  <a:lnTo>
                    <a:pt x="838623" y="3188133"/>
                  </a:lnTo>
                  <a:lnTo>
                    <a:pt x="834877" y="3195634"/>
                  </a:lnTo>
                  <a:lnTo>
                    <a:pt x="831120" y="3203136"/>
                  </a:lnTo>
                  <a:lnTo>
                    <a:pt x="827334" y="3210637"/>
                  </a:lnTo>
                  <a:lnTo>
                    <a:pt x="823530" y="3218139"/>
                  </a:lnTo>
                  <a:lnTo>
                    <a:pt x="819710" y="3225640"/>
                  </a:lnTo>
                  <a:lnTo>
                    <a:pt x="815866" y="3233142"/>
                  </a:lnTo>
                  <a:lnTo>
                    <a:pt x="812013" y="3240643"/>
                  </a:lnTo>
                  <a:lnTo>
                    <a:pt x="808137" y="3248144"/>
                  </a:lnTo>
                  <a:lnTo>
                    <a:pt x="804250" y="3255646"/>
                  </a:lnTo>
                  <a:lnTo>
                    <a:pt x="800351" y="3263147"/>
                  </a:lnTo>
                  <a:lnTo>
                    <a:pt x="796438" y="3270649"/>
                  </a:lnTo>
                  <a:lnTo>
                    <a:pt x="792519" y="3278150"/>
                  </a:lnTo>
                  <a:lnTo>
                    <a:pt x="788585" y="3285652"/>
                  </a:lnTo>
                  <a:lnTo>
                    <a:pt x="784647" y="3293153"/>
                  </a:lnTo>
                  <a:lnTo>
                    <a:pt x="780702" y="3300655"/>
                  </a:lnTo>
                  <a:lnTo>
                    <a:pt x="776751" y="3308156"/>
                  </a:lnTo>
                  <a:lnTo>
                    <a:pt x="772798" y="3315658"/>
                  </a:lnTo>
                  <a:lnTo>
                    <a:pt x="768841" y="3323159"/>
                  </a:lnTo>
                  <a:lnTo>
                    <a:pt x="764884" y="3330661"/>
                  </a:lnTo>
                  <a:lnTo>
                    <a:pt x="760927" y="3338162"/>
                  </a:lnTo>
                  <a:lnTo>
                    <a:pt x="756972" y="3345664"/>
                  </a:lnTo>
                  <a:lnTo>
                    <a:pt x="753018" y="3353165"/>
                  </a:lnTo>
                  <a:lnTo>
                    <a:pt x="749072" y="3360667"/>
                  </a:lnTo>
                  <a:lnTo>
                    <a:pt x="745128" y="3368168"/>
                  </a:lnTo>
                  <a:lnTo>
                    <a:pt x="741194" y="3375670"/>
                  </a:lnTo>
                  <a:lnTo>
                    <a:pt x="737268" y="3383171"/>
                  </a:lnTo>
                  <a:lnTo>
                    <a:pt x="733349" y="3390673"/>
                  </a:lnTo>
                  <a:lnTo>
                    <a:pt x="729446" y="3398174"/>
                  </a:lnTo>
                  <a:lnTo>
                    <a:pt x="725550" y="3405676"/>
                  </a:lnTo>
                  <a:lnTo>
                    <a:pt x="721673" y="3413177"/>
                  </a:lnTo>
                  <a:lnTo>
                    <a:pt x="717808" y="3420679"/>
                  </a:lnTo>
                  <a:lnTo>
                    <a:pt x="713957" y="3428180"/>
                  </a:lnTo>
                  <a:lnTo>
                    <a:pt x="710131" y="3435682"/>
                  </a:lnTo>
                  <a:lnTo>
                    <a:pt x="706314" y="3443183"/>
                  </a:lnTo>
                  <a:lnTo>
                    <a:pt x="702527" y="3450685"/>
                  </a:lnTo>
                  <a:lnTo>
                    <a:pt x="698756" y="3458186"/>
                  </a:lnTo>
                  <a:lnTo>
                    <a:pt x="695006" y="3465688"/>
                  </a:lnTo>
                  <a:lnTo>
                    <a:pt x="691286" y="3473189"/>
                  </a:lnTo>
                  <a:lnTo>
                    <a:pt x="687579" y="3480691"/>
                  </a:lnTo>
                  <a:lnTo>
                    <a:pt x="683913" y="3488192"/>
                  </a:lnTo>
                  <a:lnTo>
                    <a:pt x="680265" y="3495694"/>
                  </a:lnTo>
                  <a:lnTo>
                    <a:pt x="676645" y="3503195"/>
                  </a:lnTo>
                  <a:lnTo>
                    <a:pt x="673060" y="3510697"/>
                  </a:lnTo>
                  <a:lnTo>
                    <a:pt x="669491" y="3518198"/>
                  </a:lnTo>
                  <a:lnTo>
                    <a:pt x="665973" y="3525700"/>
                  </a:lnTo>
                  <a:lnTo>
                    <a:pt x="662474" y="3533201"/>
                  </a:lnTo>
                  <a:lnTo>
                    <a:pt x="659012" y="3540703"/>
                  </a:lnTo>
                  <a:lnTo>
                    <a:pt x="655587" y="3548204"/>
                  </a:lnTo>
                  <a:lnTo>
                    <a:pt x="652183" y="3555706"/>
                  </a:lnTo>
                  <a:lnTo>
                    <a:pt x="648835" y="3563207"/>
                  </a:lnTo>
                  <a:lnTo>
                    <a:pt x="645508" y="3570709"/>
                  </a:lnTo>
                  <a:lnTo>
                    <a:pt x="642227" y="3578210"/>
                  </a:lnTo>
                  <a:lnTo>
                    <a:pt x="638982" y="3585712"/>
                  </a:lnTo>
                  <a:lnTo>
                    <a:pt x="635766" y="3593213"/>
                  </a:lnTo>
                  <a:lnTo>
                    <a:pt x="632607" y="3600714"/>
                  </a:lnTo>
                  <a:lnTo>
                    <a:pt x="629471" y="3608216"/>
                  </a:lnTo>
                  <a:lnTo>
                    <a:pt x="626389" y="3615717"/>
                  </a:lnTo>
                  <a:lnTo>
                    <a:pt x="623343" y="3623219"/>
                  </a:lnTo>
                  <a:lnTo>
                    <a:pt x="620331" y="3630720"/>
                  </a:lnTo>
                  <a:lnTo>
                    <a:pt x="617377" y="3638222"/>
                  </a:lnTo>
                  <a:lnTo>
                    <a:pt x="614446" y="3645723"/>
                  </a:lnTo>
                  <a:lnTo>
                    <a:pt x="611579" y="3653225"/>
                  </a:lnTo>
                  <a:lnTo>
                    <a:pt x="608743" y="3660726"/>
                  </a:lnTo>
                  <a:lnTo>
                    <a:pt x="605950" y="3668228"/>
                  </a:lnTo>
                  <a:lnTo>
                    <a:pt x="603212" y="3675729"/>
                  </a:lnTo>
                  <a:lnTo>
                    <a:pt x="600497" y="3683231"/>
                  </a:lnTo>
                  <a:lnTo>
                    <a:pt x="597853" y="3690732"/>
                  </a:lnTo>
                  <a:lnTo>
                    <a:pt x="595238" y="3698234"/>
                  </a:lnTo>
                  <a:lnTo>
                    <a:pt x="592670" y="3705735"/>
                  </a:lnTo>
                  <a:lnTo>
                    <a:pt x="590154" y="3713237"/>
                  </a:lnTo>
                  <a:lnTo>
                    <a:pt x="587662" y="3720738"/>
                  </a:lnTo>
                  <a:lnTo>
                    <a:pt x="585247" y="3728240"/>
                  </a:lnTo>
                  <a:lnTo>
                    <a:pt x="582856" y="3735741"/>
                  </a:lnTo>
                  <a:lnTo>
                    <a:pt x="580518" y="3743243"/>
                  </a:lnTo>
                  <a:lnTo>
                    <a:pt x="578227" y="3750744"/>
                  </a:lnTo>
                  <a:lnTo>
                    <a:pt x="575965" y="3758246"/>
                  </a:lnTo>
                  <a:lnTo>
                    <a:pt x="573775" y="3765747"/>
                  </a:lnTo>
                  <a:lnTo>
                    <a:pt x="571608" y="3773249"/>
                  </a:lnTo>
                  <a:lnTo>
                    <a:pt x="569499" y="3780750"/>
                  </a:lnTo>
                  <a:lnTo>
                    <a:pt x="567432" y="3788252"/>
                  </a:lnTo>
                  <a:lnTo>
                    <a:pt x="565398" y="3795753"/>
                  </a:lnTo>
                  <a:lnTo>
                    <a:pt x="563430" y="3803255"/>
                  </a:lnTo>
                  <a:lnTo>
                    <a:pt x="561485" y="3810756"/>
                  </a:lnTo>
                  <a:lnTo>
                    <a:pt x="559601" y="3818258"/>
                  </a:lnTo>
                  <a:lnTo>
                    <a:pt x="557753" y="3825759"/>
                  </a:lnTo>
                  <a:lnTo>
                    <a:pt x="555941" y="3833261"/>
                  </a:lnTo>
                  <a:close/>
                </a:path>
              </a:pathLst>
            </a:custGeom>
            <a:solidFill>
              <a:srgbClr val="C7676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7189557" y="1550910"/>
              <a:ext cx="324920" cy="0"/>
            </a:xfrm>
            <a:custGeom>
              <a:avLst/>
              <a:pathLst>
                <a:path w="324920" h="0">
                  <a:moveTo>
                    <a:pt x="0" y="0"/>
                  </a:moveTo>
                  <a:lnTo>
                    <a:pt x="32492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5731219" y="3272473"/>
              <a:ext cx="1006012" cy="102053"/>
            </a:xfrm>
            <a:custGeom>
              <a:avLst/>
              <a:pathLst>
                <a:path w="1006012" h="102053">
                  <a:moveTo>
                    <a:pt x="0" y="0"/>
                  </a:moveTo>
                  <a:lnTo>
                    <a:pt x="0" y="102053"/>
                  </a:lnTo>
                  <a:lnTo>
                    <a:pt x="1006012" y="102053"/>
                  </a:lnTo>
                  <a:lnTo>
                    <a:pt x="1006012" y="0"/>
                  </a:lnTo>
                  <a:close/>
                </a:path>
              </a:pathLst>
            </a:custGeom>
            <a:solidFill>
              <a:srgbClr val="2B8AC9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6849011" y="3592483"/>
              <a:ext cx="1006012" cy="118756"/>
            </a:xfrm>
            <a:custGeom>
              <a:avLst/>
              <a:pathLst>
                <a:path w="1006012" h="118756">
                  <a:moveTo>
                    <a:pt x="0" y="0"/>
                  </a:moveTo>
                  <a:lnTo>
                    <a:pt x="0" y="118756"/>
                  </a:lnTo>
                  <a:lnTo>
                    <a:pt x="1006012" y="118756"/>
                  </a:lnTo>
                  <a:lnTo>
                    <a:pt x="1006012" y="0"/>
                  </a:lnTo>
                  <a:close/>
                </a:path>
              </a:pathLst>
            </a:custGeom>
            <a:solidFill>
              <a:srgbClr val="C76767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5731219" y="3323500"/>
              <a:ext cx="1006012" cy="0"/>
            </a:xfrm>
            <a:custGeom>
              <a:avLst/>
              <a:pathLst>
                <a:path w="1006012" h="0">
                  <a:moveTo>
                    <a:pt x="0" y="0"/>
                  </a:moveTo>
                  <a:lnTo>
                    <a:pt x="1006012" y="0"/>
                  </a:lnTo>
                </a:path>
              </a:pathLst>
            </a:custGeom>
            <a:ln w="677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6849011" y="3651862"/>
              <a:ext cx="1006012" cy="0"/>
            </a:xfrm>
            <a:custGeom>
              <a:avLst/>
              <a:pathLst>
                <a:path w="1006012" h="0">
                  <a:moveTo>
                    <a:pt x="0" y="0"/>
                  </a:moveTo>
                  <a:lnTo>
                    <a:pt x="1006012" y="0"/>
                  </a:lnTo>
                </a:path>
              </a:pathLst>
            </a:custGeom>
            <a:ln w="677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034820" y="1107814"/>
              <a:ext cx="2459141" cy="22564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tx24"/>
            <p:cNvSpPr/>
            <p:nvPr/>
          </p:nvSpPr>
          <p:spPr>
            <a:xfrm>
              <a:off x="4084199" y="1157115"/>
              <a:ext cx="36038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N gene</a:t>
              </a:r>
            </a:p>
          </p:txBody>
        </p:sp>
        <p:sp>
          <p:nvSpPr>
            <p:cNvPr id="25" name="rc25"/>
            <p:cNvSpPr/>
            <p:nvPr/>
          </p:nvSpPr>
          <p:spPr>
            <a:xfrm>
              <a:off x="5563550" y="1107814"/>
              <a:ext cx="2459141" cy="22564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tx26"/>
            <p:cNvSpPr/>
            <p:nvPr/>
          </p:nvSpPr>
          <p:spPr>
            <a:xfrm>
              <a:off x="6442098" y="1155696"/>
              <a:ext cx="702047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ORF1ab gene</a:t>
              </a:r>
            </a:p>
          </p:txBody>
        </p:sp>
        <p:sp>
          <p:nvSpPr>
            <p:cNvPr id="27" name="pl27"/>
            <p:cNvSpPr/>
            <p:nvPr/>
          </p:nvSpPr>
          <p:spPr>
            <a:xfrm>
              <a:off x="3705495" y="611473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4823286" y="611473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tx29"/>
            <p:cNvSpPr/>
            <p:nvPr/>
          </p:nvSpPr>
          <p:spPr>
            <a:xfrm>
              <a:off x="3562602" y="6153791"/>
              <a:ext cx="28578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 pos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4580967" y="6153791"/>
              <a:ext cx="48463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 dropout</a:t>
              </a:r>
            </a:p>
          </p:txBody>
        </p:sp>
        <p:sp>
          <p:nvSpPr>
            <p:cNvPr id="31" name="pl31"/>
            <p:cNvSpPr/>
            <p:nvPr/>
          </p:nvSpPr>
          <p:spPr>
            <a:xfrm>
              <a:off x="6234225" y="611473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7352017" y="611473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tx33"/>
            <p:cNvSpPr/>
            <p:nvPr/>
          </p:nvSpPr>
          <p:spPr>
            <a:xfrm>
              <a:off x="6091333" y="6153791"/>
              <a:ext cx="28578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 pos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7109698" y="6153791"/>
              <a:ext cx="48463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 dropout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2847878" y="503613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2847878" y="327238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2847878" y="1508582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38" name="pl38"/>
            <p:cNvSpPr/>
            <p:nvPr/>
          </p:nvSpPr>
          <p:spPr>
            <a:xfrm>
              <a:off x="3000025" y="50778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3000025" y="33140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3000025" y="15503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 rot="-5400000">
              <a:off x="2467523" y="3672390"/>
              <a:ext cx="512483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Ct value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2021-02-23T18:20:16Z</dcterms:modified>
</cp:coreProperties>
</file>